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7" r:id="rId3"/>
    <p:sldId id="257" r:id="rId4"/>
    <p:sldId id="259" r:id="rId5"/>
    <p:sldId id="265" r:id="rId6"/>
    <p:sldId id="281" r:id="rId7"/>
    <p:sldId id="262" r:id="rId8"/>
    <p:sldId id="280" r:id="rId9"/>
  </p:sldIdLst>
  <p:sldSz cx="9144000" cy="5143500" type="screen16x9"/>
  <p:notesSz cx="6858000" cy="9144000"/>
  <p:embeddedFontLst>
    <p:embeddedFont>
      <p:font typeface="Yu Gothic UI" panose="020B0500000000000000" pitchFamily="34" charset="-128"/>
      <p:regular r:id="rId11"/>
      <p:bold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Nixie One" panose="020B0604020202020204" charset="0"/>
      <p:regular r:id="rId17"/>
    </p:embeddedFont>
    <p:embeddedFont>
      <p:font typeface="Varela Round" panose="020B0604020202020204" charset="-79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1E1C"/>
    <a:srgbClr val="CC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7D3741-02DA-4B00-B5DE-5E230C1C2047}">
  <a:tblStyle styleId="{EF7D3741-02DA-4B00-B5DE-5E230C1C2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 showGuides="1">
      <p:cViewPr>
        <p:scale>
          <a:sx n="95" d="100"/>
          <a:sy n="95" d="100"/>
        </p:scale>
        <p:origin x="-440" y="156"/>
      </p:cViewPr>
      <p:guideLst>
        <p:guide orient="horz" pos="16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802BA-50D3-4860-845A-CDB55353C5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D6EFE3-35A8-4E8F-8A90-99206FD48D7A}">
      <dgm:prSet phldrT="[Text]"/>
      <dgm:spPr>
        <a:solidFill>
          <a:schemeClr val="accent6">
            <a:lumMod val="60000"/>
            <a:lumOff val="40000"/>
          </a:schemeClr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sạn</a:t>
          </a:r>
          <a:endParaRPr lang="en-US" dirty="0"/>
        </a:p>
      </dgm:t>
    </dgm:pt>
    <dgm:pt modelId="{460E87C1-61BD-4306-AF41-02B24A4C077A}" type="parTrans" cxnId="{CAFD71EE-4A71-4FB3-BC2C-D2F2551FA0C3}">
      <dgm:prSet/>
      <dgm:spPr/>
      <dgm:t>
        <a:bodyPr/>
        <a:lstStyle/>
        <a:p>
          <a:endParaRPr lang="en-US"/>
        </a:p>
      </dgm:t>
    </dgm:pt>
    <dgm:pt modelId="{C434C526-B32D-47E5-AAF2-95353F5B24D8}" type="sibTrans" cxnId="{CAFD71EE-4A71-4FB3-BC2C-D2F2551FA0C3}">
      <dgm:prSet/>
      <dgm:spPr/>
      <dgm:t>
        <a:bodyPr/>
        <a:lstStyle/>
        <a:p>
          <a:endParaRPr lang="en-US"/>
        </a:p>
      </dgm:t>
    </dgm:pt>
    <dgm:pt modelId="{452EC590-259A-4A6D-A991-57B13FE381B8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err="1" smtClean="0"/>
            <a:t>Thuê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B95C96A0-85D3-4D47-95E6-79177BA8ABD3}" type="parTrans" cxnId="{1BA18BD8-F3D3-4564-9F65-26133FF72B30}">
      <dgm:prSet/>
      <dgm:spPr/>
      <dgm:t>
        <a:bodyPr/>
        <a:lstStyle/>
        <a:p>
          <a:endParaRPr lang="en-US"/>
        </a:p>
      </dgm:t>
    </dgm:pt>
    <dgm:pt modelId="{D8F1C694-88F9-42EF-B226-23F95EBFBCC9}" type="sibTrans" cxnId="{1BA18BD8-F3D3-4564-9F65-26133FF72B30}">
      <dgm:prSet/>
      <dgm:spPr/>
      <dgm:t>
        <a:bodyPr/>
        <a:lstStyle/>
        <a:p>
          <a:endParaRPr lang="en-US"/>
        </a:p>
      </dgm:t>
    </dgm:pt>
    <dgm:pt modelId="{1BD5D122-6FEE-4F36-A5E7-FCEC346F8A2D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smtClean="0"/>
            <a:t>Thanh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in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64D1882D-D425-46EE-BA44-57E8E5BC8BDE}" type="parTrans" cxnId="{73EF84EF-64BE-41F9-8923-718174BD3344}">
      <dgm:prSet/>
      <dgm:spPr/>
      <dgm:t>
        <a:bodyPr/>
        <a:lstStyle/>
        <a:p>
          <a:endParaRPr lang="en-US"/>
        </a:p>
      </dgm:t>
    </dgm:pt>
    <dgm:pt modelId="{C05A16A0-126C-4569-B2EA-49E3988A1A4F}" type="sibTrans" cxnId="{73EF84EF-64BE-41F9-8923-718174BD3344}">
      <dgm:prSet/>
      <dgm:spPr/>
      <dgm:t>
        <a:bodyPr/>
        <a:lstStyle/>
        <a:p>
          <a:endParaRPr lang="en-US"/>
        </a:p>
      </dgm:t>
    </dgm:pt>
    <dgm:pt modelId="{00FC3685-2330-4A99-AAE3-F95E3F24D078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F1A49486-20E2-4BC0-A109-043175C256D1}" type="parTrans" cxnId="{191B5976-D014-4463-9604-ACAD29EC38FE}">
      <dgm:prSet/>
      <dgm:spPr/>
      <dgm:t>
        <a:bodyPr/>
        <a:lstStyle/>
        <a:p>
          <a:endParaRPr lang="en-US"/>
        </a:p>
      </dgm:t>
    </dgm:pt>
    <dgm:pt modelId="{258BEB15-6549-49AA-844E-A8EB546CEB9F}" type="sibTrans" cxnId="{191B5976-D014-4463-9604-ACAD29EC38FE}">
      <dgm:prSet/>
      <dgm:spPr/>
      <dgm:t>
        <a:bodyPr/>
        <a:lstStyle/>
        <a:p>
          <a:endParaRPr lang="en-US"/>
        </a:p>
      </dgm:t>
    </dgm:pt>
    <dgm:pt modelId="{E18704AE-B864-4CD1-9F4B-F6DE15604AB8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endParaRPr lang="en-US" dirty="0"/>
        </a:p>
      </dgm:t>
    </dgm:pt>
    <dgm:pt modelId="{4887CD41-9FE6-45F0-8BF7-4F80DDF5D86D}" type="parTrans" cxnId="{A7CA5DF7-10D2-40F0-A6E7-39ED17D86B96}">
      <dgm:prSet/>
      <dgm:spPr/>
      <dgm:t>
        <a:bodyPr/>
        <a:lstStyle/>
        <a:p>
          <a:endParaRPr lang="en-US"/>
        </a:p>
      </dgm:t>
    </dgm:pt>
    <dgm:pt modelId="{9DAE2B44-6C18-4F74-A333-7BC3E89F0316}" type="sibTrans" cxnId="{A7CA5DF7-10D2-40F0-A6E7-39ED17D86B96}">
      <dgm:prSet/>
      <dgm:spPr/>
      <dgm:t>
        <a:bodyPr/>
        <a:lstStyle/>
        <a:p>
          <a:endParaRPr lang="en-US"/>
        </a:p>
      </dgm:t>
    </dgm:pt>
    <dgm:pt modelId="{69F05A31-C3B6-4A07-90BA-20EAA21EEE5E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sự</a:t>
          </a:r>
          <a:endParaRPr lang="en-US" dirty="0"/>
        </a:p>
      </dgm:t>
    </dgm:pt>
    <dgm:pt modelId="{92753620-B20A-4B51-837C-385A12684D4F}" type="parTrans" cxnId="{CFC33668-E118-45E1-948B-BFE984578529}">
      <dgm:prSet/>
      <dgm:spPr/>
      <dgm:t>
        <a:bodyPr/>
        <a:lstStyle/>
        <a:p>
          <a:endParaRPr lang="en-US"/>
        </a:p>
      </dgm:t>
    </dgm:pt>
    <dgm:pt modelId="{75E73BD3-C1DB-45E6-9FE2-2B68CE50A605}" type="sibTrans" cxnId="{CFC33668-E118-45E1-948B-BFE984578529}">
      <dgm:prSet/>
      <dgm:spPr/>
      <dgm:t>
        <a:bodyPr/>
        <a:lstStyle/>
        <a:p>
          <a:endParaRPr lang="en-US"/>
        </a:p>
      </dgm:t>
    </dgm:pt>
    <dgm:pt modelId="{47ED4F64-AF53-4383-84A5-0FDAF2AF3197}">
      <dgm:prSet phldrT="[Text]"/>
      <dgm:spPr>
        <a:solidFill>
          <a:schemeClr val="accent1"/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356CA347-EFBB-4F51-8DFB-8F93884B997B}" type="parTrans" cxnId="{39491DA4-C76A-4738-9010-59480240EADB}">
      <dgm:prSet/>
      <dgm:spPr/>
      <dgm:t>
        <a:bodyPr/>
        <a:lstStyle/>
        <a:p>
          <a:endParaRPr lang="en-US"/>
        </a:p>
      </dgm:t>
    </dgm:pt>
    <dgm:pt modelId="{F08F40D9-8F58-46A5-9A9F-EF4BE57EEB74}" type="sibTrans" cxnId="{39491DA4-C76A-4738-9010-59480240EADB}">
      <dgm:prSet/>
      <dgm:spPr/>
      <dgm:t>
        <a:bodyPr/>
        <a:lstStyle/>
        <a:p>
          <a:endParaRPr lang="en-US"/>
        </a:p>
      </dgm:t>
    </dgm:pt>
    <dgm:pt modelId="{922F5C5B-9860-4C3D-9050-1D4C732408E2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Đặt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6176641F-0BD4-4B97-BD7E-4AB9E975D7E8}" type="parTrans" cxnId="{C3AF028A-126D-4116-8792-E94467ED7D44}">
      <dgm:prSet/>
      <dgm:spPr/>
      <dgm:t>
        <a:bodyPr/>
        <a:lstStyle/>
        <a:p>
          <a:endParaRPr lang="en-US"/>
        </a:p>
      </dgm:t>
    </dgm:pt>
    <dgm:pt modelId="{4133D95E-71CA-43DC-ABD3-1F2D61CB10C5}" type="sibTrans" cxnId="{C3AF028A-126D-4116-8792-E94467ED7D44}">
      <dgm:prSet/>
      <dgm:spPr/>
      <dgm:t>
        <a:bodyPr/>
        <a:lstStyle/>
        <a:p>
          <a:endParaRPr lang="en-US"/>
        </a:p>
      </dgm:t>
    </dgm:pt>
    <dgm:pt modelId="{98E0AA8D-9334-4291-A520-D31C1B5C3898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12188A04-0864-4E11-88E2-1534ADFF22AA}" type="parTrans" cxnId="{E06C0289-2B05-4E13-9DE9-C05976EDBD5E}">
      <dgm:prSet/>
      <dgm:spPr/>
      <dgm:t>
        <a:bodyPr/>
        <a:lstStyle/>
        <a:p>
          <a:endParaRPr lang="en-US"/>
        </a:p>
      </dgm:t>
    </dgm:pt>
    <dgm:pt modelId="{39273832-B778-4478-AD33-49CCB33AA4BD}" type="sibTrans" cxnId="{E06C0289-2B05-4E13-9DE9-C05976EDBD5E}">
      <dgm:prSet/>
      <dgm:spPr/>
      <dgm:t>
        <a:bodyPr/>
        <a:lstStyle/>
        <a:p>
          <a:endParaRPr lang="en-US"/>
        </a:p>
      </dgm:t>
    </dgm:pt>
    <dgm:pt modelId="{ED3E3889-F4DC-4CCB-83EF-E435FFE4FAE7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, </a:t>
          </a:r>
          <a:r>
            <a:rPr lang="en-US" dirty="0" err="1" smtClean="0"/>
            <a:t>xóa</a:t>
          </a:r>
          <a:r>
            <a:rPr lang="en-US" dirty="0" smtClean="0"/>
            <a:t>,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47C67281-3B77-4317-A842-D2F2E5FF760C}" type="parTrans" cxnId="{6D0CA87E-CBC4-48E0-977A-581C0D2BB3D0}">
      <dgm:prSet/>
      <dgm:spPr/>
      <dgm:t>
        <a:bodyPr/>
        <a:lstStyle/>
        <a:p>
          <a:endParaRPr lang="en-US"/>
        </a:p>
      </dgm:t>
    </dgm:pt>
    <dgm:pt modelId="{4EF0BD8B-6794-41EA-98DD-E52D5AF3F3C0}" type="sibTrans" cxnId="{6D0CA87E-CBC4-48E0-977A-581C0D2BB3D0}">
      <dgm:prSet/>
      <dgm:spPr/>
      <dgm:t>
        <a:bodyPr/>
        <a:lstStyle/>
        <a:p>
          <a:endParaRPr lang="en-US"/>
        </a:p>
      </dgm:t>
    </dgm:pt>
    <dgm:pt modelId="{923BA9FE-0B9B-4F3C-BDC8-E1753197533D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62C89698-89B1-4B64-81D6-B7182DE5C182}" type="parTrans" cxnId="{5DBD799D-8716-4A9E-8D37-C60428FEEC40}">
      <dgm:prSet/>
      <dgm:spPr/>
      <dgm:t>
        <a:bodyPr/>
        <a:lstStyle/>
        <a:p>
          <a:endParaRPr lang="en-US"/>
        </a:p>
      </dgm:t>
    </dgm:pt>
    <dgm:pt modelId="{4662CB96-A501-4EB1-9074-F281BA84A4A7}" type="sibTrans" cxnId="{5DBD799D-8716-4A9E-8D37-C60428FEEC40}">
      <dgm:prSet/>
      <dgm:spPr/>
      <dgm:t>
        <a:bodyPr/>
        <a:lstStyle/>
        <a:p>
          <a:endParaRPr lang="en-US"/>
        </a:p>
      </dgm:t>
    </dgm:pt>
    <dgm:pt modelId="{E11A77E3-528B-4EC9-A618-7960AA385354}">
      <dgm:prSet phldrT="[Text]"/>
      <dgm:spPr>
        <a:solidFill>
          <a:schemeClr val="accent5"/>
        </a:solidFill>
        <a:ln w="0">
          <a:round/>
        </a:ln>
      </dgm:spPr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1C9037FA-8678-4E8D-9B0A-551F161B13E1}" type="parTrans" cxnId="{4C8A2736-14E7-4268-92A1-61CB3F1F4C8A}">
      <dgm:prSet/>
      <dgm:spPr/>
      <dgm:t>
        <a:bodyPr/>
        <a:lstStyle/>
        <a:p>
          <a:endParaRPr lang="en-US"/>
        </a:p>
      </dgm:t>
    </dgm:pt>
    <dgm:pt modelId="{CD169C85-0047-4046-99B8-D8C877BC8EC3}" type="sibTrans" cxnId="{4C8A2736-14E7-4268-92A1-61CB3F1F4C8A}">
      <dgm:prSet/>
      <dgm:spPr/>
      <dgm:t>
        <a:bodyPr/>
        <a:lstStyle/>
        <a:p>
          <a:endParaRPr lang="en-US"/>
        </a:p>
      </dgm:t>
    </dgm:pt>
    <dgm:pt modelId="{E68CEDCE-4915-4BB2-952F-D0F3C4783A20}">
      <dgm:prSet phldrT="[Text]"/>
      <dgm:spPr>
        <a:solidFill>
          <a:schemeClr val="accent5"/>
        </a:solidFill>
        <a:ln w="0">
          <a:round/>
        </a:ln>
      </dgm:spPr>
      <dgm:t>
        <a:bodyPr/>
        <a:lstStyle/>
        <a:p>
          <a:r>
            <a:rPr lang="en-US" dirty="0" err="1" smtClean="0"/>
            <a:t>Xóa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BB991198-4890-4FCE-9E37-08F62AF48224}" type="parTrans" cxnId="{15D64C46-83D9-475E-A207-9DC21ACA711A}">
      <dgm:prSet/>
      <dgm:spPr/>
      <dgm:t>
        <a:bodyPr/>
        <a:lstStyle/>
        <a:p>
          <a:endParaRPr lang="en-US"/>
        </a:p>
      </dgm:t>
    </dgm:pt>
    <dgm:pt modelId="{4598CC84-D636-4C2C-8212-4A7E9232A9F8}" type="sibTrans" cxnId="{15D64C46-83D9-475E-A207-9DC21ACA711A}">
      <dgm:prSet/>
      <dgm:spPr/>
      <dgm:t>
        <a:bodyPr/>
        <a:lstStyle/>
        <a:p>
          <a:endParaRPr lang="en-US"/>
        </a:p>
      </dgm:t>
    </dgm:pt>
    <dgm:pt modelId="{BEE1E170-4E90-42C3-8FF8-0315C7121757}">
      <dgm:prSet phldrT="[Text]"/>
      <dgm:spPr>
        <a:solidFill>
          <a:schemeClr val="accent5"/>
        </a:solidFill>
        <a:ln w="0" cap="flat">
          <a:round/>
        </a:ln>
      </dgm:spPr>
      <dgm:t>
        <a:bodyPr/>
        <a:lstStyle/>
        <a:p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phòng</a:t>
          </a:r>
          <a:endParaRPr lang="en-US" dirty="0"/>
        </a:p>
      </dgm:t>
    </dgm:pt>
    <dgm:pt modelId="{F5A2DF0F-15F8-4672-B8AB-D7EAD9EE504E}" type="parTrans" cxnId="{546D7523-F06D-4C77-9513-B6A84957B36E}">
      <dgm:prSet/>
      <dgm:spPr/>
      <dgm:t>
        <a:bodyPr/>
        <a:lstStyle/>
        <a:p>
          <a:endParaRPr lang="en-US"/>
        </a:p>
      </dgm:t>
    </dgm:pt>
    <dgm:pt modelId="{C9B10DA2-FA91-410D-B7F4-6AF71DF5B31A}" type="sibTrans" cxnId="{546D7523-F06D-4C77-9513-B6A84957B36E}">
      <dgm:prSet/>
      <dgm:spPr/>
      <dgm:t>
        <a:bodyPr/>
        <a:lstStyle/>
        <a:p>
          <a:endParaRPr lang="en-US"/>
        </a:p>
      </dgm:t>
    </dgm:pt>
    <dgm:pt modelId="{7AC1505E-826E-4D55-8F86-B9F89419CA51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Biểu</a:t>
          </a:r>
          <a:r>
            <a:rPr lang="en-US" dirty="0" smtClean="0"/>
            <a:t> </a:t>
          </a:r>
          <a:r>
            <a:rPr lang="en-US" dirty="0" err="1" smtClean="0"/>
            <a:t>đồ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chi</a:t>
          </a:r>
          <a:endParaRPr lang="en-US" dirty="0"/>
        </a:p>
      </dgm:t>
    </dgm:pt>
    <dgm:pt modelId="{8E2994F0-3A72-49BF-8163-B9FFBAEEB5E1}" type="parTrans" cxnId="{01722735-9C14-433B-B446-0806D34A2C68}">
      <dgm:prSet/>
      <dgm:spPr/>
      <dgm:t>
        <a:bodyPr/>
        <a:lstStyle/>
        <a:p>
          <a:endParaRPr lang="en-US"/>
        </a:p>
      </dgm:t>
    </dgm:pt>
    <dgm:pt modelId="{E6D78D43-9EF6-4D33-A671-1B440D42F689}" type="sibTrans" cxnId="{01722735-9C14-433B-B446-0806D34A2C68}">
      <dgm:prSet/>
      <dgm:spPr/>
      <dgm:t>
        <a:bodyPr/>
        <a:lstStyle/>
        <a:p>
          <a:endParaRPr lang="en-US"/>
        </a:p>
      </dgm:t>
    </dgm:pt>
    <dgm:pt modelId="{B8D5EDBD-86EE-419D-A512-A6BFCE2D5052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, </a:t>
          </a:r>
          <a:r>
            <a:rPr lang="en-US" dirty="0" err="1" smtClean="0"/>
            <a:t>xóa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3699B420-87B4-459A-A5A3-7214B18130DF}" type="parTrans" cxnId="{51509D15-DFA5-47AD-B81C-0501A5593DF2}">
      <dgm:prSet/>
      <dgm:spPr/>
      <dgm:t>
        <a:bodyPr/>
        <a:lstStyle/>
        <a:p>
          <a:endParaRPr lang="en-US"/>
        </a:p>
      </dgm:t>
    </dgm:pt>
    <dgm:pt modelId="{0486F096-49C1-4C8D-8C84-D2C142AA8536}" type="sibTrans" cxnId="{51509D15-DFA5-47AD-B81C-0501A5593DF2}">
      <dgm:prSet/>
      <dgm:spPr/>
      <dgm:t>
        <a:bodyPr/>
        <a:lstStyle/>
        <a:p>
          <a:endParaRPr lang="en-US"/>
        </a:p>
      </dgm:t>
    </dgm:pt>
    <dgm:pt modelId="{AA10FEA7-E868-4E93-A399-A0D6EFFBB478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khoản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B2293296-0334-40D6-A7D8-15F39BC5EFD6}" type="parTrans" cxnId="{A78E5D07-DD6D-477D-AA9E-73F7CD900423}">
      <dgm:prSet/>
      <dgm:spPr/>
      <dgm:t>
        <a:bodyPr/>
        <a:lstStyle/>
        <a:p>
          <a:endParaRPr lang="en-US"/>
        </a:p>
      </dgm:t>
    </dgm:pt>
    <dgm:pt modelId="{BE440731-BEC1-446B-858D-B7168C1B6267}" type="sibTrans" cxnId="{A78E5D07-DD6D-477D-AA9E-73F7CD900423}">
      <dgm:prSet/>
      <dgm:spPr/>
      <dgm:t>
        <a:bodyPr/>
        <a:lstStyle/>
        <a:p>
          <a:endParaRPr lang="en-US"/>
        </a:p>
      </dgm:t>
    </dgm:pt>
    <dgm:pt modelId="{0D87DA3D-44A5-4B7D-B0CC-15114EBF14F7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F2A52001-6C95-4EB4-86CF-2AE081A5C5B0}" type="parTrans" cxnId="{E46DB735-0B08-442D-88C0-71AE41387CD3}">
      <dgm:prSet/>
      <dgm:spPr/>
      <dgm:t>
        <a:bodyPr/>
        <a:lstStyle/>
        <a:p>
          <a:endParaRPr lang="en-US"/>
        </a:p>
      </dgm:t>
    </dgm:pt>
    <dgm:pt modelId="{48866402-97A3-4D09-8AA4-F730D56DF7E7}" type="sibTrans" cxnId="{E46DB735-0B08-442D-88C0-71AE41387CD3}">
      <dgm:prSet/>
      <dgm:spPr/>
      <dgm:t>
        <a:bodyPr/>
        <a:lstStyle/>
        <a:p>
          <a:endParaRPr lang="en-US"/>
        </a:p>
      </dgm:t>
    </dgm:pt>
    <dgm:pt modelId="{D9E944BE-E324-4DB4-B393-7F867AA68002}">
      <dgm:prSet phldrT="[Text]"/>
      <dgm:spPr>
        <a:solidFill>
          <a:srgbClr val="00B050"/>
        </a:solidFill>
        <a:ln w="0">
          <a:round/>
        </a:ln>
      </dgm:spPr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</a:t>
          </a:r>
          <a:r>
            <a:rPr lang="en-US" dirty="0" err="1" smtClean="0"/>
            <a:t>thu</a:t>
          </a:r>
          <a:r>
            <a:rPr lang="en-US" dirty="0" smtClean="0"/>
            <a:t> chi</a:t>
          </a:r>
          <a:endParaRPr lang="en-US" dirty="0"/>
        </a:p>
      </dgm:t>
    </dgm:pt>
    <dgm:pt modelId="{5FE35E68-277C-452D-B5AF-DE50755BED43}" type="parTrans" cxnId="{0CBCAA36-298D-4D06-A961-8FBCB301676D}">
      <dgm:prSet/>
      <dgm:spPr/>
      <dgm:t>
        <a:bodyPr/>
        <a:lstStyle/>
        <a:p>
          <a:endParaRPr lang="en-US"/>
        </a:p>
      </dgm:t>
    </dgm:pt>
    <dgm:pt modelId="{045D16DB-35CC-49CA-B3D0-655885E47F59}" type="sibTrans" cxnId="{0CBCAA36-298D-4D06-A961-8FBCB301676D}">
      <dgm:prSet/>
      <dgm:spPr/>
      <dgm:t>
        <a:bodyPr/>
        <a:lstStyle/>
        <a:p>
          <a:endParaRPr lang="en-US"/>
        </a:p>
      </dgm:t>
    </dgm:pt>
    <dgm:pt modelId="{D160D435-F964-4A75-922E-382EE81BF052}" type="pres">
      <dgm:prSet presAssocID="{9F9802BA-50D3-4860-845A-CDB55353C5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A808F7-DC09-40BE-99E1-9C8E09DAB45B}" type="pres">
      <dgm:prSet presAssocID="{EDD6EFE3-35A8-4E8F-8A90-99206FD48D7A}" presName="hierRoot1" presStyleCnt="0">
        <dgm:presLayoutVars>
          <dgm:hierBranch val="init"/>
        </dgm:presLayoutVars>
      </dgm:prSet>
      <dgm:spPr/>
    </dgm:pt>
    <dgm:pt modelId="{586B304A-D528-44AB-A92D-587AB930E577}" type="pres">
      <dgm:prSet presAssocID="{EDD6EFE3-35A8-4E8F-8A90-99206FD48D7A}" presName="rootComposite1" presStyleCnt="0"/>
      <dgm:spPr/>
    </dgm:pt>
    <dgm:pt modelId="{C3F9842C-6695-45A6-BB8E-409F605C9F3E}" type="pres">
      <dgm:prSet presAssocID="{EDD6EFE3-35A8-4E8F-8A90-99206FD48D7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9998901-FD89-4A28-A86E-9A3199F5AEFC}" type="pres">
      <dgm:prSet presAssocID="{EDD6EFE3-35A8-4E8F-8A90-99206FD48D7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4A1FA2-194B-4BB6-8EFD-ECFD014117B1}" type="pres">
      <dgm:prSet presAssocID="{EDD6EFE3-35A8-4E8F-8A90-99206FD48D7A}" presName="hierChild2" presStyleCnt="0"/>
      <dgm:spPr/>
    </dgm:pt>
    <dgm:pt modelId="{85B2B3D6-E034-4A42-861E-812AB1D8E16D}" type="pres">
      <dgm:prSet presAssocID="{B95C96A0-85D3-4D47-95E6-79177BA8ABD3}" presName="Name37" presStyleLbl="parChTrans1D2" presStyleIdx="0" presStyleCnt="6"/>
      <dgm:spPr/>
    </dgm:pt>
    <dgm:pt modelId="{2313FF02-8D73-4260-B4F9-3238D62BF628}" type="pres">
      <dgm:prSet presAssocID="{452EC590-259A-4A6D-A991-57B13FE381B8}" presName="hierRoot2" presStyleCnt="0">
        <dgm:presLayoutVars>
          <dgm:hierBranch val="init"/>
        </dgm:presLayoutVars>
      </dgm:prSet>
      <dgm:spPr/>
    </dgm:pt>
    <dgm:pt modelId="{941FC9C8-504E-4121-B0C5-1EC4E6FB6DDA}" type="pres">
      <dgm:prSet presAssocID="{452EC590-259A-4A6D-A991-57B13FE381B8}" presName="rootComposite" presStyleCnt="0"/>
      <dgm:spPr/>
    </dgm:pt>
    <dgm:pt modelId="{435663A3-F729-4C27-B5F4-7E36F3416666}" type="pres">
      <dgm:prSet presAssocID="{452EC590-259A-4A6D-A991-57B13FE381B8}" presName="rootText" presStyleLbl="node2" presStyleIdx="0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27E3884-274D-42DA-8D3B-8DE88F4F005E}" type="pres">
      <dgm:prSet presAssocID="{452EC590-259A-4A6D-A991-57B13FE381B8}" presName="rootConnector" presStyleLbl="node2" presStyleIdx="0" presStyleCnt="6"/>
      <dgm:spPr/>
      <dgm:t>
        <a:bodyPr/>
        <a:lstStyle/>
        <a:p>
          <a:endParaRPr lang="en-US"/>
        </a:p>
      </dgm:t>
    </dgm:pt>
    <dgm:pt modelId="{BD08EE9B-26C1-460C-A340-AF7954259A21}" type="pres">
      <dgm:prSet presAssocID="{452EC590-259A-4A6D-A991-57B13FE381B8}" presName="hierChild4" presStyleCnt="0"/>
      <dgm:spPr/>
    </dgm:pt>
    <dgm:pt modelId="{912C630D-FAE1-4480-BFEA-5CCF7290CDBB}" type="pres">
      <dgm:prSet presAssocID="{6176641F-0BD4-4B97-BD7E-4AB9E975D7E8}" presName="Name37" presStyleLbl="parChTrans1D3" presStyleIdx="0" presStyleCnt="9"/>
      <dgm:spPr/>
    </dgm:pt>
    <dgm:pt modelId="{C87C9E43-86AF-4D6A-B3BC-4C42F09D08C2}" type="pres">
      <dgm:prSet presAssocID="{922F5C5B-9860-4C3D-9050-1D4C732408E2}" presName="hierRoot2" presStyleCnt="0">
        <dgm:presLayoutVars>
          <dgm:hierBranch val="init"/>
        </dgm:presLayoutVars>
      </dgm:prSet>
      <dgm:spPr/>
    </dgm:pt>
    <dgm:pt modelId="{18CB3DE3-6144-4101-8488-D947B1BD339E}" type="pres">
      <dgm:prSet presAssocID="{922F5C5B-9860-4C3D-9050-1D4C732408E2}" presName="rootComposite" presStyleCnt="0"/>
      <dgm:spPr/>
    </dgm:pt>
    <dgm:pt modelId="{0E333CBD-CDEE-4966-A97D-49257CF4716C}" type="pres">
      <dgm:prSet presAssocID="{922F5C5B-9860-4C3D-9050-1D4C732408E2}" presName="rootText" presStyleLbl="node3" presStyleIdx="0" presStyleCnt="9" custLinFactNeighborX="1270" custLinFactNeighborY="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5E7EA99-314B-41FE-B04A-6CD12E5766F9}" type="pres">
      <dgm:prSet presAssocID="{922F5C5B-9860-4C3D-9050-1D4C732408E2}" presName="rootConnector" presStyleLbl="node3" presStyleIdx="0" presStyleCnt="9"/>
      <dgm:spPr/>
      <dgm:t>
        <a:bodyPr/>
        <a:lstStyle/>
        <a:p>
          <a:endParaRPr lang="en-US"/>
        </a:p>
      </dgm:t>
    </dgm:pt>
    <dgm:pt modelId="{85F45519-7C2F-475D-8858-B653D4C50630}" type="pres">
      <dgm:prSet presAssocID="{922F5C5B-9860-4C3D-9050-1D4C732408E2}" presName="hierChild4" presStyleCnt="0"/>
      <dgm:spPr/>
    </dgm:pt>
    <dgm:pt modelId="{F7036208-4E0D-4A0A-95D7-436DE1BD3FF3}" type="pres">
      <dgm:prSet presAssocID="{922F5C5B-9860-4C3D-9050-1D4C732408E2}" presName="hierChild5" presStyleCnt="0"/>
      <dgm:spPr/>
    </dgm:pt>
    <dgm:pt modelId="{2E061737-C363-4E5B-846D-94A46BF689BA}" type="pres">
      <dgm:prSet presAssocID="{12188A04-0864-4E11-88E2-1534ADFF22AA}" presName="Name37" presStyleLbl="parChTrans1D3" presStyleIdx="1" presStyleCnt="9"/>
      <dgm:spPr/>
    </dgm:pt>
    <dgm:pt modelId="{2087578B-978C-4601-993B-B5B6B4152784}" type="pres">
      <dgm:prSet presAssocID="{98E0AA8D-9334-4291-A520-D31C1B5C3898}" presName="hierRoot2" presStyleCnt="0">
        <dgm:presLayoutVars>
          <dgm:hierBranch val="init"/>
        </dgm:presLayoutVars>
      </dgm:prSet>
      <dgm:spPr/>
    </dgm:pt>
    <dgm:pt modelId="{14CA9CC3-9A29-4A19-AA0D-D6C04D839BF9}" type="pres">
      <dgm:prSet presAssocID="{98E0AA8D-9334-4291-A520-D31C1B5C3898}" presName="rootComposite" presStyleCnt="0"/>
      <dgm:spPr/>
    </dgm:pt>
    <dgm:pt modelId="{2DCEDE60-F523-4792-B4E5-935521907CDF}" type="pres">
      <dgm:prSet presAssocID="{98E0AA8D-9334-4291-A520-D31C1B5C3898}" presName="rootText" presStyleLbl="node3" presStyleIdx="1" presStyleCnt="9" custLinFactNeighborX="634" custLinFactNeighborY="-2795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495DAF3-608D-457E-809C-FE3BCEF7C12E}" type="pres">
      <dgm:prSet presAssocID="{98E0AA8D-9334-4291-A520-D31C1B5C3898}" presName="rootConnector" presStyleLbl="node3" presStyleIdx="1" presStyleCnt="9"/>
      <dgm:spPr/>
      <dgm:t>
        <a:bodyPr/>
        <a:lstStyle/>
        <a:p>
          <a:endParaRPr lang="en-US"/>
        </a:p>
      </dgm:t>
    </dgm:pt>
    <dgm:pt modelId="{70D0CCA7-65EE-4332-B1BB-5A1A4DDE4E95}" type="pres">
      <dgm:prSet presAssocID="{98E0AA8D-9334-4291-A520-D31C1B5C3898}" presName="hierChild4" presStyleCnt="0"/>
      <dgm:spPr/>
    </dgm:pt>
    <dgm:pt modelId="{1917A610-F2AE-47DA-BE50-75E4D5082335}" type="pres">
      <dgm:prSet presAssocID="{98E0AA8D-9334-4291-A520-D31C1B5C3898}" presName="hierChild5" presStyleCnt="0"/>
      <dgm:spPr/>
    </dgm:pt>
    <dgm:pt modelId="{4673C460-0A12-47ED-AB98-3EFF165ECC5C}" type="pres">
      <dgm:prSet presAssocID="{452EC590-259A-4A6D-A991-57B13FE381B8}" presName="hierChild5" presStyleCnt="0"/>
      <dgm:spPr/>
    </dgm:pt>
    <dgm:pt modelId="{6165998F-2C2B-4AD6-B157-491E7C75DC53}" type="pres">
      <dgm:prSet presAssocID="{64D1882D-D425-46EE-BA44-57E8E5BC8BDE}" presName="Name37" presStyleLbl="parChTrans1D2" presStyleIdx="1" presStyleCnt="6"/>
      <dgm:spPr/>
    </dgm:pt>
    <dgm:pt modelId="{DD0A1E0E-BBC0-4295-9E42-ADDEDDEF56F4}" type="pres">
      <dgm:prSet presAssocID="{1BD5D122-6FEE-4F36-A5E7-FCEC346F8A2D}" presName="hierRoot2" presStyleCnt="0">
        <dgm:presLayoutVars>
          <dgm:hierBranch val="init"/>
        </dgm:presLayoutVars>
      </dgm:prSet>
      <dgm:spPr/>
    </dgm:pt>
    <dgm:pt modelId="{E01570DA-608B-4AC6-B325-C9D96007E7D6}" type="pres">
      <dgm:prSet presAssocID="{1BD5D122-6FEE-4F36-A5E7-FCEC346F8A2D}" presName="rootComposite" presStyleCnt="0"/>
      <dgm:spPr/>
    </dgm:pt>
    <dgm:pt modelId="{0D0A841B-8CE9-49D5-92ED-AB93782A6F45}" type="pres">
      <dgm:prSet presAssocID="{1BD5D122-6FEE-4F36-A5E7-FCEC346F8A2D}" presName="rootText" presStyleLbl="node2" presStyleIdx="1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D45AFE7-AD8D-4C6A-ADA9-9651C0157042}" type="pres">
      <dgm:prSet presAssocID="{1BD5D122-6FEE-4F36-A5E7-FCEC346F8A2D}" presName="rootConnector" presStyleLbl="node2" presStyleIdx="1" presStyleCnt="6"/>
      <dgm:spPr/>
      <dgm:t>
        <a:bodyPr/>
        <a:lstStyle/>
        <a:p>
          <a:endParaRPr lang="en-US"/>
        </a:p>
      </dgm:t>
    </dgm:pt>
    <dgm:pt modelId="{4075F14B-058B-449F-A7DD-AEB094670317}" type="pres">
      <dgm:prSet presAssocID="{1BD5D122-6FEE-4F36-A5E7-FCEC346F8A2D}" presName="hierChild4" presStyleCnt="0"/>
      <dgm:spPr/>
    </dgm:pt>
    <dgm:pt modelId="{D0A3D0A9-A99F-43AD-904F-439971AF93BC}" type="pres">
      <dgm:prSet presAssocID="{1BD5D122-6FEE-4F36-A5E7-FCEC346F8A2D}" presName="hierChild5" presStyleCnt="0"/>
      <dgm:spPr/>
    </dgm:pt>
    <dgm:pt modelId="{187D1728-8A8A-4827-94C3-A35E485BF29B}" type="pres">
      <dgm:prSet presAssocID="{F1A49486-20E2-4BC0-A109-043175C256D1}" presName="Name37" presStyleLbl="parChTrans1D2" presStyleIdx="2" presStyleCnt="6"/>
      <dgm:spPr/>
    </dgm:pt>
    <dgm:pt modelId="{63401A48-30B4-4EB9-BE8D-3AFABCD00F2C}" type="pres">
      <dgm:prSet presAssocID="{00FC3685-2330-4A99-AAE3-F95E3F24D078}" presName="hierRoot2" presStyleCnt="0">
        <dgm:presLayoutVars>
          <dgm:hierBranch val="init"/>
        </dgm:presLayoutVars>
      </dgm:prSet>
      <dgm:spPr/>
    </dgm:pt>
    <dgm:pt modelId="{C59B622E-B555-4771-AB34-3613CDFC8E16}" type="pres">
      <dgm:prSet presAssocID="{00FC3685-2330-4A99-AAE3-F95E3F24D078}" presName="rootComposite" presStyleCnt="0"/>
      <dgm:spPr/>
    </dgm:pt>
    <dgm:pt modelId="{5343327A-3E7A-477F-B9BA-7D07F08027B5}" type="pres">
      <dgm:prSet presAssocID="{00FC3685-2330-4A99-AAE3-F95E3F24D078}" presName="rootText" presStyleLbl="node2" presStyleIdx="2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91668DD-3ABB-4B57-BF2E-F3980E24E8EE}" type="pres">
      <dgm:prSet presAssocID="{00FC3685-2330-4A99-AAE3-F95E3F24D078}" presName="rootConnector" presStyleLbl="node2" presStyleIdx="2" presStyleCnt="6"/>
      <dgm:spPr/>
      <dgm:t>
        <a:bodyPr/>
        <a:lstStyle/>
        <a:p>
          <a:endParaRPr lang="en-US"/>
        </a:p>
      </dgm:t>
    </dgm:pt>
    <dgm:pt modelId="{0A28E1D2-18F7-4A0C-913E-CE3C33B2ECC5}" type="pres">
      <dgm:prSet presAssocID="{00FC3685-2330-4A99-AAE3-F95E3F24D078}" presName="hierChild4" presStyleCnt="0"/>
      <dgm:spPr/>
    </dgm:pt>
    <dgm:pt modelId="{37FED200-B968-412E-A4A0-8E4F22E00309}" type="pres">
      <dgm:prSet presAssocID="{47C67281-3B77-4317-A842-D2F2E5FF760C}" presName="Name37" presStyleLbl="parChTrans1D3" presStyleIdx="2" presStyleCnt="9"/>
      <dgm:spPr/>
    </dgm:pt>
    <dgm:pt modelId="{5FE5D4F2-AED0-4BE1-9F13-C22C2BDD23A2}" type="pres">
      <dgm:prSet presAssocID="{ED3E3889-F4DC-4CCB-83EF-E435FFE4FAE7}" presName="hierRoot2" presStyleCnt="0">
        <dgm:presLayoutVars>
          <dgm:hierBranch val="init"/>
        </dgm:presLayoutVars>
      </dgm:prSet>
      <dgm:spPr/>
    </dgm:pt>
    <dgm:pt modelId="{08B2B041-FE9D-4321-AAC4-E7D8A8624BEF}" type="pres">
      <dgm:prSet presAssocID="{ED3E3889-F4DC-4CCB-83EF-E435FFE4FAE7}" presName="rootComposite" presStyleCnt="0"/>
      <dgm:spPr/>
    </dgm:pt>
    <dgm:pt modelId="{3ADE38B1-5B2E-48A8-88F1-AA6ABE7D687A}" type="pres">
      <dgm:prSet presAssocID="{ED3E3889-F4DC-4CCB-83EF-E435FFE4FAE7}" presName="rootText" presStyleLbl="node3" presStyleIdx="2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808728-F8A3-4724-BCF5-99A16D2D5A98}" type="pres">
      <dgm:prSet presAssocID="{ED3E3889-F4DC-4CCB-83EF-E435FFE4FAE7}" presName="rootConnector" presStyleLbl="node3" presStyleIdx="2" presStyleCnt="9"/>
      <dgm:spPr/>
      <dgm:t>
        <a:bodyPr/>
        <a:lstStyle/>
        <a:p>
          <a:endParaRPr lang="en-US"/>
        </a:p>
      </dgm:t>
    </dgm:pt>
    <dgm:pt modelId="{11F81A34-A6B5-4DB1-BEE8-5DD6C8433807}" type="pres">
      <dgm:prSet presAssocID="{ED3E3889-F4DC-4CCB-83EF-E435FFE4FAE7}" presName="hierChild4" presStyleCnt="0"/>
      <dgm:spPr/>
    </dgm:pt>
    <dgm:pt modelId="{F24C0722-FBA7-47DE-8A3B-A79B42987142}" type="pres">
      <dgm:prSet presAssocID="{ED3E3889-F4DC-4CCB-83EF-E435FFE4FAE7}" presName="hierChild5" presStyleCnt="0"/>
      <dgm:spPr/>
    </dgm:pt>
    <dgm:pt modelId="{034C408B-7E65-45B3-A9AD-B98E9D5E04EC}" type="pres">
      <dgm:prSet presAssocID="{62C89698-89B1-4B64-81D6-B7182DE5C182}" presName="Name37" presStyleLbl="parChTrans1D3" presStyleIdx="3" presStyleCnt="9"/>
      <dgm:spPr/>
    </dgm:pt>
    <dgm:pt modelId="{42A3C679-3506-4129-BC3D-87BC6AA5AA00}" type="pres">
      <dgm:prSet presAssocID="{923BA9FE-0B9B-4F3C-BDC8-E1753197533D}" presName="hierRoot2" presStyleCnt="0">
        <dgm:presLayoutVars>
          <dgm:hierBranch val="init"/>
        </dgm:presLayoutVars>
      </dgm:prSet>
      <dgm:spPr/>
    </dgm:pt>
    <dgm:pt modelId="{23F873F7-76B3-4738-9931-640201B715F6}" type="pres">
      <dgm:prSet presAssocID="{923BA9FE-0B9B-4F3C-BDC8-E1753197533D}" presName="rootComposite" presStyleCnt="0"/>
      <dgm:spPr/>
    </dgm:pt>
    <dgm:pt modelId="{2E0C4841-7126-455C-9A17-7609E7447EBF}" type="pres">
      <dgm:prSet presAssocID="{923BA9FE-0B9B-4F3C-BDC8-E1753197533D}" presName="rootText" presStyleLbl="node3" presStyleIdx="3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D78F4C6-11C3-4BA2-884F-1612F38859D6}" type="pres">
      <dgm:prSet presAssocID="{923BA9FE-0B9B-4F3C-BDC8-E1753197533D}" presName="rootConnector" presStyleLbl="node3" presStyleIdx="3" presStyleCnt="9"/>
      <dgm:spPr/>
      <dgm:t>
        <a:bodyPr/>
        <a:lstStyle/>
        <a:p>
          <a:endParaRPr lang="en-US"/>
        </a:p>
      </dgm:t>
    </dgm:pt>
    <dgm:pt modelId="{A4CB3A63-6CF7-435F-A201-DDA61FC6ADEB}" type="pres">
      <dgm:prSet presAssocID="{923BA9FE-0B9B-4F3C-BDC8-E1753197533D}" presName="hierChild4" presStyleCnt="0"/>
      <dgm:spPr/>
    </dgm:pt>
    <dgm:pt modelId="{46F9BC8C-0B53-49CA-9A52-6B50F60E8242}" type="pres">
      <dgm:prSet presAssocID="{1C9037FA-8678-4E8D-9B0A-551F161B13E1}" presName="Name37" presStyleLbl="parChTrans1D4" presStyleIdx="0" presStyleCnt="3"/>
      <dgm:spPr/>
    </dgm:pt>
    <dgm:pt modelId="{7CF29E53-7C46-4BB1-8410-AF96A9B8DD6D}" type="pres">
      <dgm:prSet presAssocID="{E11A77E3-528B-4EC9-A618-7960AA385354}" presName="hierRoot2" presStyleCnt="0">
        <dgm:presLayoutVars>
          <dgm:hierBranch val="init"/>
        </dgm:presLayoutVars>
      </dgm:prSet>
      <dgm:spPr/>
    </dgm:pt>
    <dgm:pt modelId="{597C4DD7-7BBD-41F0-81C3-21E378304FBD}" type="pres">
      <dgm:prSet presAssocID="{E11A77E3-528B-4EC9-A618-7960AA385354}" presName="rootComposite" presStyleCnt="0"/>
      <dgm:spPr/>
    </dgm:pt>
    <dgm:pt modelId="{3897DEC3-C834-4732-A8CC-C0434B73C247}" type="pres">
      <dgm:prSet presAssocID="{E11A77E3-528B-4EC9-A618-7960AA385354}" presName="rootText" presStyleLbl="node4" presStyleIdx="0" presStyleCnt="3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9E21035-2EE7-4DBF-9DA0-6142BC41605D}" type="pres">
      <dgm:prSet presAssocID="{E11A77E3-528B-4EC9-A618-7960AA385354}" presName="rootConnector" presStyleLbl="node4" presStyleIdx="0" presStyleCnt="3"/>
      <dgm:spPr/>
      <dgm:t>
        <a:bodyPr/>
        <a:lstStyle/>
        <a:p>
          <a:endParaRPr lang="en-US"/>
        </a:p>
      </dgm:t>
    </dgm:pt>
    <dgm:pt modelId="{9D736346-1B71-4DCC-BA03-BF9B7B8C235E}" type="pres">
      <dgm:prSet presAssocID="{E11A77E3-528B-4EC9-A618-7960AA385354}" presName="hierChild4" presStyleCnt="0"/>
      <dgm:spPr/>
    </dgm:pt>
    <dgm:pt modelId="{89A50AEE-96B5-4F63-814D-A055175A5B42}" type="pres">
      <dgm:prSet presAssocID="{E11A77E3-528B-4EC9-A618-7960AA385354}" presName="hierChild5" presStyleCnt="0"/>
      <dgm:spPr/>
    </dgm:pt>
    <dgm:pt modelId="{F61D4AEC-2044-4F6E-95D0-250E470EB7D9}" type="pres">
      <dgm:prSet presAssocID="{BB991198-4890-4FCE-9E37-08F62AF48224}" presName="Name37" presStyleLbl="parChTrans1D4" presStyleIdx="1" presStyleCnt="3"/>
      <dgm:spPr/>
    </dgm:pt>
    <dgm:pt modelId="{E8DA7CA8-AEC3-427D-A960-EBED75B30917}" type="pres">
      <dgm:prSet presAssocID="{E68CEDCE-4915-4BB2-952F-D0F3C4783A20}" presName="hierRoot2" presStyleCnt="0">
        <dgm:presLayoutVars>
          <dgm:hierBranch val="init"/>
        </dgm:presLayoutVars>
      </dgm:prSet>
      <dgm:spPr/>
    </dgm:pt>
    <dgm:pt modelId="{A3AB7DE0-1DBE-4ED0-A8C4-5F757A8021D2}" type="pres">
      <dgm:prSet presAssocID="{E68CEDCE-4915-4BB2-952F-D0F3C4783A20}" presName="rootComposite" presStyleCnt="0"/>
      <dgm:spPr/>
    </dgm:pt>
    <dgm:pt modelId="{64A709AF-CF80-483E-92B7-2AD116DB7097}" type="pres">
      <dgm:prSet presAssocID="{E68CEDCE-4915-4BB2-952F-D0F3C4783A20}" presName="rootText" presStyleLbl="node4" presStyleIdx="1" presStyleCnt="3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DCF7640-0A10-47A4-BB2F-7A0560062CC7}" type="pres">
      <dgm:prSet presAssocID="{E68CEDCE-4915-4BB2-952F-D0F3C4783A20}" presName="rootConnector" presStyleLbl="node4" presStyleIdx="1" presStyleCnt="3"/>
      <dgm:spPr/>
      <dgm:t>
        <a:bodyPr/>
        <a:lstStyle/>
        <a:p>
          <a:endParaRPr lang="en-US"/>
        </a:p>
      </dgm:t>
    </dgm:pt>
    <dgm:pt modelId="{43A4D0D4-BA6B-43E3-8B92-11F41E17DE4A}" type="pres">
      <dgm:prSet presAssocID="{E68CEDCE-4915-4BB2-952F-D0F3C4783A20}" presName="hierChild4" presStyleCnt="0"/>
      <dgm:spPr/>
    </dgm:pt>
    <dgm:pt modelId="{80BD162A-240A-4B34-B932-BD5DC2BDF491}" type="pres">
      <dgm:prSet presAssocID="{E68CEDCE-4915-4BB2-952F-D0F3C4783A20}" presName="hierChild5" presStyleCnt="0"/>
      <dgm:spPr/>
    </dgm:pt>
    <dgm:pt modelId="{55257C0A-E4EA-4330-A66D-033BF319B9AB}" type="pres">
      <dgm:prSet presAssocID="{F5A2DF0F-15F8-4672-B8AB-D7EAD9EE504E}" presName="Name37" presStyleLbl="parChTrans1D4" presStyleIdx="2" presStyleCnt="3"/>
      <dgm:spPr/>
    </dgm:pt>
    <dgm:pt modelId="{E15C5973-643E-44DD-8300-6263FEF85C22}" type="pres">
      <dgm:prSet presAssocID="{BEE1E170-4E90-42C3-8FF8-0315C7121757}" presName="hierRoot2" presStyleCnt="0">
        <dgm:presLayoutVars>
          <dgm:hierBranch val="init"/>
        </dgm:presLayoutVars>
      </dgm:prSet>
      <dgm:spPr/>
    </dgm:pt>
    <dgm:pt modelId="{0DEE7DCD-2A99-457C-9F33-7E77DF345776}" type="pres">
      <dgm:prSet presAssocID="{BEE1E170-4E90-42C3-8FF8-0315C7121757}" presName="rootComposite" presStyleCnt="0"/>
      <dgm:spPr/>
    </dgm:pt>
    <dgm:pt modelId="{A2CEF214-7BBA-45EE-8157-03A7D64FAF76}" type="pres">
      <dgm:prSet presAssocID="{BEE1E170-4E90-42C3-8FF8-0315C7121757}" presName="rootText" presStyleLbl="node4" presStyleIdx="2" presStyleCnt="3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3A3D03D-6CA8-4A71-81E9-883156483DFF}" type="pres">
      <dgm:prSet presAssocID="{BEE1E170-4E90-42C3-8FF8-0315C7121757}" presName="rootConnector" presStyleLbl="node4" presStyleIdx="2" presStyleCnt="3"/>
      <dgm:spPr/>
      <dgm:t>
        <a:bodyPr/>
        <a:lstStyle/>
        <a:p>
          <a:endParaRPr lang="en-US"/>
        </a:p>
      </dgm:t>
    </dgm:pt>
    <dgm:pt modelId="{3BB69A49-F933-46F5-8AE7-31CD35E7A2F4}" type="pres">
      <dgm:prSet presAssocID="{BEE1E170-4E90-42C3-8FF8-0315C7121757}" presName="hierChild4" presStyleCnt="0"/>
      <dgm:spPr/>
    </dgm:pt>
    <dgm:pt modelId="{C9B27F3E-D8E3-4577-927A-3B62E6F8ECFC}" type="pres">
      <dgm:prSet presAssocID="{BEE1E170-4E90-42C3-8FF8-0315C7121757}" presName="hierChild5" presStyleCnt="0"/>
      <dgm:spPr/>
    </dgm:pt>
    <dgm:pt modelId="{A1322192-1342-42F5-8FAC-CE4AB403B0A5}" type="pres">
      <dgm:prSet presAssocID="{923BA9FE-0B9B-4F3C-BDC8-E1753197533D}" presName="hierChild5" presStyleCnt="0"/>
      <dgm:spPr/>
    </dgm:pt>
    <dgm:pt modelId="{8B019208-FE33-4BB7-A064-F1F0216C910C}" type="pres">
      <dgm:prSet presAssocID="{00FC3685-2330-4A99-AAE3-F95E3F24D078}" presName="hierChild5" presStyleCnt="0"/>
      <dgm:spPr/>
    </dgm:pt>
    <dgm:pt modelId="{AF92F33F-73C5-4AA0-ADE7-A94BA7C91370}" type="pres">
      <dgm:prSet presAssocID="{4887CD41-9FE6-45F0-8BF7-4F80DDF5D86D}" presName="Name37" presStyleLbl="parChTrans1D2" presStyleIdx="3" presStyleCnt="6"/>
      <dgm:spPr/>
    </dgm:pt>
    <dgm:pt modelId="{21FD95DE-2AC2-441E-B919-D2770244D468}" type="pres">
      <dgm:prSet presAssocID="{E18704AE-B864-4CD1-9F4B-F6DE15604AB8}" presName="hierRoot2" presStyleCnt="0">
        <dgm:presLayoutVars>
          <dgm:hierBranch val="init"/>
        </dgm:presLayoutVars>
      </dgm:prSet>
      <dgm:spPr/>
    </dgm:pt>
    <dgm:pt modelId="{0283FBEC-25B1-4196-AD9B-87C5D32D71B1}" type="pres">
      <dgm:prSet presAssocID="{E18704AE-B864-4CD1-9F4B-F6DE15604AB8}" presName="rootComposite" presStyleCnt="0"/>
      <dgm:spPr/>
    </dgm:pt>
    <dgm:pt modelId="{0F4FDA4A-4EF0-42EF-9AF7-952AAEC9CB5C}" type="pres">
      <dgm:prSet presAssocID="{E18704AE-B864-4CD1-9F4B-F6DE15604AB8}" presName="rootText" presStyleLbl="node2" presStyleIdx="3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A22C9CD-DAEC-4042-9404-77EE22F488C9}" type="pres">
      <dgm:prSet presAssocID="{E18704AE-B864-4CD1-9F4B-F6DE15604AB8}" presName="rootConnector" presStyleLbl="node2" presStyleIdx="3" presStyleCnt="6"/>
      <dgm:spPr/>
      <dgm:t>
        <a:bodyPr/>
        <a:lstStyle/>
        <a:p>
          <a:endParaRPr lang="en-US"/>
        </a:p>
      </dgm:t>
    </dgm:pt>
    <dgm:pt modelId="{20EACC8E-25FB-4D19-B0D9-C8B4859C6E33}" type="pres">
      <dgm:prSet presAssocID="{E18704AE-B864-4CD1-9F4B-F6DE15604AB8}" presName="hierChild4" presStyleCnt="0"/>
      <dgm:spPr/>
    </dgm:pt>
    <dgm:pt modelId="{07C19013-010F-4EF7-9164-E9BE80413164}" type="pres">
      <dgm:prSet presAssocID="{5FE35E68-277C-452D-B5AF-DE50755BED43}" presName="Name37" presStyleLbl="parChTrans1D3" presStyleIdx="4" presStyleCnt="9"/>
      <dgm:spPr/>
    </dgm:pt>
    <dgm:pt modelId="{9C170D4D-B7A7-4E1C-8ECA-8932DC8E7407}" type="pres">
      <dgm:prSet presAssocID="{D9E944BE-E324-4DB4-B393-7F867AA68002}" presName="hierRoot2" presStyleCnt="0">
        <dgm:presLayoutVars>
          <dgm:hierBranch val="init"/>
        </dgm:presLayoutVars>
      </dgm:prSet>
      <dgm:spPr/>
    </dgm:pt>
    <dgm:pt modelId="{619652CC-2FA4-41E0-874C-9B185F0579E8}" type="pres">
      <dgm:prSet presAssocID="{D9E944BE-E324-4DB4-B393-7F867AA68002}" presName="rootComposite" presStyleCnt="0"/>
      <dgm:spPr/>
    </dgm:pt>
    <dgm:pt modelId="{1193372C-C4C8-4699-9299-3AA012A49400}" type="pres">
      <dgm:prSet presAssocID="{D9E944BE-E324-4DB4-B393-7F867AA68002}" presName="rootText" presStyleLbl="node3" presStyleIdx="4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3A6C896-7F95-43F4-9E5B-0D0B92801186}" type="pres">
      <dgm:prSet presAssocID="{D9E944BE-E324-4DB4-B393-7F867AA68002}" presName="rootConnector" presStyleLbl="node3" presStyleIdx="4" presStyleCnt="9"/>
      <dgm:spPr/>
      <dgm:t>
        <a:bodyPr/>
        <a:lstStyle/>
        <a:p>
          <a:endParaRPr lang="en-US"/>
        </a:p>
      </dgm:t>
    </dgm:pt>
    <dgm:pt modelId="{E28D8375-172D-4387-B140-2FD78B7CFA62}" type="pres">
      <dgm:prSet presAssocID="{D9E944BE-E324-4DB4-B393-7F867AA68002}" presName="hierChild4" presStyleCnt="0"/>
      <dgm:spPr/>
    </dgm:pt>
    <dgm:pt modelId="{A6B8C254-17E3-4AAE-BA27-F6CDA87B7A80}" type="pres">
      <dgm:prSet presAssocID="{D9E944BE-E324-4DB4-B393-7F867AA68002}" presName="hierChild5" presStyleCnt="0"/>
      <dgm:spPr/>
    </dgm:pt>
    <dgm:pt modelId="{82C8A692-B5E8-453D-968B-BC5DD97BF0E3}" type="pres">
      <dgm:prSet presAssocID="{8E2994F0-3A72-49BF-8163-B9FFBAEEB5E1}" presName="Name37" presStyleLbl="parChTrans1D3" presStyleIdx="5" presStyleCnt="9"/>
      <dgm:spPr/>
    </dgm:pt>
    <dgm:pt modelId="{ABF09F6D-C0EC-4E15-B119-642C3684FCC3}" type="pres">
      <dgm:prSet presAssocID="{7AC1505E-826E-4D55-8F86-B9F89419CA51}" presName="hierRoot2" presStyleCnt="0">
        <dgm:presLayoutVars>
          <dgm:hierBranch val="init"/>
        </dgm:presLayoutVars>
      </dgm:prSet>
      <dgm:spPr/>
    </dgm:pt>
    <dgm:pt modelId="{111587E6-F299-4DDD-B8F2-CB7E59A2B569}" type="pres">
      <dgm:prSet presAssocID="{7AC1505E-826E-4D55-8F86-B9F89419CA51}" presName="rootComposite" presStyleCnt="0"/>
      <dgm:spPr/>
    </dgm:pt>
    <dgm:pt modelId="{EDB96AB5-65C1-477B-8289-0EE7D0A5A93B}" type="pres">
      <dgm:prSet presAssocID="{7AC1505E-826E-4D55-8F86-B9F89419CA51}" presName="rootText" presStyleLbl="node3" presStyleIdx="5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8BFD3E4-7A9B-4080-BF1B-8A3E5B8CA621}" type="pres">
      <dgm:prSet presAssocID="{7AC1505E-826E-4D55-8F86-B9F89419CA51}" presName="rootConnector" presStyleLbl="node3" presStyleIdx="5" presStyleCnt="9"/>
      <dgm:spPr/>
      <dgm:t>
        <a:bodyPr/>
        <a:lstStyle/>
        <a:p>
          <a:endParaRPr lang="en-US"/>
        </a:p>
      </dgm:t>
    </dgm:pt>
    <dgm:pt modelId="{7B2322FA-5879-477F-BC53-B8C7C3E0058D}" type="pres">
      <dgm:prSet presAssocID="{7AC1505E-826E-4D55-8F86-B9F89419CA51}" presName="hierChild4" presStyleCnt="0"/>
      <dgm:spPr/>
    </dgm:pt>
    <dgm:pt modelId="{9B7D7444-9C87-4497-A480-A1B6C74E566B}" type="pres">
      <dgm:prSet presAssocID="{7AC1505E-826E-4D55-8F86-B9F89419CA51}" presName="hierChild5" presStyleCnt="0"/>
      <dgm:spPr/>
    </dgm:pt>
    <dgm:pt modelId="{C1E9265D-C7BC-40D3-B5C0-4C0D21C77031}" type="pres">
      <dgm:prSet presAssocID="{E18704AE-B864-4CD1-9F4B-F6DE15604AB8}" presName="hierChild5" presStyleCnt="0"/>
      <dgm:spPr/>
    </dgm:pt>
    <dgm:pt modelId="{488CE21A-5C11-4BA0-8DF4-E4EE34E8D6C0}" type="pres">
      <dgm:prSet presAssocID="{92753620-B20A-4B51-837C-385A12684D4F}" presName="Name37" presStyleLbl="parChTrans1D2" presStyleIdx="4" presStyleCnt="6"/>
      <dgm:spPr/>
    </dgm:pt>
    <dgm:pt modelId="{8D5C453A-442D-4288-AA8F-35BA8CD1D281}" type="pres">
      <dgm:prSet presAssocID="{69F05A31-C3B6-4A07-90BA-20EAA21EEE5E}" presName="hierRoot2" presStyleCnt="0">
        <dgm:presLayoutVars>
          <dgm:hierBranch val="init"/>
        </dgm:presLayoutVars>
      </dgm:prSet>
      <dgm:spPr/>
    </dgm:pt>
    <dgm:pt modelId="{BB0ADA25-A460-4657-83DD-E250E24F04D1}" type="pres">
      <dgm:prSet presAssocID="{69F05A31-C3B6-4A07-90BA-20EAA21EEE5E}" presName="rootComposite" presStyleCnt="0"/>
      <dgm:spPr/>
    </dgm:pt>
    <dgm:pt modelId="{7D389C23-A130-4A80-9CC8-75652794529C}" type="pres">
      <dgm:prSet presAssocID="{69F05A31-C3B6-4A07-90BA-20EAA21EEE5E}" presName="rootText" presStyleLbl="node2" presStyleIdx="4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5A2628A-24AC-49EF-A337-76AFAD7698EB}" type="pres">
      <dgm:prSet presAssocID="{69F05A31-C3B6-4A07-90BA-20EAA21EEE5E}" presName="rootConnector" presStyleLbl="node2" presStyleIdx="4" presStyleCnt="6"/>
      <dgm:spPr/>
      <dgm:t>
        <a:bodyPr/>
        <a:lstStyle/>
        <a:p>
          <a:endParaRPr lang="en-US"/>
        </a:p>
      </dgm:t>
    </dgm:pt>
    <dgm:pt modelId="{3B2A3CA5-F061-4496-AFAD-A68383982A74}" type="pres">
      <dgm:prSet presAssocID="{69F05A31-C3B6-4A07-90BA-20EAA21EEE5E}" presName="hierChild4" presStyleCnt="0"/>
      <dgm:spPr/>
    </dgm:pt>
    <dgm:pt modelId="{A2095B90-67C5-4612-BA8E-4F7C10FD87E8}" type="pres">
      <dgm:prSet presAssocID="{3699B420-87B4-459A-A5A3-7214B18130DF}" presName="Name37" presStyleLbl="parChTrans1D3" presStyleIdx="6" presStyleCnt="9"/>
      <dgm:spPr/>
    </dgm:pt>
    <dgm:pt modelId="{8A43AF76-EA94-44D2-8FF2-35604B56FA06}" type="pres">
      <dgm:prSet presAssocID="{B8D5EDBD-86EE-419D-A512-A6BFCE2D5052}" presName="hierRoot2" presStyleCnt="0">
        <dgm:presLayoutVars>
          <dgm:hierBranch val="init"/>
        </dgm:presLayoutVars>
      </dgm:prSet>
      <dgm:spPr/>
    </dgm:pt>
    <dgm:pt modelId="{1503D706-F4AD-4BF0-BD44-A02134E2503C}" type="pres">
      <dgm:prSet presAssocID="{B8D5EDBD-86EE-419D-A512-A6BFCE2D5052}" presName="rootComposite" presStyleCnt="0"/>
      <dgm:spPr/>
    </dgm:pt>
    <dgm:pt modelId="{0C7C8C01-DB1B-4697-ADB4-95E3F2ED210F}" type="pres">
      <dgm:prSet presAssocID="{B8D5EDBD-86EE-419D-A512-A6BFCE2D5052}" presName="rootText" presStyleLbl="node3" presStyleIdx="6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53F1367-20D4-491F-9F54-7E2E1B4F9662}" type="pres">
      <dgm:prSet presAssocID="{B8D5EDBD-86EE-419D-A512-A6BFCE2D5052}" presName="rootConnector" presStyleLbl="node3" presStyleIdx="6" presStyleCnt="9"/>
      <dgm:spPr/>
      <dgm:t>
        <a:bodyPr/>
        <a:lstStyle/>
        <a:p>
          <a:endParaRPr lang="en-US"/>
        </a:p>
      </dgm:t>
    </dgm:pt>
    <dgm:pt modelId="{0B71D73E-18F3-44A3-833E-7F0AC454E48D}" type="pres">
      <dgm:prSet presAssocID="{B8D5EDBD-86EE-419D-A512-A6BFCE2D5052}" presName="hierChild4" presStyleCnt="0"/>
      <dgm:spPr/>
    </dgm:pt>
    <dgm:pt modelId="{A6DB1896-DD2A-4CE7-A47E-EFFC06A5A20B}" type="pres">
      <dgm:prSet presAssocID="{B8D5EDBD-86EE-419D-A512-A6BFCE2D5052}" presName="hierChild5" presStyleCnt="0"/>
      <dgm:spPr/>
    </dgm:pt>
    <dgm:pt modelId="{E4A5C0C7-3EB7-4306-9466-2A509E337B04}" type="pres">
      <dgm:prSet presAssocID="{B2293296-0334-40D6-A7D8-15F39BC5EFD6}" presName="Name37" presStyleLbl="parChTrans1D3" presStyleIdx="7" presStyleCnt="9"/>
      <dgm:spPr/>
    </dgm:pt>
    <dgm:pt modelId="{A3945F81-61FB-4715-B474-FC59873F840F}" type="pres">
      <dgm:prSet presAssocID="{AA10FEA7-E868-4E93-A399-A0D6EFFBB478}" presName="hierRoot2" presStyleCnt="0">
        <dgm:presLayoutVars>
          <dgm:hierBranch val="init"/>
        </dgm:presLayoutVars>
      </dgm:prSet>
      <dgm:spPr/>
    </dgm:pt>
    <dgm:pt modelId="{4F381EDC-B18F-4820-8F1C-B106464997C6}" type="pres">
      <dgm:prSet presAssocID="{AA10FEA7-E868-4E93-A399-A0D6EFFBB478}" presName="rootComposite" presStyleCnt="0"/>
      <dgm:spPr/>
    </dgm:pt>
    <dgm:pt modelId="{6C566C91-0BB2-478E-8A6C-E1AC25AF2AC8}" type="pres">
      <dgm:prSet presAssocID="{AA10FEA7-E868-4E93-A399-A0D6EFFBB478}" presName="rootText" presStyleLbl="node3" presStyleIdx="7" presStyleCnt="9" custLinFactNeighborX="635" custLinFactNeighborY="38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07B448E-7F05-403D-8E21-C2132522BF17}" type="pres">
      <dgm:prSet presAssocID="{AA10FEA7-E868-4E93-A399-A0D6EFFBB478}" presName="rootConnector" presStyleLbl="node3" presStyleIdx="7" presStyleCnt="9"/>
      <dgm:spPr/>
      <dgm:t>
        <a:bodyPr/>
        <a:lstStyle/>
        <a:p>
          <a:endParaRPr lang="en-US"/>
        </a:p>
      </dgm:t>
    </dgm:pt>
    <dgm:pt modelId="{72A9FC39-7443-44D0-AD1F-2A827E318C60}" type="pres">
      <dgm:prSet presAssocID="{AA10FEA7-E868-4E93-A399-A0D6EFFBB478}" presName="hierChild4" presStyleCnt="0"/>
      <dgm:spPr/>
    </dgm:pt>
    <dgm:pt modelId="{3C05C3B5-6B2C-46E8-A145-0F46FBA15415}" type="pres">
      <dgm:prSet presAssocID="{AA10FEA7-E868-4E93-A399-A0D6EFFBB478}" presName="hierChild5" presStyleCnt="0"/>
      <dgm:spPr/>
    </dgm:pt>
    <dgm:pt modelId="{D76057F6-20A5-41E9-AE52-BF9C99293BF1}" type="pres">
      <dgm:prSet presAssocID="{69F05A31-C3B6-4A07-90BA-20EAA21EEE5E}" presName="hierChild5" presStyleCnt="0"/>
      <dgm:spPr/>
    </dgm:pt>
    <dgm:pt modelId="{CC6901BF-588D-45AF-B2EC-3A4D420016F6}" type="pres">
      <dgm:prSet presAssocID="{356CA347-EFBB-4F51-8DFB-8F93884B997B}" presName="Name37" presStyleLbl="parChTrans1D2" presStyleIdx="5" presStyleCnt="6"/>
      <dgm:spPr/>
    </dgm:pt>
    <dgm:pt modelId="{6948CE50-D701-4C65-8891-DAE50EF8307C}" type="pres">
      <dgm:prSet presAssocID="{47ED4F64-AF53-4383-84A5-0FDAF2AF3197}" presName="hierRoot2" presStyleCnt="0">
        <dgm:presLayoutVars>
          <dgm:hierBranch val="init"/>
        </dgm:presLayoutVars>
      </dgm:prSet>
      <dgm:spPr/>
    </dgm:pt>
    <dgm:pt modelId="{5096B354-756D-43CA-A71C-27D308B4FB8B}" type="pres">
      <dgm:prSet presAssocID="{47ED4F64-AF53-4383-84A5-0FDAF2AF3197}" presName="rootComposite" presStyleCnt="0"/>
      <dgm:spPr/>
    </dgm:pt>
    <dgm:pt modelId="{4B03FE0C-E580-4B37-AD24-8869E2FF02B5}" type="pres">
      <dgm:prSet presAssocID="{47ED4F64-AF53-4383-84A5-0FDAF2AF3197}" presName="rootText" presStyleLbl="node2" presStyleIdx="5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560C08E-5CD4-4391-A6F8-6BA408824A47}" type="pres">
      <dgm:prSet presAssocID="{47ED4F64-AF53-4383-84A5-0FDAF2AF3197}" presName="rootConnector" presStyleLbl="node2" presStyleIdx="5" presStyleCnt="6"/>
      <dgm:spPr/>
      <dgm:t>
        <a:bodyPr/>
        <a:lstStyle/>
        <a:p>
          <a:endParaRPr lang="en-US"/>
        </a:p>
      </dgm:t>
    </dgm:pt>
    <dgm:pt modelId="{52106F4C-B7C1-457A-A9E0-3D5E78EAF689}" type="pres">
      <dgm:prSet presAssocID="{47ED4F64-AF53-4383-84A5-0FDAF2AF3197}" presName="hierChild4" presStyleCnt="0"/>
      <dgm:spPr/>
    </dgm:pt>
    <dgm:pt modelId="{E3F49B2F-EFC1-4FAA-A872-FFD88910F6EF}" type="pres">
      <dgm:prSet presAssocID="{F2A52001-6C95-4EB4-86CF-2AE081A5C5B0}" presName="Name37" presStyleLbl="parChTrans1D3" presStyleIdx="8" presStyleCnt="9"/>
      <dgm:spPr/>
    </dgm:pt>
    <dgm:pt modelId="{BF75B3E6-D385-4D95-A6DE-7C8910C4C677}" type="pres">
      <dgm:prSet presAssocID="{0D87DA3D-44A5-4B7D-B0CC-15114EBF14F7}" presName="hierRoot2" presStyleCnt="0">
        <dgm:presLayoutVars>
          <dgm:hierBranch val="init"/>
        </dgm:presLayoutVars>
      </dgm:prSet>
      <dgm:spPr/>
    </dgm:pt>
    <dgm:pt modelId="{738EADF7-8234-4F5B-BCE0-2C8DFA5EC303}" type="pres">
      <dgm:prSet presAssocID="{0D87DA3D-44A5-4B7D-B0CC-15114EBF14F7}" presName="rootComposite" presStyleCnt="0"/>
      <dgm:spPr/>
    </dgm:pt>
    <dgm:pt modelId="{94645DF3-B6F6-49AC-B6AA-CEA45FA1E824}" type="pres">
      <dgm:prSet presAssocID="{0D87DA3D-44A5-4B7D-B0CC-15114EBF14F7}" presName="rootText" presStyleLbl="node3" presStyleIdx="8" presStyleCnt="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FA53103-445F-4A05-BA01-714B30BCBE81}" type="pres">
      <dgm:prSet presAssocID="{0D87DA3D-44A5-4B7D-B0CC-15114EBF14F7}" presName="rootConnector" presStyleLbl="node3" presStyleIdx="8" presStyleCnt="9"/>
      <dgm:spPr/>
      <dgm:t>
        <a:bodyPr/>
        <a:lstStyle/>
        <a:p>
          <a:endParaRPr lang="en-US"/>
        </a:p>
      </dgm:t>
    </dgm:pt>
    <dgm:pt modelId="{ABFEA657-00FB-49B1-9A01-F499E686A7BE}" type="pres">
      <dgm:prSet presAssocID="{0D87DA3D-44A5-4B7D-B0CC-15114EBF14F7}" presName="hierChild4" presStyleCnt="0"/>
      <dgm:spPr/>
    </dgm:pt>
    <dgm:pt modelId="{0058C72D-FBC6-4085-A9F4-F74E42C5018A}" type="pres">
      <dgm:prSet presAssocID="{0D87DA3D-44A5-4B7D-B0CC-15114EBF14F7}" presName="hierChild5" presStyleCnt="0"/>
      <dgm:spPr/>
    </dgm:pt>
    <dgm:pt modelId="{93D48BBA-8CF2-4C1E-9B7A-8E2CA3050EED}" type="pres">
      <dgm:prSet presAssocID="{47ED4F64-AF53-4383-84A5-0FDAF2AF3197}" presName="hierChild5" presStyleCnt="0"/>
      <dgm:spPr/>
    </dgm:pt>
    <dgm:pt modelId="{34CC3E20-8DD2-4847-824D-03F1FBDCF457}" type="pres">
      <dgm:prSet presAssocID="{EDD6EFE3-35A8-4E8F-8A90-99206FD48D7A}" presName="hierChild3" presStyleCnt="0"/>
      <dgm:spPr/>
    </dgm:pt>
  </dgm:ptLst>
  <dgm:cxnLst>
    <dgm:cxn modelId="{E785A5DE-DEF1-4865-B840-03955D0B6DA3}" type="presOf" srcId="{62C89698-89B1-4B64-81D6-B7182DE5C182}" destId="{034C408B-7E65-45B3-A9AD-B98E9D5E04EC}" srcOrd="0" destOrd="0" presId="urn:microsoft.com/office/officeart/2005/8/layout/orgChart1"/>
    <dgm:cxn modelId="{419CC428-0E40-4B2B-990D-223A60C479E1}" type="presOf" srcId="{3699B420-87B4-459A-A5A3-7214B18130DF}" destId="{A2095B90-67C5-4612-BA8E-4F7C10FD87E8}" srcOrd="0" destOrd="0" presId="urn:microsoft.com/office/officeart/2005/8/layout/orgChart1"/>
    <dgm:cxn modelId="{9A16883D-8EC2-4179-A8F3-1DB39EE23DA4}" type="presOf" srcId="{47ED4F64-AF53-4383-84A5-0FDAF2AF3197}" destId="{2560C08E-5CD4-4391-A6F8-6BA408824A47}" srcOrd="1" destOrd="0" presId="urn:microsoft.com/office/officeart/2005/8/layout/orgChart1"/>
    <dgm:cxn modelId="{640F3F84-9FB1-484D-BBE0-1FBB0F65DDA8}" type="presOf" srcId="{ED3E3889-F4DC-4CCB-83EF-E435FFE4FAE7}" destId="{82808728-F8A3-4724-BCF5-99A16D2D5A98}" srcOrd="1" destOrd="0" presId="urn:microsoft.com/office/officeart/2005/8/layout/orgChart1"/>
    <dgm:cxn modelId="{A4DCF5F9-4112-407C-B32E-72AD9736FF1A}" type="presOf" srcId="{1C9037FA-8678-4E8D-9B0A-551F161B13E1}" destId="{46F9BC8C-0B53-49CA-9A52-6B50F60E8242}" srcOrd="0" destOrd="0" presId="urn:microsoft.com/office/officeart/2005/8/layout/orgChart1"/>
    <dgm:cxn modelId="{EAA3A59F-246D-4C1A-A918-A41E91C55AC6}" type="presOf" srcId="{5FE35E68-277C-452D-B5AF-DE50755BED43}" destId="{07C19013-010F-4EF7-9164-E9BE80413164}" srcOrd="0" destOrd="0" presId="urn:microsoft.com/office/officeart/2005/8/layout/orgChart1"/>
    <dgm:cxn modelId="{01722735-9C14-433B-B446-0806D34A2C68}" srcId="{E18704AE-B864-4CD1-9F4B-F6DE15604AB8}" destId="{7AC1505E-826E-4D55-8F86-B9F89419CA51}" srcOrd="1" destOrd="0" parTransId="{8E2994F0-3A72-49BF-8163-B9FFBAEEB5E1}" sibTransId="{E6D78D43-9EF6-4D33-A671-1B440D42F689}"/>
    <dgm:cxn modelId="{02542191-D340-47A5-95CE-CBABF61C2317}" type="presOf" srcId="{D9E944BE-E324-4DB4-B393-7F867AA68002}" destId="{13A6C896-7F95-43F4-9E5B-0D0B92801186}" srcOrd="1" destOrd="0" presId="urn:microsoft.com/office/officeart/2005/8/layout/orgChart1"/>
    <dgm:cxn modelId="{CAFD71EE-4A71-4FB3-BC2C-D2F2551FA0C3}" srcId="{9F9802BA-50D3-4860-845A-CDB55353C56D}" destId="{EDD6EFE3-35A8-4E8F-8A90-99206FD48D7A}" srcOrd="0" destOrd="0" parTransId="{460E87C1-61BD-4306-AF41-02B24A4C077A}" sibTransId="{C434C526-B32D-47E5-AAF2-95353F5B24D8}"/>
    <dgm:cxn modelId="{546D7523-F06D-4C77-9513-B6A84957B36E}" srcId="{923BA9FE-0B9B-4F3C-BDC8-E1753197533D}" destId="{BEE1E170-4E90-42C3-8FF8-0315C7121757}" srcOrd="2" destOrd="0" parTransId="{F5A2DF0F-15F8-4672-B8AB-D7EAD9EE504E}" sibTransId="{C9B10DA2-FA91-410D-B7F4-6AF71DF5B31A}"/>
    <dgm:cxn modelId="{D95D1F37-845D-4B93-A409-77D667E2EA77}" type="presOf" srcId="{92753620-B20A-4B51-837C-385A12684D4F}" destId="{488CE21A-5C11-4BA0-8DF4-E4EE34E8D6C0}" srcOrd="0" destOrd="0" presId="urn:microsoft.com/office/officeart/2005/8/layout/orgChart1"/>
    <dgm:cxn modelId="{CFC33668-E118-45E1-948B-BFE984578529}" srcId="{EDD6EFE3-35A8-4E8F-8A90-99206FD48D7A}" destId="{69F05A31-C3B6-4A07-90BA-20EAA21EEE5E}" srcOrd="4" destOrd="0" parTransId="{92753620-B20A-4B51-837C-385A12684D4F}" sibTransId="{75E73BD3-C1DB-45E6-9FE2-2B68CE50A605}"/>
    <dgm:cxn modelId="{73EF84EF-64BE-41F9-8923-718174BD3344}" srcId="{EDD6EFE3-35A8-4E8F-8A90-99206FD48D7A}" destId="{1BD5D122-6FEE-4F36-A5E7-FCEC346F8A2D}" srcOrd="1" destOrd="0" parTransId="{64D1882D-D425-46EE-BA44-57E8E5BC8BDE}" sibTransId="{C05A16A0-126C-4569-B2EA-49E3988A1A4F}"/>
    <dgm:cxn modelId="{BD7D90CE-133E-4D3E-8ACA-3076AA4B9B2B}" type="presOf" srcId="{98E0AA8D-9334-4291-A520-D31C1B5C3898}" destId="{F495DAF3-608D-457E-809C-FE3BCEF7C12E}" srcOrd="1" destOrd="0" presId="urn:microsoft.com/office/officeart/2005/8/layout/orgChart1"/>
    <dgm:cxn modelId="{39491DA4-C76A-4738-9010-59480240EADB}" srcId="{EDD6EFE3-35A8-4E8F-8A90-99206FD48D7A}" destId="{47ED4F64-AF53-4383-84A5-0FDAF2AF3197}" srcOrd="5" destOrd="0" parTransId="{356CA347-EFBB-4F51-8DFB-8F93884B997B}" sibTransId="{F08F40D9-8F58-46A5-9A9F-EF4BE57EEB74}"/>
    <dgm:cxn modelId="{5DBD799D-8716-4A9E-8D37-C60428FEEC40}" srcId="{00FC3685-2330-4A99-AAE3-F95E3F24D078}" destId="{923BA9FE-0B9B-4F3C-BDC8-E1753197533D}" srcOrd="1" destOrd="0" parTransId="{62C89698-89B1-4B64-81D6-B7182DE5C182}" sibTransId="{4662CB96-A501-4EB1-9074-F281BA84A4A7}"/>
    <dgm:cxn modelId="{E64A7ED9-A0DD-4629-AF83-436BB7CB190C}" type="presOf" srcId="{F1A49486-20E2-4BC0-A109-043175C256D1}" destId="{187D1728-8A8A-4827-94C3-A35E485BF29B}" srcOrd="0" destOrd="0" presId="urn:microsoft.com/office/officeart/2005/8/layout/orgChart1"/>
    <dgm:cxn modelId="{97C8952A-A623-44F9-93A0-F6E90BBDB206}" type="presOf" srcId="{BEE1E170-4E90-42C3-8FF8-0315C7121757}" destId="{33A3D03D-6CA8-4A71-81E9-883156483DFF}" srcOrd="1" destOrd="0" presId="urn:microsoft.com/office/officeart/2005/8/layout/orgChart1"/>
    <dgm:cxn modelId="{DE3A94DD-A919-4D1D-954C-54302C48D44A}" type="presOf" srcId="{4887CD41-9FE6-45F0-8BF7-4F80DDF5D86D}" destId="{AF92F33F-73C5-4AA0-ADE7-A94BA7C91370}" srcOrd="0" destOrd="0" presId="urn:microsoft.com/office/officeart/2005/8/layout/orgChart1"/>
    <dgm:cxn modelId="{66B8E256-2447-4226-ADA2-2037963D64DB}" type="presOf" srcId="{D9E944BE-E324-4DB4-B393-7F867AA68002}" destId="{1193372C-C4C8-4699-9299-3AA012A49400}" srcOrd="0" destOrd="0" presId="urn:microsoft.com/office/officeart/2005/8/layout/orgChart1"/>
    <dgm:cxn modelId="{4C8A2736-14E7-4268-92A1-61CB3F1F4C8A}" srcId="{923BA9FE-0B9B-4F3C-BDC8-E1753197533D}" destId="{E11A77E3-528B-4EC9-A618-7960AA385354}" srcOrd="0" destOrd="0" parTransId="{1C9037FA-8678-4E8D-9B0A-551F161B13E1}" sibTransId="{CD169C85-0047-4046-99B8-D8C877BC8EC3}"/>
    <dgm:cxn modelId="{0CBCAA36-298D-4D06-A961-8FBCB301676D}" srcId="{E18704AE-B864-4CD1-9F4B-F6DE15604AB8}" destId="{D9E944BE-E324-4DB4-B393-7F867AA68002}" srcOrd="0" destOrd="0" parTransId="{5FE35E68-277C-452D-B5AF-DE50755BED43}" sibTransId="{045D16DB-35CC-49CA-B3D0-655885E47F59}"/>
    <dgm:cxn modelId="{CBF09F25-05A9-482A-B877-80DA5679007B}" type="presOf" srcId="{00FC3685-2330-4A99-AAE3-F95E3F24D078}" destId="{5343327A-3E7A-477F-B9BA-7D07F08027B5}" srcOrd="0" destOrd="0" presId="urn:microsoft.com/office/officeart/2005/8/layout/orgChart1"/>
    <dgm:cxn modelId="{C72227CF-8DD8-4BD6-9DC4-E180CF709E23}" type="presOf" srcId="{98E0AA8D-9334-4291-A520-D31C1B5C3898}" destId="{2DCEDE60-F523-4792-B4E5-935521907CDF}" srcOrd="0" destOrd="0" presId="urn:microsoft.com/office/officeart/2005/8/layout/orgChart1"/>
    <dgm:cxn modelId="{C596DD24-98C0-4854-90BE-5EFBB6408D3F}" type="presOf" srcId="{6176641F-0BD4-4B97-BD7E-4AB9E975D7E8}" destId="{912C630D-FAE1-4480-BFEA-5CCF7290CDBB}" srcOrd="0" destOrd="0" presId="urn:microsoft.com/office/officeart/2005/8/layout/orgChart1"/>
    <dgm:cxn modelId="{2F00BFFF-02C8-436A-A6FF-6D694D1BD7DB}" type="presOf" srcId="{F5A2DF0F-15F8-4672-B8AB-D7EAD9EE504E}" destId="{55257C0A-E4EA-4330-A66D-033BF319B9AB}" srcOrd="0" destOrd="0" presId="urn:microsoft.com/office/officeart/2005/8/layout/orgChart1"/>
    <dgm:cxn modelId="{C3AF028A-126D-4116-8792-E94467ED7D44}" srcId="{452EC590-259A-4A6D-A991-57B13FE381B8}" destId="{922F5C5B-9860-4C3D-9050-1D4C732408E2}" srcOrd="0" destOrd="0" parTransId="{6176641F-0BD4-4B97-BD7E-4AB9E975D7E8}" sibTransId="{4133D95E-71CA-43DC-ABD3-1F2D61CB10C5}"/>
    <dgm:cxn modelId="{4180CCB5-1A20-4CB6-BAF0-A009D7C63296}" type="presOf" srcId="{E11A77E3-528B-4EC9-A618-7960AA385354}" destId="{3897DEC3-C834-4732-A8CC-C0434B73C247}" srcOrd="0" destOrd="0" presId="urn:microsoft.com/office/officeart/2005/8/layout/orgChart1"/>
    <dgm:cxn modelId="{301699B2-699B-44A3-998A-EF8A21E08063}" type="presOf" srcId="{EDD6EFE3-35A8-4E8F-8A90-99206FD48D7A}" destId="{C3F9842C-6695-45A6-BB8E-409F605C9F3E}" srcOrd="0" destOrd="0" presId="urn:microsoft.com/office/officeart/2005/8/layout/orgChart1"/>
    <dgm:cxn modelId="{CB593569-25C2-4539-9B10-BBC741CE4C62}" type="presOf" srcId="{0D87DA3D-44A5-4B7D-B0CC-15114EBF14F7}" destId="{94645DF3-B6F6-49AC-B6AA-CEA45FA1E824}" srcOrd="0" destOrd="0" presId="urn:microsoft.com/office/officeart/2005/8/layout/orgChart1"/>
    <dgm:cxn modelId="{E46DB735-0B08-442D-88C0-71AE41387CD3}" srcId="{47ED4F64-AF53-4383-84A5-0FDAF2AF3197}" destId="{0D87DA3D-44A5-4B7D-B0CC-15114EBF14F7}" srcOrd="0" destOrd="0" parTransId="{F2A52001-6C95-4EB4-86CF-2AE081A5C5B0}" sibTransId="{48866402-97A3-4D09-8AA4-F730D56DF7E7}"/>
    <dgm:cxn modelId="{A78E5D07-DD6D-477D-AA9E-73F7CD900423}" srcId="{69F05A31-C3B6-4A07-90BA-20EAA21EEE5E}" destId="{AA10FEA7-E868-4E93-A399-A0D6EFFBB478}" srcOrd="1" destOrd="0" parTransId="{B2293296-0334-40D6-A7D8-15F39BC5EFD6}" sibTransId="{BE440731-BEC1-446B-858D-B7168C1B6267}"/>
    <dgm:cxn modelId="{73ABDC88-F841-402D-A1C4-197B2620FD1F}" type="presOf" srcId="{EDD6EFE3-35A8-4E8F-8A90-99206FD48D7A}" destId="{99998901-FD89-4A28-A86E-9A3199F5AEFC}" srcOrd="1" destOrd="0" presId="urn:microsoft.com/office/officeart/2005/8/layout/orgChart1"/>
    <dgm:cxn modelId="{299861AC-EF55-42DB-A2FA-5159866B7A81}" type="presOf" srcId="{47ED4F64-AF53-4383-84A5-0FDAF2AF3197}" destId="{4B03FE0C-E580-4B37-AD24-8869E2FF02B5}" srcOrd="0" destOrd="0" presId="urn:microsoft.com/office/officeart/2005/8/layout/orgChart1"/>
    <dgm:cxn modelId="{41ADA234-9734-44A4-83DB-F88798E71BE5}" type="presOf" srcId="{0D87DA3D-44A5-4B7D-B0CC-15114EBF14F7}" destId="{BFA53103-445F-4A05-BA01-714B30BCBE81}" srcOrd="1" destOrd="0" presId="urn:microsoft.com/office/officeart/2005/8/layout/orgChart1"/>
    <dgm:cxn modelId="{A92B40D1-5E72-4403-9096-50E2A5D17A5F}" type="presOf" srcId="{12188A04-0864-4E11-88E2-1534ADFF22AA}" destId="{2E061737-C363-4E5B-846D-94A46BF689BA}" srcOrd="0" destOrd="0" presId="urn:microsoft.com/office/officeart/2005/8/layout/orgChart1"/>
    <dgm:cxn modelId="{1BA18BD8-F3D3-4564-9F65-26133FF72B30}" srcId="{EDD6EFE3-35A8-4E8F-8A90-99206FD48D7A}" destId="{452EC590-259A-4A6D-A991-57B13FE381B8}" srcOrd="0" destOrd="0" parTransId="{B95C96A0-85D3-4D47-95E6-79177BA8ABD3}" sibTransId="{D8F1C694-88F9-42EF-B226-23F95EBFBCC9}"/>
    <dgm:cxn modelId="{6D0CA87E-CBC4-48E0-977A-581C0D2BB3D0}" srcId="{00FC3685-2330-4A99-AAE3-F95E3F24D078}" destId="{ED3E3889-F4DC-4CCB-83EF-E435FFE4FAE7}" srcOrd="0" destOrd="0" parTransId="{47C67281-3B77-4317-A842-D2F2E5FF760C}" sibTransId="{4EF0BD8B-6794-41EA-98DD-E52D5AF3F3C0}"/>
    <dgm:cxn modelId="{041C2A6E-097E-44AE-82E0-A0C5EF498D66}" type="presOf" srcId="{B95C96A0-85D3-4D47-95E6-79177BA8ABD3}" destId="{85B2B3D6-E034-4A42-861E-812AB1D8E16D}" srcOrd="0" destOrd="0" presId="urn:microsoft.com/office/officeart/2005/8/layout/orgChart1"/>
    <dgm:cxn modelId="{08D7BCE2-5526-40DC-B9AC-E59B684097C3}" type="presOf" srcId="{923BA9FE-0B9B-4F3C-BDC8-E1753197533D}" destId="{0D78F4C6-11C3-4BA2-884F-1612F38859D6}" srcOrd="1" destOrd="0" presId="urn:microsoft.com/office/officeart/2005/8/layout/orgChart1"/>
    <dgm:cxn modelId="{191B5976-D014-4463-9604-ACAD29EC38FE}" srcId="{EDD6EFE3-35A8-4E8F-8A90-99206FD48D7A}" destId="{00FC3685-2330-4A99-AAE3-F95E3F24D078}" srcOrd="2" destOrd="0" parTransId="{F1A49486-20E2-4BC0-A109-043175C256D1}" sibTransId="{258BEB15-6549-49AA-844E-A8EB546CEB9F}"/>
    <dgm:cxn modelId="{2CF2DAD1-120A-4408-970A-97BAB9BC6EFD}" type="presOf" srcId="{7AC1505E-826E-4D55-8F86-B9F89419CA51}" destId="{B8BFD3E4-7A9B-4080-BF1B-8A3E5B8CA621}" srcOrd="1" destOrd="0" presId="urn:microsoft.com/office/officeart/2005/8/layout/orgChart1"/>
    <dgm:cxn modelId="{A9E48947-EA5E-430E-86CC-8D673E178FB8}" type="presOf" srcId="{E68CEDCE-4915-4BB2-952F-D0F3C4783A20}" destId="{FDCF7640-0A10-47A4-BB2F-7A0560062CC7}" srcOrd="1" destOrd="0" presId="urn:microsoft.com/office/officeart/2005/8/layout/orgChart1"/>
    <dgm:cxn modelId="{99DE537B-7639-4C66-8116-5BDF68CD367A}" type="presOf" srcId="{69F05A31-C3B6-4A07-90BA-20EAA21EEE5E}" destId="{95A2628A-24AC-49EF-A337-76AFAD7698EB}" srcOrd="1" destOrd="0" presId="urn:microsoft.com/office/officeart/2005/8/layout/orgChart1"/>
    <dgm:cxn modelId="{84C8D1E3-BBE9-4A6B-BC04-BDB72E5ADBE0}" type="presOf" srcId="{7AC1505E-826E-4D55-8F86-B9F89419CA51}" destId="{EDB96AB5-65C1-477B-8289-0EE7D0A5A93B}" srcOrd="0" destOrd="0" presId="urn:microsoft.com/office/officeart/2005/8/layout/orgChart1"/>
    <dgm:cxn modelId="{27B95ADB-76B3-438E-B21D-9E92B5BD2958}" type="presOf" srcId="{B2293296-0334-40D6-A7D8-15F39BC5EFD6}" destId="{E4A5C0C7-3EB7-4306-9466-2A509E337B04}" srcOrd="0" destOrd="0" presId="urn:microsoft.com/office/officeart/2005/8/layout/orgChart1"/>
    <dgm:cxn modelId="{43F30E7F-CE2A-4F34-85F5-EB817267695A}" type="presOf" srcId="{1BD5D122-6FEE-4F36-A5E7-FCEC346F8A2D}" destId="{3D45AFE7-AD8D-4C6A-ADA9-9651C0157042}" srcOrd="1" destOrd="0" presId="urn:microsoft.com/office/officeart/2005/8/layout/orgChart1"/>
    <dgm:cxn modelId="{4E8FEDB7-F067-4859-BBFB-DF9DD3CACFDF}" type="presOf" srcId="{00FC3685-2330-4A99-AAE3-F95E3F24D078}" destId="{E91668DD-3ABB-4B57-BF2E-F3980E24E8EE}" srcOrd="1" destOrd="0" presId="urn:microsoft.com/office/officeart/2005/8/layout/orgChart1"/>
    <dgm:cxn modelId="{15D64C46-83D9-475E-A207-9DC21ACA711A}" srcId="{923BA9FE-0B9B-4F3C-BDC8-E1753197533D}" destId="{E68CEDCE-4915-4BB2-952F-D0F3C4783A20}" srcOrd="1" destOrd="0" parTransId="{BB991198-4890-4FCE-9E37-08F62AF48224}" sibTransId="{4598CC84-D636-4C2C-8212-4A7E9232A9F8}"/>
    <dgm:cxn modelId="{A7CA5DF7-10D2-40F0-A6E7-39ED17D86B96}" srcId="{EDD6EFE3-35A8-4E8F-8A90-99206FD48D7A}" destId="{E18704AE-B864-4CD1-9F4B-F6DE15604AB8}" srcOrd="3" destOrd="0" parTransId="{4887CD41-9FE6-45F0-8BF7-4F80DDF5D86D}" sibTransId="{9DAE2B44-6C18-4F74-A333-7BC3E89F0316}"/>
    <dgm:cxn modelId="{153638E3-CEFC-4E59-BB7F-76A3F58518D8}" type="presOf" srcId="{E18704AE-B864-4CD1-9F4B-F6DE15604AB8}" destId="{0F4FDA4A-4EF0-42EF-9AF7-952AAEC9CB5C}" srcOrd="0" destOrd="0" presId="urn:microsoft.com/office/officeart/2005/8/layout/orgChart1"/>
    <dgm:cxn modelId="{90478023-5262-4A5B-B37F-11AF3FFDA3B9}" type="presOf" srcId="{922F5C5B-9860-4C3D-9050-1D4C732408E2}" destId="{55E7EA99-314B-41FE-B04A-6CD12E5766F9}" srcOrd="1" destOrd="0" presId="urn:microsoft.com/office/officeart/2005/8/layout/orgChart1"/>
    <dgm:cxn modelId="{51509D15-DFA5-47AD-B81C-0501A5593DF2}" srcId="{69F05A31-C3B6-4A07-90BA-20EAA21EEE5E}" destId="{B8D5EDBD-86EE-419D-A512-A6BFCE2D5052}" srcOrd="0" destOrd="0" parTransId="{3699B420-87B4-459A-A5A3-7214B18130DF}" sibTransId="{0486F096-49C1-4C8D-8C84-D2C142AA8536}"/>
    <dgm:cxn modelId="{7B481AE6-447E-4155-8C55-DD97E282456D}" type="presOf" srcId="{64D1882D-D425-46EE-BA44-57E8E5BC8BDE}" destId="{6165998F-2C2B-4AD6-B157-491E7C75DC53}" srcOrd="0" destOrd="0" presId="urn:microsoft.com/office/officeart/2005/8/layout/orgChart1"/>
    <dgm:cxn modelId="{0F15CEA3-91D6-4B12-A743-A6942981056F}" type="presOf" srcId="{B8D5EDBD-86EE-419D-A512-A6BFCE2D5052}" destId="{0C7C8C01-DB1B-4697-ADB4-95E3F2ED210F}" srcOrd="0" destOrd="0" presId="urn:microsoft.com/office/officeart/2005/8/layout/orgChart1"/>
    <dgm:cxn modelId="{A3CC17F7-E53A-414A-850C-B6577D0621B3}" type="presOf" srcId="{8E2994F0-3A72-49BF-8163-B9FFBAEEB5E1}" destId="{82C8A692-B5E8-453D-968B-BC5DD97BF0E3}" srcOrd="0" destOrd="0" presId="urn:microsoft.com/office/officeart/2005/8/layout/orgChart1"/>
    <dgm:cxn modelId="{53E93239-ED36-4861-A286-E271CC8C258F}" type="presOf" srcId="{452EC590-259A-4A6D-A991-57B13FE381B8}" destId="{435663A3-F729-4C27-B5F4-7E36F3416666}" srcOrd="0" destOrd="0" presId="urn:microsoft.com/office/officeart/2005/8/layout/orgChart1"/>
    <dgm:cxn modelId="{78ADD9D2-64A0-41F2-8A3E-9069B0834362}" type="presOf" srcId="{9F9802BA-50D3-4860-845A-CDB55353C56D}" destId="{D160D435-F964-4A75-922E-382EE81BF052}" srcOrd="0" destOrd="0" presId="urn:microsoft.com/office/officeart/2005/8/layout/orgChart1"/>
    <dgm:cxn modelId="{44B4CA3C-2FEE-4950-8F74-300B385287B7}" type="presOf" srcId="{E18704AE-B864-4CD1-9F4B-F6DE15604AB8}" destId="{1A22C9CD-DAEC-4042-9404-77EE22F488C9}" srcOrd="1" destOrd="0" presId="urn:microsoft.com/office/officeart/2005/8/layout/orgChart1"/>
    <dgm:cxn modelId="{E2FA84AC-5BE5-4417-9E00-741306D853B6}" type="presOf" srcId="{ED3E3889-F4DC-4CCB-83EF-E435FFE4FAE7}" destId="{3ADE38B1-5B2E-48A8-88F1-AA6ABE7D687A}" srcOrd="0" destOrd="0" presId="urn:microsoft.com/office/officeart/2005/8/layout/orgChart1"/>
    <dgm:cxn modelId="{E06C0289-2B05-4E13-9DE9-C05976EDBD5E}" srcId="{452EC590-259A-4A6D-A991-57B13FE381B8}" destId="{98E0AA8D-9334-4291-A520-D31C1B5C3898}" srcOrd="1" destOrd="0" parTransId="{12188A04-0864-4E11-88E2-1534ADFF22AA}" sibTransId="{39273832-B778-4478-AD33-49CCB33AA4BD}"/>
    <dgm:cxn modelId="{80F0101C-8B49-49B0-9968-7A3CACDA51C3}" type="presOf" srcId="{922F5C5B-9860-4C3D-9050-1D4C732408E2}" destId="{0E333CBD-CDEE-4966-A97D-49257CF4716C}" srcOrd="0" destOrd="0" presId="urn:microsoft.com/office/officeart/2005/8/layout/orgChart1"/>
    <dgm:cxn modelId="{49BF5C86-C5B8-4D5A-A5BF-0746040C42D0}" type="presOf" srcId="{E11A77E3-528B-4EC9-A618-7960AA385354}" destId="{99E21035-2EE7-4DBF-9DA0-6142BC41605D}" srcOrd="1" destOrd="0" presId="urn:microsoft.com/office/officeart/2005/8/layout/orgChart1"/>
    <dgm:cxn modelId="{C486A04C-03AA-4493-B5B8-6365582E6E99}" type="presOf" srcId="{B8D5EDBD-86EE-419D-A512-A6BFCE2D5052}" destId="{353F1367-20D4-491F-9F54-7E2E1B4F9662}" srcOrd="1" destOrd="0" presId="urn:microsoft.com/office/officeart/2005/8/layout/orgChart1"/>
    <dgm:cxn modelId="{35FBECF3-9FF3-42E4-98E5-20E1EE412961}" type="presOf" srcId="{F2A52001-6C95-4EB4-86CF-2AE081A5C5B0}" destId="{E3F49B2F-EFC1-4FAA-A872-FFD88910F6EF}" srcOrd="0" destOrd="0" presId="urn:microsoft.com/office/officeart/2005/8/layout/orgChart1"/>
    <dgm:cxn modelId="{BCA1DFA0-A343-4BB2-89E2-AE9EF6A47151}" type="presOf" srcId="{69F05A31-C3B6-4A07-90BA-20EAA21EEE5E}" destId="{7D389C23-A130-4A80-9CC8-75652794529C}" srcOrd="0" destOrd="0" presId="urn:microsoft.com/office/officeart/2005/8/layout/orgChart1"/>
    <dgm:cxn modelId="{FE57BFC1-31EC-4352-8870-F55D59BC7CBC}" type="presOf" srcId="{1BD5D122-6FEE-4F36-A5E7-FCEC346F8A2D}" destId="{0D0A841B-8CE9-49D5-92ED-AB93782A6F45}" srcOrd="0" destOrd="0" presId="urn:microsoft.com/office/officeart/2005/8/layout/orgChart1"/>
    <dgm:cxn modelId="{6410644A-CA94-4BEF-9C72-9649706C0089}" type="presOf" srcId="{452EC590-259A-4A6D-A991-57B13FE381B8}" destId="{427E3884-274D-42DA-8D3B-8DE88F4F005E}" srcOrd="1" destOrd="0" presId="urn:microsoft.com/office/officeart/2005/8/layout/orgChart1"/>
    <dgm:cxn modelId="{0563AC81-19C9-4B28-8730-1BA2811FA7F1}" type="presOf" srcId="{AA10FEA7-E868-4E93-A399-A0D6EFFBB478}" destId="{6C566C91-0BB2-478E-8A6C-E1AC25AF2AC8}" srcOrd="0" destOrd="0" presId="urn:microsoft.com/office/officeart/2005/8/layout/orgChart1"/>
    <dgm:cxn modelId="{3E12FB72-7551-4530-B94C-6E534A80A79D}" type="presOf" srcId="{BB991198-4890-4FCE-9E37-08F62AF48224}" destId="{F61D4AEC-2044-4F6E-95D0-250E470EB7D9}" srcOrd="0" destOrd="0" presId="urn:microsoft.com/office/officeart/2005/8/layout/orgChart1"/>
    <dgm:cxn modelId="{5CABEF98-5A8B-4C2D-8E88-593E1C90F961}" type="presOf" srcId="{BEE1E170-4E90-42C3-8FF8-0315C7121757}" destId="{A2CEF214-7BBA-45EE-8157-03A7D64FAF76}" srcOrd="0" destOrd="0" presId="urn:microsoft.com/office/officeart/2005/8/layout/orgChart1"/>
    <dgm:cxn modelId="{ABC4D1E8-D776-473D-8810-8B2640CF7906}" type="presOf" srcId="{356CA347-EFBB-4F51-8DFB-8F93884B997B}" destId="{CC6901BF-588D-45AF-B2EC-3A4D420016F6}" srcOrd="0" destOrd="0" presId="urn:microsoft.com/office/officeart/2005/8/layout/orgChart1"/>
    <dgm:cxn modelId="{9720E70B-26C0-4FE3-8648-00DAD1403A29}" type="presOf" srcId="{AA10FEA7-E868-4E93-A399-A0D6EFFBB478}" destId="{407B448E-7F05-403D-8E21-C2132522BF17}" srcOrd="1" destOrd="0" presId="urn:microsoft.com/office/officeart/2005/8/layout/orgChart1"/>
    <dgm:cxn modelId="{6E0164CA-EC99-4087-8A74-6F4802383731}" type="presOf" srcId="{E68CEDCE-4915-4BB2-952F-D0F3C4783A20}" destId="{64A709AF-CF80-483E-92B7-2AD116DB7097}" srcOrd="0" destOrd="0" presId="urn:microsoft.com/office/officeart/2005/8/layout/orgChart1"/>
    <dgm:cxn modelId="{A9D36832-00D2-45C8-A6C3-59CF907F1F9D}" type="presOf" srcId="{923BA9FE-0B9B-4F3C-BDC8-E1753197533D}" destId="{2E0C4841-7126-455C-9A17-7609E7447EBF}" srcOrd="0" destOrd="0" presId="urn:microsoft.com/office/officeart/2005/8/layout/orgChart1"/>
    <dgm:cxn modelId="{569775F9-6ED4-48B3-ADB1-525E0CD70469}" type="presOf" srcId="{47C67281-3B77-4317-A842-D2F2E5FF760C}" destId="{37FED200-B968-412E-A4A0-8E4F22E00309}" srcOrd="0" destOrd="0" presId="urn:microsoft.com/office/officeart/2005/8/layout/orgChart1"/>
    <dgm:cxn modelId="{9FCB96DB-5834-4159-9999-EE5A1E49A050}" type="presParOf" srcId="{D160D435-F964-4A75-922E-382EE81BF052}" destId="{B7A808F7-DC09-40BE-99E1-9C8E09DAB45B}" srcOrd="0" destOrd="0" presId="urn:microsoft.com/office/officeart/2005/8/layout/orgChart1"/>
    <dgm:cxn modelId="{3D350C20-5911-483B-AED9-1F2E988A67D2}" type="presParOf" srcId="{B7A808F7-DC09-40BE-99E1-9C8E09DAB45B}" destId="{586B304A-D528-44AB-A92D-587AB930E577}" srcOrd="0" destOrd="0" presId="urn:microsoft.com/office/officeart/2005/8/layout/orgChart1"/>
    <dgm:cxn modelId="{C602078C-423E-460D-BCA0-984EA3C2F728}" type="presParOf" srcId="{586B304A-D528-44AB-A92D-587AB930E577}" destId="{C3F9842C-6695-45A6-BB8E-409F605C9F3E}" srcOrd="0" destOrd="0" presId="urn:microsoft.com/office/officeart/2005/8/layout/orgChart1"/>
    <dgm:cxn modelId="{039BE631-D679-4BCD-9445-C704C541B87D}" type="presParOf" srcId="{586B304A-D528-44AB-A92D-587AB930E577}" destId="{99998901-FD89-4A28-A86E-9A3199F5AEFC}" srcOrd="1" destOrd="0" presId="urn:microsoft.com/office/officeart/2005/8/layout/orgChart1"/>
    <dgm:cxn modelId="{ED17D158-2CD1-4A46-9131-02DCDFC1D78D}" type="presParOf" srcId="{B7A808F7-DC09-40BE-99E1-9C8E09DAB45B}" destId="{724A1FA2-194B-4BB6-8EFD-ECFD014117B1}" srcOrd="1" destOrd="0" presId="urn:microsoft.com/office/officeart/2005/8/layout/orgChart1"/>
    <dgm:cxn modelId="{AEA0E129-A77A-4220-900F-5EB333713893}" type="presParOf" srcId="{724A1FA2-194B-4BB6-8EFD-ECFD014117B1}" destId="{85B2B3D6-E034-4A42-861E-812AB1D8E16D}" srcOrd="0" destOrd="0" presId="urn:microsoft.com/office/officeart/2005/8/layout/orgChart1"/>
    <dgm:cxn modelId="{FB516B5C-8B2F-4431-9FE2-E955996D57ED}" type="presParOf" srcId="{724A1FA2-194B-4BB6-8EFD-ECFD014117B1}" destId="{2313FF02-8D73-4260-B4F9-3238D62BF628}" srcOrd="1" destOrd="0" presId="urn:microsoft.com/office/officeart/2005/8/layout/orgChart1"/>
    <dgm:cxn modelId="{E29E8798-1204-4B53-A0C0-8AB727D237A6}" type="presParOf" srcId="{2313FF02-8D73-4260-B4F9-3238D62BF628}" destId="{941FC9C8-504E-4121-B0C5-1EC4E6FB6DDA}" srcOrd="0" destOrd="0" presId="urn:microsoft.com/office/officeart/2005/8/layout/orgChart1"/>
    <dgm:cxn modelId="{BBA88E03-1EF1-4563-9A01-A6AA5B1E481E}" type="presParOf" srcId="{941FC9C8-504E-4121-B0C5-1EC4E6FB6DDA}" destId="{435663A3-F729-4C27-B5F4-7E36F3416666}" srcOrd="0" destOrd="0" presId="urn:microsoft.com/office/officeart/2005/8/layout/orgChart1"/>
    <dgm:cxn modelId="{A9397AB4-F40A-4C21-9022-FBEE8EF49AA4}" type="presParOf" srcId="{941FC9C8-504E-4121-B0C5-1EC4E6FB6DDA}" destId="{427E3884-274D-42DA-8D3B-8DE88F4F005E}" srcOrd="1" destOrd="0" presId="urn:microsoft.com/office/officeart/2005/8/layout/orgChart1"/>
    <dgm:cxn modelId="{1E1BE8B2-CA8D-4959-ADDE-7B52AD29FAA2}" type="presParOf" srcId="{2313FF02-8D73-4260-B4F9-3238D62BF628}" destId="{BD08EE9B-26C1-460C-A340-AF7954259A21}" srcOrd="1" destOrd="0" presId="urn:microsoft.com/office/officeart/2005/8/layout/orgChart1"/>
    <dgm:cxn modelId="{CB2BFE45-B354-4976-BB2C-0ACFDF3D2EE7}" type="presParOf" srcId="{BD08EE9B-26C1-460C-A340-AF7954259A21}" destId="{912C630D-FAE1-4480-BFEA-5CCF7290CDBB}" srcOrd="0" destOrd="0" presId="urn:microsoft.com/office/officeart/2005/8/layout/orgChart1"/>
    <dgm:cxn modelId="{4287C873-E54B-4B63-A8A0-8213B64DAFCB}" type="presParOf" srcId="{BD08EE9B-26C1-460C-A340-AF7954259A21}" destId="{C87C9E43-86AF-4D6A-B3BC-4C42F09D08C2}" srcOrd="1" destOrd="0" presId="urn:microsoft.com/office/officeart/2005/8/layout/orgChart1"/>
    <dgm:cxn modelId="{1E10AB42-CCB7-41AF-AE12-433DBAA2EF64}" type="presParOf" srcId="{C87C9E43-86AF-4D6A-B3BC-4C42F09D08C2}" destId="{18CB3DE3-6144-4101-8488-D947B1BD339E}" srcOrd="0" destOrd="0" presId="urn:microsoft.com/office/officeart/2005/8/layout/orgChart1"/>
    <dgm:cxn modelId="{63CBCAD1-3AEF-4471-8842-BD7F0C2CF7AF}" type="presParOf" srcId="{18CB3DE3-6144-4101-8488-D947B1BD339E}" destId="{0E333CBD-CDEE-4966-A97D-49257CF4716C}" srcOrd="0" destOrd="0" presId="urn:microsoft.com/office/officeart/2005/8/layout/orgChart1"/>
    <dgm:cxn modelId="{43A0C052-D0F4-45E5-976F-F2DC209CB16C}" type="presParOf" srcId="{18CB3DE3-6144-4101-8488-D947B1BD339E}" destId="{55E7EA99-314B-41FE-B04A-6CD12E5766F9}" srcOrd="1" destOrd="0" presId="urn:microsoft.com/office/officeart/2005/8/layout/orgChart1"/>
    <dgm:cxn modelId="{CECC50EB-2244-4D1B-8A34-D1DA07F0A518}" type="presParOf" srcId="{C87C9E43-86AF-4D6A-B3BC-4C42F09D08C2}" destId="{85F45519-7C2F-475D-8858-B653D4C50630}" srcOrd="1" destOrd="0" presId="urn:microsoft.com/office/officeart/2005/8/layout/orgChart1"/>
    <dgm:cxn modelId="{0ABFD009-FBD0-4CBE-9D4E-A287DC57DAAE}" type="presParOf" srcId="{C87C9E43-86AF-4D6A-B3BC-4C42F09D08C2}" destId="{F7036208-4E0D-4A0A-95D7-436DE1BD3FF3}" srcOrd="2" destOrd="0" presId="urn:microsoft.com/office/officeart/2005/8/layout/orgChart1"/>
    <dgm:cxn modelId="{1DAC5C7B-DF74-45E8-ACB5-B0BDA45F79F8}" type="presParOf" srcId="{BD08EE9B-26C1-460C-A340-AF7954259A21}" destId="{2E061737-C363-4E5B-846D-94A46BF689BA}" srcOrd="2" destOrd="0" presId="urn:microsoft.com/office/officeart/2005/8/layout/orgChart1"/>
    <dgm:cxn modelId="{D9144D3E-7CD5-4FF2-BE5E-0A1B462FB5DE}" type="presParOf" srcId="{BD08EE9B-26C1-460C-A340-AF7954259A21}" destId="{2087578B-978C-4601-993B-B5B6B4152784}" srcOrd="3" destOrd="0" presId="urn:microsoft.com/office/officeart/2005/8/layout/orgChart1"/>
    <dgm:cxn modelId="{11E16978-251A-498B-8AAE-FD2D9BCB2F5C}" type="presParOf" srcId="{2087578B-978C-4601-993B-B5B6B4152784}" destId="{14CA9CC3-9A29-4A19-AA0D-D6C04D839BF9}" srcOrd="0" destOrd="0" presId="urn:microsoft.com/office/officeart/2005/8/layout/orgChart1"/>
    <dgm:cxn modelId="{FE1DAF55-9BC1-4874-8D50-61FADD5041F6}" type="presParOf" srcId="{14CA9CC3-9A29-4A19-AA0D-D6C04D839BF9}" destId="{2DCEDE60-F523-4792-B4E5-935521907CDF}" srcOrd="0" destOrd="0" presId="urn:microsoft.com/office/officeart/2005/8/layout/orgChart1"/>
    <dgm:cxn modelId="{9D09EF1B-9C2B-41B1-8E85-79907EDAEE35}" type="presParOf" srcId="{14CA9CC3-9A29-4A19-AA0D-D6C04D839BF9}" destId="{F495DAF3-608D-457E-809C-FE3BCEF7C12E}" srcOrd="1" destOrd="0" presId="urn:microsoft.com/office/officeart/2005/8/layout/orgChart1"/>
    <dgm:cxn modelId="{82005873-EE26-464B-84BA-6296D904A9C2}" type="presParOf" srcId="{2087578B-978C-4601-993B-B5B6B4152784}" destId="{70D0CCA7-65EE-4332-B1BB-5A1A4DDE4E95}" srcOrd="1" destOrd="0" presId="urn:microsoft.com/office/officeart/2005/8/layout/orgChart1"/>
    <dgm:cxn modelId="{759FFFF5-0874-4930-ACA7-0CEBE9D33932}" type="presParOf" srcId="{2087578B-978C-4601-993B-B5B6B4152784}" destId="{1917A610-F2AE-47DA-BE50-75E4D5082335}" srcOrd="2" destOrd="0" presId="urn:microsoft.com/office/officeart/2005/8/layout/orgChart1"/>
    <dgm:cxn modelId="{4D32A50C-82C3-4E28-909D-A06F858815D7}" type="presParOf" srcId="{2313FF02-8D73-4260-B4F9-3238D62BF628}" destId="{4673C460-0A12-47ED-AB98-3EFF165ECC5C}" srcOrd="2" destOrd="0" presId="urn:microsoft.com/office/officeart/2005/8/layout/orgChart1"/>
    <dgm:cxn modelId="{26720B3A-58C3-4A65-9448-0C55920C66DC}" type="presParOf" srcId="{724A1FA2-194B-4BB6-8EFD-ECFD014117B1}" destId="{6165998F-2C2B-4AD6-B157-491E7C75DC53}" srcOrd="2" destOrd="0" presId="urn:microsoft.com/office/officeart/2005/8/layout/orgChart1"/>
    <dgm:cxn modelId="{349FDAA4-2AEB-4E6D-8D3F-C16B31A987B1}" type="presParOf" srcId="{724A1FA2-194B-4BB6-8EFD-ECFD014117B1}" destId="{DD0A1E0E-BBC0-4295-9E42-ADDEDDEF56F4}" srcOrd="3" destOrd="0" presId="urn:microsoft.com/office/officeart/2005/8/layout/orgChart1"/>
    <dgm:cxn modelId="{D55C597D-45B9-46C3-AA3F-1AF3A15F0916}" type="presParOf" srcId="{DD0A1E0E-BBC0-4295-9E42-ADDEDDEF56F4}" destId="{E01570DA-608B-4AC6-B325-C9D96007E7D6}" srcOrd="0" destOrd="0" presId="urn:microsoft.com/office/officeart/2005/8/layout/orgChart1"/>
    <dgm:cxn modelId="{9C5E60BC-A469-4327-BFCE-6AF7C64506FE}" type="presParOf" srcId="{E01570DA-608B-4AC6-B325-C9D96007E7D6}" destId="{0D0A841B-8CE9-49D5-92ED-AB93782A6F45}" srcOrd="0" destOrd="0" presId="urn:microsoft.com/office/officeart/2005/8/layout/orgChart1"/>
    <dgm:cxn modelId="{3E298BE1-576B-4974-89D0-B174E06A63CB}" type="presParOf" srcId="{E01570DA-608B-4AC6-B325-C9D96007E7D6}" destId="{3D45AFE7-AD8D-4C6A-ADA9-9651C0157042}" srcOrd="1" destOrd="0" presId="urn:microsoft.com/office/officeart/2005/8/layout/orgChart1"/>
    <dgm:cxn modelId="{303B17A3-00B9-4F84-9B68-7FDD474A80BE}" type="presParOf" srcId="{DD0A1E0E-BBC0-4295-9E42-ADDEDDEF56F4}" destId="{4075F14B-058B-449F-A7DD-AEB094670317}" srcOrd="1" destOrd="0" presId="urn:microsoft.com/office/officeart/2005/8/layout/orgChart1"/>
    <dgm:cxn modelId="{5112FF32-FBF3-40D8-85E3-E57F1510C68D}" type="presParOf" srcId="{DD0A1E0E-BBC0-4295-9E42-ADDEDDEF56F4}" destId="{D0A3D0A9-A99F-43AD-904F-439971AF93BC}" srcOrd="2" destOrd="0" presId="urn:microsoft.com/office/officeart/2005/8/layout/orgChart1"/>
    <dgm:cxn modelId="{DCCE5BDF-97CC-4F7C-8CB7-7CE82A24D17E}" type="presParOf" srcId="{724A1FA2-194B-4BB6-8EFD-ECFD014117B1}" destId="{187D1728-8A8A-4827-94C3-A35E485BF29B}" srcOrd="4" destOrd="0" presId="urn:microsoft.com/office/officeart/2005/8/layout/orgChart1"/>
    <dgm:cxn modelId="{E2DA42E3-0AE6-4E5E-A44A-AB43AC787C7A}" type="presParOf" srcId="{724A1FA2-194B-4BB6-8EFD-ECFD014117B1}" destId="{63401A48-30B4-4EB9-BE8D-3AFABCD00F2C}" srcOrd="5" destOrd="0" presId="urn:microsoft.com/office/officeart/2005/8/layout/orgChart1"/>
    <dgm:cxn modelId="{EF4BF762-8612-422C-BA33-416BFCC11242}" type="presParOf" srcId="{63401A48-30B4-4EB9-BE8D-3AFABCD00F2C}" destId="{C59B622E-B555-4771-AB34-3613CDFC8E16}" srcOrd="0" destOrd="0" presId="urn:microsoft.com/office/officeart/2005/8/layout/orgChart1"/>
    <dgm:cxn modelId="{A7ED1AF0-15C6-4EBE-A167-BFB0318B05B5}" type="presParOf" srcId="{C59B622E-B555-4771-AB34-3613CDFC8E16}" destId="{5343327A-3E7A-477F-B9BA-7D07F08027B5}" srcOrd="0" destOrd="0" presId="urn:microsoft.com/office/officeart/2005/8/layout/orgChart1"/>
    <dgm:cxn modelId="{1E8DF651-F998-4CC7-9906-1D5CAF047CFA}" type="presParOf" srcId="{C59B622E-B555-4771-AB34-3613CDFC8E16}" destId="{E91668DD-3ABB-4B57-BF2E-F3980E24E8EE}" srcOrd="1" destOrd="0" presId="urn:microsoft.com/office/officeart/2005/8/layout/orgChart1"/>
    <dgm:cxn modelId="{3332162E-D261-4768-B85E-0399CA411CC4}" type="presParOf" srcId="{63401A48-30B4-4EB9-BE8D-3AFABCD00F2C}" destId="{0A28E1D2-18F7-4A0C-913E-CE3C33B2ECC5}" srcOrd="1" destOrd="0" presId="urn:microsoft.com/office/officeart/2005/8/layout/orgChart1"/>
    <dgm:cxn modelId="{9AC5BB55-CDD0-4854-B680-87A185BA41EC}" type="presParOf" srcId="{0A28E1D2-18F7-4A0C-913E-CE3C33B2ECC5}" destId="{37FED200-B968-412E-A4A0-8E4F22E00309}" srcOrd="0" destOrd="0" presId="urn:microsoft.com/office/officeart/2005/8/layout/orgChart1"/>
    <dgm:cxn modelId="{8BF59344-DCAF-43F2-8D3B-D780A5725B85}" type="presParOf" srcId="{0A28E1D2-18F7-4A0C-913E-CE3C33B2ECC5}" destId="{5FE5D4F2-AED0-4BE1-9F13-C22C2BDD23A2}" srcOrd="1" destOrd="0" presId="urn:microsoft.com/office/officeart/2005/8/layout/orgChart1"/>
    <dgm:cxn modelId="{130DCD47-F090-4456-993E-151ECDCC1C27}" type="presParOf" srcId="{5FE5D4F2-AED0-4BE1-9F13-C22C2BDD23A2}" destId="{08B2B041-FE9D-4321-AAC4-E7D8A8624BEF}" srcOrd="0" destOrd="0" presId="urn:microsoft.com/office/officeart/2005/8/layout/orgChart1"/>
    <dgm:cxn modelId="{F488BA8B-3187-4C25-8522-C0E1CBB613DB}" type="presParOf" srcId="{08B2B041-FE9D-4321-AAC4-E7D8A8624BEF}" destId="{3ADE38B1-5B2E-48A8-88F1-AA6ABE7D687A}" srcOrd="0" destOrd="0" presId="urn:microsoft.com/office/officeart/2005/8/layout/orgChart1"/>
    <dgm:cxn modelId="{4280D0CC-6969-488D-A656-FF4F2ED2BDB6}" type="presParOf" srcId="{08B2B041-FE9D-4321-AAC4-E7D8A8624BEF}" destId="{82808728-F8A3-4724-BCF5-99A16D2D5A98}" srcOrd="1" destOrd="0" presId="urn:microsoft.com/office/officeart/2005/8/layout/orgChart1"/>
    <dgm:cxn modelId="{EB93024D-5571-49CB-97C3-C1A973AC3078}" type="presParOf" srcId="{5FE5D4F2-AED0-4BE1-9F13-C22C2BDD23A2}" destId="{11F81A34-A6B5-4DB1-BEE8-5DD6C8433807}" srcOrd="1" destOrd="0" presId="urn:microsoft.com/office/officeart/2005/8/layout/orgChart1"/>
    <dgm:cxn modelId="{5A157C51-F4B0-4FA6-8DCA-D07E0B9957C1}" type="presParOf" srcId="{5FE5D4F2-AED0-4BE1-9F13-C22C2BDD23A2}" destId="{F24C0722-FBA7-47DE-8A3B-A79B42987142}" srcOrd="2" destOrd="0" presId="urn:microsoft.com/office/officeart/2005/8/layout/orgChart1"/>
    <dgm:cxn modelId="{7DEF8DF5-BBAC-4023-B1A2-AA7ACE6E94EE}" type="presParOf" srcId="{0A28E1D2-18F7-4A0C-913E-CE3C33B2ECC5}" destId="{034C408B-7E65-45B3-A9AD-B98E9D5E04EC}" srcOrd="2" destOrd="0" presId="urn:microsoft.com/office/officeart/2005/8/layout/orgChart1"/>
    <dgm:cxn modelId="{DCA9FAD5-65A6-4E87-A617-7EB2AE9EAA77}" type="presParOf" srcId="{0A28E1D2-18F7-4A0C-913E-CE3C33B2ECC5}" destId="{42A3C679-3506-4129-BC3D-87BC6AA5AA00}" srcOrd="3" destOrd="0" presId="urn:microsoft.com/office/officeart/2005/8/layout/orgChart1"/>
    <dgm:cxn modelId="{ECFF7337-7233-4C31-A4F8-CB5E28324A16}" type="presParOf" srcId="{42A3C679-3506-4129-BC3D-87BC6AA5AA00}" destId="{23F873F7-76B3-4738-9931-640201B715F6}" srcOrd="0" destOrd="0" presId="urn:microsoft.com/office/officeart/2005/8/layout/orgChart1"/>
    <dgm:cxn modelId="{BA2F16FF-CE06-4681-8053-98026CD05B74}" type="presParOf" srcId="{23F873F7-76B3-4738-9931-640201B715F6}" destId="{2E0C4841-7126-455C-9A17-7609E7447EBF}" srcOrd="0" destOrd="0" presId="urn:microsoft.com/office/officeart/2005/8/layout/orgChart1"/>
    <dgm:cxn modelId="{1149B57F-F2EA-432E-9F07-909484799080}" type="presParOf" srcId="{23F873F7-76B3-4738-9931-640201B715F6}" destId="{0D78F4C6-11C3-4BA2-884F-1612F38859D6}" srcOrd="1" destOrd="0" presId="urn:microsoft.com/office/officeart/2005/8/layout/orgChart1"/>
    <dgm:cxn modelId="{55432E5C-D993-4F00-B120-772A38B0D355}" type="presParOf" srcId="{42A3C679-3506-4129-BC3D-87BC6AA5AA00}" destId="{A4CB3A63-6CF7-435F-A201-DDA61FC6ADEB}" srcOrd="1" destOrd="0" presId="urn:microsoft.com/office/officeart/2005/8/layout/orgChart1"/>
    <dgm:cxn modelId="{8A1372BA-F231-4851-94BB-F959E12DD38B}" type="presParOf" srcId="{A4CB3A63-6CF7-435F-A201-DDA61FC6ADEB}" destId="{46F9BC8C-0B53-49CA-9A52-6B50F60E8242}" srcOrd="0" destOrd="0" presId="urn:microsoft.com/office/officeart/2005/8/layout/orgChart1"/>
    <dgm:cxn modelId="{1B7EE550-2B5A-426C-B81F-9C6FAA4F850B}" type="presParOf" srcId="{A4CB3A63-6CF7-435F-A201-DDA61FC6ADEB}" destId="{7CF29E53-7C46-4BB1-8410-AF96A9B8DD6D}" srcOrd="1" destOrd="0" presId="urn:microsoft.com/office/officeart/2005/8/layout/orgChart1"/>
    <dgm:cxn modelId="{4A1D6C76-AAA2-4DD8-BBF3-98E3EBF50A89}" type="presParOf" srcId="{7CF29E53-7C46-4BB1-8410-AF96A9B8DD6D}" destId="{597C4DD7-7BBD-41F0-81C3-21E378304FBD}" srcOrd="0" destOrd="0" presId="urn:microsoft.com/office/officeart/2005/8/layout/orgChart1"/>
    <dgm:cxn modelId="{23E862BF-C7AD-4049-A9C6-4B02669D7C83}" type="presParOf" srcId="{597C4DD7-7BBD-41F0-81C3-21E378304FBD}" destId="{3897DEC3-C834-4732-A8CC-C0434B73C247}" srcOrd="0" destOrd="0" presId="urn:microsoft.com/office/officeart/2005/8/layout/orgChart1"/>
    <dgm:cxn modelId="{9DEB19AE-1B5E-43E1-A179-6AE57E67FBFC}" type="presParOf" srcId="{597C4DD7-7BBD-41F0-81C3-21E378304FBD}" destId="{99E21035-2EE7-4DBF-9DA0-6142BC41605D}" srcOrd="1" destOrd="0" presId="urn:microsoft.com/office/officeart/2005/8/layout/orgChart1"/>
    <dgm:cxn modelId="{BC40BFCE-5BB3-4081-943D-2A6EB5B134A1}" type="presParOf" srcId="{7CF29E53-7C46-4BB1-8410-AF96A9B8DD6D}" destId="{9D736346-1B71-4DCC-BA03-BF9B7B8C235E}" srcOrd="1" destOrd="0" presId="urn:microsoft.com/office/officeart/2005/8/layout/orgChart1"/>
    <dgm:cxn modelId="{78954855-E501-43CD-B0B0-661C913ECFE9}" type="presParOf" srcId="{7CF29E53-7C46-4BB1-8410-AF96A9B8DD6D}" destId="{89A50AEE-96B5-4F63-814D-A055175A5B42}" srcOrd="2" destOrd="0" presId="urn:microsoft.com/office/officeart/2005/8/layout/orgChart1"/>
    <dgm:cxn modelId="{2B046FE7-5B00-4F41-8725-560052A3B881}" type="presParOf" srcId="{A4CB3A63-6CF7-435F-A201-DDA61FC6ADEB}" destId="{F61D4AEC-2044-4F6E-95D0-250E470EB7D9}" srcOrd="2" destOrd="0" presId="urn:microsoft.com/office/officeart/2005/8/layout/orgChart1"/>
    <dgm:cxn modelId="{9971183B-C5E4-4F57-AF5B-96E1A80660D9}" type="presParOf" srcId="{A4CB3A63-6CF7-435F-A201-DDA61FC6ADEB}" destId="{E8DA7CA8-AEC3-427D-A960-EBED75B30917}" srcOrd="3" destOrd="0" presId="urn:microsoft.com/office/officeart/2005/8/layout/orgChart1"/>
    <dgm:cxn modelId="{77792646-8542-4AA7-A09D-CEA424DC1855}" type="presParOf" srcId="{E8DA7CA8-AEC3-427D-A960-EBED75B30917}" destId="{A3AB7DE0-1DBE-4ED0-A8C4-5F757A8021D2}" srcOrd="0" destOrd="0" presId="urn:microsoft.com/office/officeart/2005/8/layout/orgChart1"/>
    <dgm:cxn modelId="{D08F819E-1C95-43A5-A3F3-EF3EBD33AFC2}" type="presParOf" srcId="{A3AB7DE0-1DBE-4ED0-A8C4-5F757A8021D2}" destId="{64A709AF-CF80-483E-92B7-2AD116DB7097}" srcOrd="0" destOrd="0" presId="urn:microsoft.com/office/officeart/2005/8/layout/orgChart1"/>
    <dgm:cxn modelId="{82C9A5BC-5CBB-4D0A-B690-AE2CA12ADA65}" type="presParOf" srcId="{A3AB7DE0-1DBE-4ED0-A8C4-5F757A8021D2}" destId="{FDCF7640-0A10-47A4-BB2F-7A0560062CC7}" srcOrd="1" destOrd="0" presId="urn:microsoft.com/office/officeart/2005/8/layout/orgChart1"/>
    <dgm:cxn modelId="{3086FBED-11CC-4D3B-AAAF-B36201D11B6C}" type="presParOf" srcId="{E8DA7CA8-AEC3-427D-A960-EBED75B30917}" destId="{43A4D0D4-BA6B-43E3-8B92-11F41E17DE4A}" srcOrd="1" destOrd="0" presId="urn:microsoft.com/office/officeart/2005/8/layout/orgChart1"/>
    <dgm:cxn modelId="{31D0409A-D28E-4AC4-AACD-304541C59263}" type="presParOf" srcId="{E8DA7CA8-AEC3-427D-A960-EBED75B30917}" destId="{80BD162A-240A-4B34-B932-BD5DC2BDF491}" srcOrd="2" destOrd="0" presId="urn:microsoft.com/office/officeart/2005/8/layout/orgChart1"/>
    <dgm:cxn modelId="{38B77419-FDBA-4240-8200-C04221B8BA60}" type="presParOf" srcId="{A4CB3A63-6CF7-435F-A201-DDA61FC6ADEB}" destId="{55257C0A-E4EA-4330-A66D-033BF319B9AB}" srcOrd="4" destOrd="0" presId="urn:microsoft.com/office/officeart/2005/8/layout/orgChart1"/>
    <dgm:cxn modelId="{C873CF56-5F3B-44F9-B5A9-9CC3E23CBEA9}" type="presParOf" srcId="{A4CB3A63-6CF7-435F-A201-DDA61FC6ADEB}" destId="{E15C5973-643E-44DD-8300-6263FEF85C22}" srcOrd="5" destOrd="0" presId="urn:microsoft.com/office/officeart/2005/8/layout/orgChart1"/>
    <dgm:cxn modelId="{9DCE091C-4D15-4F49-B9D5-0CCF73A10BCE}" type="presParOf" srcId="{E15C5973-643E-44DD-8300-6263FEF85C22}" destId="{0DEE7DCD-2A99-457C-9F33-7E77DF345776}" srcOrd="0" destOrd="0" presId="urn:microsoft.com/office/officeart/2005/8/layout/orgChart1"/>
    <dgm:cxn modelId="{4629DE95-4B31-4317-9171-A781C87E498C}" type="presParOf" srcId="{0DEE7DCD-2A99-457C-9F33-7E77DF345776}" destId="{A2CEF214-7BBA-45EE-8157-03A7D64FAF76}" srcOrd="0" destOrd="0" presId="urn:microsoft.com/office/officeart/2005/8/layout/orgChart1"/>
    <dgm:cxn modelId="{426C818F-7D12-4309-8340-E55D04BB2E51}" type="presParOf" srcId="{0DEE7DCD-2A99-457C-9F33-7E77DF345776}" destId="{33A3D03D-6CA8-4A71-81E9-883156483DFF}" srcOrd="1" destOrd="0" presId="urn:microsoft.com/office/officeart/2005/8/layout/orgChart1"/>
    <dgm:cxn modelId="{F95ADDEE-7057-41F0-A3D6-AC5EDDEE7A97}" type="presParOf" srcId="{E15C5973-643E-44DD-8300-6263FEF85C22}" destId="{3BB69A49-F933-46F5-8AE7-31CD35E7A2F4}" srcOrd="1" destOrd="0" presId="urn:microsoft.com/office/officeart/2005/8/layout/orgChart1"/>
    <dgm:cxn modelId="{84BC02B6-9586-4B3D-B3C8-49926FD5FC9A}" type="presParOf" srcId="{E15C5973-643E-44DD-8300-6263FEF85C22}" destId="{C9B27F3E-D8E3-4577-927A-3B62E6F8ECFC}" srcOrd="2" destOrd="0" presId="urn:microsoft.com/office/officeart/2005/8/layout/orgChart1"/>
    <dgm:cxn modelId="{E76A3530-C460-4826-8E51-0CB6CC742955}" type="presParOf" srcId="{42A3C679-3506-4129-BC3D-87BC6AA5AA00}" destId="{A1322192-1342-42F5-8FAC-CE4AB403B0A5}" srcOrd="2" destOrd="0" presId="urn:microsoft.com/office/officeart/2005/8/layout/orgChart1"/>
    <dgm:cxn modelId="{DEC920CF-9A54-45D4-8FB8-D2A03491D76C}" type="presParOf" srcId="{63401A48-30B4-4EB9-BE8D-3AFABCD00F2C}" destId="{8B019208-FE33-4BB7-A064-F1F0216C910C}" srcOrd="2" destOrd="0" presId="urn:microsoft.com/office/officeart/2005/8/layout/orgChart1"/>
    <dgm:cxn modelId="{0F938C4B-0B03-4B10-9610-C2E210DC9010}" type="presParOf" srcId="{724A1FA2-194B-4BB6-8EFD-ECFD014117B1}" destId="{AF92F33F-73C5-4AA0-ADE7-A94BA7C91370}" srcOrd="6" destOrd="0" presId="urn:microsoft.com/office/officeart/2005/8/layout/orgChart1"/>
    <dgm:cxn modelId="{D119B574-855E-43E4-A49C-112533BCF765}" type="presParOf" srcId="{724A1FA2-194B-4BB6-8EFD-ECFD014117B1}" destId="{21FD95DE-2AC2-441E-B919-D2770244D468}" srcOrd="7" destOrd="0" presId="urn:microsoft.com/office/officeart/2005/8/layout/orgChart1"/>
    <dgm:cxn modelId="{0BE4BF2A-EA59-4714-BEEC-494B82B0DF29}" type="presParOf" srcId="{21FD95DE-2AC2-441E-B919-D2770244D468}" destId="{0283FBEC-25B1-4196-AD9B-87C5D32D71B1}" srcOrd="0" destOrd="0" presId="urn:microsoft.com/office/officeart/2005/8/layout/orgChart1"/>
    <dgm:cxn modelId="{809F4DA6-41CB-405C-8F67-0A968001D3AF}" type="presParOf" srcId="{0283FBEC-25B1-4196-AD9B-87C5D32D71B1}" destId="{0F4FDA4A-4EF0-42EF-9AF7-952AAEC9CB5C}" srcOrd="0" destOrd="0" presId="urn:microsoft.com/office/officeart/2005/8/layout/orgChart1"/>
    <dgm:cxn modelId="{4D382F9D-42B8-4D0D-BBB3-CFB538DF0F00}" type="presParOf" srcId="{0283FBEC-25B1-4196-AD9B-87C5D32D71B1}" destId="{1A22C9CD-DAEC-4042-9404-77EE22F488C9}" srcOrd="1" destOrd="0" presId="urn:microsoft.com/office/officeart/2005/8/layout/orgChart1"/>
    <dgm:cxn modelId="{E80F2A63-AECF-4A04-BD48-20C848895935}" type="presParOf" srcId="{21FD95DE-2AC2-441E-B919-D2770244D468}" destId="{20EACC8E-25FB-4D19-B0D9-C8B4859C6E33}" srcOrd="1" destOrd="0" presId="urn:microsoft.com/office/officeart/2005/8/layout/orgChart1"/>
    <dgm:cxn modelId="{6A4489E8-C87C-46BE-8EF4-51E8A46755A3}" type="presParOf" srcId="{20EACC8E-25FB-4D19-B0D9-C8B4859C6E33}" destId="{07C19013-010F-4EF7-9164-E9BE80413164}" srcOrd="0" destOrd="0" presId="urn:microsoft.com/office/officeart/2005/8/layout/orgChart1"/>
    <dgm:cxn modelId="{76F57F2F-62D0-445D-AA3E-6ABFEF670F6D}" type="presParOf" srcId="{20EACC8E-25FB-4D19-B0D9-C8B4859C6E33}" destId="{9C170D4D-B7A7-4E1C-8ECA-8932DC8E7407}" srcOrd="1" destOrd="0" presId="urn:microsoft.com/office/officeart/2005/8/layout/orgChart1"/>
    <dgm:cxn modelId="{6EF1E38D-1425-4E2C-AC95-8B6643982DE6}" type="presParOf" srcId="{9C170D4D-B7A7-4E1C-8ECA-8932DC8E7407}" destId="{619652CC-2FA4-41E0-874C-9B185F0579E8}" srcOrd="0" destOrd="0" presId="urn:microsoft.com/office/officeart/2005/8/layout/orgChart1"/>
    <dgm:cxn modelId="{92786875-6BF6-4C24-BAC8-0F241FDAE9A9}" type="presParOf" srcId="{619652CC-2FA4-41E0-874C-9B185F0579E8}" destId="{1193372C-C4C8-4699-9299-3AA012A49400}" srcOrd="0" destOrd="0" presId="urn:microsoft.com/office/officeart/2005/8/layout/orgChart1"/>
    <dgm:cxn modelId="{B90DCC88-21DB-484D-A1B4-958B3082F881}" type="presParOf" srcId="{619652CC-2FA4-41E0-874C-9B185F0579E8}" destId="{13A6C896-7F95-43F4-9E5B-0D0B92801186}" srcOrd="1" destOrd="0" presId="urn:microsoft.com/office/officeart/2005/8/layout/orgChart1"/>
    <dgm:cxn modelId="{C68419B4-2402-4377-8BF3-9B8CEFA06024}" type="presParOf" srcId="{9C170D4D-B7A7-4E1C-8ECA-8932DC8E7407}" destId="{E28D8375-172D-4387-B140-2FD78B7CFA62}" srcOrd="1" destOrd="0" presId="urn:microsoft.com/office/officeart/2005/8/layout/orgChart1"/>
    <dgm:cxn modelId="{3BA4E0E1-AD3A-4E02-94D4-182669F0DBBA}" type="presParOf" srcId="{9C170D4D-B7A7-4E1C-8ECA-8932DC8E7407}" destId="{A6B8C254-17E3-4AAE-BA27-F6CDA87B7A80}" srcOrd="2" destOrd="0" presId="urn:microsoft.com/office/officeart/2005/8/layout/orgChart1"/>
    <dgm:cxn modelId="{7118D3CA-9985-4186-975E-ABF35B81D28C}" type="presParOf" srcId="{20EACC8E-25FB-4D19-B0D9-C8B4859C6E33}" destId="{82C8A692-B5E8-453D-968B-BC5DD97BF0E3}" srcOrd="2" destOrd="0" presId="urn:microsoft.com/office/officeart/2005/8/layout/orgChart1"/>
    <dgm:cxn modelId="{960B559E-0AC8-4438-9EBD-726208A8AC47}" type="presParOf" srcId="{20EACC8E-25FB-4D19-B0D9-C8B4859C6E33}" destId="{ABF09F6D-C0EC-4E15-B119-642C3684FCC3}" srcOrd="3" destOrd="0" presId="urn:microsoft.com/office/officeart/2005/8/layout/orgChart1"/>
    <dgm:cxn modelId="{F8378541-CC62-408A-9548-213B76881CEC}" type="presParOf" srcId="{ABF09F6D-C0EC-4E15-B119-642C3684FCC3}" destId="{111587E6-F299-4DDD-B8F2-CB7E59A2B569}" srcOrd="0" destOrd="0" presId="urn:microsoft.com/office/officeart/2005/8/layout/orgChart1"/>
    <dgm:cxn modelId="{B7D30EC6-1D5A-4D19-B5F0-A0EBDF2B8A59}" type="presParOf" srcId="{111587E6-F299-4DDD-B8F2-CB7E59A2B569}" destId="{EDB96AB5-65C1-477B-8289-0EE7D0A5A93B}" srcOrd="0" destOrd="0" presId="urn:microsoft.com/office/officeart/2005/8/layout/orgChart1"/>
    <dgm:cxn modelId="{3D27296F-7744-4DE5-9715-4FA30C98CF51}" type="presParOf" srcId="{111587E6-F299-4DDD-B8F2-CB7E59A2B569}" destId="{B8BFD3E4-7A9B-4080-BF1B-8A3E5B8CA621}" srcOrd="1" destOrd="0" presId="urn:microsoft.com/office/officeart/2005/8/layout/orgChart1"/>
    <dgm:cxn modelId="{D749D9FF-B542-4639-9E6F-3AB4CB795323}" type="presParOf" srcId="{ABF09F6D-C0EC-4E15-B119-642C3684FCC3}" destId="{7B2322FA-5879-477F-BC53-B8C7C3E0058D}" srcOrd="1" destOrd="0" presId="urn:microsoft.com/office/officeart/2005/8/layout/orgChart1"/>
    <dgm:cxn modelId="{71E70E00-6ABE-49EA-9554-D4D24DF6ACF7}" type="presParOf" srcId="{ABF09F6D-C0EC-4E15-B119-642C3684FCC3}" destId="{9B7D7444-9C87-4497-A480-A1B6C74E566B}" srcOrd="2" destOrd="0" presId="urn:microsoft.com/office/officeart/2005/8/layout/orgChart1"/>
    <dgm:cxn modelId="{5F032118-39F1-408E-9546-FF72D08B55F1}" type="presParOf" srcId="{21FD95DE-2AC2-441E-B919-D2770244D468}" destId="{C1E9265D-C7BC-40D3-B5C0-4C0D21C77031}" srcOrd="2" destOrd="0" presId="urn:microsoft.com/office/officeart/2005/8/layout/orgChart1"/>
    <dgm:cxn modelId="{471FFB74-FD89-4294-9ED9-CCD15A7943AD}" type="presParOf" srcId="{724A1FA2-194B-4BB6-8EFD-ECFD014117B1}" destId="{488CE21A-5C11-4BA0-8DF4-E4EE34E8D6C0}" srcOrd="8" destOrd="0" presId="urn:microsoft.com/office/officeart/2005/8/layout/orgChart1"/>
    <dgm:cxn modelId="{D5201210-BE85-475B-BF81-65F7071A988E}" type="presParOf" srcId="{724A1FA2-194B-4BB6-8EFD-ECFD014117B1}" destId="{8D5C453A-442D-4288-AA8F-35BA8CD1D281}" srcOrd="9" destOrd="0" presId="urn:microsoft.com/office/officeart/2005/8/layout/orgChart1"/>
    <dgm:cxn modelId="{8B39F9DE-69BC-44FC-922D-E7F3E3D7F870}" type="presParOf" srcId="{8D5C453A-442D-4288-AA8F-35BA8CD1D281}" destId="{BB0ADA25-A460-4657-83DD-E250E24F04D1}" srcOrd="0" destOrd="0" presId="urn:microsoft.com/office/officeart/2005/8/layout/orgChart1"/>
    <dgm:cxn modelId="{2FD4D37E-B718-4A41-B639-7FFDE976604D}" type="presParOf" srcId="{BB0ADA25-A460-4657-83DD-E250E24F04D1}" destId="{7D389C23-A130-4A80-9CC8-75652794529C}" srcOrd="0" destOrd="0" presId="urn:microsoft.com/office/officeart/2005/8/layout/orgChart1"/>
    <dgm:cxn modelId="{65CA8956-D0ED-4F33-9A32-0503DEC2B6AF}" type="presParOf" srcId="{BB0ADA25-A460-4657-83DD-E250E24F04D1}" destId="{95A2628A-24AC-49EF-A337-76AFAD7698EB}" srcOrd="1" destOrd="0" presId="urn:microsoft.com/office/officeart/2005/8/layout/orgChart1"/>
    <dgm:cxn modelId="{6A50223C-9D96-41D5-9C7D-0224D1231486}" type="presParOf" srcId="{8D5C453A-442D-4288-AA8F-35BA8CD1D281}" destId="{3B2A3CA5-F061-4496-AFAD-A68383982A74}" srcOrd="1" destOrd="0" presId="urn:microsoft.com/office/officeart/2005/8/layout/orgChart1"/>
    <dgm:cxn modelId="{1D71A746-D3D6-4C26-9623-9210A08D5A4D}" type="presParOf" srcId="{3B2A3CA5-F061-4496-AFAD-A68383982A74}" destId="{A2095B90-67C5-4612-BA8E-4F7C10FD87E8}" srcOrd="0" destOrd="0" presId="urn:microsoft.com/office/officeart/2005/8/layout/orgChart1"/>
    <dgm:cxn modelId="{E4A12129-F559-4C5F-B330-30F77E85A739}" type="presParOf" srcId="{3B2A3CA5-F061-4496-AFAD-A68383982A74}" destId="{8A43AF76-EA94-44D2-8FF2-35604B56FA06}" srcOrd="1" destOrd="0" presId="urn:microsoft.com/office/officeart/2005/8/layout/orgChart1"/>
    <dgm:cxn modelId="{9596A7E6-704D-45BE-9B7E-6EBAD374324E}" type="presParOf" srcId="{8A43AF76-EA94-44D2-8FF2-35604B56FA06}" destId="{1503D706-F4AD-4BF0-BD44-A02134E2503C}" srcOrd="0" destOrd="0" presId="urn:microsoft.com/office/officeart/2005/8/layout/orgChart1"/>
    <dgm:cxn modelId="{AD731978-79BA-4B93-93C1-4858CFD0B24B}" type="presParOf" srcId="{1503D706-F4AD-4BF0-BD44-A02134E2503C}" destId="{0C7C8C01-DB1B-4697-ADB4-95E3F2ED210F}" srcOrd="0" destOrd="0" presId="urn:microsoft.com/office/officeart/2005/8/layout/orgChart1"/>
    <dgm:cxn modelId="{20DF0E16-3002-455B-A977-25E58423A688}" type="presParOf" srcId="{1503D706-F4AD-4BF0-BD44-A02134E2503C}" destId="{353F1367-20D4-491F-9F54-7E2E1B4F9662}" srcOrd="1" destOrd="0" presId="urn:microsoft.com/office/officeart/2005/8/layout/orgChart1"/>
    <dgm:cxn modelId="{3047E375-E6F6-4EDE-AECD-8BA5A1A6506F}" type="presParOf" srcId="{8A43AF76-EA94-44D2-8FF2-35604B56FA06}" destId="{0B71D73E-18F3-44A3-833E-7F0AC454E48D}" srcOrd="1" destOrd="0" presId="urn:microsoft.com/office/officeart/2005/8/layout/orgChart1"/>
    <dgm:cxn modelId="{E3CFAE03-13EB-4FA8-B138-FA260E5C1A2C}" type="presParOf" srcId="{8A43AF76-EA94-44D2-8FF2-35604B56FA06}" destId="{A6DB1896-DD2A-4CE7-A47E-EFFC06A5A20B}" srcOrd="2" destOrd="0" presId="urn:microsoft.com/office/officeart/2005/8/layout/orgChart1"/>
    <dgm:cxn modelId="{9FCB1870-C8F1-4A54-8047-9C9FABA0D445}" type="presParOf" srcId="{3B2A3CA5-F061-4496-AFAD-A68383982A74}" destId="{E4A5C0C7-3EB7-4306-9466-2A509E337B04}" srcOrd="2" destOrd="0" presId="urn:microsoft.com/office/officeart/2005/8/layout/orgChart1"/>
    <dgm:cxn modelId="{B37D5FA8-827F-4191-8813-99AF3A7731F5}" type="presParOf" srcId="{3B2A3CA5-F061-4496-AFAD-A68383982A74}" destId="{A3945F81-61FB-4715-B474-FC59873F840F}" srcOrd="3" destOrd="0" presId="urn:microsoft.com/office/officeart/2005/8/layout/orgChart1"/>
    <dgm:cxn modelId="{C00ECFC1-1872-4280-A475-F890061934CC}" type="presParOf" srcId="{A3945F81-61FB-4715-B474-FC59873F840F}" destId="{4F381EDC-B18F-4820-8F1C-B106464997C6}" srcOrd="0" destOrd="0" presId="urn:microsoft.com/office/officeart/2005/8/layout/orgChart1"/>
    <dgm:cxn modelId="{29F858BB-D4DC-4D40-B956-5A018B592C53}" type="presParOf" srcId="{4F381EDC-B18F-4820-8F1C-B106464997C6}" destId="{6C566C91-0BB2-478E-8A6C-E1AC25AF2AC8}" srcOrd="0" destOrd="0" presId="urn:microsoft.com/office/officeart/2005/8/layout/orgChart1"/>
    <dgm:cxn modelId="{1D933B46-F0B5-48A7-A308-D4A7043EE662}" type="presParOf" srcId="{4F381EDC-B18F-4820-8F1C-B106464997C6}" destId="{407B448E-7F05-403D-8E21-C2132522BF17}" srcOrd="1" destOrd="0" presId="urn:microsoft.com/office/officeart/2005/8/layout/orgChart1"/>
    <dgm:cxn modelId="{22522316-6859-4D98-A17C-5382D899DC17}" type="presParOf" srcId="{A3945F81-61FB-4715-B474-FC59873F840F}" destId="{72A9FC39-7443-44D0-AD1F-2A827E318C60}" srcOrd="1" destOrd="0" presId="urn:microsoft.com/office/officeart/2005/8/layout/orgChart1"/>
    <dgm:cxn modelId="{80427705-19B7-48AC-82AF-8A28B629E5EE}" type="presParOf" srcId="{A3945F81-61FB-4715-B474-FC59873F840F}" destId="{3C05C3B5-6B2C-46E8-A145-0F46FBA15415}" srcOrd="2" destOrd="0" presId="urn:microsoft.com/office/officeart/2005/8/layout/orgChart1"/>
    <dgm:cxn modelId="{ECB9AD06-B752-4958-A199-EF900C660801}" type="presParOf" srcId="{8D5C453A-442D-4288-AA8F-35BA8CD1D281}" destId="{D76057F6-20A5-41E9-AE52-BF9C99293BF1}" srcOrd="2" destOrd="0" presId="urn:microsoft.com/office/officeart/2005/8/layout/orgChart1"/>
    <dgm:cxn modelId="{83098153-8423-48D5-A4C9-84D3152180FD}" type="presParOf" srcId="{724A1FA2-194B-4BB6-8EFD-ECFD014117B1}" destId="{CC6901BF-588D-45AF-B2EC-3A4D420016F6}" srcOrd="10" destOrd="0" presId="urn:microsoft.com/office/officeart/2005/8/layout/orgChart1"/>
    <dgm:cxn modelId="{8ABC0319-D228-4BAB-A7DE-E31639490178}" type="presParOf" srcId="{724A1FA2-194B-4BB6-8EFD-ECFD014117B1}" destId="{6948CE50-D701-4C65-8891-DAE50EF8307C}" srcOrd="11" destOrd="0" presId="urn:microsoft.com/office/officeart/2005/8/layout/orgChart1"/>
    <dgm:cxn modelId="{608D1FDC-8866-4CEB-9964-BAEEF4ABFC38}" type="presParOf" srcId="{6948CE50-D701-4C65-8891-DAE50EF8307C}" destId="{5096B354-756D-43CA-A71C-27D308B4FB8B}" srcOrd="0" destOrd="0" presId="urn:microsoft.com/office/officeart/2005/8/layout/orgChart1"/>
    <dgm:cxn modelId="{C18AE4FB-3DB8-4B95-AFEE-53BFE981610D}" type="presParOf" srcId="{5096B354-756D-43CA-A71C-27D308B4FB8B}" destId="{4B03FE0C-E580-4B37-AD24-8869E2FF02B5}" srcOrd="0" destOrd="0" presId="urn:microsoft.com/office/officeart/2005/8/layout/orgChart1"/>
    <dgm:cxn modelId="{DDE551AE-DCE1-4AED-A66D-31E70EE9EFAC}" type="presParOf" srcId="{5096B354-756D-43CA-A71C-27D308B4FB8B}" destId="{2560C08E-5CD4-4391-A6F8-6BA408824A47}" srcOrd="1" destOrd="0" presId="urn:microsoft.com/office/officeart/2005/8/layout/orgChart1"/>
    <dgm:cxn modelId="{3FDDEDB2-4BB8-44FC-AF73-8B379460BE8B}" type="presParOf" srcId="{6948CE50-D701-4C65-8891-DAE50EF8307C}" destId="{52106F4C-B7C1-457A-A9E0-3D5E78EAF689}" srcOrd="1" destOrd="0" presId="urn:microsoft.com/office/officeart/2005/8/layout/orgChart1"/>
    <dgm:cxn modelId="{0DC1FB33-D4AB-4F2A-B60E-5CB6F13C7E33}" type="presParOf" srcId="{52106F4C-B7C1-457A-A9E0-3D5E78EAF689}" destId="{E3F49B2F-EFC1-4FAA-A872-FFD88910F6EF}" srcOrd="0" destOrd="0" presId="urn:microsoft.com/office/officeart/2005/8/layout/orgChart1"/>
    <dgm:cxn modelId="{14098936-6C63-4014-A7EE-8AE8A791D606}" type="presParOf" srcId="{52106F4C-B7C1-457A-A9E0-3D5E78EAF689}" destId="{BF75B3E6-D385-4D95-A6DE-7C8910C4C677}" srcOrd="1" destOrd="0" presId="urn:microsoft.com/office/officeart/2005/8/layout/orgChart1"/>
    <dgm:cxn modelId="{318CB2AC-FB11-4B63-82E1-C89D630901E8}" type="presParOf" srcId="{BF75B3E6-D385-4D95-A6DE-7C8910C4C677}" destId="{738EADF7-8234-4F5B-BCE0-2C8DFA5EC303}" srcOrd="0" destOrd="0" presId="urn:microsoft.com/office/officeart/2005/8/layout/orgChart1"/>
    <dgm:cxn modelId="{4659A9A4-FA38-4E63-BB95-B1981838C71F}" type="presParOf" srcId="{738EADF7-8234-4F5B-BCE0-2C8DFA5EC303}" destId="{94645DF3-B6F6-49AC-B6AA-CEA45FA1E824}" srcOrd="0" destOrd="0" presId="urn:microsoft.com/office/officeart/2005/8/layout/orgChart1"/>
    <dgm:cxn modelId="{FD4D4A87-92C2-4520-9B26-8DAF38E0CE76}" type="presParOf" srcId="{738EADF7-8234-4F5B-BCE0-2C8DFA5EC303}" destId="{BFA53103-445F-4A05-BA01-714B30BCBE81}" srcOrd="1" destOrd="0" presId="urn:microsoft.com/office/officeart/2005/8/layout/orgChart1"/>
    <dgm:cxn modelId="{F321A481-7FCE-4262-A6EC-73945635A1E9}" type="presParOf" srcId="{BF75B3E6-D385-4D95-A6DE-7C8910C4C677}" destId="{ABFEA657-00FB-49B1-9A01-F499E686A7BE}" srcOrd="1" destOrd="0" presId="urn:microsoft.com/office/officeart/2005/8/layout/orgChart1"/>
    <dgm:cxn modelId="{8A262194-8993-4060-A433-7B3D58679FE2}" type="presParOf" srcId="{BF75B3E6-D385-4D95-A6DE-7C8910C4C677}" destId="{0058C72D-FBC6-4085-A9F4-F74E42C5018A}" srcOrd="2" destOrd="0" presId="urn:microsoft.com/office/officeart/2005/8/layout/orgChart1"/>
    <dgm:cxn modelId="{59CD1880-4A8B-4AB8-AD34-0ED551EE6D23}" type="presParOf" srcId="{6948CE50-D701-4C65-8891-DAE50EF8307C}" destId="{93D48BBA-8CF2-4C1E-9B7A-8E2CA3050EED}" srcOrd="2" destOrd="0" presId="urn:microsoft.com/office/officeart/2005/8/layout/orgChart1"/>
    <dgm:cxn modelId="{AF0B3314-9370-4AED-8C3D-0C8ED228AAFD}" type="presParOf" srcId="{B7A808F7-DC09-40BE-99E1-9C8E09DAB45B}" destId="{34CC3E20-8DD2-4847-824D-03F1FBDCF457}" srcOrd="2" destOrd="0" presId="urn:microsoft.com/office/officeart/2005/8/layout/orgChart1"/>
  </dgm:cxnLst>
  <dgm:bg>
    <a:noFill/>
  </dgm:bg>
  <dgm:whole>
    <a:ln w="0" cap="flat" cmpd="tri" algn="ctr">
      <a:solidFill>
        <a:schemeClr val="tx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49B2F-EFC1-4FAA-A872-FFD88910F6EF}">
      <dsp:nvSpPr>
        <dsp:cNvPr id="0" name=""/>
        <dsp:cNvSpPr/>
      </dsp:nvSpPr>
      <dsp:spPr>
        <a:xfrm>
          <a:off x="7097243" y="1566229"/>
          <a:ext cx="157594" cy="48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90"/>
              </a:lnTo>
              <a:lnTo>
                <a:pt x="157594" y="48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901BF-588D-45AF-B2EC-3A4D420016F6}">
      <dsp:nvSpPr>
        <dsp:cNvPr id="0" name=""/>
        <dsp:cNvSpPr/>
      </dsp:nvSpPr>
      <dsp:spPr>
        <a:xfrm>
          <a:off x="4021518" y="820280"/>
          <a:ext cx="3495977" cy="22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16"/>
              </a:lnTo>
              <a:lnTo>
                <a:pt x="3495977" y="110316"/>
              </a:lnTo>
              <a:lnTo>
                <a:pt x="3495977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5C0C7-3EB7-4306-9466-2A509E337B04}">
      <dsp:nvSpPr>
        <dsp:cNvPr id="0" name=""/>
        <dsp:cNvSpPr/>
      </dsp:nvSpPr>
      <dsp:spPr>
        <a:xfrm>
          <a:off x="5825978" y="1566229"/>
          <a:ext cx="164266" cy="1249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64"/>
              </a:lnTo>
              <a:lnTo>
                <a:pt x="164266" y="12492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95B90-67C5-4612-BA8E-4F7C10FD87E8}">
      <dsp:nvSpPr>
        <dsp:cNvPr id="0" name=""/>
        <dsp:cNvSpPr/>
      </dsp:nvSpPr>
      <dsp:spPr>
        <a:xfrm>
          <a:off x="5825978" y="1566229"/>
          <a:ext cx="164266" cy="50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315"/>
              </a:lnTo>
              <a:lnTo>
                <a:pt x="164266" y="50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21A-5C11-4BA0-8DF4-E4EE34E8D6C0}">
      <dsp:nvSpPr>
        <dsp:cNvPr id="0" name=""/>
        <dsp:cNvSpPr/>
      </dsp:nvSpPr>
      <dsp:spPr>
        <a:xfrm>
          <a:off x="4021518" y="820280"/>
          <a:ext cx="2224713" cy="22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16"/>
              </a:lnTo>
              <a:lnTo>
                <a:pt x="2224713" y="110316"/>
              </a:lnTo>
              <a:lnTo>
                <a:pt x="2224713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A692-B5E8-453D-968B-BC5DD97BF0E3}">
      <dsp:nvSpPr>
        <dsp:cNvPr id="0" name=""/>
        <dsp:cNvSpPr/>
      </dsp:nvSpPr>
      <dsp:spPr>
        <a:xfrm>
          <a:off x="4554714" y="1566229"/>
          <a:ext cx="164266" cy="1249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64"/>
              </a:lnTo>
              <a:lnTo>
                <a:pt x="164266" y="12492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9013-010F-4EF7-9164-E9BE80413164}">
      <dsp:nvSpPr>
        <dsp:cNvPr id="0" name=""/>
        <dsp:cNvSpPr/>
      </dsp:nvSpPr>
      <dsp:spPr>
        <a:xfrm>
          <a:off x="4554714" y="1566229"/>
          <a:ext cx="164266" cy="50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315"/>
              </a:lnTo>
              <a:lnTo>
                <a:pt x="164266" y="50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2F33F-73C5-4AA0-ADE7-A94BA7C91370}">
      <dsp:nvSpPr>
        <dsp:cNvPr id="0" name=""/>
        <dsp:cNvSpPr/>
      </dsp:nvSpPr>
      <dsp:spPr>
        <a:xfrm>
          <a:off x="4021518" y="820280"/>
          <a:ext cx="953448" cy="22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16"/>
              </a:lnTo>
              <a:lnTo>
                <a:pt x="953448" y="110316"/>
              </a:lnTo>
              <a:lnTo>
                <a:pt x="953448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57C0A-E4EA-4330-A66D-033BF319B9AB}">
      <dsp:nvSpPr>
        <dsp:cNvPr id="0" name=""/>
        <dsp:cNvSpPr/>
      </dsp:nvSpPr>
      <dsp:spPr>
        <a:xfrm>
          <a:off x="3290121" y="2332203"/>
          <a:ext cx="157594" cy="197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87"/>
              </a:lnTo>
              <a:lnTo>
                <a:pt x="157594" y="1975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D4AEC-2044-4F6E-95D0-250E470EB7D9}">
      <dsp:nvSpPr>
        <dsp:cNvPr id="0" name=""/>
        <dsp:cNvSpPr/>
      </dsp:nvSpPr>
      <dsp:spPr>
        <a:xfrm>
          <a:off x="3290121" y="2332203"/>
          <a:ext cx="157594" cy="122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239"/>
              </a:lnTo>
              <a:lnTo>
                <a:pt x="157594" y="12292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9BC8C-0B53-49CA-9A52-6B50F60E8242}">
      <dsp:nvSpPr>
        <dsp:cNvPr id="0" name=""/>
        <dsp:cNvSpPr/>
      </dsp:nvSpPr>
      <dsp:spPr>
        <a:xfrm>
          <a:off x="3290121" y="2332203"/>
          <a:ext cx="157594" cy="48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90"/>
              </a:lnTo>
              <a:lnTo>
                <a:pt x="157594" y="48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C408B-7E65-45B3-A9AD-B98E9D5E04EC}">
      <dsp:nvSpPr>
        <dsp:cNvPr id="0" name=""/>
        <dsp:cNvSpPr/>
      </dsp:nvSpPr>
      <dsp:spPr>
        <a:xfrm>
          <a:off x="3068070" y="1566229"/>
          <a:ext cx="642303" cy="240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341"/>
              </a:lnTo>
              <a:lnTo>
                <a:pt x="642303" y="130341"/>
              </a:lnTo>
              <a:lnTo>
                <a:pt x="642303" y="240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D200-B968-412E-A4A0-8E4F22E00309}">
      <dsp:nvSpPr>
        <dsp:cNvPr id="0" name=""/>
        <dsp:cNvSpPr/>
      </dsp:nvSpPr>
      <dsp:spPr>
        <a:xfrm>
          <a:off x="2439109" y="1566229"/>
          <a:ext cx="628960" cy="240657"/>
        </a:xfrm>
        <a:custGeom>
          <a:avLst/>
          <a:gdLst/>
          <a:ahLst/>
          <a:cxnLst/>
          <a:rect l="0" t="0" r="0" b="0"/>
          <a:pathLst>
            <a:path>
              <a:moveTo>
                <a:pt x="628960" y="0"/>
              </a:moveTo>
              <a:lnTo>
                <a:pt x="628960" y="130341"/>
              </a:lnTo>
              <a:lnTo>
                <a:pt x="0" y="130341"/>
              </a:lnTo>
              <a:lnTo>
                <a:pt x="0" y="240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D1728-8A8A-4827-94C3-A35E485BF29B}">
      <dsp:nvSpPr>
        <dsp:cNvPr id="0" name=""/>
        <dsp:cNvSpPr/>
      </dsp:nvSpPr>
      <dsp:spPr>
        <a:xfrm>
          <a:off x="3068070" y="820280"/>
          <a:ext cx="953448" cy="220632"/>
        </a:xfrm>
        <a:custGeom>
          <a:avLst/>
          <a:gdLst/>
          <a:ahLst/>
          <a:cxnLst/>
          <a:rect l="0" t="0" r="0" b="0"/>
          <a:pathLst>
            <a:path>
              <a:moveTo>
                <a:pt x="953448" y="0"/>
              </a:moveTo>
              <a:lnTo>
                <a:pt x="953448" y="110316"/>
              </a:lnTo>
              <a:lnTo>
                <a:pt x="0" y="110316"/>
              </a:lnTo>
              <a:lnTo>
                <a:pt x="0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5998F-2C2B-4AD6-B157-491E7C75DC53}">
      <dsp:nvSpPr>
        <dsp:cNvPr id="0" name=""/>
        <dsp:cNvSpPr/>
      </dsp:nvSpPr>
      <dsp:spPr>
        <a:xfrm>
          <a:off x="1796805" y="820280"/>
          <a:ext cx="2224713" cy="220632"/>
        </a:xfrm>
        <a:custGeom>
          <a:avLst/>
          <a:gdLst/>
          <a:ahLst/>
          <a:cxnLst/>
          <a:rect l="0" t="0" r="0" b="0"/>
          <a:pathLst>
            <a:path>
              <a:moveTo>
                <a:pt x="2224713" y="0"/>
              </a:moveTo>
              <a:lnTo>
                <a:pt x="2224713" y="110316"/>
              </a:lnTo>
              <a:lnTo>
                <a:pt x="0" y="110316"/>
              </a:lnTo>
              <a:lnTo>
                <a:pt x="0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61737-C363-4E5B-846D-94A46BF689BA}">
      <dsp:nvSpPr>
        <dsp:cNvPr id="0" name=""/>
        <dsp:cNvSpPr/>
      </dsp:nvSpPr>
      <dsp:spPr>
        <a:xfrm>
          <a:off x="105288" y="1566229"/>
          <a:ext cx="164255" cy="1082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402"/>
              </a:lnTo>
              <a:lnTo>
                <a:pt x="164255" y="1082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C630D-FAE1-4480-BFEA-5CCF7290CDBB}">
      <dsp:nvSpPr>
        <dsp:cNvPr id="0" name=""/>
        <dsp:cNvSpPr/>
      </dsp:nvSpPr>
      <dsp:spPr>
        <a:xfrm>
          <a:off x="105288" y="1566229"/>
          <a:ext cx="170937" cy="48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90"/>
              </a:lnTo>
              <a:lnTo>
                <a:pt x="170937" y="48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B3D6-E034-4A42-861E-812AB1D8E16D}">
      <dsp:nvSpPr>
        <dsp:cNvPr id="0" name=""/>
        <dsp:cNvSpPr/>
      </dsp:nvSpPr>
      <dsp:spPr>
        <a:xfrm>
          <a:off x="525540" y="820280"/>
          <a:ext cx="3495977" cy="220632"/>
        </a:xfrm>
        <a:custGeom>
          <a:avLst/>
          <a:gdLst/>
          <a:ahLst/>
          <a:cxnLst/>
          <a:rect l="0" t="0" r="0" b="0"/>
          <a:pathLst>
            <a:path>
              <a:moveTo>
                <a:pt x="3495977" y="0"/>
              </a:moveTo>
              <a:lnTo>
                <a:pt x="3495977" y="110316"/>
              </a:lnTo>
              <a:lnTo>
                <a:pt x="0" y="110316"/>
              </a:lnTo>
              <a:lnTo>
                <a:pt x="0" y="22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9842C-6695-45A6-BB8E-409F605C9F3E}">
      <dsp:nvSpPr>
        <dsp:cNvPr id="0" name=""/>
        <dsp:cNvSpPr/>
      </dsp:nvSpPr>
      <dsp:spPr>
        <a:xfrm>
          <a:off x="3496202" y="294964"/>
          <a:ext cx="1050631" cy="5253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khách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sạn</a:t>
          </a:r>
          <a:endParaRPr lang="en-US" sz="1100" kern="1200" dirty="0"/>
        </a:p>
      </dsp:txBody>
      <dsp:txXfrm>
        <a:off x="3521846" y="320608"/>
        <a:ext cx="999343" cy="474027"/>
      </dsp:txXfrm>
    </dsp:sp>
    <dsp:sp modelId="{435663A3-F729-4C27-B5F4-7E36F3416666}">
      <dsp:nvSpPr>
        <dsp:cNvPr id="0" name=""/>
        <dsp:cNvSpPr/>
      </dsp:nvSpPr>
      <dsp:spPr>
        <a:xfrm>
          <a:off x="224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Thuê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25868" y="1066557"/>
        <a:ext cx="999343" cy="474027"/>
      </dsp:txXfrm>
    </dsp:sp>
    <dsp:sp modelId="{0E333CBD-CDEE-4966-A97D-49257CF4716C}">
      <dsp:nvSpPr>
        <dsp:cNvPr id="0" name=""/>
        <dsp:cNvSpPr/>
      </dsp:nvSpPr>
      <dsp:spPr>
        <a:xfrm>
          <a:off x="276225" y="1786862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Đặt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hủy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301869" y="1812506"/>
        <a:ext cx="999343" cy="474027"/>
      </dsp:txXfrm>
    </dsp:sp>
    <dsp:sp modelId="{2DCEDE60-F523-4792-B4E5-935521907CDF}">
      <dsp:nvSpPr>
        <dsp:cNvPr id="0" name=""/>
        <dsp:cNvSpPr/>
      </dsp:nvSpPr>
      <dsp:spPr>
        <a:xfrm>
          <a:off x="269543" y="2385974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Nhận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295187" y="2411618"/>
        <a:ext cx="999343" cy="474027"/>
      </dsp:txXfrm>
    </dsp:sp>
    <dsp:sp modelId="{0D0A841B-8CE9-49D5-92ED-AB93782A6F45}">
      <dsp:nvSpPr>
        <dsp:cNvPr id="0" name=""/>
        <dsp:cNvSpPr/>
      </dsp:nvSpPr>
      <dsp:spPr>
        <a:xfrm>
          <a:off x="1271489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Thanh </a:t>
          </a:r>
          <a:r>
            <a:rPr lang="en-US" sz="1100" kern="1200" dirty="0" err="1" smtClean="0"/>
            <a:t>toán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in </a:t>
          </a:r>
          <a:r>
            <a:rPr lang="en-US" sz="1100" kern="1200" dirty="0" err="1" smtClean="0"/>
            <a:t>hóa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đơn</a:t>
          </a:r>
          <a:endParaRPr lang="en-US" sz="1100" kern="1200" dirty="0"/>
        </a:p>
      </dsp:txBody>
      <dsp:txXfrm>
        <a:off x="1297133" y="1066557"/>
        <a:ext cx="999343" cy="474027"/>
      </dsp:txXfrm>
    </dsp:sp>
    <dsp:sp modelId="{5343327A-3E7A-477F-B9BA-7D07F08027B5}">
      <dsp:nvSpPr>
        <dsp:cNvPr id="0" name=""/>
        <dsp:cNvSpPr/>
      </dsp:nvSpPr>
      <dsp:spPr>
        <a:xfrm>
          <a:off x="2542754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2568398" y="1066557"/>
        <a:ext cx="999343" cy="474027"/>
      </dsp:txXfrm>
    </dsp:sp>
    <dsp:sp modelId="{3ADE38B1-5B2E-48A8-88F1-AA6ABE7D687A}">
      <dsp:nvSpPr>
        <dsp:cNvPr id="0" name=""/>
        <dsp:cNvSpPr/>
      </dsp:nvSpPr>
      <dsp:spPr>
        <a:xfrm>
          <a:off x="1913793" y="1806887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Thêm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xóa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sửa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1939437" y="1832531"/>
        <a:ext cx="999343" cy="474027"/>
      </dsp:txXfrm>
    </dsp:sp>
    <dsp:sp modelId="{2E0C4841-7126-455C-9A17-7609E7447EBF}">
      <dsp:nvSpPr>
        <dsp:cNvPr id="0" name=""/>
        <dsp:cNvSpPr/>
      </dsp:nvSpPr>
      <dsp:spPr>
        <a:xfrm>
          <a:off x="3185057" y="1806887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loại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3210701" y="1832531"/>
        <a:ext cx="999343" cy="474027"/>
      </dsp:txXfrm>
    </dsp:sp>
    <dsp:sp modelId="{3897DEC3-C834-4732-A8CC-C0434B73C247}">
      <dsp:nvSpPr>
        <dsp:cNvPr id="0" name=""/>
        <dsp:cNvSpPr/>
      </dsp:nvSpPr>
      <dsp:spPr>
        <a:xfrm>
          <a:off x="3447715" y="2552835"/>
          <a:ext cx="1050631" cy="525315"/>
        </a:xfrm>
        <a:prstGeom prst="roundRect">
          <a:avLst/>
        </a:prstGeom>
        <a:solidFill>
          <a:schemeClr val="accent5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Thêm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loại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3473359" y="2578479"/>
        <a:ext cx="999343" cy="474027"/>
      </dsp:txXfrm>
    </dsp:sp>
    <dsp:sp modelId="{64A709AF-CF80-483E-92B7-2AD116DB7097}">
      <dsp:nvSpPr>
        <dsp:cNvPr id="0" name=""/>
        <dsp:cNvSpPr/>
      </dsp:nvSpPr>
      <dsp:spPr>
        <a:xfrm>
          <a:off x="3447715" y="3298784"/>
          <a:ext cx="1050631" cy="525315"/>
        </a:xfrm>
        <a:prstGeom prst="roundRect">
          <a:avLst/>
        </a:prstGeom>
        <a:solidFill>
          <a:schemeClr val="accent5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Xóa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loại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3473359" y="3324428"/>
        <a:ext cx="999343" cy="474027"/>
      </dsp:txXfrm>
    </dsp:sp>
    <dsp:sp modelId="{A2CEF214-7BBA-45EE-8157-03A7D64FAF76}">
      <dsp:nvSpPr>
        <dsp:cNvPr id="0" name=""/>
        <dsp:cNvSpPr/>
      </dsp:nvSpPr>
      <dsp:spPr>
        <a:xfrm>
          <a:off x="3447715" y="4044733"/>
          <a:ext cx="1050631" cy="525315"/>
        </a:xfrm>
        <a:prstGeom prst="roundRect">
          <a:avLst/>
        </a:prstGeom>
        <a:solidFill>
          <a:schemeClr val="accent5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Sửa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loại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phòng</a:t>
          </a:r>
          <a:endParaRPr lang="en-US" sz="1100" kern="1200" dirty="0"/>
        </a:p>
      </dsp:txBody>
      <dsp:txXfrm>
        <a:off x="3473359" y="4070377"/>
        <a:ext cx="999343" cy="474027"/>
      </dsp:txXfrm>
    </dsp:sp>
    <dsp:sp modelId="{0F4FDA4A-4EF0-42EF-9AF7-952AAEC9CB5C}">
      <dsp:nvSpPr>
        <dsp:cNvPr id="0" name=""/>
        <dsp:cNvSpPr/>
      </dsp:nvSpPr>
      <dsp:spPr>
        <a:xfrm>
          <a:off x="4449651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nhập</a:t>
          </a:r>
          <a:endParaRPr lang="en-US" sz="1100" kern="1200" dirty="0"/>
        </a:p>
      </dsp:txBody>
      <dsp:txXfrm>
        <a:off x="4475295" y="1066557"/>
        <a:ext cx="999343" cy="474027"/>
      </dsp:txXfrm>
    </dsp:sp>
    <dsp:sp modelId="{1193372C-C4C8-4699-9299-3AA012A49400}">
      <dsp:nvSpPr>
        <dsp:cNvPr id="0" name=""/>
        <dsp:cNvSpPr/>
      </dsp:nvSpPr>
      <dsp:spPr>
        <a:xfrm>
          <a:off x="4718980" y="1806887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Thống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kê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thu</a:t>
          </a:r>
          <a:r>
            <a:rPr lang="en-US" sz="1100" kern="1200" dirty="0" smtClean="0"/>
            <a:t> chi</a:t>
          </a:r>
          <a:endParaRPr lang="en-US" sz="1100" kern="1200" dirty="0"/>
        </a:p>
      </dsp:txBody>
      <dsp:txXfrm>
        <a:off x="4744624" y="1832531"/>
        <a:ext cx="999343" cy="474027"/>
      </dsp:txXfrm>
    </dsp:sp>
    <dsp:sp modelId="{EDB96AB5-65C1-477B-8289-0EE7D0A5A93B}">
      <dsp:nvSpPr>
        <dsp:cNvPr id="0" name=""/>
        <dsp:cNvSpPr/>
      </dsp:nvSpPr>
      <dsp:spPr>
        <a:xfrm>
          <a:off x="4718980" y="2552835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Biểu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đồ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thu</a:t>
          </a:r>
          <a:r>
            <a:rPr lang="en-US" sz="1100" kern="1200" dirty="0" smtClean="0"/>
            <a:t> chi</a:t>
          </a:r>
          <a:endParaRPr lang="en-US" sz="1100" kern="1200" dirty="0"/>
        </a:p>
      </dsp:txBody>
      <dsp:txXfrm>
        <a:off x="4744624" y="2578479"/>
        <a:ext cx="999343" cy="474027"/>
      </dsp:txXfrm>
    </dsp:sp>
    <dsp:sp modelId="{7D389C23-A130-4A80-9CC8-75652794529C}">
      <dsp:nvSpPr>
        <dsp:cNvPr id="0" name=""/>
        <dsp:cNvSpPr/>
      </dsp:nvSpPr>
      <dsp:spPr>
        <a:xfrm>
          <a:off x="5720915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nhân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sự</a:t>
          </a:r>
          <a:endParaRPr lang="en-US" sz="1100" kern="1200" dirty="0"/>
        </a:p>
      </dsp:txBody>
      <dsp:txXfrm>
        <a:off x="5746559" y="1066557"/>
        <a:ext cx="999343" cy="474027"/>
      </dsp:txXfrm>
    </dsp:sp>
    <dsp:sp modelId="{0C7C8C01-DB1B-4697-ADB4-95E3F2ED210F}">
      <dsp:nvSpPr>
        <dsp:cNvPr id="0" name=""/>
        <dsp:cNvSpPr/>
      </dsp:nvSpPr>
      <dsp:spPr>
        <a:xfrm>
          <a:off x="5990245" y="1806887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Thêm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xóa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nhân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viên</a:t>
          </a:r>
          <a:endParaRPr lang="en-US" sz="1100" kern="1200" dirty="0"/>
        </a:p>
      </dsp:txBody>
      <dsp:txXfrm>
        <a:off x="6015889" y="1832531"/>
        <a:ext cx="999343" cy="474027"/>
      </dsp:txXfrm>
    </dsp:sp>
    <dsp:sp modelId="{6C566C91-0BB2-478E-8A6C-E1AC25AF2AC8}">
      <dsp:nvSpPr>
        <dsp:cNvPr id="0" name=""/>
        <dsp:cNvSpPr/>
      </dsp:nvSpPr>
      <dsp:spPr>
        <a:xfrm>
          <a:off x="5990245" y="2552835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Thêm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tài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khoản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nhân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viên</a:t>
          </a:r>
          <a:endParaRPr lang="en-US" sz="1100" kern="1200" dirty="0"/>
        </a:p>
      </dsp:txBody>
      <dsp:txXfrm>
        <a:off x="6015889" y="2578479"/>
        <a:ext cx="999343" cy="474027"/>
      </dsp:txXfrm>
    </dsp:sp>
    <dsp:sp modelId="{4B03FE0C-E580-4B37-AD24-8869E2FF02B5}">
      <dsp:nvSpPr>
        <dsp:cNvPr id="0" name=""/>
        <dsp:cNvSpPr/>
      </dsp:nvSpPr>
      <dsp:spPr>
        <a:xfrm>
          <a:off x="6992180" y="1040913"/>
          <a:ext cx="1050631" cy="525315"/>
        </a:xfrm>
        <a:prstGeom prst="roundRect">
          <a:avLst/>
        </a:prstGeom>
        <a:solidFill>
          <a:schemeClr val="accent1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Quản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khách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hàng</a:t>
          </a:r>
          <a:endParaRPr lang="en-US" sz="1100" kern="1200" dirty="0"/>
        </a:p>
      </dsp:txBody>
      <dsp:txXfrm>
        <a:off x="7017824" y="1066557"/>
        <a:ext cx="999343" cy="474027"/>
      </dsp:txXfrm>
    </dsp:sp>
    <dsp:sp modelId="{94645DF3-B6F6-49AC-B6AA-CEA45FA1E824}">
      <dsp:nvSpPr>
        <dsp:cNvPr id="0" name=""/>
        <dsp:cNvSpPr/>
      </dsp:nvSpPr>
      <dsp:spPr>
        <a:xfrm>
          <a:off x="7254838" y="1786862"/>
          <a:ext cx="1050631" cy="525315"/>
        </a:xfrm>
        <a:prstGeom prst="roundRect">
          <a:avLst/>
        </a:prstGeom>
        <a:solidFill>
          <a:srgbClr val="00B050"/>
        </a:solidFill>
        <a:ln w="0" cap="flat" cmpd="sng" algn="ctr">
          <a:solidFill>
            <a:scrgbClr r="0" g="0" b="0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Lưu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thông</a:t>
          </a:r>
          <a:r>
            <a:rPr lang="en-US" sz="1100" kern="1200" dirty="0" smtClean="0"/>
            <a:t> tin </a:t>
          </a:r>
          <a:r>
            <a:rPr lang="en-US" sz="1100" kern="1200" dirty="0" err="1" smtClean="0"/>
            <a:t>khách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hàng</a:t>
          </a:r>
          <a:endParaRPr lang="en-US" sz="1100" kern="1200" dirty="0"/>
        </a:p>
      </dsp:txBody>
      <dsp:txXfrm>
        <a:off x="7280482" y="1812506"/>
        <a:ext cx="999343" cy="474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7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641974" y="1004270"/>
            <a:ext cx="5726864" cy="1669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khách sạn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336" y="768927"/>
            <a:ext cx="696191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5;p13"/>
          <p:cNvSpPr txBox="1">
            <a:spLocks/>
          </p:cNvSpPr>
          <p:nvPr/>
        </p:nvSpPr>
        <p:spPr>
          <a:xfrm>
            <a:off x="3469688" y="3255942"/>
            <a:ext cx="5378823" cy="87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95;p13"/>
          <p:cNvSpPr txBox="1">
            <a:spLocks/>
          </p:cNvSpPr>
          <p:nvPr/>
        </p:nvSpPr>
        <p:spPr>
          <a:xfrm>
            <a:off x="-1261614" y="3255942"/>
            <a:ext cx="6167312" cy="15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DBRR: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95;p13"/>
          <p:cNvSpPr txBox="1">
            <a:spLocks/>
          </p:cNvSpPr>
          <p:nvPr/>
        </p:nvSpPr>
        <p:spPr>
          <a:xfrm>
            <a:off x="3115540" y="22517"/>
            <a:ext cx="2912917" cy="45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2020311" y="414729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519980" y="4752000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5" y="1163453"/>
            <a:ext cx="7170258" cy="3980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732" y="1538867"/>
            <a:ext cx="536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5369" y="2364803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ính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0268" y="4098211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3192" y="3247576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" name="Google Shape;188;p24"/>
          <p:cNvSpPr/>
          <p:nvPr/>
        </p:nvSpPr>
        <p:spPr>
          <a:xfrm>
            <a:off x="2128116" y="2365176"/>
            <a:ext cx="2133000" cy="2133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Tính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năng</a:t>
            </a:r>
            <a:endParaRPr sz="4000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189;p24"/>
          <p:cNvSpPr/>
          <p:nvPr/>
        </p:nvSpPr>
        <p:spPr>
          <a:xfrm>
            <a:off x="5038246" y="2365176"/>
            <a:ext cx="2212407" cy="2133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2">
                    <a:lumMod val="75000"/>
                  </a:schemeClr>
                </a:solidFill>
                <a:latin typeface="Lora"/>
                <a:ea typeface="Lora"/>
                <a:cs typeface="Lora"/>
                <a:sym typeface="Lora"/>
              </a:rPr>
              <a:t>Đối tượng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" name="Google Shape;191;p24"/>
          <p:cNvSpPr/>
          <p:nvPr/>
        </p:nvSpPr>
        <p:spPr>
          <a:xfrm>
            <a:off x="3505500" y="287087"/>
            <a:ext cx="2133000" cy="207808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7030A0"/>
                </a:solidFill>
                <a:latin typeface="Lora"/>
                <a:ea typeface="Lora"/>
                <a:cs typeface="Lora"/>
                <a:sym typeface="Lora"/>
              </a:rPr>
              <a:t>Lí do</a:t>
            </a:r>
            <a:endParaRPr sz="4000" dirty="0">
              <a:solidFill>
                <a:srgbClr val="7030A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249749" y="2753230"/>
            <a:ext cx="6367926" cy="326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Dân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số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càng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đông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cầu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ở, </a:t>
            </a:r>
            <a:r>
              <a:rPr lang="en-US" sz="2000" dirty="0" err="1" smtClean="0">
                <a:solidFill>
                  <a:srgbClr val="0070C0"/>
                </a:solidFill>
              </a:rPr>
              <a:t>khách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sạn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ngày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càng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tăng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các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chủ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đầu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tư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một</a:t>
            </a:r>
            <a:r>
              <a:rPr lang="en-US" sz="2000" dirty="0" smtClean="0">
                <a:solidFill>
                  <a:srgbClr val="0070C0"/>
                </a:solidFill>
              </a:rPr>
              <a:t> app </a:t>
            </a:r>
            <a:r>
              <a:rPr lang="en-US" sz="2000" dirty="0" err="1" smtClean="0">
                <a:solidFill>
                  <a:srgbClr val="0070C0"/>
                </a:solidFill>
              </a:rPr>
              <a:t>trực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quan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để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quản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khách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sạn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 err="1" smtClean="0">
                <a:solidFill>
                  <a:srgbClr val="0070C0"/>
                </a:solidFill>
              </a:rPr>
              <a:t>Cần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sự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đơn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giản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dễ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dụng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nhưng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đầy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đủ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năng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và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lại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mang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bảo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mật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cao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 err="1" smtClean="0">
                <a:solidFill>
                  <a:srgbClr val="0070C0"/>
                </a:solidFill>
              </a:rPr>
              <a:t>Vì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vậy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chúng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em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đã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chọn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đề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tài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này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3107752" y="47550"/>
            <a:ext cx="2928495" cy="185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L</a:t>
            </a:r>
            <a:r>
              <a:rPr lang="en" sz="8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í do</a:t>
            </a:r>
            <a:endParaRPr sz="80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1624404" y="1194099"/>
            <a:ext cx="1731982" cy="2312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Oval 9"/>
          <p:cNvSpPr/>
          <p:nvPr/>
        </p:nvSpPr>
        <p:spPr>
          <a:xfrm>
            <a:off x="5494371" y="978945"/>
            <a:ext cx="2743200" cy="27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6316" y="2609850"/>
            <a:ext cx="1506071" cy="14971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lí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chăm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sóc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khách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hàng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77031" y="2609850"/>
            <a:ext cx="1530353" cy="14971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lí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thống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kê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doanh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thu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05273" y="674555"/>
            <a:ext cx="1530352" cy="1550485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phòng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96317" y="697453"/>
            <a:ext cx="1506071" cy="152758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nhân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viên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3B7126-A8B5-4B57-A80C-538AE527C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73046"/>
              </p:ext>
            </p:extLst>
          </p:nvPr>
        </p:nvGraphicFramePr>
        <p:xfrm>
          <a:off x="419153" y="149256"/>
          <a:ext cx="8305695" cy="484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7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756747" y="49875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61769" y="1734813"/>
            <a:ext cx="2482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20348" y="1209676"/>
            <a:ext cx="1533227" cy="230807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0125" y="1209675"/>
            <a:ext cx="1439402" cy="2308075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urved Connector 24"/>
          <p:cNvCxnSpPr>
            <a:stCxn id="2" idx="3"/>
            <a:endCxn id="6" idx="1"/>
          </p:cNvCxnSpPr>
          <p:nvPr/>
        </p:nvCxnSpPr>
        <p:spPr>
          <a:xfrm flipV="1">
            <a:off x="5944496" y="1547686"/>
            <a:ext cx="1100388" cy="848847"/>
          </a:xfrm>
          <a:prstGeom prst="curvedConnector4">
            <a:avLst>
              <a:gd name="adj1" fmla="val 39797"/>
              <a:gd name="adj2" fmla="val 166751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2" idx="2"/>
            <a:endCxn id="7" idx="5"/>
          </p:cNvCxnSpPr>
          <p:nvPr/>
        </p:nvCxnSpPr>
        <p:spPr>
          <a:xfrm rot="10800000" flipV="1">
            <a:off x="2198731" y="2571824"/>
            <a:ext cx="1011194" cy="607915"/>
          </a:xfrm>
          <a:prstGeom prst="curvedConnector4">
            <a:avLst>
              <a:gd name="adj1" fmla="val 39577"/>
              <a:gd name="adj2" fmla="val 261673"/>
            </a:avLst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29242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Cảm ơn mọi người đã xem</a:t>
            </a:r>
            <a:endParaRPr sz="4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4195275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questions?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02" y="1452224"/>
            <a:ext cx="25717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191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Yu Gothic UI</vt:lpstr>
      <vt:lpstr>Lora</vt:lpstr>
      <vt:lpstr>Times New Roman</vt:lpstr>
      <vt:lpstr>Nixie One</vt:lpstr>
      <vt:lpstr>Varela Round</vt:lpstr>
      <vt:lpstr>Puck template</vt:lpstr>
      <vt:lpstr>Quản lí khách sạn</vt:lpstr>
      <vt:lpstr>Tổng quan về đồ án</vt:lpstr>
      <vt:lpstr>PowerPoint Presentation</vt:lpstr>
      <vt:lpstr>PowerPoint Presentation</vt:lpstr>
      <vt:lpstr>Tính năng</vt:lpstr>
      <vt:lpstr>PowerPoint Presentation</vt:lpstr>
      <vt:lpstr>PowerPoint Presentation</vt:lpstr>
      <vt:lpstr>Cảm ơn mọi người đã xem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84981097144</cp:lastModifiedBy>
  <cp:revision>25</cp:revision>
  <dcterms:modified xsi:type="dcterms:W3CDTF">2020-12-27T14:29:48Z</dcterms:modified>
</cp:coreProperties>
</file>