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7" r:id="rId3"/>
    <p:sldId id="257" r:id="rId4"/>
    <p:sldId id="259" r:id="rId5"/>
    <p:sldId id="265" r:id="rId6"/>
    <p:sldId id="262" r:id="rId7"/>
    <p:sldId id="280" r:id="rId8"/>
  </p:sldIdLst>
  <p:sldSz cx="9144000" cy="5143500" type="screen16x9"/>
  <p:notesSz cx="6858000" cy="9144000"/>
  <p:embeddedFontLst>
    <p:embeddedFont>
      <p:font typeface="Nixie One" panose="020B0604020202020204" charset="0"/>
      <p:regular r:id="rId10"/>
    </p:embeddedFont>
    <p:embeddedFont>
      <p:font typeface="Yu Gothic UI" panose="020B0500000000000000" pitchFamily="34" charset="-128"/>
      <p:regular r:id="rId11"/>
      <p:bold r:id="rId12"/>
    </p:embeddedFont>
    <p:embeddedFont>
      <p:font typeface="Varela Round" panose="020B0604020202020204" charset="-79"/>
      <p:regular r:id="rId13"/>
    </p:embeddedFont>
    <p:embeddedFont>
      <p:font typeface="Lor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1E1C"/>
    <a:srgbClr val="CC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F7D3741-02DA-4B00-B5DE-5E230C1C2047}">
  <a:tblStyle styleId="{EF7D3741-02DA-4B00-B5DE-5E230C1C2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 snapToGrid="0" showGuides="1">
      <p:cViewPr>
        <p:scale>
          <a:sx n="95" d="100"/>
          <a:sy n="95" d="100"/>
        </p:scale>
        <p:origin x="-440" y="628"/>
      </p:cViewPr>
      <p:guideLst>
        <p:guide orient="horz" pos="16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67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641974" y="1004270"/>
            <a:ext cx="5726864" cy="1669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khách sạn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336" y="768927"/>
            <a:ext cx="696191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95;p13"/>
          <p:cNvSpPr txBox="1">
            <a:spLocks/>
          </p:cNvSpPr>
          <p:nvPr/>
        </p:nvSpPr>
        <p:spPr>
          <a:xfrm>
            <a:off x="3469688" y="3255942"/>
            <a:ext cx="5378823" cy="87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95;p13"/>
          <p:cNvSpPr txBox="1">
            <a:spLocks/>
          </p:cNvSpPr>
          <p:nvPr/>
        </p:nvSpPr>
        <p:spPr>
          <a:xfrm>
            <a:off x="-1261614" y="3255942"/>
            <a:ext cx="6167312" cy="15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DBRR: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Thạch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95;p13"/>
          <p:cNvSpPr txBox="1">
            <a:spLocks/>
          </p:cNvSpPr>
          <p:nvPr/>
        </p:nvSpPr>
        <p:spPr>
          <a:xfrm>
            <a:off x="3115540" y="22517"/>
            <a:ext cx="2912917" cy="45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2020311" y="414729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519980" y="4752000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15" y="1163453"/>
            <a:ext cx="7170258" cy="3980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4732" y="1538867"/>
            <a:ext cx="536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5369" y="2364803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ính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5C1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0268" y="4098211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3192" y="3247576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ễ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" name="Google Shape;188;p24"/>
          <p:cNvSpPr/>
          <p:nvPr/>
        </p:nvSpPr>
        <p:spPr>
          <a:xfrm>
            <a:off x="2128116" y="2365176"/>
            <a:ext cx="2133000" cy="2133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Tính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năng</a:t>
            </a:r>
            <a:endParaRPr sz="4000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189;p24"/>
          <p:cNvSpPr/>
          <p:nvPr/>
        </p:nvSpPr>
        <p:spPr>
          <a:xfrm>
            <a:off x="5038246" y="2365176"/>
            <a:ext cx="2212407" cy="2133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2">
                    <a:lumMod val="75000"/>
                  </a:schemeClr>
                </a:solidFill>
                <a:latin typeface="Lora"/>
                <a:ea typeface="Lora"/>
                <a:cs typeface="Lora"/>
                <a:sym typeface="Lora"/>
              </a:rPr>
              <a:t>Đối tượng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" name="Google Shape;191;p24"/>
          <p:cNvSpPr/>
          <p:nvPr/>
        </p:nvSpPr>
        <p:spPr>
          <a:xfrm>
            <a:off x="3505500" y="287087"/>
            <a:ext cx="2133000" cy="207808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7030A0"/>
                </a:solidFill>
                <a:latin typeface="Lora"/>
                <a:ea typeface="Lora"/>
                <a:cs typeface="Lora"/>
                <a:sym typeface="Lora"/>
              </a:rPr>
              <a:t>Lí do</a:t>
            </a:r>
            <a:endParaRPr sz="4000" dirty="0">
              <a:solidFill>
                <a:srgbClr val="7030A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249749" y="2753230"/>
            <a:ext cx="6367926" cy="3265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0070C0"/>
                </a:solidFill>
              </a:rPr>
              <a:t>Dân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số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càng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đông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cầu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nhà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ở, </a:t>
            </a:r>
            <a:r>
              <a:rPr lang="en-US" sz="2000" dirty="0" err="1" smtClean="0">
                <a:solidFill>
                  <a:srgbClr val="0070C0"/>
                </a:solidFill>
              </a:rPr>
              <a:t>khách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sạn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ngày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càng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tăng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các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chủ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đầu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tư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cần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một</a:t>
            </a:r>
            <a:r>
              <a:rPr lang="en-US" sz="2000" dirty="0" smtClean="0">
                <a:solidFill>
                  <a:srgbClr val="0070C0"/>
                </a:solidFill>
              </a:rPr>
              <a:t> app </a:t>
            </a:r>
            <a:r>
              <a:rPr lang="en-US" sz="2000" dirty="0" err="1" smtClean="0">
                <a:solidFill>
                  <a:srgbClr val="0070C0"/>
                </a:solidFill>
              </a:rPr>
              <a:t>trực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quan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để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quản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khách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sạn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  <a:r>
              <a:rPr lang="en-US" sz="2000" dirty="0" err="1" smtClean="0">
                <a:solidFill>
                  <a:srgbClr val="0070C0"/>
                </a:solidFill>
              </a:rPr>
              <a:t>Cần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sự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đơn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giản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</a:rPr>
              <a:t>dễ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dụng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nhưng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đầy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đủ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tính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năng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và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lại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mang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tính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bảo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mật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cao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  <a:r>
              <a:rPr lang="en-US" sz="2000" dirty="0" err="1" smtClean="0">
                <a:solidFill>
                  <a:srgbClr val="0070C0"/>
                </a:solidFill>
              </a:rPr>
              <a:t>Vì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vậy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chúng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em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đã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chọn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đề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tài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này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3107752" y="47550"/>
            <a:ext cx="2928495" cy="185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L</a:t>
            </a:r>
            <a:r>
              <a:rPr lang="en" sz="80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í do</a:t>
            </a:r>
            <a:endParaRPr sz="80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1624404" y="1194099"/>
            <a:ext cx="1731982" cy="2312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Oval 9"/>
          <p:cNvSpPr/>
          <p:nvPr/>
        </p:nvSpPr>
        <p:spPr>
          <a:xfrm>
            <a:off x="5494371" y="978945"/>
            <a:ext cx="2743200" cy="27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96316" y="2609850"/>
            <a:ext cx="1506071" cy="149710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lí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chăm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sóc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khách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hàng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77031" y="2609850"/>
            <a:ext cx="1530353" cy="14971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lí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thống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kê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doanh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thu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05273" y="674555"/>
            <a:ext cx="1530352" cy="1550485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lí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phòng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96317" y="697453"/>
            <a:ext cx="1506071" cy="1527587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</a:rPr>
              <a:t>Quản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lí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nhân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viên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756747" y="49875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461769" y="1734813"/>
            <a:ext cx="2482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20348" y="1209676"/>
            <a:ext cx="1533227" cy="230807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0125" y="1209675"/>
            <a:ext cx="1439402" cy="2308075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urved Connector 24"/>
          <p:cNvCxnSpPr>
            <a:stCxn id="2" idx="3"/>
            <a:endCxn id="6" idx="1"/>
          </p:cNvCxnSpPr>
          <p:nvPr/>
        </p:nvCxnSpPr>
        <p:spPr>
          <a:xfrm flipV="1">
            <a:off x="5944496" y="1547686"/>
            <a:ext cx="1100388" cy="848847"/>
          </a:xfrm>
          <a:prstGeom prst="curvedConnector4">
            <a:avLst>
              <a:gd name="adj1" fmla="val 39797"/>
              <a:gd name="adj2" fmla="val 166751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2" idx="2"/>
            <a:endCxn id="7" idx="5"/>
          </p:cNvCxnSpPr>
          <p:nvPr/>
        </p:nvCxnSpPr>
        <p:spPr>
          <a:xfrm rot="10800000" flipV="1">
            <a:off x="2198731" y="2571824"/>
            <a:ext cx="1011194" cy="607915"/>
          </a:xfrm>
          <a:prstGeom prst="curvedConnector4">
            <a:avLst>
              <a:gd name="adj1" fmla="val 39577"/>
              <a:gd name="adj2" fmla="val 261673"/>
            </a:avLst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29242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Cảm ơn mọi người đã xem</a:t>
            </a:r>
            <a:endParaRPr sz="4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4195275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Any questions?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02" y="1452224"/>
            <a:ext cx="25717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114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Nixie One</vt:lpstr>
      <vt:lpstr>Yu Gothic UI</vt:lpstr>
      <vt:lpstr>Times New Roman</vt:lpstr>
      <vt:lpstr>Varela Round</vt:lpstr>
      <vt:lpstr>Lora</vt:lpstr>
      <vt:lpstr>Puck template</vt:lpstr>
      <vt:lpstr>Quản lí khách sạn</vt:lpstr>
      <vt:lpstr>Tổng quan về đồ án</vt:lpstr>
      <vt:lpstr>PowerPoint Presentation</vt:lpstr>
      <vt:lpstr>PowerPoint Presentation</vt:lpstr>
      <vt:lpstr>Tính năng</vt:lpstr>
      <vt:lpstr>PowerPoint Presentation</vt:lpstr>
      <vt:lpstr>Cảm ơn mọi người đã xem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84981097144</cp:lastModifiedBy>
  <cp:revision>21</cp:revision>
  <dcterms:modified xsi:type="dcterms:W3CDTF">2020-12-27T12:17:44Z</dcterms:modified>
</cp:coreProperties>
</file>