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0" r:id="rId5"/>
    <p:sldId id="262" r:id="rId6"/>
    <p:sldId id="261" r:id="rId7"/>
    <p:sldId id="258" r:id="rId8"/>
    <p:sldId id="259" r:id="rId9"/>
    <p:sldId id="265" r:id="rId10"/>
    <p:sldId id="264" r:id="rId11"/>
    <p:sldId id="271" r:id="rId12"/>
    <p:sldId id="263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597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98855" y="-417299"/>
            <a:ext cx="4517838" cy="7488183"/>
          </a:xfrm>
        </p:spPr>
      </p:pic>
      <p:sp>
        <p:nvSpPr>
          <p:cNvPr id="4" name="Block Arc 3"/>
          <p:cNvSpPr/>
          <p:nvPr/>
        </p:nvSpPr>
        <p:spPr>
          <a:xfrm>
            <a:off x="8049736" y="2277030"/>
            <a:ext cx="2797810" cy="2817495"/>
          </a:xfrm>
          <a:prstGeom prst="blockArc">
            <a:avLst>
              <a:gd name="adj1" fmla="val 21563003"/>
              <a:gd name="adj2" fmla="val 21558177"/>
              <a:gd name="adj3" fmla="val 1564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Block Arc 4"/>
          <p:cNvSpPr/>
          <p:nvPr/>
        </p:nvSpPr>
        <p:spPr>
          <a:xfrm>
            <a:off x="8455688" y="2734669"/>
            <a:ext cx="1933575" cy="1948180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Block Arc 5"/>
          <p:cNvSpPr/>
          <p:nvPr/>
        </p:nvSpPr>
        <p:spPr>
          <a:xfrm>
            <a:off x="8946891" y="3229767"/>
            <a:ext cx="1017270" cy="1021715"/>
          </a:xfrm>
          <a:prstGeom prst="blockArc">
            <a:avLst>
              <a:gd name="adj1" fmla="val 22152"/>
              <a:gd name="adj2" fmla="val 35"/>
              <a:gd name="adj3" fmla="val 4658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Terminator 10"/>
          <p:cNvSpPr>
            <a:spLocks noChangeArrowheads="1"/>
          </p:cNvSpPr>
          <p:nvPr/>
        </p:nvSpPr>
        <p:spPr bwMode="auto">
          <a:xfrm>
            <a:off x="9097544" y="4818020"/>
            <a:ext cx="715963" cy="22114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1"/>
          <p:cNvSpPr>
            <a:spLocks noChangeArrowheads="1"/>
          </p:cNvSpPr>
          <p:nvPr/>
        </p:nvSpPr>
        <p:spPr bwMode="auto">
          <a:xfrm>
            <a:off x="9005728" y="4289117"/>
            <a:ext cx="885825" cy="339725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Medium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Terminator 12"/>
          <p:cNvSpPr>
            <a:spLocks noChangeArrowheads="1"/>
          </p:cNvSpPr>
          <p:nvPr/>
        </p:nvSpPr>
        <p:spPr bwMode="auto">
          <a:xfrm>
            <a:off x="9145962" y="3844403"/>
            <a:ext cx="619125" cy="333375"/>
          </a:xfrm>
          <a:prstGeom prst="flowChartTerminator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Near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392466" y="3681652"/>
            <a:ext cx="133350" cy="12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0451318" y="3187141"/>
            <a:ext cx="15049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12" name="Oval Callout 15"/>
          <p:cNvSpPr>
            <a:spLocks noChangeArrowheads="1"/>
          </p:cNvSpPr>
          <p:nvPr/>
        </p:nvSpPr>
        <p:spPr bwMode="auto">
          <a:xfrm>
            <a:off x="9992770" y="1189223"/>
            <a:ext cx="903986" cy="656039"/>
          </a:xfrm>
          <a:prstGeom prst="wedgeEllipseCallout">
            <a:avLst>
              <a:gd name="adj1" fmla="val 10821"/>
              <a:gd name="adj2" fmla="val 259646"/>
            </a:avLst>
          </a:prstGeom>
          <a:solidFill>
            <a:srgbClr val="FFFF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Thiết</a:t>
            </a: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vi-V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altLang="vi-VN" sz="1100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android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Callout 16"/>
          <p:cNvSpPr>
            <a:spLocks noChangeArrowheads="1"/>
          </p:cNvSpPr>
          <p:nvPr/>
        </p:nvSpPr>
        <p:spPr bwMode="auto">
          <a:xfrm>
            <a:off x="8326968" y="1244335"/>
            <a:ext cx="1065498" cy="803875"/>
          </a:xfrm>
          <a:prstGeom prst="wedgeEllipseCallout">
            <a:avLst>
              <a:gd name="adj1" fmla="val 54491"/>
              <a:gd name="adj2" fmla="val 260405"/>
            </a:avLst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 Beacons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Terminator 29"/>
          <p:cNvSpPr>
            <a:spLocks noChangeArrowheads="1"/>
          </p:cNvSpPr>
          <p:nvPr/>
        </p:nvSpPr>
        <p:spPr bwMode="auto">
          <a:xfrm>
            <a:off x="9984099" y="3528060"/>
            <a:ext cx="346075" cy="323213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22475" y="3746105"/>
            <a:ext cx="1443262" cy="1233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141414" y="393413"/>
            <a:ext cx="9905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200" dirty="0" smtClean="0">
                <a:latin typeface="+mj-lt"/>
              </a:rPr>
              <a:t>Vùng phủ Beacons</a:t>
            </a:r>
            <a:endParaRPr lang="vi-VN" sz="3200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25204" y="3287389"/>
            <a:ext cx="1050701" cy="47165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9"/>
          <p:cNvSpPr>
            <a:spLocks noChangeArrowheads="1"/>
          </p:cNvSpPr>
          <p:nvPr/>
        </p:nvSpPr>
        <p:spPr bwMode="auto">
          <a:xfrm rot="20198273">
            <a:off x="9828531" y="3134840"/>
            <a:ext cx="346075" cy="333427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4053" y="3315929"/>
            <a:ext cx="4740523" cy="10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082211" y="1440757"/>
            <a:ext cx="4001" cy="3101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31314" y="2910216"/>
            <a:ext cx="135556" cy="319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86212" y="1365403"/>
            <a:ext cx="232589" cy="2622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77029" y="3364889"/>
            <a:ext cx="132462" cy="158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67" idx="3"/>
          </p:cNvCxnSpPr>
          <p:nvPr/>
        </p:nvCxnSpPr>
        <p:spPr>
          <a:xfrm flipV="1">
            <a:off x="4911776" y="2995513"/>
            <a:ext cx="279609" cy="35301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7" idx="5"/>
          </p:cNvCxnSpPr>
          <p:nvPr/>
        </p:nvCxnSpPr>
        <p:spPr>
          <a:xfrm>
            <a:off x="5251275" y="2995513"/>
            <a:ext cx="323859" cy="3530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8981111">
            <a:off x="4846686" y="3030848"/>
            <a:ext cx="362161" cy="11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2726089">
            <a:off x="5335005" y="3016422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34381" y="5873447"/>
            <a:ext cx="3018971" cy="368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hìnhTopomap</a:t>
            </a:r>
            <a:r>
              <a:rPr lang="en-US" dirty="0" smtClean="0"/>
              <a:t> C9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4764139" y="2686045"/>
            <a:ext cx="906878" cy="19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A1(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Xa,Ya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Block Arc 27"/>
          <p:cNvSpPr/>
          <p:nvPr/>
        </p:nvSpPr>
        <p:spPr>
          <a:xfrm>
            <a:off x="5715848" y="2836220"/>
            <a:ext cx="1007735" cy="974336"/>
          </a:xfrm>
          <a:prstGeom prst="blockArc">
            <a:avLst>
              <a:gd name="adj1" fmla="val 10800000"/>
              <a:gd name="adj2" fmla="val 10729324"/>
              <a:gd name="adj3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51" idx="3"/>
          </p:cNvCxnSpPr>
          <p:nvPr/>
        </p:nvCxnSpPr>
        <p:spPr>
          <a:xfrm flipV="1">
            <a:off x="5609214" y="2945698"/>
            <a:ext cx="263503" cy="38431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5"/>
          </p:cNvCxnSpPr>
          <p:nvPr/>
        </p:nvCxnSpPr>
        <p:spPr>
          <a:xfrm>
            <a:off x="5916165" y="2945698"/>
            <a:ext cx="348982" cy="38431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63719" y="2899849"/>
            <a:ext cx="61444" cy="53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/>
          <p:cNvSpPr/>
          <p:nvPr/>
        </p:nvSpPr>
        <p:spPr>
          <a:xfrm rot="251881">
            <a:off x="5732702" y="2657073"/>
            <a:ext cx="323005" cy="2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8298504">
            <a:off x="5496056" y="3018971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2708617">
            <a:off x="5960053" y="3004460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ight Arrow 65"/>
          <p:cNvSpPr/>
          <p:nvPr/>
        </p:nvSpPr>
        <p:spPr>
          <a:xfrm rot="21383446">
            <a:off x="5245694" y="2904623"/>
            <a:ext cx="622105" cy="49175"/>
          </a:xfrm>
          <a:prstGeom prst="rightArrow">
            <a:avLst>
              <a:gd name="adj1" fmla="val 50000"/>
              <a:gd name="adj2" fmla="val 901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Oval 66"/>
          <p:cNvSpPr/>
          <p:nvPr/>
        </p:nvSpPr>
        <p:spPr>
          <a:xfrm>
            <a:off x="5178982" y="2931085"/>
            <a:ext cx="84696" cy="754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530411" y="3333236"/>
            <a:ext cx="676639" cy="13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B1(X1,0)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86916" y="3333707"/>
            <a:ext cx="880070" cy="17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B2(X2,0)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8558" y="3315930"/>
            <a:ext cx="697197" cy="17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B3(X3,0)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50124" y="2615726"/>
            <a:ext cx="1162685" cy="274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Mục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tiêu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cần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tới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71454" y="2836220"/>
            <a:ext cx="117342" cy="1164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Arrow Connector 19"/>
          <p:cNvCxnSpPr>
            <a:stCxn id="51" idx="2"/>
            <a:endCxn id="2" idx="2"/>
          </p:cNvCxnSpPr>
          <p:nvPr/>
        </p:nvCxnSpPr>
        <p:spPr>
          <a:xfrm flipV="1">
            <a:off x="5863719" y="2894454"/>
            <a:ext cx="1007735" cy="32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60900" y="3712765"/>
            <a:ext cx="1162517" cy="13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A2(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323856" y="5561125"/>
            <a:ext cx="622105" cy="49175"/>
          </a:xfrm>
          <a:prstGeom prst="rightArrow">
            <a:avLst>
              <a:gd name="adj1" fmla="val 50000"/>
              <a:gd name="adj2" fmla="val 901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320392" y="6054928"/>
            <a:ext cx="685336" cy="2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26968" y="6469488"/>
            <a:ext cx="618993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44728" y="5877031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44728" y="5465135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244728" y="6285338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9652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7500"/>
            <a:ext cx="9905999" cy="420370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RSSI.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RSSI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https://altbeacon.github.io/android-beacon-library/distance-calculations2.html</a:t>
            </a:r>
            <a:endParaRPr lang="vi-VN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136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00200"/>
                <a:ext cx="9905999" cy="4191001"/>
              </a:xfrm>
            </p:spPr>
            <p:txBody>
              <a:bodyPr/>
              <a:lstStyle/>
              <a:p>
                <a:r>
                  <a:rPr lang="en-US" dirty="0" smtClean="0"/>
                  <a:t>Xa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vi-VN" dirty="0"/>
              </a:p>
              <a:p>
                <a:r>
                  <a:rPr lang="en-US" dirty="0" err="1"/>
                  <a:t>Ya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  <m:rad>
                      <m:radPr>
                        <m:degHide m:val="on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00200"/>
                <a:ext cx="9905999" cy="4191001"/>
              </a:xfrm>
              <a:blipFill rotWithShape="0"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02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5544"/>
            <a:ext cx="9905999" cy="48475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 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lớn,bất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9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54765"/>
            <a:ext cx="9905998" cy="93427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9629" y="867588"/>
            <a:ext cx="3776000" cy="6120065"/>
          </a:xfrm>
        </p:spPr>
      </p:pic>
      <p:sp>
        <p:nvSpPr>
          <p:cNvPr id="5" name="Oval Callout 4"/>
          <p:cNvSpPr/>
          <p:nvPr/>
        </p:nvSpPr>
        <p:spPr>
          <a:xfrm>
            <a:off x="8318935" y="2361296"/>
            <a:ext cx="1447800" cy="612140"/>
          </a:xfrm>
          <a:prstGeom prst="wedgeEllipseCallout">
            <a:avLst>
              <a:gd name="adj1" fmla="val -102796"/>
              <a:gd name="adj2" fmla="val 110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thế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android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967662" y="4413568"/>
            <a:ext cx="1447800" cy="612140"/>
          </a:xfrm>
          <a:prstGeom prst="wedgeEllipseCallout">
            <a:avLst>
              <a:gd name="adj1" fmla="val -97778"/>
              <a:gd name="adj2" fmla="val -1313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beacon1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81412" y="2030097"/>
            <a:ext cx="1447800" cy="612140"/>
          </a:xfrm>
          <a:prstGeom prst="wedgeEllipseCallout">
            <a:avLst>
              <a:gd name="adj1" fmla="val 16081"/>
              <a:gd name="adj2" fmla="val 2592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beacon2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3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98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8384"/>
            <a:ext cx="9905999" cy="416281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topomap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robocar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731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setup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Low Energy BLE(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minh).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4.0.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4354" y="3681940"/>
            <a:ext cx="19939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20ms-&gt; 10s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7300" y="2226866"/>
            <a:ext cx="26416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~10m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 beacon)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7300" y="4995464"/>
            <a:ext cx="26416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2.4GHz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400" y="3657004"/>
            <a:ext cx="18415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Gói</a:t>
            </a:r>
            <a:r>
              <a:rPr lang="en-US" dirty="0" smtClean="0"/>
              <a:t> tin</a:t>
            </a:r>
            <a:endParaRPr lang="vi-VN" dirty="0"/>
          </a:p>
        </p:txBody>
      </p:sp>
      <p:sp>
        <p:nvSpPr>
          <p:cNvPr id="9" name="Left-Right-Up Arrow 8"/>
          <p:cNvSpPr/>
          <p:nvPr/>
        </p:nvSpPr>
        <p:spPr>
          <a:xfrm rot="5400000">
            <a:off x="7585802" y="3713944"/>
            <a:ext cx="1995748" cy="850392"/>
          </a:xfrm>
          <a:prstGeom prst="leftRight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7581900" y="4013200"/>
            <a:ext cx="685800" cy="203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7950200" y="5137014"/>
            <a:ext cx="2137664" cy="5652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Eddystone</a:t>
            </a:r>
            <a:r>
              <a:rPr lang="en-US" dirty="0"/>
              <a:t>-TLM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9008872" y="3860038"/>
            <a:ext cx="2038539" cy="5582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-URL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0200" y="2453284"/>
            <a:ext cx="2137664" cy="6879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-UUID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428238"/>
            <a:ext cx="9905998" cy="147857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1013" y="2674143"/>
            <a:ext cx="2084387" cy="3794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-UUID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6612" y="2311400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</a:t>
            </a:r>
          </a:p>
          <a:p>
            <a:pPr algn="ctr"/>
            <a:r>
              <a:rPr lang="en-US" dirty="0" smtClean="0"/>
              <a:t>Major</a:t>
            </a:r>
          </a:p>
          <a:p>
            <a:pPr algn="ctr"/>
            <a:r>
              <a:rPr lang="en-US" dirty="0" smtClean="0"/>
              <a:t>Minor</a:t>
            </a:r>
            <a:endParaRPr lang="vi-VN" dirty="0"/>
          </a:p>
        </p:txBody>
      </p:sp>
      <p:sp>
        <p:nvSpPr>
          <p:cNvPr id="6" name="Right Arrow 5"/>
          <p:cNvSpPr/>
          <p:nvPr/>
        </p:nvSpPr>
        <p:spPr>
          <a:xfrm>
            <a:off x="3835400" y="2715991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51013" y="4152611"/>
            <a:ext cx="2084387" cy="379413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-URL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6612" y="3789868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web </a:t>
            </a:r>
            <a:endParaRPr lang="vi-VN" dirty="0"/>
          </a:p>
        </p:txBody>
      </p:sp>
      <p:sp>
        <p:nvSpPr>
          <p:cNvPr id="9" name="Right Arrow 8"/>
          <p:cNvSpPr/>
          <p:nvPr/>
        </p:nvSpPr>
        <p:spPr>
          <a:xfrm>
            <a:off x="3835400" y="4152611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751013" y="5441372"/>
            <a:ext cx="2084387" cy="379413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-TLM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6612" y="5078629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pin</a:t>
            </a:r>
          </a:p>
          <a:p>
            <a:pPr algn="ctr"/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35400" y="5441372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4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1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4.0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BLE.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android, API &gt;=18.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5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1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2368604" y="2879259"/>
            <a:ext cx="1174115" cy="887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Beacons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7274" y="2763596"/>
            <a:ext cx="1174115" cy="1012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android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5411" y="2707371"/>
            <a:ext cx="2661231" cy="3748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UUID+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Major+Minor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d</a:t>
            </a:r>
            <a:endParaRPr lang="vi-VN" sz="16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53350" y="3038977"/>
            <a:ext cx="2724828" cy="56766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Eddystone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1401" y="2726028"/>
            <a:ext cx="1174115" cy="1012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Robocar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21389" y="3046958"/>
            <a:ext cx="973537" cy="44531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9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9905" y="576263"/>
            <a:ext cx="914400" cy="6762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 Beacons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04280" y="472123"/>
            <a:ext cx="2275840" cy="86550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 sóng Bluetooth BLE với tần số 2.4GHz  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34305" y="753428"/>
            <a:ext cx="1069975" cy="2914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304280" y="3026129"/>
            <a:ext cx="2250239" cy="4959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Bluetooth BLE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Android</a:t>
            </a:r>
            <a:endParaRPr lang="vi-VN" sz="1600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599238" y="1938020"/>
            <a:ext cx="1642110" cy="48450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ID+Major+Minor+P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8749" y="4362133"/>
            <a:ext cx="2071371" cy="80708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App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Android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6985000" y="3682048"/>
            <a:ext cx="875030" cy="48387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Notifice</a:t>
            </a:r>
            <a:endParaRPr lang="vi-VN" sz="1100" dirty="0" smtClean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1790" y="5714683"/>
            <a:ext cx="1497330" cy="67119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dạng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RadBeacon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7147877" y="5201921"/>
            <a:ext cx="540385" cy="48387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6877" y="4147820"/>
            <a:ext cx="1497330" cy="13030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Load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TopoMap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Rad Beacons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154208" y="4461831"/>
            <a:ext cx="2353908" cy="720813"/>
          </a:xfrm>
          <a:prstGeom prst="lef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ID+Major+Minor+x</a:t>
            </a:r>
            <a:endParaRPr lang="vi-VN" sz="15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44" y="1252538"/>
            <a:ext cx="1233371" cy="85168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15" y="3264696"/>
            <a:ext cx="1460500" cy="1040130"/>
          </a:xfrm>
          <a:prstGeom prst="rect">
            <a:avLst/>
          </a:prstGeom>
        </p:spPr>
      </p:pic>
      <p:sp>
        <p:nvSpPr>
          <p:cNvPr id="17" name="Left-Right Arrow 16"/>
          <p:cNvSpPr/>
          <p:nvPr/>
        </p:nvSpPr>
        <p:spPr>
          <a:xfrm rot="16200000">
            <a:off x="4812030" y="2364582"/>
            <a:ext cx="1216025" cy="48450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&lt;=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673389" y="4496435"/>
            <a:ext cx="1877695" cy="6057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App Theo dõi và điều khiển từ xa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8580120" y="4579984"/>
            <a:ext cx="1093269" cy="484505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Firebase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454</TotalTime>
  <Words>612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Malgun Gothic</vt:lpstr>
      <vt:lpstr>Tw Cen MT</vt:lpstr>
      <vt:lpstr>Arial</vt:lpstr>
      <vt:lpstr>Cambria Math</vt:lpstr>
      <vt:lpstr>Courier New</vt:lpstr>
      <vt:lpstr>Times New Roman</vt:lpstr>
      <vt:lpstr>Trebuchet MS</vt:lpstr>
      <vt:lpstr>Wingdings</vt:lpstr>
      <vt:lpstr>Circuit</vt:lpstr>
      <vt:lpstr>Giải pháp định vị thiết bị android sử dụng Beacons</vt:lpstr>
      <vt:lpstr>Yêu cầu bài toán đặt ra</vt:lpstr>
      <vt:lpstr>Giới thiệu về Beacons</vt:lpstr>
      <vt:lpstr>Các đặc điểm của Beacons</vt:lpstr>
      <vt:lpstr>Cấu trúc bản tin</vt:lpstr>
      <vt:lpstr>Các đặc điểm của Beacons</vt:lpstr>
      <vt:lpstr>Ứng dụng của Beacons trong đời sống</vt:lpstr>
      <vt:lpstr>Mô hình định vị thiết bị android sử dụng Beacons</vt:lpstr>
      <vt:lpstr>PowerPoint Presentation</vt:lpstr>
      <vt:lpstr>PowerPoint Presentation</vt:lpstr>
      <vt:lpstr>Đo khoảng cách từ từ thiết bị android đến Becons</vt:lpstr>
      <vt:lpstr>Công thức tính vị trí tọa độ của Thiết bị android</vt:lpstr>
      <vt:lpstr>Thực nghiệm</vt:lpstr>
      <vt:lpstr>Hình ảnh và video thực nghiệm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pháp định vị thiết bị android sử dụng Beacons</dc:title>
  <dc:creator>Bùi Xuân Trường</dc:creator>
  <cp:lastModifiedBy>Bùi Xuân Trường</cp:lastModifiedBy>
  <cp:revision>28</cp:revision>
  <dcterms:created xsi:type="dcterms:W3CDTF">2016-05-04T03:17:43Z</dcterms:created>
  <dcterms:modified xsi:type="dcterms:W3CDTF">2016-05-10T07:20:24Z</dcterms:modified>
</cp:coreProperties>
</file>