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1801"/>
            <a:ext cx="9893300" cy="1955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 BLE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3349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28018"/>
            <a:ext cx="9905998" cy="14785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74800"/>
            <a:ext cx="9905999" cy="4216401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topomap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beacons.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robocar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9026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7218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 BLE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90700"/>
            <a:ext cx="9905999" cy="400050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 4.0.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20ms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10s).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3.10^8 m/s),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4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32482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 BLE</a:t>
            </a: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81" y="1460500"/>
            <a:ext cx="2004986" cy="14566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32512" y="3404778"/>
            <a:ext cx="2745836" cy="322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 Beacons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54201" y="3404778"/>
            <a:ext cx="2745836" cy="322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Bluetooth BLE CC2541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01" y="1460500"/>
            <a:ext cx="2143637" cy="1485900"/>
          </a:xfrm>
        </p:spPr>
      </p:pic>
    </p:spTree>
    <p:extLst>
      <p:ext uri="{BB962C8B-B14F-4D97-AF65-F5344CB8AC3E}">
        <p14:creationId xmlns:p14="http://schemas.microsoft.com/office/powerpoint/2010/main" val="199064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43100"/>
            <a:ext cx="9905999" cy="3848101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340m/s.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8m.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cm.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12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0082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51000"/>
            <a:ext cx="4125913" cy="4140200"/>
          </a:xfrm>
        </p:spPr>
      </p:pic>
    </p:spTree>
    <p:extLst>
      <p:ext uri="{BB962C8B-B14F-4D97-AF65-F5344CB8AC3E}">
        <p14:creationId xmlns:p14="http://schemas.microsoft.com/office/powerpoint/2010/main" val="3504535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85</TotalTime>
  <Words>197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Tw Cen MT</vt:lpstr>
      <vt:lpstr>Trebuchet MS</vt:lpstr>
      <vt:lpstr>Wingdings</vt:lpstr>
      <vt:lpstr>Circuit</vt:lpstr>
      <vt:lpstr>Mô hình định vị trong nhà sử dụng cảm biến siêu âm và Bluetooth BLE</vt:lpstr>
      <vt:lpstr>Yêu cầu bài toán đặt ra</vt:lpstr>
      <vt:lpstr>Giới thiệu, đặc điểm của Bluetooth BLE</vt:lpstr>
      <vt:lpstr>Giới thiệu, đặc điểm của Bluetooth BLE</vt:lpstr>
      <vt:lpstr>Giới thiệu, đặc điểm của cảm biến siêu âm</vt:lpstr>
      <vt:lpstr>Giới thiệu, đặc điểm của cảm biến siêu âm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định vị trong nhà sử dụng cảm biến siêu âm và Bluetooth BLE</dc:title>
  <dc:creator>Bùi Xuân Trường</dc:creator>
  <cp:lastModifiedBy>Bùi Xuân Trường</cp:lastModifiedBy>
  <cp:revision>8</cp:revision>
  <dcterms:created xsi:type="dcterms:W3CDTF">2016-06-20T01:48:53Z</dcterms:created>
  <dcterms:modified xsi:type="dcterms:W3CDTF">2016-06-20T03:35:19Z</dcterms:modified>
</cp:coreProperties>
</file>