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 snapToObjects="1">
      <p:cViewPr varScale="1">
        <p:scale>
          <a:sx n="112" d="100"/>
          <a:sy n="112" d="100"/>
        </p:scale>
        <p:origin x="1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01AF-9770-CC40-B7D5-ADA7DDCE1E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AD00-D4FE-6944-AD1A-F251AFE1277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01AF-9770-CC40-B7D5-ADA7DDCE1E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AD00-D4FE-6944-AD1A-F251AFE1277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01AF-9770-CC40-B7D5-ADA7DDCE1E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AD00-D4FE-6944-AD1A-F251AFE1277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01AF-9770-CC40-B7D5-ADA7DDCE1E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AD00-D4FE-6944-AD1A-F251AFE1277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01AF-9770-CC40-B7D5-ADA7DDCE1E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AD00-D4FE-6944-AD1A-F251AFE1277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01AF-9770-CC40-B7D5-ADA7DDCE1EC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AD00-D4FE-6944-AD1A-F251AFE1277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01AF-9770-CC40-B7D5-ADA7DDCE1EC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AD00-D4FE-6944-AD1A-F251AFE1277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01AF-9770-CC40-B7D5-ADA7DDCE1EC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AD00-D4FE-6944-AD1A-F251AFE1277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01AF-9770-CC40-B7D5-ADA7DDCE1EC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AD00-D4FE-6944-AD1A-F251AFE1277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01AF-9770-CC40-B7D5-ADA7DDCE1EC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AD00-D4FE-6944-AD1A-F251AFE1277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01AF-9770-CC40-B7D5-ADA7DDCE1EC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AD00-D4FE-6944-AD1A-F251AFE1277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D01AF-9770-CC40-B7D5-ADA7DDCE1E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4AD00-D4FE-6944-AD1A-F251AFE1277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75" y="154416"/>
            <a:ext cx="1335024" cy="5120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384" y="2201463"/>
            <a:ext cx="2261616" cy="46756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" y="1"/>
            <a:ext cx="9143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755985"/>
            <a:ext cx="9144000" cy="5092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2775" y="742010"/>
            <a:ext cx="507700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BUI XUAN TRUONG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06330" y="761276"/>
            <a:ext cx="3043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JUNIOR </a:t>
            </a:r>
            <a:r>
              <a:rPr lang="en-US" smtClean="0">
                <a:solidFill>
                  <a:schemeClr val="bg1"/>
                </a:solidFill>
              </a:rPr>
              <a:t>SOFTWARE ENGINEER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89373" y="276976"/>
            <a:ext cx="2154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5">
                    <a:lumMod val="60000"/>
                    <a:lumOff val="40000"/>
                  </a:schemeClr>
                </a:solidFill>
              </a:rPr>
              <a:t>Member profile</a:t>
            </a:r>
            <a:endParaRPr lang="en-US" sz="24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" name="Picture 11" descr="C:\Users\truong.buixuan.VTI\Desktop\PersonalData\15493597_832683913540082_9055758370255983021_o.jpg15493597_832683913540082_9055758370255983021_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927018" y="1467536"/>
            <a:ext cx="1378585" cy="1467853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/>
          <p:cNvSpPr txBox="1"/>
          <p:nvPr/>
        </p:nvSpPr>
        <p:spPr>
          <a:xfrm>
            <a:off x="6217920" y="3046255"/>
            <a:ext cx="2846070" cy="263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 smtClean="0">
                <a:solidFill>
                  <a:schemeClr val="accent5"/>
                </a:solidFill>
              </a:rPr>
              <a:t>He has worked as </a:t>
            </a:r>
            <a:r>
              <a:rPr lang="en-US" sz="1000" dirty="0">
                <a:solidFill>
                  <a:schemeClr val="accent5"/>
                </a:solidFill>
              </a:rPr>
              <a:t>a embedded engineer </a:t>
            </a:r>
            <a:r>
              <a:rPr lang="en-US" sz="1000" dirty="0" smtClean="0">
                <a:solidFill>
                  <a:schemeClr val="accent5"/>
                </a:solidFill>
              </a:rPr>
              <a:t>since 2016. </a:t>
            </a:r>
            <a:r>
              <a:rPr lang="en-US" sz="1000" dirty="0">
                <a:solidFill>
                  <a:schemeClr val="accent5"/>
                </a:solidFill>
              </a:rPr>
              <a:t>With various positions and experiences  in development  projects </a:t>
            </a:r>
            <a:r>
              <a:rPr lang="en-US" sz="1000" dirty="0" smtClean="0">
                <a:solidFill>
                  <a:schemeClr val="accent5"/>
                </a:solidFill>
              </a:rPr>
              <a:t>, </a:t>
            </a:r>
            <a:r>
              <a:rPr lang="en-US" sz="1000" dirty="0">
                <a:solidFill>
                  <a:schemeClr val="accent5"/>
                </a:solidFill>
              </a:rPr>
              <a:t>he has joined </a:t>
            </a:r>
            <a:r>
              <a:rPr lang="en-US" sz="1000" dirty="0" smtClean="0">
                <a:solidFill>
                  <a:schemeClr val="accent5"/>
                </a:solidFill>
              </a:rPr>
              <a:t>VTI where </a:t>
            </a:r>
            <a:r>
              <a:rPr lang="en-US" sz="1000" dirty="0">
                <a:solidFill>
                  <a:schemeClr val="accent5"/>
                </a:solidFill>
              </a:rPr>
              <a:t>he was responsible for embedded department. He is one of the initial developer of embedded department, also has  knowledge about </a:t>
            </a:r>
            <a:r>
              <a:rPr lang="en-US" sz="1000" dirty="0" smtClean="0">
                <a:solidFill>
                  <a:schemeClr val="accent5"/>
                </a:solidFill>
              </a:rPr>
              <a:t>desktop (windows, </a:t>
            </a:r>
            <a:r>
              <a:rPr lang="en-US" sz="1000" dirty="0" err="1" smtClean="0">
                <a:solidFill>
                  <a:schemeClr val="accent5"/>
                </a:solidFill>
              </a:rPr>
              <a:t>linux</a:t>
            </a:r>
            <a:r>
              <a:rPr lang="en-US" sz="1000" dirty="0" smtClean="0">
                <a:solidFill>
                  <a:schemeClr val="accent5"/>
                </a:solidFill>
              </a:rPr>
              <a:t>), mobile application (android) , embedded device ( Micro controler,IOT, high frequence communication ) development. </a:t>
            </a:r>
            <a:endParaRPr lang="en-US" sz="1000" dirty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accent5"/>
                </a:solidFill>
              </a:rPr>
              <a:t>Currently, </a:t>
            </a:r>
            <a:br>
              <a:rPr lang="en-US" sz="1000" dirty="0">
                <a:solidFill>
                  <a:schemeClr val="accent5"/>
                </a:solidFill>
              </a:rPr>
            </a:br>
            <a:r>
              <a:rPr lang="en-US" sz="1000" dirty="0">
                <a:solidFill>
                  <a:schemeClr val="accent5"/>
                </a:solidFill>
                <a:latin typeface="Wingdings" panose="05000000000000000000" pitchFamily="2" charset="2"/>
              </a:rPr>
              <a:t>v </a:t>
            </a:r>
            <a:r>
              <a:rPr lang="en-US" sz="1000" dirty="0">
                <a:solidFill>
                  <a:schemeClr val="accent5"/>
                </a:solidFill>
                <a:sym typeface="+mn-ea"/>
              </a:rPr>
              <a:t>Jr</a:t>
            </a:r>
            <a:r>
              <a:rPr lang="en-US" sz="1000" dirty="0">
                <a:solidFill>
                  <a:schemeClr val="accent5"/>
                </a:solidFill>
              </a:rPr>
              <a:t>. Software </a:t>
            </a:r>
            <a:r>
              <a:rPr lang="en-US" sz="1000" dirty="0" smtClean="0">
                <a:solidFill>
                  <a:schemeClr val="accent5"/>
                </a:solidFill>
              </a:rPr>
              <a:t>Engineer</a:t>
            </a:r>
            <a:endParaRPr lang="en-US" sz="1000" dirty="0">
              <a:solidFill>
                <a:schemeClr val="accent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050" y="1426078"/>
            <a:ext cx="4849732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/>
          </a:p>
          <a:p>
            <a:r>
              <a:rPr lang="en-US" sz="1200" b="1" dirty="0" smtClean="0"/>
              <a:t>Previous Projects</a:t>
            </a:r>
            <a:endParaRPr lang="en-US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ym typeface="+mn-ea"/>
              </a:rPr>
              <a:t>Developed Fire Warning System in Building System of Fire Department.</a:t>
            </a:r>
            <a:endParaRPr lang="en-US" sz="1200" dirty="0" smtClean="0">
              <a:sym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ym typeface="+mn-ea"/>
              </a:rPr>
              <a:t>Developed HF Digital Communication System of  'Ministry of Industry and Trade'.</a:t>
            </a:r>
            <a:endParaRPr lang="en-US" sz="1200" dirty="0" smtClean="0">
              <a:sym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ym typeface="+mn-ea"/>
              </a:rPr>
              <a:t>Developed Bluetooth module in  car infotainment system.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Developed monitor </a:t>
            </a:r>
            <a:r>
              <a:rPr lang="en-US" sz="1200" dirty="0"/>
              <a:t>system </a:t>
            </a:r>
            <a:r>
              <a:rPr lang="en-US" sz="1200" dirty="0" smtClean="0"/>
              <a:t>for steel </a:t>
            </a:r>
            <a:r>
              <a:rPr lang="en-US" sz="1200" dirty="0"/>
              <a:t>production </a:t>
            </a:r>
            <a:r>
              <a:rPr lang="en-US" sz="1200" dirty="0" smtClean="0"/>
              <a:t>line </a:t>
            </a:r>
            <a:r>
              <a:rPr lang="en-US" sz="1200" dirty="0"/>
              <a:t>in m</a:t>
            </a:r>
            <a:r>
              <a:rPr lang="en-US" sz="1200" dirty="0" smtClean="0"/>
              <a:t>anufacturing </a:t>
            </a:r>
            <a:r>
              <a:rPr lang="en-US" sz="1200" dirty="0"/>
              <a:t>companies of </a:t>
            </a:r>
            <a:r>
              <a:rPr lang="en-US" sz="1200" dirty="0" smtClean="0"/>
              <a:t>Japan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Developed QR code scaner filter application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847</Words>
  <Application>WPS Presentation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truong.buixuan</cp:lastModifiedBy>
  <cp:revision>17</cp:revision>
  <dcterms:created xsi:type="dcterms:W3CDTF">2018-12-23T12:36:00Z</dcterms:created>
  <dcterms:modified xsi:type="dcterms:W3CDTF">2018-12-24T03:22:51Z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1033-10.2.0.7587</vt:lpwstr>
  </property>
</Properties>
</file>