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70C0"/>
    <a:srgbClr val="43CEFF"/>
    <a:srgbClr val="CC3399"/>
    <a:srgbClr val="70AC2E"/>
    <a:srgbClr val="C19FFF"/>
    <a:srgbClr val="CAB4EA"/>
    <a:srgbClr val="D3B5E9"/>
    <a:srgbClr val="D68B1C"/>
    <a:srgbClr val="FFE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508" y="78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0121B-690E-486F-B5B4-BD7172D91042}" type="datetimeFigureOut">
              <a:rPr lang="vi-VN" smtClean="0"/>
              <a:t>29/08/2016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AF2C-AA10-4C64-854B-BDAFCEBC51F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7098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42330" y="6721475"/>
            <a:ext cx="60167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42330" y="6721475"/>
            <a:ext cx="60167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42330" y="6721475"/>
            <a:ext cx="601670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192525"/>
            <a:ext cx="8246070" cy="1679755"/>
          </a:xfrm>
        </p:spPr>
        <p:txBody>
          <a:bodyPr>
            <a:normAutofit fontScale="90000"/>
          </a:bodyPr>
          <a:lstStyle/>
          <a:p>
            <a:pPr algn="ctr"/>
            <a:r>
              <a:rPr lang="vi-V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 hướng dẫn</a:t>
            </a:r>
            <a:b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 lịch cho người nước </a:t>
            </a:r>
            <a:r>
              <a:rPr lang="vi-V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 – </a:t>
            </a:r>
            <a:r>
              <a:rPr lang="vi-V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mart</a:t>
            </a:r>
            <a:r>
              <a:rPr lang="vi-VN" b="1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38425"/>
            <a:ext cx="1766365" cy="161450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968597" y="6177690"/>
            <a:ext cx="3206805" cy="5276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- 2016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46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4886560" cy="10689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CÂU GIAO TIẾP </a:t>
            </a:r>
            <a:b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 BẢN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665475"/>
            <a:ext cx="4827524" cy="291058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ImageButton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58" y="857250"/>
            <a:ext cx="3257143" cy="51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1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4581150" cy="763525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MÓN ĂN NỔI TIẾNG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477692"/>
            <a:ext cx="5640516" cy="29105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1330755"/>
            <a:ext cx="3207224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4886560" cy="916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</a:t>
            </a:r>
            <a:b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MÓN ĂN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25" y="2818180"/>
            <a:ext cx="4522114" cy="29105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1443835"/>
            <a:ext cx="3214286" cy="516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4484701" cy="1068935"/>
          </a:xfrm>
        </p:spPr>
        <p:txBody>
          <a:bodyPr>
            <a:noAutofit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HIỂN THỊ QUÁN ĂN </a:t>
            </a:r>
            <a:b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 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414830"/>
            <a:ext cx="4674819" cy="29105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MenuIcon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1291130"/>
            <a:ext cx="3242857" cy="51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37087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vi-V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7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 NĂNG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29600" cy="4123034"/>
          </a:xfrm>
        </p:spPr>
        <p:txBody>
          <a:bodyPr>
            <a:noAutofit/>
          </a:bodyPr>
          <a:lstStyle/>
          <a:p>
            <a:pPr lvl="0"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Anh).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" y="48973"/>
            <a:ext cx="1022295" cy="9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477692"/>
            <a:ext cx="8492444" cy="3523058"/>
          </a:xfrm>
        </p:spPr>
        <p:txBody>
          <a:bodyPr>
            <a:noAutofit/>
          </a:bodyPr>
          <a:lstStyle/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travels: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restaurants: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communication: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5333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366492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 DIỆN BẮT ĐẦU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901950"/>
            <a:ext cx="3206805" cy="24432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20" y="1293265"/>
            <a:ext cx="32155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3817625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 DIỆN HOME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477692"/>
            <a:ext cx="4674819" cy="343605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0" y="1291130"/>
            <a:ext cx="3250000" cy="51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427574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 DIỆN HOME</a:t>
            </a:r>
            <a:endParaRPr lang="vi-V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2412502"/>
            <a:ext cx="5312970" cy="3241883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Actionbar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ActionMenu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(Travel),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(Communication)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(Restaurant).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31" y="1443835"/>
            <a:ext cx="3221831" cy="51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2901" y="709812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 sz="1350"/>
          </a:p>
        </p:txBody>
      </p:sp>
    </p:spTree>
    <p:extLst>
      <p:ext uri="{BB962C8B-B14F-4D97-AF65-F5344CB8AC3E}">
        <p14:creationId xmlns:p14="http://schemas.microsoft.com/office/powerpoint/2010/main" val="32659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427574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GIAO DIỆN TRAVEL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477692"/>
            <a:ext cx="4753211" cy="291058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0" y="1302915"/>
            <a:ext cx="3242857" cy="51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5039265" cy="916230"/>
          </a:xfrm>
        </p:spPr>
        <p:txBody>
          <a:bodyPr>
            <a:noAutofit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 THÔNG TIN ĐỊA </a:t>
            </a:r>
            <a:b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 DU LỊCH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508008"/>
            <a:ext cx="4674819" cy="29105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1356155"/>
            <a:ext cx="3250000" cy="5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5039265" cy="1068935"/>
          </a:xfrm>
        </p:spPr>
        <p:txBody>
          <a:bodyPr>
            <a:noAutofit/>
          </a:bodyPr>
          <a:lstStyle/>
          <a:p>
            <a:pPr algn="ctr"/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HIỂN THỊ ĐỊA ĐIỂM DU LỊCH </a:t>
            </a:r>
            <a:b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3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 MAPS</a:t>
            </a:r>
            <a:endParaRPr lang="vi-VN" sz="33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2665475"/>
            <a:ext cx="4886560" cy="291058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MenuIcon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35" y="1291130"/>
            <a:ext cx="3250000" cy="51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518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Chương trình hướng dẫn du lịch cho người nước ngoài – SmartTour</vt:lpstr>
      <vt:lpstr>CHỨC NĂNG CHƯƠNG TRÌNH</vt:lpstr>
      <vt:lpstr>KẾT QUẢ THỰC HIỆN</vt:lpstr>
      <vt:lpstr>GIAO DIỆN BẮT ĐẦU</vt:lpstr>
      <vt:lpstr>GIAO DIỆN HOME</vt:lpstr>
      <vt:lpstr>GIAO DIỆN HOME</vt:lpstr>
      <vt:lpstr>GIAO DIỆN TRAVEL</vt:lpstr>
      <vt:lpstr>XEM THÔNG TIN ĐỊA  ĐIỂM DU LỊCH</vt:lpstr>
      <vt:lpstr>HIỂN THỊ ĐỊA ĐIỂM DU LỊCH  TRÊN MAPS</vt:lpstr>
      <vt:lpstr>CÁC CÂU GIAO TIẾP  CƠ BẢN</vt:lpstr>
      <vt:lpstr>CÁC MÓN ĂN NỔI TIẾNG</vt:lpstr>
      <vt:lpstr>XEM THÔNG TIN  MÓN ĂN</vt:lpstr>
      <vt:lpstr>HIỂN THỊ QUÁN ĂN  TRÊN MAP</vt:lpstr>
      <vt:lpstr>    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Bùi Xuân Trường</cp:lastModifiedBy>
  <cp:revision>62</cp:revision>
  <dcterms:created xsi:type="dcterms:W3CDTF">2013-08-21T19:17:07Z</dcterms:created>
  <dcterms:modified xsi:type="dcterms:W3CDTF">2016-08-29T07:06:47Z</dcterms:modified>
</cp:coreProperties>
</file>