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EDB1-E6AD-4773-9631-7E814BC9D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46718-8010-44DD-B4A3-75964BEB1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8C4A5-8B53-4BA4-BCAF-7DB77FF3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CFCB-35B3-401D-8F0C-762BAC70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1F96-8B84-416C-9936-DE30F78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0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11A9-C9A8-48B1-9FFC-9F7238C6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508C2-91F8-4EED-BBE9-D5617EED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4E22-F703-4BC4-8D47-3F50B37B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75EA-68B2-4B23-B12A-8CE1A9A6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0A7B-F86F-4337-8B0C-143A3861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41A6D-EA25-4C79-96E5-DE7195679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67FEE-CBCD-41F5-A000-15C29BDA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B1E3-3D6F-4394-958E-DD83E8E0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B079-500D-4593-806E-5952889C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7481-8930-41E7-8CFA-889300CB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3832-F903-437D-8E19-67D3C352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3FF9-D426-424E-AB43-2B698DA2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EBCD-A069-49D5-9C5F-0BC5A741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E7FA-7E9E-4583-9E53-8CF9B830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3DB6C-B44C-4712-A2C0-BC572B04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C36C-3A50-486C-9132-E2FC08C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C5221-8DC1-42DF-8884-49BD58E7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95C9-2FD1-4406-93B7-9D59C43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E489-B05A-4768-87E9-6AEC0302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1F7E-9F1E-467F-A7E3-BAD3A8C1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76E6-9E76-4BD0-B493-699A881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C149-3BFF-4936-A0A3-106BC4FA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152C8-A800-4997-9719-33A4703AB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60D3-D5E3-41AD-8B7F-DE77F866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83937-80E9-4261-B6D2-3C12599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FC4C2-3B99-454E-B68E-089A4E80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ADB6-8AC3-445E-A889-DEBDC38D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E9E6-A3F2-4FB7-A85A-0697A53D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2EE74-99DA-4B59-A3A0-EADF098A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FC060-A4C2-4DD9-B24F-87C3DD8D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5567A-0F1E-4EB3-8952-F50453E20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4F534-80CC-4459-80D2-EA4FBDD6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6A6C5-2137-428C-8067-5B3531A2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3AECD-7687-4B89-B2BA-DD31931D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2365-F312-45D1-8DAB-2D135C21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5CB9E-7C35-4D70-A4A1-FB1217F1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47931-66F0-4AA2-ACAA-A6826EE4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1FF89-BD01-4B0E-84EC-6F26DCAA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253EB-231E-48B2-9C9E-224E8D05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80D71-D334-4A41-B630-340825BF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27470-C12B-412A-81F8-B2ACEFB7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935A-F1ED-4E7E-BB57-452634D6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3971-2B95-4DC3-BE09-9DB9A5F95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0943-BD03-4F21-9F6A-B81DE761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D7E19-AB1F-4268-A067-12F1D177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FAFC0-C65D-45ED-B179-C22F5F54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95F8-AE0A-414C-A2F6-10A66CFC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1E1F-23C5-4F59-8499-D3901F3F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F65DF-4A02-4CA8-A52E-8A1F6A445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7771D-CC70-42A3-A7F3-04ACA54D1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A4E9C-3884-4AE4-9ABD-3BCC0C42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C9753-B430-4C35-B006-A81023EF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CD63-4D80-4DF1-B065-3DE0F5ED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2DE5B-6849-4784-B077-46D8B006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6EBF-64CE-4843-942D-3D370FF9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1DC9-5B21-4255-A409-436C3B04B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C043E-7C2B-41DC-9148-2098C22313C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A987-030C-4823-9C2E-9BF8B7688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9D15-E880-432F-8B7A-0C084259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0C65-8992-44A5-9B3C-F8455121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D3C6E39-8827-4749-8E53-256614C32D4E}"/>
              </a:ext>
            </a:extLst>
          </p:cNvPr>
          <p:cNvSpPr/>
          <p:nvPr/>
        </p:nvSpPr>
        <p:spPr>
          <a:xfrm>
            <a:off x="938051" y="1246701"/>
            <a:ext cx="2115553" cy="16603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Verhicle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1BAA07-5A5F-4E52-BF7C-E7D223B2BA0A}"/>
              </a:ext>
            </a:extLst>
          </p:cNvPr>
          <p:cNvSpPr/>
          <p:nvPr/>
        </p:nvSpPr>
        <p:spPr>
          <a:xfrm>
            <a:off x="2580362" y="3512650"/>
            <a:ext cx="2436397" cy="16603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App,Phone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C408B4-7A06-4E70-ADA0-6F8A22DBE7FA}"/>
              </a:ext>
            </a:extLst>
          </p:cNvPr>
          <p:cNvSpPr/>
          <p:nvPr/>
        </p:nvSpPr>
        <p:spPr>
          <a:xfrm>
            <a:off x="4503412" y="1246701"/>
            <a:ext cx="2005261" cy="16523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E307C8-A729-4997-B439-2035EDD1A6FF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053604" y="2072869"/>
            <a:ext cx="1449808" cy="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AC4E269-AC5D-4B45-9B89-EA53147E2F1E}"/>
              </a:ext>
            </a:extLst>
          </p:cNvPr>
          <p:cNvCxnSpPr>
            <a:stCxn id="35" idx="2"/>
            <a:endCxn id="36" idx="1"/>
          </p:cNvCxnSpPr>
          <p:nvPr/>
        </p:nvCxnSpPr>
        <p:spPr>
          <a:xfrm rot="16200000" flipH="1">
            <a:off x="1570210" y="3332676"/>
            <a:ext cx="1435771" cy="5845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62FF16-9C46-40DB-9754-39A71D98F45F}"/>
              </a:ext>
            </a:extLst>
          </p:cNvPr>
          <p:cNvCxnSpPr>
            <a:stCxn id="37" idx="2"/>
            <a:endCxn id="36" idx="3"/>
          </p:cNvCxnSpPr>
          <p:nvPr/>
        </p:nvCxnSpPr>
        <p:spPr>
          <a:xfrm rot="5400000">
            <a:off x="4539505" y="3376291"/>
            <a:ext cx="1443792" cy="4892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B98EBF3D-E51E-4FA4-9C21-67858A8E9D76}"/>
              </a:ext>
            </a:extLst>
          </p:cNvPr>
          <p:cNvSpPr txBox="1">
            <a:spLocks/>
          </p:cNvSpPr>
          <p:nvPr/>
        </p:nvSpPr>
        <p:spPr>
          <a:xfrm>
            <a:off x="716902" y="108383"/>
            <a:ext cx="7383379" cy="700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/>
              <a:t>Sytems</a:t>
            </a:r>
            <a:r>
              <a:rPr lang="en-US" sz="4000" dirty="0"/>
              <a:t>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C3DDC-16AC-4397-8E3F-CC2CE9957098}"/>
              </a:ext>
            </a:extLst>
          </p:cNvPr>
          <p:cNvSpPr txBox="1"/>
          <p:nvPr/>
        </p:nvSpPr>
        <p:spPr>
          <a:xfrm>
            <a:off x="6685959" y="458602"/>
            <a:ext cx="51621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Verhicle</a:t>
            </a:r>
            <a:r>
              <a:rPr lang="en-US" dirty="0"/>
              <a:t> Device:</a:t>
            </a:r>
          </a:p>
          <a:p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phận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tracking 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xe</a:t>
            </a:r>
            <a:r>
              <a:rPr lang="en-US" sz="1600" dirty="0"/>
              <a:t>,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bao </a:t>
            </a:r>
            <a:r>
              <a:rPr lang="en-US" sz="1600" dirty="0" err="1"/>
              <a:t>gồm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sz="1300" dirty="0" err="1"/>
              <a:t>Kết</a:t>
            </a:r>
            <a:r>
              <a:rPr lang="en-US" sz="1300" dirty="0"/>
              <a:t> </a:t>
            </a:r>
            <a:r>
              <a:rPr lang="en-US" sz="1300" dirty="0" err="1"/>
              <a:t>nối</a:t>
            </a:r>
            <a:r>
              <a:rPr lang="en-US" sz="1300" dirty="0"/>
              <a:t>, </a:t>
            </a:r>
            <a:r>
              <a:rPr lang="en-US" sz="1300" dirty="0" err="1"/>
              <a:t>điều</a:t>
            </a:r>
            <a:r>
              <a:rPr lang="en-US" sz="1300" dirty="0"/>
              <a:t> </a:t>
            </a:r>
            <a:r>
              <a:rPr lang="en-US" sz="1300" dirty="0" err="1"/>
              <a:t>khiển</a:t>
            </a:r>
            <a:r>
              <a:rPr lang="en-US" sz="1300" dirty="0"/>
              <a:t> </a:t>
            </a:r>
            <a:r>
              <a:rPr lang="en-US" sz="1300" dirty="0" err="1"/>
              <a:t>các</a:t>
            </a:r>
            <a:r>
              <a:rPr lang="en-US" sz="1300" dirty="0"/>
              <a:t> </a:t>
            </a:r>
            <a:r>
              <a:rPr lang="en-US" sz="1300" dirty="0" err="1"/>
              <a:t>thiết</a:t>
            </a:r>
            <a:r>
              <a:rPr lang="en-US" sz="1300" dirty="0"/>
              <a:t> </a:t>
            </a:r>
            <a:r>
              <a:rPr lang="en-US" sz="1300" dirty="0" err="1"/>
              <a:t>bị</a:t>
            </a:r>
            <a:r>
              <a:rPr lang="en-US" sz="1300" dirty="0"/>
              <a:t> camera</a:t>
            </a:r>
          </a:p>
          <a:p>
            <a:pPr marL="342900" indent="-342900">
              <a:buAutoNum type="arabicPeriod"/>
            </a:pPr>
            <a:r>
              <a:rPr lang="en-US" sz="1300" dirty="0"/>
              <a:t>Stream camera </a:t>
            </a:r>
            <a:r>
              <a:rPr lang="en-US" sz="1300" dirty="0" err="1"/>
              <a:t>rtsp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Server/Phone device  </a:t>
            </a:r>
            <a:r>
              <a:rPr lang="en-US" sz="1300" dirty="0" err="1"/>
              <a:t>khi</a:t>
            </a:r>
            <a:r>
              <a:rPr lang="en-US" sz="1300" dirty="0"/>
              <a:t> </a:t>
            </a:r>
            <a:r>
              <a:rPr lang="en-US" sz="1300" dirty="0" err="1"/>
              <a:t>có</a:t>
            </a:r>
            <a:r>
              <a:rPr lang="en-US" sz="1300" dirty="0"/>
              <a:t> </a:t>
            </a:r>
            <a:r>
              <a:rPr lang="en-US" sz="1300" dirty="0" err="1"/>
              <a:t>yêu</a:t>
            </a:r>
            <a:r>
              <a:rPr lang="en-US" sz="1300" dirty="0"/>
              <a:t> </a:t>
            </a:r>
            <a:r>
              <a:rPr lang="en-US" sz="1300" dirty="0" err="1"/>
              <a:t>cầu</a:t>
            </a:r>
            <a:endParaRPr lang="en-US" sz="1300" dirty="0"/>
          </a:p>
          <a:p>
            <a:pPr marL="342900" indent="-342900">
              <a:buAutoNum type="arabicPeriod"/>
            </a:pPr>
            <a:r>
              <a:rPr lang="en-US" sz="1300" dirty="0" err="1"/>
              <a:t>Gửi</a:t>
            </a:r>
            <a:r>
              <a:rPr lang="en-US" sz="1300" dirty="0"/>
              <a:t> video file </a:t>
            </a:r>
            <a:r>
              <a:rPr lang="en-US" sz="1300" dirty="0" err="1"/>
              <a:t>khi</a:t>
            </a:r>
            <a:r>
              <a:rPr lang="en-US" sz="1300" dirty="0"/>
              <a:t> </a:t>
            </a:r>
            <a:r>
              <a:rPr lang="en-US" sz="1300" dirty="0" err="1"/>
              <a:t>có</a:t>
            </a:r>
            <a:r>
              <a:rPr lang="en-US" sz="1300" dirty="0"/>
              <a:t> </a:t>
            </a:r>
            <a:r>
              <a:rPr lang="en-US" sz="1300" dirty="0" err="1"/>
              <a:t>kết</a:t>
            </a:r>
            <a:r>
              <a:rPr lang="en-US" sz="1300" dirty="0"/>
              <a:t> </a:t>
            </a:r>
            <a:r>
              <a:rPr lang="en-US" sz="1300" dirty="0" err="1"/>
              <a:t>nối</a:t>
            </a:r>
            <a:r>
              <a:rPr lang="en-US" sz="1300" dirty="0"/>
              <a:t> </a:t>
            </a:r>
            <a:r>
              <a:rPr lang="en-US" sz="1300" dirty="0" err="1"/>
              <a:t>wifi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server </a:t>
            </a:r>
            <a:r>
              <a:rPr lang="en-US" sz="1300" dirty="0" err="1"/>
              <a:t>để</a:t>
            </a:r>
            <a:r>
              <a:rPr lang="en-US" sz="1300" dirty="0"/>
              <a:t> </a:t>
            </a:r>
            <a:r>
              <a:rPr lang="en-US" sz="1300" dirty="0" err="1"/>
              <a:t>lưu</a:t>
            </a:r>
            <a:r>
              <a:rPr lang="en-US" sz="1300" dirty="0"/>
              <a:t> </a:t>
            </a:r>
            <a:r>
              <a:rPr lang="en-US" sz="1300" dirty="0" err="1"/>
              <a:t>trữ</a:t>
            </a:r>
            <a:endParaRPr lang="en-US" sz="1300" dirty="0"/>
          </a:p>
          <a:p>
            <a:pPr marL="342900" indent="-342900">
              <a:buAutoNum type="arabicPeriod"/>
            </a:pPr>
            <a:r>
              <a:rPr lang="en-US" sz="1300" dirty="0" err="1"/>
              <a:t>Thực</a:t>
            </a:r>
            <a:r>
              <a:rPr lang="en-US" sz="1300" dirty="0"/>
              <a:t> </a:t>
            </a:r>
            <a:r>
              <a:rPr lang="en-US" sz="1300" dirty="0" err="1"/>
              <a:t>hiện</a:t>
            </a:r>
            <a:r>
              <a:rPr lang="en-US" sz="1300" dirty="0"/>
              <a:t> </a:t>
            </a:r>
            <a:r>
              <a:rPr lang="en-US" sz="1300" dirty="0" err="1"/>
              <a:t>các</a:t>
            </a:r>
            <a:r>
              <a:rPr lang="en-US" sz="1300" dirty="0"/>
              <a:t> </a:t>
            </a:r>
            <a:r>
              <a:rPr lang="en-US" sz="1300" dirty="0" err="1"/>
              <a:t>chức</a:t>
            </a:r>
            <a:r>
              <a:rPr lang="en-US" sz="1300" dirty="0"/>
              <a:t> </a:t>
            </a:r>
            <a:r>
              <a:rPr lang="en-US" sz="1300" dirty="0" err="1"/>
              <a:t>năng</a:t>
            </a:r>
            <a:r>
              <a:rPr lang="en-US" sz="1300" dirty="0"/>
              <a:t> </a:t>
            </a:r>
            <a:r>
              <a:rPr lang="en-US" sz="1300" dirty="0" err="1"/>
              <a:t>nâng</a:t>
            </a:r>
            <a:r>
              <a:rPr lang="en-US" sz="1300" dirty="0"/>
              <a:t> </a:t>
            </a:r>
            <a:r>
              <a:rPr lang="en-US" sz="1300" dirty="0" err="1"/>
              <a:t>cao</a:t>
            </a:r>
            <a:r>
              <a:rPr lang="en-US" sz="1300" dirty="0"/>
              <a:t>: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hiện</a:t>
            </a:r>
            <a:r>
              <a:rPr lang="en-US" sz="1300" dirty="0"/>
              <a:t> </a:t>
            </a:r>
            <a:r>
              <a:rPr lang="en-US" sz="1300" dirty="0" err="1"/>
              <a:t>đối</a:t>
            </a:r>
            <a:r>
              <a:rPr lang="en-US" sz="1300" dirty="0"/>
              <a:t> </a:t>
            </a:r>
            <a:r>
              <a:rPr lang="en-US" sz="1300" dirty="0" err="1"/>
              <a:t>tượng</a:t>
            </a:r>
            <a:r>
              <a:rPr lang="en-US" sz="1300" dirty="0"/>
              <a:t>, </a:t>
            </a:r>
            <a:r>
              <a:rPr lang="en-US" sz="1300" dirty="0" err="1"/>
              <a:t>cử</a:t>
            </a:r>
            <a:r>
              <a:rPr lang="en-US" sz="1300" dirty="0"/>
              <a:t> </a:t>
            </a:r>
            <a:r>
              <a:rPr lang="en-US" sz="1300" dirty="0" err="1"/>
              <a:t>chỉ</a:t>
            </a:r>
            <a:r>
              <a:rPr lang="en-US" sz="1300" dirty="0"/>
              <a:t>, </a:t>
            </a:r>
          </a:p>
          <a:p>
            <a:r>
              <a:rPr lang="en-US" sz="1300" dirty="0" err="1"/>
              <a:t>trạng</a:t>
            </a:r>
            <a:r>
              <a:rPr lang="en-US" sz="1300" dirty="0"/>
              <a:t> </a:t>
            </a:r>
            <a:r>
              <a:rPr lang="en-US" sz="1300" dirty="0" err="1"/>
              <a:t>thái</a:t>
            </a:r>
            <a:r>
              <a:rPr lang="en-US" sz="1300" dirty="0"/>
              <a:t> </a:t>
            </a:r>
            <a:r>
              <a:rPr lang="en-US" sz="1300" dirty="0" err="1"/>
              <a:t>lái</a:t>
            </a:r>
            <a:r>
              <a:rPr lang="en-US" sz="1300" dirty="0"/>
              <a:t> </a:t>
            </a:r>
            <a:r>
              <a:rPr lang="en-US" sz="1300" dirty="0" err="1"/>
              <a:t>xe</a:t>
            </a:r>
            <a:r>
              <a:rPr lang="en-US" sz="1300" dirty="0"/>
              <a:t>…</a:t>
            </a:r>
          </a:p>
          <a:p>
            <a:pPr marL="342900" indent="-342900">
              <a:buAutoNum type="arabicPeriod"/>
            </a:pPr>
            <a:endParaRPr 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DD1181-A9AA-446C-AFC9-0B1ECC1C1D10}"/>
              </a:ext>
            </a:extLst>
          </p:cNvPr>
          <p:cNvSpPr txBox="1"/>
          <p:nvPr/>
        </p:nvSpPr>
        <p:spPr>
          <a:xfrm>
            <a:off x="6685959" y="2321139"/>
            <a:ext cx="47303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Server: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300" dirty="0" err="1"/>
              <a:t>Kết</a:t>
            </a:r>
            <a:r>
              <a:rPr lang="en-US" sz="1300" dirty="0"/>
              <a:t> </a:t>
            </a:r>
            <a:r>
              <a:rPr lang="en-US" sz="1300" dirty="0" err="1"/>
              <a:t>nối</a:t>
            </a:r>
            <a:r>
              <a:rPr lang="en-US" sz="1300" dirty="0"/>
              <a:t> </a:t>
            </a:r>
            <a:r>
              <a:rPr lang="en-US" sz="1300" dirty="0" err="1"/>
              <a:t>verhicle</a:t>
            </a:r>
            <a:r>
              <a:rPr lang="en-US" sz="1300" dirty="0"/>
              <a:t> device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phone,pc</a:t>
            </a:r>
            <a:r>
              <a:rPr lang="en-US" sz="1300" dirty="0"/>
              <a:t> </a:t>
            </a:r>
            <a:r>
              <a:rPr lang="en-US" sz="1300" dirty="0" err="1"/>
              <a:t>để</a:t>
            </a:r>
            <a:r>
              <a:rPr lang="en-US" sz="1300" dirty="0"/>
              <a:t> tracking, stream video</a:t>
            </a:r>
          </a:p>
          <a:p>
            <a:pPr marL="342900" indent="-342900">
              <a:buAutoNum type="arabicPeriod"/>
            </a:pP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lưu</a:t>
            </a:r>
            <a:r>
              <a:rPr lang="en-US" sz="1300" dirty="0"/>
              <a:t> </a:t>
            </a:r>
            <a:r>
              <a:rPr lang="en-US" sz="1300" dirty="0" err="1"/>
              <a:t>trữ</a:t>
            </a:r>
            <a:r>
              <a:rPr lang="en-US" sz="1300" dirty="0"/>
              <a:t> video </a:t>
            </a:r>
            <a:r>
              <a:rPr lang="en-US" sz="1300" dirty="0" err="1"/>
              <a:t>khi</a:t>
            </a:r>
            <a:r>
              <a:rPr lang="en-US" sz="1300" dirty="0"/>
              <a:t> </a:t>
            </a:r>
            <a:r>
              <a:rPr lang="en-US" sz="1300" dirty="0" err="1"/>
              <a:t>kết</a:t>
            </a:r>
            <a:r>
              <a:rPr lang="en-US" sz="1300" dirty="0"/>
              <a:t> </a:t>
            </a:r>
            <a:r>
              <a:rPr lang="en-US" sz="1300" dirty="0" err="1"/>
              <a:t>nối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Verhicle</a:t>
            </a:r>
            <a:r>
              <a:rPr lang="en-US" sz="1300" dirty="0"/>
              <a:t> Device </a:t>
            </a:r>
            <a:r>
              <a:rPr lang="en-US" sz="1300" dirty="0" err="1"/>
              <a:t>bởi</a:t>
            </a:r>
            <a:r>
              <a:rPr lang="en-US" sz="1300" dirty="0"/>
              <a:t> </a:t>
            </a:r>
            <a:r>
              <a:rPr lang="en-US" sz="1300" dirty="0" err="1"/>
              <a:t>wifi</a:t>
            </a:r>
            <a:r>
              <a:rPr lang="en-US" sz="1300" dirty="0"/>
              <a:t>, </a:t>
            </a:r>
          </a:p>
          <a:p>
            <a:pPr marL="342900" indent="-342900">
              <a:buAutoNum type="arabicPeriod"/>
            </a:pPr>
            <a:r>
              <a:rPr lang="en-US" sz="1300" dirty="0" err="1"/>
              <a:t>Gửi</a:t>
            </a:r>
            <a:r>
              <a:rPr lang="en-US" sz="1300" dirty="0"/>
              <a:t> video file </a:t>
            </a:r>
            <a:r>
              <a:rPr lang="en-US" sz="1300" dirty="0" err="1"/>
              <a:t>khi</a:t>
            </a:r>
            <a:r>
              <a:rPr lang="en-US" sz="1300" dirty="0"/>
              <a:t> </a:t>
            </a:r>
            <a:r>
              <a:rPr lang="en-US" sz="1300" dirty="0" err="1"/>
              <a:t>có</a:t>
            </a:r>
            <a:r>
              <a:rPr lang="en-US" sz="1300" dirty="0"/>
              <a:t> </a:t>
            </a:r>
            <a:r>
              <a:rPr lang="en-US" sz="1300" dirty="0" err="1"/>
              <a:t>kết</a:t>
            </a:r>
            <a:r>
              <a:rPr lang="en-US" sz="1300" dirty="0"/>
              <a:t> </a:t>
            </a:r>
            <a:r>
              <a:rPr lang="en-US" sz="1300" dirty="0" err="1"/>
              <a:t>nối</a:t>
            </a:r>
            <a:r>
              <a:rPr lang="en-US" sz="1300" dirty="0"/>
              <a:t> </a:t>
            </a:r>
            <a:r>
              <a:rPr lang="en-US" sz="1300" dirty="0" err="1"/>
              <a:t>wifi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server </a:t>
            </a:r>
          </a:p>
          <a:p>
            <a:pPr marL="342900" indent="-342900">
              <a:buAutoNum type="arabicPeriod"/>
            </a:pPr>
            <a:endParaRPr lang="en-US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99C5D-7D1E-412C-8452-8BF9B6F6DA13}"/>
              </a:ext>
            </a:extLst>
          </p:cNvPr>
          <p:cNvSpPr txBox="1"/>
          <p:nvPr/>
        </p:nvSpPr>
        <p:spPr>
          <a:xfrm>
            <a:off x="6725369" y="3620933"/>
            <a:ext cx="47303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Server: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300" dirty="0" err="1"/>
              <a:t>Kết</a:t>
            </a:r>
            <a:r>
              <a:rPr lang="en-US" sz="1300" dirty="0"/>
              <a:t> </a:t>
            </a:r>
            <a:r>
              <a:rPr lang="en-US" sz="1300" dirty="0" err="1"/>
              <a:t>nối</a:t>
            </a:r>
            <a:r>
              <a:rPr lang="en-US" sz="1300" dirty="0"/>
              <a:t> </a:t>
            </a:r>
            <a:r>
              <a:rPr lang="en-US" sz="1300" dirty="0" err="1"/>
              <a:t>verhicle</a:t>
            </a:r>
            <a:r>
              <a:rPr lang="en-US" sz="1300" dirty="0"/>
              <a:t> device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phone,pc</a:t>
            </a:r>
            <a:r>
              <a:rPr lang="en-US" sz="1300" dirty="0"/>
              <a:t> </a:t>
            </a:r>
            <a:r>
              <a:rPr lang="en-US" sz="1300" dirty="0" err="1"/>
              <a:t>để</a:t>
            </a:r>
            <a:r>
              <a:rPr lang="en-US" sz="1300" dirty="0"/>
              <a:t> tracking, stream video</a:t>
            </a:r>
          </a:p>
          <a:p>
            <a:pPr marL="342900" indent="-342900">
              <a:buAutoNum type="arabicPeriod"/>
            </a:pP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lưu</a:t>
            </a:r>
            <a:r>
              <a:rPr lang="en-US" sz="1300" dirty="0"/>
              <a:t> </a:t>
            </a:r>
            <a:r>
              <a:rPr lang="en-US" sz="1300" dirty="0" err="1"/>
              <a:t>trữ</a:t>
            </a:r>
            <a:r>
              <a:rPr lang="en-US" sz="1300" dirty="0"/>
              <a:t> video </a:t>
            </a:r>
            <a:r>
              <a:rPr lang="en-US" sz="1300" dirty="0" err="1"/>
              <a:t>khi</a:t>
            </a:r>
            <a:r>
              <a:rPr lang="en-US" sz="1300" dirty="0"/>
              <a:t> </a:t>
            </a:r>
            <a:r>
              <a:rPr lang="en-US" sz="1300" dirty="0" err="1"/>
              <a:t>kết</a:t>
            </a:r>
            <a:r>
              <a:rPr lang="en-US" sz="1300" dirty="0"/>
              <a:t> </a:t>
            </a:r>
            <a:r>
              <a:rPr lang="en-US" sz="1300" dirty="0" err="1"/>
              <a:t>nối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Verhicle</a:t>
            </a:r>
            <a:r>
              <a:rPr lang="en-US" sz="1300" dirty="0"/>
              <a:t> Device </a:t>
            </a:r>
            <a:r>
              <a:rPr lang="en-US" sz="1300" dirty="0" err="1"/>
              <a:t>bởi</a:t>
            </a:r>
            <a:r>
              <a:rPr lang="en-US" sz="1300" dirty="0"/>
              <a:t> </a:t>
            </a:r>
            <a:r>
              <a:rPr lang="en-US" sz="1300" dirty="0" err="1"/>
              <a:t>wifi</a:t>
            </a:r>
            <a:r>
              <a:rPr lang="en-US" sz="1300" dirty="0"/>
              <a:t>, </a:t>
            </a:r>
          </a:p>
          <a:p>
            <a:pPr marL="342900" indent="-342900">
              <a:buAutoNum type="arabicPeriod"/>
            </a:pPr>
            <a:r>
              <a:rPr lang="en-US" sz="1300" dirty="0" err="1"/>
              <a:t>Gửi</a:t>
            </a:r>
            <a:r>
              <a:rPr lang="en-US" sz="1300" dirty="0"/>
              <a:t> video file </a:t>
            </a:r>
            <a:r>
              <a:rPr lang="en-US" sz="1300" dirty="0" err="1"/>
              <a:t>khi</a:t>
            </a:r>
            <a:r>
              <a:rPr lang="en-US" sz="1300" dirty="0"/>
              <a:t> </a:t>
            </a:r>
            <a:r>
              <a:rPr lang="en-US" sz="1300" dirty="0" err="1"/>
              <a:t>có</a:t>
            </a:r>
            <a:r>
              <a:rPr lang="en-US" sz="1300" dirty="0"/>
              <a:t> </a:t>
            </a:r>
            <a:r>
              <a:rPr lang="en-US" sz="1300" dirty="0" err="1"/>
              <a:t>kết</a:t>
            </a:r>
            <a:r>
              <a:rPr lang="en-US" sz="1300" dirty="0"/>
              <a:t> </a:t>
            </a:r>
            <a:r>
              <a:rPr lang="en-US" sz="1300" dirty="0" err="1"/>
              <a:t>nối</a:t>
            </a:r>
            <a:r>
              <a:rPr lang="en-US" sz="1300" dirty="0"/>
              <a:t> </a:t>
            </a:r>
            <a:r>
              <a:rPr lang="en-US" sz="1300" dirty="0" err="1"/>
              <a:t>wifi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server </a:t>
            </a:r>
          </a:p>
          <a:p>
            <a:pPr marL="342900" indent="-342900">
              <a:buAutoNum type="arabicPeriod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8481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3A68C9-7F0B-477A-824C-49FCB1D9F322}"/>
              </a:ext>
            </a:extLst>
          </p:cNvPr>
          <p:cNvSpPr/>
          <p:nvPr/>
        </p:nvSpPr>
        <p:spPr>
          <a:xfrm>
            <a:off x="1700462" y="1796716"/>
            <a:ext cx="1973179" cy="9144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Verhicle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D60B96-9920-4788-BA4E-F595B31AE48C}"/>
              </a:ext>
            </a:extLst>
          </p:cNvPr>
          <p:cNvSpPr/>
          <p:nvPr/>
        </p:nvSpPr>
        <p:spPr>
          <a:xfrm>
            <a:off x="6529136" y="1788695"/>
            <a:ext cx="1973179" cy="9144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9FC019F-4B91-4BED-94DC-37EA11C86007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5097379" y="-621631"/>
            <a:ext cx="8021" cy="4828674"/>
          </a:xfrm>
          <a:prstGeom prst="bentConnector3">
            <a:avLst>
              <a:gd name="adj1" fmla="val 29500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106B08-6B9D-42CE-BB0D-CEC709696374}"/>
              </a:ext>
            </a:extLst>
          </p:cNvPr>
          <p:cNvSpPr txBox="1"/>
          <p:nvPr/>
        </p:nvSpPr>
        <p:spPr>
          <a:xfrm>
            <a:off x="4549821" y="1322442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Video Files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8635D6-0FD7-491F-BF68-93B6BA4BE753}"/>
              </a:ext>
            </a:extLst>
          </p:cNvPr>
          <p:cNvSpPr txBox="1"/>
          <p:nvPr/>
        </p:nvSpPr>
        <p:spPr>
          <a:xfrm>
            <a:off x="4162883" y="2207872"/>
            <a:ext cx="132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 commands:</a:t>
            </a:r>
          </a:p>
          <a:p>
            <a:r>
              <a:rPr lang="en-US" sz="1100" dirty="0"/>
              <a:t>Request save video</a:t>
            </a:r>
          </a:p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92DA50-35F1-4EC3-B9DB-7B41DB1C18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383379" cy="7004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Tracking video from server(</a:t>
            </a:r>
            <a:r>
              <a:rPr lang="en-US" sz="4000" dirty="0" err="1"/>
              <a:t>DataFolow</a:t>
            </a:r>
            <a:r>
              <a:rPr lang="en-US" sz="4000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010C73-8B2A-4382-9AC7-539F257B4379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>
            <a:off x="3673641" y="2245895"/>
            <a:ext cx="2855495" cy="8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589424F-7C6F-465E-B8B9-12659BB157DB}"/>
              </a:ext>
            </a:extLst>
          </p:cNvPr>
          <p:cNvSpPr/>
          <p:nvPr/>
        </p:nvSpPr>
        <p:spPr>
          <a:xfrm>
            <a:off x="5640803" y="2332665"/>
            <a:ext cx="910394" cy="26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Start: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94503B-278C-4C8B-8014-0A870AA2C1BA}"/>
              </a:ext>
            </a:extLst>
          </p:cNvPr>
          <p:cNvSpPr/>
          <p:nvPr/>
        </p:nvSpPr>
        <p:spPr>
          <a:xfrm>
            <a:off x="3761749" y="1618792"/>
            <a:ext cx="265544" cy="26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25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3A68C9-7F0B-477A-824C-49FCB1D9F322}"/>
              </a:ext>
            </a:extLst>
          </p:cNvPr>
          <p:cNvSpPr/>
          <p:nvPr/>
        </p:nvSpPr>
        <p:spPr>
          <a:xfrm>
            <a:off x="1700462" y="1796716"/>
            <a:ext cx="1973179" cy="9144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Verhicle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62C44F-E7D3-4049-AFFD-F4584D9AF67A}"/>
              </a:ext>
            </a:extLst>
          </p:cNvPr>
          <p:cNvSpPr/>
          <p:nvPr/>
        </p:nvSpPr>
        <p:spPr>
          <a:xfrm>
            <a:off x="4363451" y="4331369"/>
            <a:ext cx="1973179" cy="9144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App,Phone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D60B96-9920-4788-BA4E-F595B31AE48C}"/>
              </a:ext>
            </a:extLst>
          </p:cNvPr>
          <p:cNvSpPr/>
          <p:nvPr/>
        </p:nvSpPr>
        <p:spPr>
          <a:xfrm>
            <a:off x="6786652" y="1788695"/>
            <a:ext cx="1973179" cy="9144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D7D6986-D26E-4711-99FB-EFC5D37868B5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2486525" y="2911642"/>
            <a:ext cx="2077453" cy="167639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83658A-4BE6-4CCC-BD5E-3FE8F2E1D7CD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3473115" y="2454443"/>
            <a:ext cx="2077453" cy="16764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B96FDC8-34E7-4F51-9E02-5F761452614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rot="10800000" flipV="1">
            <a:off x="6336630" y="2245895"/>
            <a:ext cx="450022" cy="25426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ADD23BB-2B28-4F8D-B9EF-FFAE432CBBF0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 flipH="1" flipV="1">
            <a:off x="5290304" y="2762831"/>
            <a:ext cx="2542674" cy="2423201"/>
          </a:xfrm>
          <a:prstGeom prst="bentConnector3">
            <a:avLst>
              <a:gd name="adj1" fmla="val -89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F041ED-2A6F-4B96-BE4B-DD0297F0EF06}"/>
              </a:ext>
            </a:extLst>
          </p:cNvPr>
          <p:cNvSpPr txBox="1"/>
          <p:nvPr/>
        </p:nvSpPr>
        <p:spPr>
          <a:xfrm>
            <a:off x="2615660" y="4735705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Video streams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096BF-BCCF-4695-8F30-931680AEBFF1}"/>
              </a:ext>
            </a:extLst>
          </p:cNvPr>
          <p:cNvSpPr txBox="1"/>
          <p:nvPr/>
        </p:nvSpPr>
        <p:spPr>
          <a:xfrm>
            <a:off x="6200236" y="5449943"/>
            <a:ext cx="1375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 command:</a:t>
            </a:r>
          </a:p>
          <a:p>
            <a:r>
              <a:rPr lang="en-US" sz="1100" dirty="0"/>
              <a:t>Request stream </a:t>
            </a:r>
            <a:r>
              <a:rPr lang="en-US" sz="1100" dirty="0" err="1"/>
              <a:t>rtsp</a:t>
            </a:r>
            <a:r>
              <a:rPr lang="en-US" sz="1100" dirty="0"/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C973FE-593E-47DE-B38D-AC273B45A976}"/>
              </a:ext>
            </a:extLst>
          </p:cNvPr>
          <p:cNvSpPr txBox="1"/>
          <p:nvPr/>
        </p:nvSpPr>
        <p:spPr>
          <a:xfrm>
            <a:off x="5855372" y="3239581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Url</a:t>
            </a:r>
            <a:r>
              <a:rPr lang="en-US" sz="1100" dirty="0"/>
              <a:t> to </a:t>
            </a:r>
            <a:r>
              <a:rPr lang="en-US" sz="1100" dirty="0" err="1"/>
              <a:t>cameara</a:t>
            </a:r>
            <a:r>
              <a:rPr lang="en-US" sz="1100" dirty="0"/>
              <a:t> device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922753-39DB-48BE-A06C-91E9DFE38D36}"/>
              </a:ext>
            </a:extLst>
          </p:cNvPr>
          <p:cNvSpPr txBox="1"/>
          <p:nvPr/>
        </p:nvSpPr>
        <p:spPr>
          <a:xfrm>
            <a:off x="3629341" y="1992303"/>
            <a:ext cx="2310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Request stream via URL, connect P2P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55B20FF-3AF0-4C59-9D6A-B074BD6800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383379" cy="7004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Tracking video </a:t>
            </a:r>
            <a:r>
              <a:rPr lang="en-US" sz="4000" dirty="0" err="1"/>
              <a:t>rtsp</a:t>
            </a:r>
            <a:r>
              <a:rPr lang="en-US" sz="4000" dirty="0"/>
              <a:t> from App (</a:t>
            </a:r>
            <a:r>
              <a:rPr lang="en-US" sz="4000" dirty="0" err="1"/>
              <a:t>DataFlow</a:t>
            </a:r>
            <a:r>
              <a:rPr lang="en-US" sz="4000" dirty="0"/>
              <a:t>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BFA458-2393-40C6-BF26-DE381B4444AD}"/>
              </a:ext>
            </a:extLst>
          </p:cNvPr>
          <p:cNvSpPr/>
          <p:nvPr/>
        </p:nvSpPr>
        <p:spPr>
          <a:xfrm>
            <a:off x="5350041" y="5526686"/>
            <a:ext cx="910394" cy="26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Start: 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052FEF-D007-4E5B-A744-61C4D8D6E896}"/>
              </a:ext>
            </a:extLst>
          </p:cNvPr>
          <p:cNvSpPr/>
          <p:nvPr/>
        </p:nvSpPr>
        <p:spPr>
          <a:xfrm>
            <a:off x="6600898" y="4494693"/>
            <a:ext cx="265544" cy="26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E908ED-DF8E-4173-ACAC-F226196C2954}"/>
              </a:ext>
            </a:extLst>
          </p:cNvPr>
          <p:cNvSpPr/>
          <p:nvPr/>
        </p:nvSpPr>
        <p:spPr>
          <a:xfrm>
            <a:off x="4018115" y="2315328"/>
            <a:ext cx="265544" cy="26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47A506-9DD2-454B-A23B-0F2E71F4DBD1}"/>
              </a:ext>
            </a:extLst>
          </p:cNvPr>
          <p:cNvSpPr/>
          <p:nvPr/>
        </p:nvSpPr>
        <p:spPr>
          <a:xfrm>
            <a:off x="3832156" y="4490427"/>
            <a:ext cx="265544" cy="26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056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60E0-32B0-4FBF-9960-7E7E6C81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Camera device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232ED-AC81-40D8-A708-3402A09A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837" y="1896576"/>
            <a:ext cx="6671388" cy="36551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Verhicle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AB58F-1F67-4DD2-AC1A-42690EB97B08}"/>
              </a:ext>
            </a:extLst>
          </p:cNvPr>
          <p:cNvSpPr/>
          <p:nvPr/>
        </p:nvSpPr>
        <p:spPr>
          <a:xfrm>
            <a:off x="3268825" y="2378689"/>
            <a:ext cx="3046458" cy="29804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3810DD-4D83-4F3F-AE79-384362724F65}"/>
              </a:ext>
            </a:extLst>
          </p:cNvPr>
          <p:cNvSpPr/>
          <p:nvPr/>
        </p:nvSpPr>
        <p:spPr>
          <a:xfrm>
            <a:off x="6877447" y="2987635"/>
            <a:ext cx="2077614" cy="30357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CameraIP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6E73CD-5549-4E84-8C0D-C03242A779C7}"/>
              </a:ext>
            </a:extLst>
          </p:cNvPr>
          <p:cNvSpPr/>
          <p:nvPr/>
        </p:nvSpPr>
        <p:spPr>
          <a:xfrm>
            <a:off x="6877447" y="3497095"/>
            <a:ext cx="2077614" cy="3035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CameraIP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1340AF-450E-4B0A-93A2-09E01ED111C7}"/>
              </a:ext>
            </a:extLst>
          </p:cNvPr>
          <p:cNvSpPr/>
          <p:nvPr/>
        </p:nvSpPr>
        <p:spPr>
          <a:xfrm>
            <a:off x="6877447" y="4039910"/>
            <a:ext cx="2077614" cy="3035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CameraIP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4B0FDC-B04A-47A2-871C-8F520DAF8001}"/>
              </a:ext>
            </a:extLst>
          </p:cNvPr>
          <p:cNvSpPr/>
          <p:nvPr/>
        </p:nvSpPr>
        <p:spPr>
          <a:xfrm>
            <a:off x="6877447" y="4599312"/>
            <a:ext cx="2077614" cy="3035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CameraIP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31FE1D-FC43-4AEF-99F3-8AEB000BD53B}"/>
              </a:ext>
            </a:extLst>
          </p:cNvPr>
          <p:cNvSpPr/>
          <p:nvPr/>
        </p:nvSpPr>
        <p:spPr>
          <a:xfrm>
            <a:off x="6877447" y="5095472"/>
            <a:ext cx="2077614" cy="26365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CameraIP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F46AD2-0A4F-402F-80C1-70D32D494A28}"/>
              </a:ext>
            </a:extLst>
          </p:cNvPr>
          <p:cNvSpPr/>
          <p:nvPr/>
        </p:nvSpPr>
        <p:spPr>
          <a:xfrm>
            <a:off x="6877447" y="2540022"/>
            <a:ext cx="2077614" cy="30357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CameraIP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4B84F7-BF18-4A2E-8108-CF33B6FB5819}"/>
              </a:ext>
            </a:extLst>
          </p:cNvPr>
          <p:cNvSpPr/>
          <p:nvPr/>
        </p:nvSpPr>
        <p:spPr>
          <a:xfrm>
            <a:off x="3402565" y="4437295"/>
            <a:ext cx="1119672" cy="6526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Detect Object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A63DFF-917E-4FC1-873C-01F3C190634D}"/>
              </a:ext>
            </a:extLst>
          </p:cNvPr>
          <p:cNvSpPr/>
          <p:nvPr/>
        </p:nvSpPr>
        <p:spPr>
          <a:xfrm>
            <a:off x="3402565" y="2638605"/>
            <a:ext cx="1119672" cy="6526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Stream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C9CA6-6123-4DEF-B1F4-A47E83ABEF55}"/>
              </a:ext>
            </a:extLst>
          </p:cNvPr>
          <p:cNvSpPr/>
          <p:nvPr/>
        </p:nvSpPr>
        <p:spPr>
          <a:xfrm>
            <a:off x="5061859" y="3539093"/>
            <a:ext cx="1119672" cy="6526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Device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17EBD7-90BB-45D2-9D17-CC6AADAE44A0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 flipV="1">
            <a:off x="6181531" y="2691808"/>
            <a:ext cx="695916" cy="1173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7CD80C7-C04E-4484-A3F9-22C0F4EB370E}"/>
              </a:ext>
            </a:extLst>
          </p:cNvPr>
          <p:cNvCxnSpPr>
            <a:stCxn id="15" idx="3"/>
            <a:endCxn id="7" idx="1"/>
          </p:cNvCxnSpPr>
          <p:nvPr/>
        </p:nvCxnSpPr>
        <p:spPr>
          <a:xfrm flipV="1">
            <a:off x="6181531" y="3139421"/>
            <a:ext cx="695916" cy="725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6BDA135-A04B-48EB-ABB7-5F6F9CEB6B2E}"/>
              </a:ext>
            </a:extLst>
          </p:cNvPr>
          <p:cNvCxnSpPr>
            <a:stCxn id="15" idx="3"/>
            <a:endCxn id="8" idx="1"/>
          </p:cNvCxnSpPr>
          <p:nvPr/>
        </p:nvCxnSpPr>
        <p:spPr>
          <a:xfrm flipV="1">
            <a:off x="6181531" y="3648881"/>
            <a:ext cx="695916" cy="216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472384-6A0E-4B64-A40F-292232A46362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6181531" y="3865394"/>
            <a:ext cx="695916" cy="326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782C6DC-893F-4059-A75F-E0043B515F4A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6181531" y="3865394"/>
            <a:ext cx="695916" cy="885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2D42C40-3BD8-4785-B2B5-F4225AAC602C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6181531" y="3865394"/>
            <a:ext cx="695916" cy="136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33AAAA8-EB6C-4CBC-9438-59D09CC4ABAD}"/>
              </a:ext>
            </a:extLst>
          </p:cNvPr>
          <p:cNvSpPr/>
          <p:nvPr/>
        </p:nvSpPr>
        <p:spPr>
          <a:xfrm>
            <a:off x="3365240" y="3537950"/>
            <a:ext cx="1197427" cy="6526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F04973B-F3A6-4BCA-950C-09B8093C3C17}"/>
              </a:ext>
            </a:extLst>
          </p:cNvPr>
          <p:cNvCxnSpPr>
            <a:cxnSpLocks/>
            <a:stCxn id="36" idx="3"/>
            <a:endCxn id="15" idx="1"/>
          </p:cNvCxnSpPr>
          <p:nvPr/>
        </p:nvCxnSpPr>
        <p:spPr>
          <a:xfrm>
            <a:off x="4562667" y="3864251"/>
            <a:ext cx="499192" cy="1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9C6F0E-454A-4296-82B0-55F5CD9F7EF4}"/>
              </a:ext>
            </a:extLst>
          </p:cNvPr>
          <p:cNvCxnSpPr>
            <a:cxnSpLocks/>
            <a:stCxn id="36" idx="0"/>
            <a:endCxn id="14" idx="2"/>
          </p:cNvCxnSpPr>
          <p:nvPr/>
        </p:nvCxnSpPr>
        <p:spPr>
          <a:xfrm flipH="1" flipV="1">
            <a:off x="3962401" y="3291207"/>
            <a:ext cx="1553" cy="2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9462EBB-4ACF-4AC0-960E-CD4A1ECBCA87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 rot="5400000">
            <a:off x="3839807" y="4313147"/>
            <a:ext cx="246743" cy="1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A72AE34-F8A4-498B-A222-5C2D9E1228EC}"/>
              </a:ext>
            </a:extLst>
          </p:cNvPr>
          <p:cNvSpPr/>
          <p:nvPr/>
        </p:nvSpPr>
        <p:spPr>
          <a:xfrm>
            <a:off x="399128" y="1890835"/>
            <a:ext cx="1973179" cy="9144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62A108-4F3C-4290-BAA5-5F3A19E51C34}"/>
              </a:ext>
            </a:extLst>
          </p:cNvPr>
          <p:cNvSpPr/>
          <p:nvPr/>
        </p:nvSpPr>
        <p:spPr>
          <a:xfrm>
            <a:off x="399129" y="3136924"/>
            <a:ext cx="1973179" cy="9144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App,Phone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84DA05-BA35-45E7-B8CF-54EF4DE210CB}"/>
              </a:ext>
            </a:extLst>
          </p:cNvPr>
          <p:cNvCxnSpPr>
            <a:stCxn id="14" idx="1"/>
            <a:endCxn id="44" idx="4"/>
          </p:cNvCxnSpPr>
          <p:nvPr/>
        </p:nvCxnSpPr>
        <p:spPr>
          <a:xfrm rot="10800000">
            <a:off x="1385719" y="2805236"/>
            <a:ext cx="2016847" cy="159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2AA35F0-9BDE-40AB-94B1-9CE48CB20E54}"/>
              </a:ext>
            </a:extLst>
          </p:cNvPr>
          <p:cNvCxnSpPr>
            <a:stCxn id="14" idx="1"/>
            <a:endCxn id="45" idx="0"/>
          </p:cNvCxnSpPr>
          <p:nvPr/>
        </p:nvCxnSpPr>
        <p:spPr>
          <a:xfrm rot="10800000" flipV="1">
            <a:off x="1385719" y="2964906"/>
            <a:ext cx="2016846" cy="17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id="{360D70D7-FA15-467A-AFC7-2C9686D92DF8}"/>
              </a:ext>
            </a:extLst>
          </p:cNvPr>
          <p:cNvSpPr/>
          <p:nvPr/>
        </p:nvSpPr>
        <p:spPr>
          <a:xfrm>
            <a:off x="5096070" y="2503489"/>
            <a:ext cx="999930" cy="755135"/>
          </a:xfrm>
          <a:prstGeom prst="flowChartMagneticDisk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Store&amp;DB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9FE8473-5B30-4E78-AEB2-23876C1B61AD}"/>
              </a:ext>
            </a:extLst>
          </p:cNvPr>
          <p:cNvCxnSpPr>
            <a:stCxn id="59" idx="2"/>
            <a:endCxn id="36" idx="3"/>
          </p:cNvCxnSpPr>
          <p:nvPr/>
        </p:nvCxnSpPr>
        <p:spPr>
          <a:xfrm rot="10800000" flipV="1">
            <a:off x="4562668" y="2881057"/>
            <a:ext cx="533403" cy="983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C4EE-215E-48B9-A295-C8FDC7B3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647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FDDF55-E9FE-406D-989A-B541FE6B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3" y="1520890"/>
            <a:ext cx="5477070" cy="41614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0FCDFA-483C-4969-BF99-6617450F85D1}"/>
              </a:ext>
            </a:extLst>
          </p:cNvPr>
          <p:cNvSpPr/>
          <p:nvPr/>
        </p:nvSpPr>
        <p:spPr>
          <a:xfrm>
            <a:off x="4977879" y="3184183"/>
            <a:ext cx="1687290" cy="80771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97FB9B-A620-4592-B9A5-3E7F7DBA09E7}"/>
              </a:ext>
            </a:extLst>
          </p:cNvPr>
          <p:cNvSpPr/>
          <p:nvPr/>
        </p:nvSpPr>
        <p:spPr>
          <a:xfrm>
            <a:off x="3565849" y="3259138"/>
            <a:ext cx="1119672" cy="6526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Stream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349F723-220F-45FF-8AF7-49262A982E16}"/>
              </a:ext>
            </a:extLst>
          </p:cNvPr>
          <p:cNvSpPr/>
          <p:nvPr/>
        </p:nvSpPr>
        <p:spPr>
          <a:xfrm>
            <a:off x="5321559" y="4509786"/>
            <a:ext cx="999930" cy="755135"/>
          </a:xfrm>
          <a:prstGeom prst="flowChartMagneticDisk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Store&amp;DB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9C9BAA-566A-4BC7-AEC1-0DDE6DC9AD16}"/>
              </a:ext>
            </a:extLst>
          </p:cNvPr>
          <p:cNvSpPr/>
          <p:nvPr/>
        </p:nvSpPr>
        <p:spPr>
          <a:xfrm>
            <a:off x="5201816" y="2013693"/>
            <a:ext cx="1239416" cy="6526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D46CA1-A754-4B48-91DC-CB9D7879689D}"/>
              </a:ext>
            </a:extLst>
          </p:cNvPr>
          <p:cNvSpPr/>
          <p:nvPr/>
        </p:nvSpPr>
        <p:spPr>
          <a:xfrm>
            <a:off x="982822" y="1882794"/>
            <a:ext cx="1973179" cy="9144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Verhicle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AC971F-4334-4FC8-9A93-755FB991CD23}"/>
              </a:ext>
            </a:extLst>
          </p:cNvPr>
          <p:cNvSpPr/>
          <p:nvPr/>
        </p:nvSpPr>
        <p:spPr>
          <a:xfrm>
            <a:off x="9380621" y="1882794"/>
            <a:ext cx="1973179" cy="9144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App,Phone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BFC21-BE67-4B2C-8B58-EBFB4426529A}"/>
              </a:ext>
            </a:extLst>
          </p:cNvPr>
          <p:cNvCxnSpPr>
            <a:stCxn id="14" idx="1"/>
            <a:endCxn id="15" idx="6"/>
          </p:cNvCxnSpPr>
          <p:nvPr/>
        </p:nvCxnSpPr>
        <p:spPr>
          <a:xfrm flipH="1">
            <a:off x="2956001" y="2339994"/>
            <a:ext cx="224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5E5712F-5C3B-4C1A-9686-4F7655A47D84}"/>
              </a:ext>
            </a:extLst>
          </p:cNvPr>
          <p:cNvCxnSpPr>
            <a:stCxn id="10" idx="1"/>
            <a:endCxn id="15" idx="4"/>
          </p:cNvCxnSpPr>
          <p:nvPr/>
        </p:nvCxnSpPr>
        <p:spPr>
          <a:xfrm rot="10800000">
            <a:off x="1969413" y="2797195"/>
            <a:ext cx="1596437" cy="788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015330D-E87D-4A91-951E-A327DDA9B3F1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>
            <a:off x="4685521" y="3585439"/>
            <a:ext cx="292358" cy="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AFC8D1-A9A8-4631-BB2C-D974473C979F}"/>
              </a:ext>
            </a:extLst>
          </p:cNvPr>
          <p:cNvCxnSpPr>
            <a:stCxn id="9" idx="2"/>
            <a:endCxn id="12" idx="1"/>
          </p:cNvCxnSpPr>
          <p:nvPr/>
        </p:nvCxnSpPr>
        <p:spPr>
          <a:xfrm>
            <a:off x="5821524" y="3991898"/>
            <a:ext cx="0" cy="51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283FC5-7FAC-4642-8F33-FE5F850D6DF7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5821524" y="2666295"/>
            <a:ext cx="0" cy="51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BB6C33-43C8-4E33-831D-6D10FAED29D6}"/>
              </a:ext>
            </a:extLst>
          </p:cNvPr>
          <p:cNvCxnSpPr>
            <a:stCxn id="14" idx="3"/>
            <a:endCxn id="16" idx="2"/>
          </p:cNvCxnSpPr>
          <p:nvPr/>
        </p:nvCxnSpPr>
        <p:spPr>
          <a:xfrm>
            <a:off x="6441232" y="2339994"/>
            <a:ext cx="2939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9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5A13-B98C-4BB8-AF0E-AB7A1341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App, phone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E1F2E-9301-4259-9B1B-2716D291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504" y="1800807"/>
            <a:ext cx="7266992" cy="355506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App,Phone</a:t>
            </a:r>
            <a:r>
              <a:rPr lang="en-US" dirty="0">
                <a:solidFill>
                  <a:schemeClr val="tx1"/>
                </a:solidFill>
              </a:rPr>
              <a:t> device</a:t>
            </a:r>
          </a:p>
        </p:txBody>
      </p:sp>
    </p:spTree>
    <p:extLst>
      <p:ext uri="{BB962C8B-B14F-4D97-AF65-F5344CB8AC3E}">
        <p14:creationId xmlns:p14="http://schemas.microsoft.com/office/powerpoint/2010/main" val="308881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272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Camera device</vt:lpstr>
      <vt:lpstr>Server</vt:lpstr>
      <vt:lpstr>App, phone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Xuân Trường</dc:creator>
  <cp:lastModifiedBy>Bùi Xuân Trường</cp:lastModifiedBy>
  <cp:revision>22</cp:revision>
  <dcterms:created xsi:type="dcterms:W3CDTF">2021-01-10T15:27:57Z</dcterms:created>
  <dcterms:modified xsi:type="dcterms:W3CDTF">2021-01-12T17:20:47Z</dcterms:modified>
</cp:coreProperties>
</file>