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3B7FB7-E323-46F9-9772-24552E8B7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F6D99CB-AA98-4A88-A7BA-16CBD6DB3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E4CCE2-0519-4BA4-8A69-5F780077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C480D1A-334F-49DB-8D1C-9A7F39B2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3DDF411-17A6-4E07-826F-DEDE6321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66FF01-DD1A-4425-B29A-F9D7495F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41AB9D0-3F7F-4F9A-9BF9-D596969CB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6B5876-F519-46FB-8056-7C2ED1FC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21228D3-E7A2-41F9-85AC-BCC7654B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1244EA-4B8A-4AAB-9087-4DFBAB7E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3FC9467-F738-468F-95AA-4F0F95B6A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03AD913-FD2B-4030-81E6-FC756FE1E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035C0C0-F902-423F-9C9E-002C97C7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D15AB3-3C06-4CC3-A983-656DC91B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45FCB31-037F-40F4-A26E-ACA7940B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9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AEE6C9-5186-480C-8E7B-2EC5158A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AC0914-6F47-4FF0-9F34-670DD3A1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271A05-088A-4F90-801A-6BC8F201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10738F-6E77-4293-9E53-2BB2368F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5F2710-B294-422B-A359-1EABB999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1E0777-301D-488F-81D0-9419182A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53517C0-99FE-4CF7-B40D-699D1D0D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D89795-1F10-4925-A497-9EFFDD95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ED58A8-431A-4EAF-AFF8-AFF95E64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82B064-BC57-4DB8-8A9B-A9EAC82F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CBFFD6-D456-45B5-9F3D-724FDC94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452350-A023-41F6-B790-6BCD3A87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198C4AF-BF1C-4F75-8F7D-8013841F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85F831-16CF-4863-AA4D-BC32057D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880B2C9-BE63-4C27-A168-C48F94CE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F51ED68-38C2-4B16-8F27-B60E629D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7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18FC38-AFB6-4D1D-B420-450B3CE7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C6ECE8-A8B9-4CCF-9D2A-A2045FEA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B0D888D-560F-4D5D-9AEF-19C43551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C7A3E0D-9DFF-40F8-9609-04E805D29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3778FAA-E87B-446D-99C7-008A0BBE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4EABA29-7FF9-45E5-8E71-D2088949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6CAF2A4-E7FA-454A-90CE-8871215F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7C01701-C539-47FC-80D7-36AA2338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0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21ADBD-098B-402C-9AD7-FD1776B6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FF70E43-AF9B-4FE0-A5CC-C1C52DDF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5553465-F3C4-48E8-B198-A27A626E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FA14D46-1445-4343-B5FB-7858F205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5D5ACB9-B255-467F-8BE8-E081F84B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150F84F-96F0-414D-9149-8A684BDB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4C00F64-586E-4CF5-89C8-64E7D3A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9700B9-E457-488D-90E7-0E140318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9E6128-F35E-47A8-B46A-C8F9A3CF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C0B79C7-A5F7-4A72-8030-DC913446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A1466EF-0E95-40C8-B659-8CD29D9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C202010-C5B7-4E05-BF6E-D1AFCEB1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08E8BA1-C8FF-4610-ABFF-23D87310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54321A-8453-4E19-9CA5-9A67A962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15608EC-B7F8-457C-9F57-9871F7CA7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E8C78F7-B9A7-42CB-A299-2C327299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0EEC0C7-1CC1-401D-B425-F37EDC0D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7FB8AF-B81F-408B-9E5F-D12C486D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B4F338B-4C09-4379-A128-93C9F63B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FCA3D5D-1142-483E-B40E-4725A4BD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E27B75A-BEE2-49FA-BFD5-B50D876A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2F64738-446D-4572-9F69-5A92371A5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448E-D557-4A35-810A-C5783468019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65DBC7C-C4C9-4C5B-AFFC-D8899876C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D766FE6-C281-4D0C-83DB-A52291C21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19CF-1B5D-4446-B76D-0CEB1A00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9AB5E1E-2C4F-4BC7-B10C-4406431FB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F10CAEF-AF43-4B76-8060-1D83707F3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320" y="5815698"/>
            <a:ext cx="5821680" cy="42000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Tr</a:t>
            </a:r>
            <a:r>
              <a:rPr lang="vi-VN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D38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C80CBD2-6CF7-4899-962B-5854CFCB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03" y="307731"/>
            <a:ext cx="8551095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9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2D317-7C43-4148-824D-1236A9E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9B50A1-5BFD-47F8-9775-12F981A4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160"/>
            <a:ext cx="10515600" cy="43888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Train:Validation:Test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60:20:20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107E3FB-83C8-4416-BF59-5ED5EB84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17" y="3325336"/>
            <a:ext cx="7667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021FD6-F583-45D0-A2A0-A195DB76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542E2A-1B0F-4CD3-A9B9-172AD654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SGDClassifier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Alpha=0.001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MLLPClassifier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node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Activation=‘tanh’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Solver=‘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lbgfs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71492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61DDAE-E1B5-43E7-9962-EC707EAA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C077117C-F31B-4ED8-AAA6-F129F9500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2988151"/>
            <a:ext cx="53721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4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84FEEA-7B01-4567-BCD2-EB40AAFF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90FF9AA-CB7B-40BD-B43C-15D23AD63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447" y="1840273"/>
            <a:ext cx="3343593" cy="320686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3F3B2BC-27CB-417C-A371-D48094C65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79" y="1971040"/>
            <a:ext cx="4951769" cy="30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3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5D295-F05B-48DC-B5F7-C0EB9E43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II.6)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	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FE9BB82-1FDB-4EB8-8B38-BAD684E81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347" y="2651760"/>
            <a:ext cx="5496146" cy="22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2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3454E7-B25C-45C1-AE14-0E2250EA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DF4C8C-2F41-4362-BEE7-2C10E1EB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Kaggle.</a:t>
            </a:r>
          </a:p>
        </p:txBody>
      </p:sp>
    </p:spTree>
    <p:extLst>
      <p:ext uri="{BB962C8B-B14F-4D97-AF65-F5344CB8AC3E}">
        <p14:creationId xmlns:p14="http://schemas.microsoft.com/office/powerpoint/2010/main" val="12534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818418-F5CD-4AD1-9E2F-49AD741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929345-356B-4FEA-803C-EB3D5982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84817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690B35-C968-4E02-9365-AFC5AADD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II.1) 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DCBE87-9118-46A3-A8E6-92CA2BD4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pubg_python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pubg_python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PUBG, Shard</a:t>
            </a:r>
          </a:p>
          <a:p>
            <a:pPr marL="0" indent="0">
              <a:buNone/>
            </a:pPr>
            <a:endParaRPr lang="en-US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8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690B35-C968-4E02-9365-AFC5AADD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II.1) 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DCBE87-9118-46A3-A8E6-92CA2BD4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crawl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8988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8D281EB-3148-4ABA-889E-A914092C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02" y="3636645"/>
            <a:ext cx="9344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2D317-7C43-4148-824D-1236A9E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9B50A1-5BFD-47F8-9775-12F981A4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160"/>
            <a:ext cx="10515600" cy="438880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DeathType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[‘alive’, ‘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byplayer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‘logout’, ‘suicide’]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bag-of-word,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one-hot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['name', '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matchType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maxPlace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winPlace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numGroups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57127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2D317-7C43-4148-824D-1236A9E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9B50A1-5BFD-47F8-9775-12F981A4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160"/>
            <a:ext cx="10515600" cy="438880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38+4-1-7-1=33 field(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winPlacePerc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maxPlace-winPlace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maxPlace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winPlacePerc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&gt;= 0.5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4BCE7DA-02CF-4C10-A3C9-98399D9B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5" y="2362200"/>
            <a:ext cx="81343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2D317-7C43-4148-824D-1236A9E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9B50A1-5BFD-47F8-9775-12F981A4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160"/>
            <a:ext cx="10515600" cy="43888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F64AA85-4D0E-4068-836C-CC739C76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23" y="2841987"/>
            <a:ext cx="7323707" cy="33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6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2D317-7C43-4148-824D-1236A9E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9B50A1-5BFD-47F8-9775-12F981A4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160"/>
            <a:ext cx="10515600" cy="43888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E8D65F-30D4-493E-9E19-E74FD4D5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5087"/>
            <a:ext cx="10901362" cy="34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6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524</Words>
  <Application>Microsoft Office PowerPoint</Application>
  <PresentationFormat>Màn hình rộng</PresentationFormat>
  <Paragraphs>66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Ai sẽ là người chiến thắng?</vt:lpstr>
      <vt:lpstr>II) Trả lời</vt:lpstr>
      <vt:lpstr>II) Quy trình</vt:lpstr>
      <vt:lpstr>II.1) Thu thập dữ liệu</vt:lpstr>
      <vt:lpstr>II.1) Thu thập dữ liệu</vt:lpstr>
      <vt:lpstr>II.2) Tiền xử lí</vt:lpstr>
      <vt:lpstr>II.2) Tiền xử lí</vt:lpstr>
      <vt:lpstr>II.2) Tiền xử lí</vt:lpstr>
      <vt:lpstr>II.2) Tiền xử lí</vt:lpstr>
      <vt:lpstr>II.2) Tiền xử lí</vt:lpstr>
      <vt:lpstr>II.3) Xây dựng model</vt:lpstr>
      <vt:lpstr>II.4) Huấn luyện model</vt:lpstr>
      <vt:lpstr>II.5) Đánh giá model</vt:lpstr>
      <vt:lpstr>II.6) Chọn và kiểm tra thực tế với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sẽ là người chiến thắng?</dc:title>
  <dc:creator>PC</dc:creator>
  <cp:lastModifiedBy>PC</cp:lastModifiedBy>
  <cp:revision>14</cp:revision>
  <dcterms:created xsi:type="dcterms:W3CDTF">2019-01-09T16:48:11Z</dcterms:created>
  <dcterms:modified xsi:type="dcterms:W3CDTF">2019-01-09T19:26:36Z</dcterms:modified>
</cp:coreProperties>
</file>