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19"/>
  </p:notesMasterIdLst>
  <p:sldIdLst>
    <p:sldId id="256" r:id="rId2"/>
    <p:sldId id="257" r:id="rId3"/>
    <p:sldId id="261" r:id="rId4"/>
    <p:sldId id="298" r:id="rId5"/>
    <p:sldId id="263" r:id="rId6"/>
    <p:sldId id="297" r:id="rId7"/>
    <p:sldId id="301" r:id="rId8"/>
    <p:sldId id="302" r:id="rId9"/>
    <p:sldId id="303" r:id="rId10"/>
    <p:sldId id="306" r:id="rId11"/>
    <p:sldId id="307" r:id="rId12"/>
    <p:sldId id="308" r:id="rId13"/>
    <p:sldId id="304" r:id="rId14"/>
    <p:sldId id="311" r:id="rId15"/>
    <p:sldId id="264" r:id="rId16"/>
    <p:sldId id="310" r:id="rId17"/>
    <p:sldId id="278" r:id="rId18"/>
  </p:sldIdLst>
  <p:sldSz cx="9144000" cy="5143500" type="screen16x9"/>
  <p:notesSz cx="6858000" cy="9144000"/>
  <p:embeddedFontLst>
    <p:embeddedFont>
      <p:font typeface="Barlow SemiBold" panose="020B0604020202020204" charset="0"/>
      <p:regular r:id="rId20"/>
      <p:bold r:id="rId21"/>
      <p:italic r:id="rId22"/>
      <p:boldItalic r:id="rId23"/>
    </p:embeddedFont>
    <p:embeddedFont>
      <p:font typeface="Barlow Light" panose="020B0604020202020204"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72A36"/>
    <a:srgbClr val="FFAD1D"/>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960CA2F-AD4F-43A7-B7A6-27E5CA5AA7E8}">
  <a:tblStyle styleId="{E960CA2F-AD4F-43A7-B7A6-27E5CA5AA7E8}"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E31679FC-7606-471D-BB11-6C18445E7FCF}"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52" d="100"/>
          <a:sy n="152" d="100"/>
        </p:scale>
        <p:origin x="414"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207256617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2"/>
        <p:cNvGrpSpPr/>
        <p:nvPr/>
      </p:nvGrpSpPr>
      <p:grpSpPr>
        <a:xfrm>
          <a:off x="0" y="0"/>
          <a:ext cx="0" cy="0"/>
          <a:chOff x="0" y="0"/>
          <a:chExt cx="0" cy="0"/>
        </a:xfrm>
      </p:grpSpPr>
      <p:sp>
        <p:nvSpPr>
          <p:cNvPr id="513" name="Google Shape;513;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4" name="Google Shape;514;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349360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9"/>
        <p:cNvGrpSpPr/>
        <p:nvPr/>
      </p:nvGrpSpPr>
      <p:grpSpPr>
        <a:xfrm>
          <a:off x="0" y="0"/>
          <a:ext cx="0" cy="0"/>
          <a:chOff x="0" y="0"/>
          <a:chExt cx="0" cy="0"/>
        </a:xfrm>
      </p:grpSpPr>
      <p:sp>
        <p:nvSpPr>
          <p:cNvPr id="730" name="Google Shape;730;g35ed75ccf_0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1" name="Google Shape;731;g35ed75ccf_0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737008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9"/>
        <p:cNvGrpSpPr/>
        <p:nvPr/>
      </p:nvGrpSpPr>
      <p:grpSpPr>
        <a:xfrm>
          <a:off x="0" y="0"/>
          <a:ext cx="0" cy="0"/>
          <a:chOff x="0" y="0"/>
          <a:chExt cx="0" cy="0"/>
        </a:xfrm>
      </p:grpSpPr>
      <p:sp>
        <p:nvSpPr>
          <p:cNvPr id="730" name="Google Shape;730;g35ed75ccf_0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1" name="Google Shape;731;g35ed75ccf_0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591578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9"/>
        <p:cNvGrpSpPr/>
        <p:nvPr/>
      </p:nvGrpSpPr>
      <p:grpSpPr>
        <a:xfrm>
          <a:off x="0" y="0"/>
          <a:ext cx="0" cy="0"/>
          <a:chOff x="0" y="0"/>
          <a:chExt cx="0" cy="0"/>
        </a:xfrm>
      </p:grpSpPr>
      <p:sp>
        <p:nvSpPr>
          <p:cNvPr id="730" name="Google Shape;730;g35ed75ccf_0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1" name="Google Shape;731;g35ed75ccf_0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709516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9"/>
        <p:cNvGrpSpPr/>
        <p:nvPr/>
      </p:nvGrpSpPr>
      <p:grpSpPr>
        <a:xfrm>
          <a:off x="0" y="0"/>
          <a:ext cx="0" cy="0"/>
          <a:chOff x="0" y="0"/>
          <a:chExt cx="0" cy="0"/>
        </a:xfrm>
      </p:grpSpPr>
      <p:sp>
        <p:nvSpPr>
          <p:cNvPr id="730" name="Google Shape;730;g35ed75ccf_0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1" name="Google Shape;731;g35ed75ccf_0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787496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9"/>
        <p:cNvGrpSpPr/>
        <p:nvPr/>
      </p:nvGrpSpPr>
      <p:grpSpPr>
        <a:xfrm>
          <a:off x="0" y="0"/>
          <a:ext cx="0" cy="0"/>
          <a:chOff x="0" y="0"/>
          <a:chExt cx="0" cy="0"/>
        </a:xfrm>
      </p:grpSpPr>
      <p:sp>
        <p:nvSpPr>
          <p:cNvPr id="730" name="Google Shape;730;g35ed75ccf_0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1" name="Google Shape;731;g35ed75ccf_0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512242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1"/>
        <p:cNvGrpSpPr/>
        <p:nvPr/>
      </p:nvGrpSpPr>
      <p:grpSpPr>
        <a:xfrm>
          <a:off x="0" y="0"/>
          <a:ext cx="0" cy="0"/>
          <a:chOff x="0" y="0"/>
          <a:chExt cx="0" cy="0"/>
        </a:xfrm>
      </p:grpSpPr>
      <p:sp>
        <p:nvSpPr>
          <p:cNvPr id="582" name="Google Shape;582;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3" name="Google Shape;583;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257927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5"/>
        <p:cNvGrpSpPr/>
        <p:nvPr/>
      </p:nvGrpSpPr>
      <p:grpSpPr>
        <a:xfrm>
          <a:off x="0" y="0"/>
          <a:ext cx="0" cy="0"/>
          <a:chOff x="0" y="0"/>
          <a:chExt cx="0" cy="0"/>
        </a:xfrm>
      </p:grpSpPr>
      <p:sp>
        <p:nvSpPr>
          <p:cNvPr id="766" name="Google Shape;766;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7" name="Google Shape;767;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675822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7"/>
        <p:cNvGrpSpPr/>
        <p:nvPr/>
      </p:nvGrpSpPr>
      <p:grpSpPr>
        <a:xfrm>
          <a:off x="0" y="0"/>
          <a:ext cx="0" cy="0"/>
          <a:chOff x="0" y="0"/>
          <a:chExt cx="0" cy="0"/>
        </a:xfrm>
      </p:grpSpPr>
      <p:sp>
        <p:nvSpPr>
          <p:cNvPr id="518" name="Google Shape;518;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9" name="Google Shape;519;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40571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6"/>
        <p:cNvGrpSpPr/>
        <p:nvPr/>
      </p:nvGrpSpPr>
      <p:grpSpPr>
        <a:xfrm>
          <a:off x="0" y="0"/>
          <a:ext cx="0" cy="0"/>
          <a:chOff x="0" y="0"/>
          <a:chExt cx="0" cy="0"/>
        </a:xfrm>
      </p:grpSpPr>
      <p:sp>
        <p:nvSpPr>
          <p:cNvPr id="547" name="Google Shape;54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8" name="Google Shape;54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030966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9"/>
        <p:cNvGrpSpPr/>
        <p:nvPr/>
      </p:nvGrpSpPr>
      <p:grpSpPr>
        <a:xfrm>
          <a:off x="0" y="0"/>
          <a:ext cx="0" cy="0"/>
          <a:chOff x="0" y="0"/>
          <a:chExt cx="0" cy="0"/>
        </a:xfrm>
      </p:grpSpPr>
      <p:sp>
        <p:nvSpPr>
          <p:cNvPr id="730" name="Google Shape;730;g35ed75ccf_0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1" name="Google Shape;731;g35ed75ccf_0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949853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3"/>
        <p:cNvGrpSpPr/>
        <p:nvPr/>
      </p:nvGrpSpPr>
      <p:grpSpPr>
        <a:xfrm>
          <a:off x="0" y="0"/>
          <a:ext cx="0" cy="0"/>
          <a:chOff x="0" y="0"/>
          <a:chExt cx="0" cy="0"/>
        </a:xfrm>
      </p:grpSpPr>
      <p:sp>
        <p:nvSpPr>
          <p:cNvPr id="574" name="Google Shape;574;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5" name="Google Shape;575;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466702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9"/>
        <p:cNvGrpSpPr/>
        <p:nvPr/>
      </p:nvGrpSpPr>
      <p:grpSpPr>
        <a:xfrm>
          <a:off x="0" y="0"/>
          <a:ext cx="0" cy="0"/>
          <a:chOff x="0" y="0"/>
          <a:chExt cx="0" cy="0"/>
        </a:xfrm>
      </p:grpSpPr>
      <p:sp>
        <p:nvSpPr>
          <p:cNvPr id="730" name="Google Shape;730;g35ed75ccf_0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1" name="Google Shape;731;g35ed75ccf_0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973031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9"/>
        <p:cNvGrpSpPr/>
        <p:nvPr/>
      </p:nvGrpSpPr>
      <p:grpSpPr>
        <a:xfrm>
          <a:off x="0" y="0"/>
          <a:ext cx="0" cy="0"/>
          <a:chOff x="0" y="0"/>
          <a:chExt cx="0" cy="0"/>
        </a:xfrm>
      </p:grpSpPr>
      <p:sp>
        <p:nvSpPr>
          <p:cNvPr id="730" name="Google Shape;730;g35ed75ccf_0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1" name="Google Shape;731;g35ed75ccf_0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017983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3"/>
        <p:cNvGrpSpPr/>
        <p:nvPr/>
      </p:nvGrpSpPr>
      <p:grpSpPr>
        <a:xfrm>
          <a:off x="0" y="0"/>
          <a:ext cx="0" cy="0"/>
          <a:chOff x="0" y="0"/>
          <a:chExt cx="0" cy="0"/>
        </a:xfrm>
      </p:grpSpPr>
      <p:sp>
        <p:nvSpPr>
          <p:cNvPr id="574" name="Google Shape;574;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5" name="Google Shape;575;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424758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9"/>
        <p:cNvGrpSpPr/>
        <p:nvPr/>
      </p:nvGrpSpPr>
      <p:grpSpPr>
        <a:xfrm>
          <a:off x="0" y="0"/>
          <a:ext cx="0" cy="0"/>
          <a:chOff x="0" y="0"/>
          <a:chExt cx="0" cy="0"/>
        </a:xfrm>
      </p:grpSpPr>
      <p:sp>
        <p:nvSpPr>
          <p:cNvPr id="730" name="Google Shape;730;g35ed75ccf_0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1" name="Google Shape;731;g35ed75ccf_0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958672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grpSp>
        <p:nvGrpSpPr>
          <p:cNvPr id="10" name="Google Shape;10;p2"/>
          <p:cNvGrpSpPr/>
          <p:nvPr/>
        </p:nvGrpSpPr>
        <p:grpSpPr>
          <a:xfrm>
            <a:off x="-225" y="0"/>
            <a:ext cx="9144224" cy="5143512"/>
            <a:chOff x="-225" y="0"/>
            <a:chExt cx="9144224" cy="5143512"/>
          </a:xfrm>
        </p:grpSpPr>
        <p:sp>
          <p:nvSpPr>
            <p:cNvPr id="11" name="Google Shape;11;p2"/>
            <p:cNvSpPr/>
            <p:nvPr/>
          </p:nvSpPr>
          <p:spPr>
            <a:xfrm>
              <a:off x="0" y="0"/>
              <a:ext cx="61002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175" y="1541675"/>
              <a:ext cx="6870000" cy="2060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 name="Google Shape;13;p2"/>
            <p:cNvGrpSpPr/>
            <p:nvPr/>
          </p:nvGrpSpPr>
          <p:grpSpPr>
            <a:xfrm>
              <a:off x="8477595" y="4477088"/>
              <a:ext cx="666403" cy="666424"/>
              <a:chOff x="7996345" y="980275"/>
              <a:chExt cx="666403" cy="666424"/>
            </a:xfrm>
          </p:grpSpPr>
          <p:sp>
            <p:nvSpPr>
              <p:cNvPr id="14" name="Google Shape;14;p2"/>
              <p:cNvSpPr/>
              <p:nvPr/>
            </p:nvSpPr>
            <p:spPr>
              <a:xfrm>
                <a:off x="7996345" y="980275"/>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8198672" y="980275"/>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400998" y="980275"/>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996345" y="1182617"/>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8198672" y="1182617"/>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8400998" y="1182617"/>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7996345" y="1384958"/>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198672" y="1384958"/>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400998" y="1384958"/>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7996345" y="1587299"/>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8198672" y="1587299"/>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400998" y="1587299"/>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603324" y="980275"/>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603324" y="1182617"/>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603324" y="1384958"/>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8603349" y="1587299"/>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2"/>
            <p:cNvGrpSpPr/>
            <p:nvPr/>
          </p:nvGrpSpPr>
          <p:grpSpPr>
            <a:xfrm>
              <a:off x="7042555" y="1541664"/>
              <a:ext cx="730045" cy="2060087"/>
              <a:chOff x="7022220" y="1541675"/>
              <a:chExt cx="666403" cy="1880499"/>
            </a:xfrm>
          </p:grpSpPr>
          <p:sp>
            <p:nvSpPr>
              <p:cNvPr id="31" name="Google Shape;31;p2"/>
              <p:cNvSpPr/>
              <p:nvPr/>
            </p:nvSpPr>
            <p:spPr>
              <a:xfrm>
                <a:off x="7022220" y="1541675"/>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7224547" y="1541675"/>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7426873" y="1541675"/>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7022220" y="1744017"/>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7224547" y="1744017"/>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7426873" y="1744017"/>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7022220" y="1946358"/>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7224547" y="1946358"/>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7426873" y="1946358"/>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7022220" y="2148699"/>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7224547" y="2148699"/>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7426873" y="2148699"/>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7629199" y="1541675"/>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7629199" y="1744017"/>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7629199" y="1946358"/>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7629224" y="2148699"/>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7022220" y="2351050"/>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7224547" y="2351050"/>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7426873" y="2351050"/>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7022220" y="2553392"/>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7224547" y="2553392"/>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7426873" y="2553392"/>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7022220" y="2755733"/>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7224547" y="2755733"/>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7426873" y="2755733"/>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7022220" y="2958074"/>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7224547" y="2958074"/>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7426873" y="2958074"/>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7629199" y="2351050"/>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7629199" y="2553392"/>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7629199" y="2755733"/>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7629224" y="2958074"/>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7022220" y="3160433"/>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7224547" y="3160433"/>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7426873" y="3160433"/>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7022220" y="3362774"/>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7224547" y="3362774"/>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7426873" y="3362774"/>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7629199" y="3160433"/>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7629224" y="3362774"/>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 name="Google Shape;71;p2"/>
            <p:cNvGrpSpPr/>
            <p:nvPr/>
          </p:nvGrpSpPr>
          <p:grpSpPr>
            <a:xfrm>
              <a:off x="-225" y="2008293"/>
              <a:ext cx="301775" cy="1126923"/>
              <a:chOff x="-225" y="1987280"/>
              <a:chExt cx="318900" cy="1190873"/>
            </a:xfrm>
          </p:grpSpPr>
          <p:sp>
            <p:nvSpPr>
              <p:cNvPr id="72" name="Google Shape;72;p2"/>
              <p:cNvSpPr/>
              <p:nvPr/>
            </p:nvSpPr>
            <p:spPr>
              <a:xfrm>
                <a:off x="-175" y="1987280"/>
                <a:ext cx="318794" cy="116648"/>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175" y="2255817"/>
                <a:ext cx="318794" cy="116648"/>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175" y="2524353"/>
                <a:ext cx="318794" cy="116648"/>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225" y="2792878"/>
                <a:ext cx="318900" cy="11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225" y="3061453"/>
                <a:ext cx="318900" cy="11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 name="Google Shape;77;p2"/>
            <p:cNvGrpSpPr/>
            <p:nvPr/>
          </p:nvGrpSpPr>
          <p:grpSpPr>
            <a:xfrm>
              <a:off x="8842175" y="668859"/>
              <a:ext cx="301822" cy="872807"/>
              <a:chOff x="-225" y="2255817"/>
              <a:chExt cx="318950" cy="922336"/>
            </a:xfrm>
          </p:grpSpPr>
          <p:sp>
            <p:nvSpPr>
              <p:cNvPr id="78" name="Google Shape;78;p2"/>
              <p:cNvSpPr/>
              <p:nvPr/>
            </p:nvSpPr>
            <p:spPr>
              <a:xfrm>
                <a:off x="-175" y="2255817"/>
                <a:ext cx="318900" cy="116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175" y="2524353"/>
                <a:ext cx="318900" cy="116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225" y="2792878"/>
                <a:ext cx="318900" cy="116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225" y="3061453"/>
                <a:ext cx="318900" cy="116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 name="Google Shape;82;p2"/>
            <p:cNvGrpSpPr/>
            <p:nvPr/>
          </p:nvGrpSpPr>
          <p:grpSpPr>
            <a:xfrm>
              <a:off x="5798375" y="4270684"/>
              <a:ext cx="301822" cy="872807"/>
              <a:chOff x="1611209" y="2255817"/>
              <a:chExt cx="318950" cy="922336"/>
            </a:xfrm>
          </p:grpSpPr>
          <p:sp>
            <p:nvSpPr>
              <p:cNvPr id="83" name="Google Shape;83;p2"/>
              <p:cNvSpPr/>
              <p:nvPr/>
            </p:nvSpPr>
            <p:spPr>
              <a:xfrm>
                <a:off x="1611259" y="2255817"/>
                <a:ext cx="318900" cy="11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1611259" y="2524353"/>
                <a:ext cx="318900" cy="11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1611209" y="2792878"/>
                <a:ext cx="318900" cy="11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1611209" y="3061453"/>
                <a:ext cx="318900" cy="11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 name="Google Shape;87;p2"/>
            <p:cNvGrpSpPr/>
            <p:nvPr/>
          </p:nvGrpSpPr>
          <p:grpSpPr>
            <a:xfrm>
              <a:off x="685795" y="0"/>
              <a:ext cx="666403" cy="666424"/>
              <a:chOff x="7996345" y="980275"/>
              <a:chExt cx="666403" cy="666424"/>
            </a:xfrm>
          </p:grpSpPr>
          <p:sp>
            <p:nvSpPr>
              <p:cNvPr id="88" name="Google Shape;88;p2"/>
              <p:cNvSpPr/>
              <p:nvPr/>
            </p:nvSpPr>
            <p:spPr>
              <a:xfrm>
                <a:off x="7996345" y="980275"/>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8198672" y="980275"/>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8400998" y="980275"/>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7996345" y="1182617"/>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a:off x="8198672" y="1182617"/>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a:off x="8400998" y="1182617"/>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a:off x="7996345" y="1384958"/>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a:off x="8198672" y="1384958"/>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a:off x="8400998" y="1384958"/>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a:off x="7996345" y="1587299"/>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a:off x="8198672" y="1587299"/>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a:off x="8400998" y="1587299"/>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
              <p:cNvSpPr/>
              <p:nvPr/>
            </p:nvSpPr>
            <p:spPr>
              <a:xfrm>
                <a:off x="8603324" y="980275"/>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
              <p:cNvSpPr/>
              <p:nvPr/>
            </p:nvSpPr>
            <p:spPr>
              <a:xfrm>
                <a:off x="8603324" y="1182617"/>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
              <p:cNvSpPr/>
              <p:nvPr/>
            </p:nvSpPr>
            <p:spPr>
              <a:xfrm>
                <a:off x="8603324" y="1384958"/>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
              <p:cNvSpPr/>
              <p:nvPr/>
            </p:nvSpPr>
            <p:spPr>
              <a:xfrm>
                <a:off x="8603349" y="1587299"/>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04" name="Google Shape;104;p2"/>
          <p:cNvSpPr txBox="1">
            <a:spLocks noGrp="1"/>
          </p:cNvSpPr>
          <p:nvPr>
            <p:ph type="ctrTitle"/>
          </p:nvPr>
        </p:nvSpPr>
        <p:spPr>
          <a:xfrm>
            <a:off x="685800" y="1541675"/>
            <a:ext cx="5740200" cy="2060100"/>
          </a:xfrm>
          <a:prstGeom prst="rect">
            <a:avLst/>
          </a:prstGeom>
        </p:spPr>
        <p:txBody>
          <a:bodyPr spcFirstLastPara="1" wrap="square" lIns="0" tIns="0" rIns="0" bIns="0"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56"/>
        <p:cNvGrpSpPr/>
        <p:nvPr/>
      </p:nvGrpSpPr>
      <p:grpSpPr>
        <a:xfrm>
          <a:off x="0" y="0"/>
          <a:ext cx="0" cy="0"/>
          <a:chOff x="0" y="0"/>
          <a:chExt cx="0" cy="0"/>
        </a:xfrm>
      </p:grpSpPr>
      <p:grpSp>
        <p:nvGrpSpPr>
          <p:cNvPr id="257" name="Google Shape;257;p5"/>
          <p:cNvGrpSpPr/>
          <p:nvPr/>
        </p:nvGrpSpPr>
        <p:grpSpPr>
          <a:xfrm>
            <a:off x="-207" y="0"/>
            <a:ext cx="9158157" cy="5149835"/>
            <a:chOff x="-207" y="0"/>
            <a:chExt cx="9158157" cy="5149835"/>
          </a:xfrm>
        </p:grpSpPr>
        <p:sp>
          <p:nvSpPr>
            <p:cNvPr id="258" name="Google Shape;258;p5"/>
            <p:cNvSpPr/>
            <p:nvPr/>
          </p:nvSpPr>
          <p:spPr>
            <a:xfrm>
              <a:off x="8504250" y="4489800"/>
              <a:ext cx="653700" cy="653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5"/>
            <p:cNvSpPr/>
            <p:nvPr/>
          </p:nvSpPr>
          <p:spPr>
            <a:xfrm>
              <a:off x="0" y="0"/>
              <a:ext cx="6537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5"/>
            <p:cNvSpPr/>
            <p:nvPr/>
          </p:nvSpPr>
          <p:spPr>
            <a:xfrm>
              <a:off x="322375" y="664300"/>
              <a:ext cx="8181900" cy="653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1" name="Google Shape;261;p5"/>
            <p:cNvGrpSpPr/>
            <p:nvPr/>
          </p:nvGrpSpPr>
          <p:grpSpPr>
            <a:xfrm>
              <a:off x="-207" y="664293"/>
              <a:ext cx="155867" cy="653721"/>
              <a:chOff x="5385375" y="498300"/>
              <a:chExt cx="802200" cy="556500"/>
            </a:xfrm>
          </p:grpSpPr>
          <p:sp>
            <p:nvSpPr>
              <p:cNvPr id="262" name="Google Shape;262;p5"/>
              <p:cNvSpPr/>
              <p:nvPr/>
            </p:nvSpPr>
            <p:spPr>
              <a:xfrm>
                <a:off x="5385375" y="4983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5"/>
              <p:cNvSpPr/>
              <p:nvPr/>
            </p:nvSpPr>
            <p:spPr>
              <a:xfrm>
                <a:off x="5385375" y="7269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5"/>
              <p:cNvSpPr/>
              <p:nvPr/>
            </p:nvSpPr>
            <p:spPr>
              <a:xfrm>
                <a:off x="5385375" y="9555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5" name="Google Shape;265;p5"/>
            <p:cNvGrpSpPr/>
            <p:nvPr/>
          </p:nvGrpSpPr>
          <p:grpSpPr>
            <a:xfrm>
              <a:off x="322384" y="4483463"/>
              <a:ext cx="666347" cy="666373"/>
              <a:chOff x="7134700" y="414375"/>
              <a:chExt cx="501919" cy="501900"/>
            </a:xfrm>
          </p:grpSpPr>
          <p:sp>
            <p:nvSpPr>
              <p:cNvPr id="266" name="Google Shape;266;p5"/>
              <p:cNvSpPr/>
              <p:nvPr/>
            </p:nvSpPr>
            <p:spPr>
              <a:xfrm>
                <a:off x="71347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5"/>
              <p:cNvSpPr/>
              <p:nvPr/>
            </p:nvSpPr>
            <p:spPr>
              <a:xfrm>
                <a:off x="72871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5"/>
              <p:cNvSpPr/>
              <p:nvPr/>
            </p:nvSpPr>
            <p:spPr>
              <a:xfrm>
                <a:off x="74395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5"/>
              <p:cNvSpPr/>
              <p:nvPr/>
            </p:nvSpPr>
            <p:spPr>
              <a:xfrm>
                <a:off x="71347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5"/>
              <p:cNvSpPr/>
              <p:nvPr/>
            </p:nvSpPr>
            <p:spPr>
              <a:xfrm>
                <a:off x="72871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5"/>
              <p:cNvSpPr/>
              <p:nvPr/>
            </p:nvSpPr>
            <p:spPr>
              <a:xfrm>
                <a:off x="74395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5"/>
              <p:cNvSpPr/>
              <p:nvPr/>
            </p:nvSpPr>
            <p:spPr>
              <a:xfrm>
                <a:off x="71347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5"/>
              <p:cNvSpPr/>
              <p:nvPr/>
            </p:nvSpPr>
            <p:spPr>
              <a:xfrm>
                <a:off x="72871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5"/>
              <p:cNvSpPr/>
              <p:nvPr/>
            </p:nvSpPr>
            <p:spPr>
              <a:xfrm>
                <a:off x="74395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5"/>
              <p:cNvSpPr/>
              <p:nvPr/>
            </p:nvSpPr>
            <p:spPr>
              <a:xfrm>
                <a:off x="71347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5"/>
              <p:cNvSpPr/>
              <p:nvPr/>
            </p:nvSpPr>
            <p:spPr>
              <a:xfrm>
                <a:off x="72871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5"/>
              <p:cNvSpPr/>
              <p:nvPr/>
            </p:nvSpPr>
            <p:spPr>
              <a:xfrm>
                <a:off x="74395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5"/>
              <p:cNvSpPr/>
              <p:nvPr/>
            </p:nvSpPr>
            <p:spPr>
              <a:xfrm>
                <a:off x="75919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5"/>
              <p:cNvSpPr/>
              <p:nvPr/>
            </p:nvSpPr>
            <p:spPr>
              <a:xfrm>
                <a:off x="75919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5"/>
              <p:cNvSpPr/>
              <p:nvPr/>
            </p:nvSpPr>
            <p:spPr>
              <a:xfrm>
                <a:off x="75919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5"/>
              <p:cNvSpPr/>
              <p:nvPr/>
            </p:nvSpPr>
            <p:spPr>
              <a:xfrm>
                <a:off x="7591919"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2" name="Google Shape;282;p5"/>
            <p:cNvGrpSpPr/>
            <p:nvPr/>
          </p:nvGrpSpPr>
          <p:grpSpPr>
            <a:xfrm>
              <a:off x="8832384" y="670955"/>
              <a:ext cx="311815" cy="653721"/>
              <a:chOff x="5385375" y="498300"/>
              <a:chExt cx="802200" cy="556500"/>
            </a:xfrm>
          </p:grpSpPr>
          <p:sp>
            <p:nvSpPr>
              <p:cNvPr id="283" name="Google Shape;283;p5"/>
              <p:cNvSpPr/>
              <p:nvPr/>
            </p:nvSpPr>
            <p:spPr>
              <a:xfrm>
                <a:off x="5385375" y="4983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5"/>
              <p:cNvSpPr/>
              <p:nvPr/>
            </p:nvSpPr>
            <p:spPr>
              <a:xfrm>
                <a:off x="5385375" y="7269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5"/>
              <p:cNvSpPr/>
              <p:nvPr/>
            </p:nvSpPr>
            <p:spPr>
              <a:xfrm>
                <a:off x="5385375" y="9555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86" name="Google Shape;286;p5"/>
          <p:cNvSpPr txBox="1">
            <a:spLocks noGrp="1"/>
          </p:cNvSpPr>
          <p:nvPr>
            <p:ph type="title"/>
          </p:nvPr>
        </p:nvSpPr>
        <p:spPr>
          <a:xfrm>
            <a:off x="661100" y="664300"/>
            <a:ext cx="7843200" cy="653700"/>
          </a:xfrm>
          <a:prstGeom prst="rect">
            <a:avLst/>
          </a:prstGeom>
        </p:spPr>
        <p:txBody>
          <a:bodyPr spcFirstLastPara="1" wrap="square" lIns="0" tIns="0" rIns="0" bIns="0" anchor="ctr" anchorCtr="0">
            <a:noAutofit/>
          </a:bodyPr>
          <a:lstStyle>
            <a:lvl1pPr lvl="0" rtl="0">
              <a:spcBef>
                <a:spcPts val="0"/>
              </a:spcBef>
              <a:spcAft>
                <a:spcPts val="0"/>
              </a:spcAft>
              <a:buSzPts val="2600"/>
              <a:buNone/>
              <a:defRPr/>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a:endParaRPr/>
          </a:p>
        </p:txBody>
      </p:sp>
      <p:sp>
        <p:nvSpPr>
          <p:cNvPr id="287" name="Google Shape;287;p5"/>
          <p:cNvSpPr txBox="1">
            <a:spLocks noGrp="1"/>
          </p:cNvSpPr>
          <p:nvPr>
            <p:ph type="body" idx="1"/>
          </p:nvPr>
        </p:nvSpPr>
        <p:spPr>
          <a:xfrm>
            <a:off x="1199775" y="1599700"/>
            <a:ext cx="6650700" cy="2886000"/>
          </a:xfrm>
          <a:prstGeom prst="rect">
            <a:avLst/>
          </a:prstGeom>
        </p:spPr>
        <p:txBody>
          <a:bodyPr spcFirstLastPara="1" wrap="square" lIns="0" tIns="0" rIns="0" bIns="0" anchor="t" anchorCtr="0">
            <a:noAutofit/>
          </a:bodyPr>
          <a:lstStyle>
            <a:lvl1pPr marL="457200" lvl="0" indent="-381000" rtl="0">
              <a:spcBef>
                <a:spcPts val="600"/>
              </a:spcBef>
              <a:spcAft>
                <a:spcPts val="0"/>
              </a:spcAft>
              <a:buSzPts val="2400"/>
              <a:buChar char="▪"/>
              <a:defRPr/>
            </a:lvl1pPr>
            <a:lvl2pPr marL="914400" lvl="1" indent="-381000" rtl="0">
              <a:spcBef>
                <a:spcPts val="0"/>
              </a:spcBef>
              <a:spcAft>
                <a:spcPts val="0"/>
              </a:spcAft>
              <a:buSzPts val="2400"/>
              <a:buChar char="▫"/>
              <a:defRPr/>
            </a:lvl2pPr>
            <a:lvl3pPr marL="1371600" lvl="2" indent="-381000" rtl="0">
              <a:spcBef>
                <a:spcPts val="0"/>
              </a:spcBef>
              <a:spcAft>
                <a:spcPts val="0"/>
              </a:spcAft>
              <a:buSzPts val="2400"/>
              <a:buChar char="▫"/>
              <a:defRPr/>
            </a:lvl3pPr>
            <a:lvl4pPr marL="1828800" lvl="3" indent="-381000" rtl="0">
              <a:spcBef>
                <a:spcPts val="0"/>
              </a:spcBef>
              <a:spcAft>
                <a:spcPts val="0"/>
              </a:spcAft>
              <a:buSzPts val="2400"/>
              <a:buChar char="▫"/>
              <a:defRPr/>
            </a:lvl4pPr>
            <a:lvl5pPr marL="2286000" lvl="4" indent="-381000" rtl="0">
              <a:spcBef>
                <a:spcPts val="0"/>
              </a:spcBef>
              <a:spcAft>
                <a:spcPts val="0"/>
              </a:spcAft>
              <a:buSzPts val="2400"/>
              <a:buChar char="▫"/>
              <a:defRPr/>
            </a:lvl5pPr>
            <a:lvl6pPr marL="2743200" lvl="5" indent="-381000" rtl="0">
              <a:spcBef>
                <a:spcPts val="0"/>
              </a:spcBef>
              <a:spcAft>
                <a:spcPts val="0"/>
              </a:spcAft>
              <a:buSzPts val="2400"/>
              <a:buChar char="▫"/>
              <a:defRPr/>
            </a:lvl6pPr>
            <a:lvl7pPr marL="3200400" lvl="6" indent="-381000" rtl="0">
              <a:spcBef>
                <a:spcPts val="0"/>
              </a:spcBef>
              <a:spcAft>
                <a:spcPts val="0"/>
              </a:spcAft>
              <a:buSzPts val="2400"/>
              <a:buChar char="▫"/>
              <a:defRPr/>
            </a:lvl7pPr>
            <a:lvl8pPr marL="3657600" lvl="7" indent="-381000" rtl="0">
              <a:spcBef>
                <a:spcPts val="0"/>
              </a:spcBef>
              <a:spcAft>
                <a:spcPts val="0"/>
              </a:spcAft>
              <a:buSzPts val="2400"/>
              <a:buChar char="▫"/>
              <a:defRPr/>
            </a:lvl8pPr>
            <a:lvl9pPr marL="4114800" lvl="8" indent="-381000" rtl="0">
              <a:spcBef>
                <a:spcPts val="0"/>
              </a:spcBef>
              <a:spcAft>
                <a:spcPts val="0"/>
              </a:spcAft>
              <a:buSzPts val="2400"/>
              <a:buChar char="▫"/>
              <a:defRPr/>
            </a:lvl9pPr>
          </a:lstStyle>
          <a:p>
            <a:endParaRPr/>
          </a:p>
        </p:txBody>
      </p:sp>
      <p:sp>
        <p:nvSpPr>
          <p:cNvPr id="288" name="Google Shape;288;p5"/>
          <p:cNvSpPr txBox="1">
            <a:spLocks noGrp="1"/>
          </p:cNvSpPr>
          <p:nvPr>
            <p:ph type="sldNum" idx="12"/>
          </p:nvPr>
        </p:nvSpPr>
        <p:spPr>
          <a:xfrm>
            <a:off x="8504254" y="4489800"/>
            <a:ext cx="653700" cy="6537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321"/>
        <p:cNvGrpSpPr/>
        <p:nvPr/>
      </p:nvGrpSpPr>
      <p:grpSpPr>
        <a:xfrm>
          <a:off x="0" y="0"/>
          <a:ext cx="0" cy="0"/>
          <a:chOff x="0" y="0"/>
          <a:chExt cx="0" cy="0"/>
        </a:xfrm>
      </p:grpSpPr>
      <p:grpSp>
        <p:nvGrpSpPr>
          <p:cNvPr id="322" name="Google Shape;322;p7"/>
          <p:cNvGrpSpPr/>
          <p:nvPr/>
        </p:nvGrpSpPr>
        <p:grpSpPr>
          <a:xfrm>
            <a:off x="-207" y="0"/>
            <a:ext cx="9158157" cy="5149835"/>
            <a:chOff x="-207" y="0"/>
            <a:chExt cx="9158157" cy="5149835"/>
          </a:xfrm>
        </p:grpSpPr>
        <p:sp>
          <p:nvSpPr>
            <p:cNvPr id="323" name="Google Shape;323;p7"/>
            <p:cNvSpPr/>
            <p:nvPr/>
          </p:nvSpPr>
          <p:spPr>
            <a:xfrm>
              <a:off x="8504250" y="4489800"/>
              <a:ext cx="653700" cy="653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7"/>
            <p:cNvSpPr/>
            <p:nvPr/>
          </p:nvSpPr>
          <p:spPr>
            <a:xfrm>
              <a:off x="0" y="0"/>
              <a:ext cx="6537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7"/>
            <p:cNvSpPr/>
            <p:nvPr/>
          </p:nvSpPr>
          <p:spPr>
            <a:xfrm>
              <a:off x="322375" y="664300"/>
              <a:ext cx="8181900" cy="653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6" name="Google Shape;326;p7"/>
            <p:cNvGrpSpPr/>
            <p:nvPr/>
          </p:nvGrpSpPr>
          <p:grpSpPr>
            <a:xfrm>
              <a:off x="-207" y="664293"/>
              <a:ext cx="155867" cy="653721"/>
              <a:chOff x="5385375" y="498300"/>
              <a:chExt cx="802200" cy="556500"/>
            </a:xfrm>
          </p:grpSpPr>
          <p:sp>
            <p:nvSpPr>
              <p:cNvPr id="327" name="Google Shape;327;p7"/>
              <p:cNvSpPr/>
              <p:nvPr/>
            </p:nvSpPr>
            <p:spPr>
              <a:xfrm>
                <a:off x="5385375" y="4983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7"/>
              <p:cNvSpPr/>
              <p:nvPr/>
            </p:nvSpPr>
            <p:spPr>
              <a:xfrm>
                <a:off x="5385375" y="7269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7"/>
              <p:cNvSpPr/>
              <p:nvPr/>
            </p:nvSpPr>
            <p:spPr>
              <a:xfrm>
                <a:off x="5385375" y="9555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0" name="Google Shape;330;p7"/>
            <p:cNvGrpSpPr/>
            <p:nvPr/>
          </p:nvGrpSpPr>
          <p:grpSpPr>
            <a:xfrm>
              <a:off x="322384" y="4483463"/>
              <a:ext cx="666347" cy="666373"/>
              <a:chOff x="7134700" y="414375"/>
              <a:chExt cx="501919" cy="501900"/>
            </a:xfrm>
          </p:grpSpPr>
          <p:sp>
            <p:nvSpPr>
              <p:cNvPr id="331" name="Google Shape;331;p7"/>
              <p:cNvSpPr/>
              <p:nvPr/>
            </p:nvSpPr>
            <p:spPr>
              <a:xfrm>
                <a:off x="71347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7"/>
              <p:cNvSpPr/>
              <p:nvPr/>
            </p:nvSpPr>
            <p:spPr>
              <a:xfrm>
                <a:off x="72871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7"/>
              <p:cNvSpPr/>
              <p:nvPr/>
            </p:nvSpPr>
            <p:spPr>
              <a:xfrm>
                <a:off x="74395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7"/>
              <p:cNvSpPr/>
              <p:nvPr/>
            </p:nvSpPr>
            <p:spPr>
              <a:xfrm>
                <a:off x="71347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7"/>
              <p:cNvSpPr/>
              <p:nvPr/>
            </p:nvSpPr>
            <p:spPr>
              <a:xfrm>
                <a:off x="72871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7"/>
              <p:cNvSpPr/>
              <p:nvPr/>
            </p:nvSpPr>
            <p:spPr>
              <a:xfrm>
                <a:off x="74395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7"/>
              <p:cNvSpPr/>
              <p:nvPr/>
            </p:nvSpPr>
            <p:spPr>
              <a:xfrm>
                <a:off x="71347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7"/>
              <p:cNvSpPr/>
              <p:nvPr/>
            </p:nvSpPr>
            <p:spPr>
              <a:xfrm>
                <a:off x="72871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7"/>
              <p:cNvSpPr/>
              <p:nvPr/>
            </p:nvSpPr>
            <p:spPr>
              <a:xfrm>
                <a:off x="74395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7"/>
              <p:cNvSpPr/>
              <p:nvPr/>
            </p:nvSpPr>
            <p:spPr>
              <a:xfrm>
                <a:off x="71347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7"/>
              <p:cNvSpPr/>
              <p:nvPr/>
            </p:nvSpPr>
            <p:spPr>
              <a:xfrm>
                <a:off x="72871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7"/>
              <p:cNvSpPr/>
              <p:nvPr/>
            </p:nvSpPr>
            <p:spPr>
              <a:xfrm>
                <a:off x="74395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7"/>
              <p:cNvSpPr/>
              <p:nvPr/>
            </p:nvSpPr>
            <p:spPr>
              <a:xfrm>
                <a:off x="75919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7"/>
              <p:cNvSpPr/>
              <p:nvPr/>
            </p:nvSpPr>
            <p:spPr>
              <a:xfrm>
                <a:off x="75919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7"/>
              <p:cNvSpPr/>
              <p:nvPr/>
            </p:nvSpPr>
            <p:spPr>
              <a:xfrm>
                <a:off x="75919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7"/>
              <p:cNvSpPr/>
              <p:nvPr/>
            </p:nvSpPr>
            <p:spPr>
              <a:xfrm>
                <a:off x="7591919"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7" name="Google Shape;347;p7"/>
            <p:cNvGrpSpPr/>
            <p:nvPr/>
          </p:nvGrpSpPr>
          <p:grpSpPr>
            <a:xfrm>
              <a:off x="8832384" y="670955"/>
              <a:ext cx="311815" cy="653721"/>
              <a:chOff x="5385375" y="498300"/>
              <a:chExt cx="802200" cy="556500"/>
            </a:xfrm>
          </p:grpSpPr>
          <p:sp>
            <p:nvSpPr>
              <p:cNvPr id="348" name="Google Shape;348;p7"/>
              <p:cNvSpPr/>
              <p:nvPr/>
            </p:nvSpPr>
            <p:spPr>
              <a:xfrm>
                <a:off x="5385375" y="4983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7"/>
              <p:cNvSpPr/>
              <p:nvPr/>
            </p:nvSpPr>
            <p:spPr>
              <a:xfrm>
                <a:off x="5385375" y="7269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7"/>
              <p:cNvSpPr/>
              <p:nvPr/>
            </p:nvSpPr>
            <p:spPr>
              <a:xfrm>
                <a:off x="5385375" y="9555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51" name="Google Shape;351;p7"/>
          <p:cNvSpPr txBox="1">
            <a:spLocks noGrp="1"/>
          </p:cNvSpPr>
          <p:nvPr>
            <p:ph type="title"/>
          </p:nvPr>
        </p:nvSpPr>
        <p:spPr>
          <a:xfrm>
            <a:off x="661100" y="664300"/>
            <a:ext cx="7843200" cy="653700"/>
          </a:xfrm>
          <a:prstGeom prst="rect">
            <a:avLst/>
          </a:prstGeom>
        </p:spPr>
        <p:txBody>
          <a:bodyPr spcFirstLastPara="1" wrap="square" lIns="0" tIns="0" rIns="0" bIns="0" anchor="ctr" anchorCtr="0">
            <a:noAutofit/>
          </a:bodyPr>
          <a:lstStyle>
            <a:lvl1pPr lvl="0" rtl="0">
              <a:spcBef>
                <a:spcPts val="0"/>
              </a:spcBef>
              <a:spcAft>
                <a:spcPts val="0"/>
              </a:spcAft>
              <a:buSzPts val="2600"/>
              <a:buNone/>
              <a:defRPr/>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a:endParaRPr/>
          </a:p>
        </p:txBody>
      </p:sp>
      <p:sp>
        <p:nvSpPr>
          <p:cNvPr id="352" name="Google Shape;352;p7"/>
          <p:cNvSpPr txBox="1">
            <a:spLocks noGrp="1"/>
          </p:cNvSpPr>
          <p:nvPr>
            <p:ph type="body" idx="1"/>
          </p:nvPr>
        </p:nvSpPr>
        <p:spPr>
          <a:xfrm>
            <a:off x="1172650" y="1599700"/>
            <a:ext cx="3447300" cy="2890200"/>
          </a:xfrm>
          <a:prstGeom prst="rect">
            <a:avLst/>
          </a:prstGeom>
        </p:spPr>
        <p:txBody>
          <a:bodyPr spcFirstLastPara="1" wrap="square" lIns="0" tIns="0" rIns="0" bIns="0" anchor="t" anchorCtr="0">
            <a:noAutofit/>
          </a:bodyPr>
          <a:lstStyle>
            <a:lvl1pPr marL="457200" lvl="0" indent="-355600" rtl="0">
              <a:spcBef>
                <a:spcPts val="600"/>
              </a:spcBef>
              <a:spcAft>
                <a:spcPts val="0"/>
              </a:spcAft>
              <a:buSzPts val="2000"/>
              <a:buChar char="▪"/>
              <a:defRPr sz="2000"/>
            </a:lvl1pPr>
            <a:lvl2pPr marL="914400" lvl="1" indent="-355600" rtl="0">
              <a:spcBef>
                <a:spcPts val="0"/>
              </a:spcBef>
              <a:spcAft>
                <a:spcPts val="0"/>
              </a:spcAft>
              <a:buSzPts val="2000"/>
              <a:buChar char="▫"/>
              <a:defRPr sz="2000"/>
            </a:lvl2pPr>
            <a:lvl3pPr marL="1371600" lvl="2" indent="-355600" rtl="0">
              <a:spcBef>
                <a:spcPts val="0"/>
              </a:spcBef>
              <a:spcAft>
                <a:spcPts val="0"/>
              </a:spcAft>
              <a:buSzPts val="2000"/>
              <a:buChar char="▫"/>
              <a:defRPr sz="2000"/>
            </a:lvl3pPr>
            <a:lvl4pPr marL="1828800" lvl="3" indent="-355600" rtl="0">
              <a:spcBef>
                <a:spcPts val="0"/>
              </a:spcBef>
              <a:spcAft>
                <a:spcPts val="0"/>
              </a:spcAft>
              <a:buSzPts val="2000"/>
              <a:buChar char="▫"/>
              <a:defRPr sz="2000"/>
            </a:lvl4pPr>
            <a:lvl5pPr marL="2286000" lvl="4" indent="-355600" rtl="0">
              <a:spcBef>
                <a:spcPts val="0"/>
              </a:spcBef>
              <a:spcAft>
                <a:spcPts val="0"/>
              </a:spcAft>
              <a:buSzPts val="2000"/>
              <a:buChar char="▫"/>
              <a:defRPr sz="2000"/>
            </a:lvl5pPr>
            <a:lvl6pPr marL="2743200" lvl="5" indent="-355600" rtl="0">
              <a:spcBef>
                <a:spcPts val="0"/>
              </a:spcBef>
              <a:spcAft>
                <a:spcPts val="0"/>
              </a:spcAft>
              <a:buSzPts val="2000"/>
              <a:buChar char="▫"/>
              <a:defRPr sz="2000"/>
            </a:lvl6pPr>
            <a:lvl7pPr marL="3200400" lvl="6" indent="-355600" rtl="0">
              <a:spcBef>
                <a:spcPts val="0"/>
              </a:spcBef>
              <a:spcAft>
                <a:spcPts val="0"/>
              </a:spcAft>
              <a:buSzPts val="2000"/>
              <a:buChar char="▫"/>
              <a:defRPr sz="2000"/>
            </a:lvl7pPr>
            <a:lvl8pPr marL="3657600" lvl="7" indent="-355600" rtl="0">
              <a:spcBef>
                <a:spcPts val="0"/>
              </a:spcBef>
              <a:spcAft>
                <a:spcPts val="0"/>
              </a:spcAft>
              <a:buSzPts val="2000"/>
              <a:buChar char="▫"/>
              <a:defRPr sz="2000"/>
            </a:lvl8pPr>
            <a:lvl9pPr marL="4114800" lvl="8" indent="-355600" rtl="0">
              <a:spcBef>
                <a:spcPts val="0"/>
              </a:spcBef>
              <a:spcAft>
                <a:spcPts val="0"/>
              </a:spcAft>
              <a:buSzPts val="2000"/>
              <a:buChar char="▫"/>
              <a:defRPr sz="2000"/>
            </a:lvl9pPr>
          </a:lstStyle>
          <a:p>
            <a:endParaRPr/>
          </a:p>
        </p:txBody>
      </p:sp>
      <p:sp>
        <p:nvSpPr>
          <p:cNvPr id="353" name="Google Shape;353;p7"/>
          <p:cNvSpPr txBox="1">
            <a:spLocks noGrp="1"/>
          </p:cNvSpPr>
          <p:nvPr>
            <p:ph type="body" idx="2"/>
          </p:nvPr>
        </p:nvSpPr>
        <p:spPr>
          <a:xfrm>
            <a:off x="5056888" y="1599700"/>
            <a:ext cx="3447300" cy="2890200"/>
          </a:xfrm>
          <a:prstGeom prst="rect">
            <a:avLst/>
          </a:prstGeom>
        </p:spPr>
        <p:txBody>
          <a:bodyPr spcFirstLastPara="1" wrap="square" lIns="0" tIns="0" rIns="0" bIns="0" anchor="t" anchorCtr="0">
            <a:noAutofit/>
          </a:bodyPr>
          <a:lstStyle>
            <a:lvl1pPr marL="457200" lvl="0" indent="-355600" rtl="0">
              <a:spcBef>
                <a:spcPts val="600"/>
              </a:spcBef>
              <a:spcAft>
                <a:spcPts val="0"/>
              </a:spcAft>
              <a:buSzPts val="2000"/>
              <a:buChar char="▪"/>
              <a:defRPr sz="2000"/>
            </a:lvl1pPr>
            <a:lvl2pPr marL="914400" lvl="1" indent="-355600" rtl="0">
              <a:spcBef>
                <a:spcPts val="0"/>
              </a:spcBef>
              <a:spcAft>
                <a:spcPts val="0"/>
              </a:spcAft>
              <a:buSzPts val="2000"/>
              <a:buChar char="▫"/>
              <a:defRPr sz="2000"/>
            </a:lvl2pPr>
            <a:lvl3pPr marL="1371600" lvl="2" indent="-355600" rtl="0">
              <a:spcBef>
                <a:spcPts val="0"/>
              </a:spcBef>
              <a:spcAft>
                <a:spcPts val="0"/>
              </a:spcAft>
              <a:buSzPts val="2000"/>
              <a:buChar char="▫"/>
              <a:defRPr sz="2000"/>
            </a:lvl3pPr>
            <a:lvl4pPr marL="1828800" lvl="3" indent="-355600" rtl="0">
              <a:spcBef>
                <a:spcPts val="0"/>
              </a:spcBef>
              <a:spcAft>
                <a:spcPts val="0"/>
              </a:spcAft>
              <a:buSzPts val="2000"/>
              <a:buChar char="▫"/>
              <a:defRPr sz="2000"/>
            </a:lvl4pPr>
            <a:lvl5pPr marL="2286000" lvl="4" indent="-355600" rtl="0">
              <a:spcBef>
                <a:spcPts val="0"/>
              </a:spcBef>
              <a:spcAft>
                <a:spcPts val="0"/>
              </a:spcAft>
              <a:buSzPts val="2000"/>
              <a:buChar char="▫"/>
              <a:defRPr sz="2000"/>
            </a:lvl5pPr>
            <a:lvl6pPr marL="2743200" lvl="5" indent="-355600" rtl="0">
              <a:spcBef>
                <a:spcPts val="0"/>
              </a:spcBef>
              <a:spcAft>
                <a:spcPts val="0"/>
              </a:spcAft>
              <a:buSzPts val="2000"/>
              <a:buChar char="▫"/>
              <a:defRPr sz="2000"/>
            </a:lvl6pPr>
            <a:lvl7pPr marL="3200400" lvl="6" indent="-355600" rtl="0">
              <a:spcBef>
                <a:spcPts val="0"/>
              </a:spcBef>
              <a:spcAft>
                <a:spcPts val="0"/>
              </a:spcAft>
              <a:buSzPts val="2000"/>
              <a:buChar char="▫"/>
              <a:defRPr sz="2000"/>
            </a:lvl7pPr>
            <a:lvl8pPr marL="3657600" lvl="7" indent="-355600" rtl="0">
              <a:spcBef>
                <a:spcPts val="0"/>
              </a:spcBef>
              <a:spcAft>
                <a:spcPts val="0"/>
              </a:spcAft>
              <a:buSzPts val="2000"/>
              <a:buChar char="▫"/>
              <a:defRPr sz="2000"/>
            </a:lvl8pPr>
            <a:lvl9pPr marL="4114800" lvl="8" indent="-355600" rtl="0">
              <a:spcBef>
                <a:spcPts val="0"/>
              </a:spcBef>
              <a:spcAft>
                <a:spcPts val="0"/>
              </a:spcAft>
              <a:buSzPts val="2000"/>
              <a:buChar char="▫"/>
              <a:defRPr sz="2000"/>
            </a:lvl9pPr>
          </a:lstStyle>
          <a:p>
            <a:endParaRPr/>
          </a:p>
        </p:txBody>
      </p:sp>
      <p:sp>
        <p:nvSpPr>
          <p:cNvPr id="354" name="Google Shape;354;p7"/>
          <p:cNvSpPr txBox="1">
            <a:spLocks noGrp="1"/>
          </p:cNvSpPr>
          <p:nvPr>
            <p:ph type="sldNum" idx="12"/>
          </p:nvPr>
        </p:nvSpPr>
        <p:spPr>
          <a:xfrm>
            <a:off x="8504254" y="4489800"/>
            <a:ext cx="653700" cy="6537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355"/>
        <p:cNvGrpSpPr/>
        <p:nvPr/>
      </p:nvGrpSpPr>
      <p:grpSpPr>
        <a:xfrm>
          <a:off x="0" y="0"/>
          <a:ext cx="0" cy="0"/>
          <a:chOff x="0" y="0"/>
          <a:chExt cx="0" cy="0"/>
        </a:xfrm>
      </p:grpSpPr>
      <p:grpSp>
        <p:nvGrpSpPr>
          <p:cNvPr id="356" name="Google Shape;356;p8"/>
          <p:cNvGrpSpPr/>
          <p:nvPr/>
        </p:nvGrpSpPr>
        <p:grpSpPr>
          <a:xfrm>
            <a:off x="-207" y="0"/>
            <a:ext cx="9158157" cy="5149835"/>
            <a:chOff x="-207" y="0"/>
            <a:chExt cx="9158157" cy="5149835"/>
          </a:xfrm>
        </p:grpSpPr>
        <p:sp>
          <p:nvSpPr>
            <p:cNvPr id="357" name="Google Shape;357;p8"/>
            <p:cNvSpPr/>
            <p:nvPr/>
          </p:nvSpPr>
          <p:spPr>
            <a:xfrm>
              <a:off x="8504250" y="4489800"/>
              <a:ext cx="653700" cy="653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8"/>
            <p:cNvSpPr/>
            <p:nvPr/>
          </p:nvSpPr>
          <p:spPr>
            <a:xfrm>
              <a:off x="0" y="0"/>
              <a:ext cx="6537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8"/>
            <p:cNvSpPr/>
            <p:nvPr/>
          </p:nvSpPr>
          <p:spPr>
            <a:xfrm>
              <a:off x="322375" y="664300"/>
              <a:ext cx="8181900" cy="653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0" name="Google Shape;360;p8"/>
            <p:cNvGrpSpPr/>
            <p:nvPr/>
          </p:nvGrpSpPr>
          <p:grpSpPr>
            <a:xfrm>
              <a:off x="-207" y="664293"/>
              <a:ext cx="155867" cy="653721"/>
              <a:chOff x="5385375" y="498300"/>
              <a:chExt cx="802200" cy="556500"/>
            </a:xfrm>
          </p:grpSpPr>
          <p:sp>
            <p:nvSpPr>
              <p:cNvPr id="361" name="Google Shape;361;p8"/>
              <p:cNvSpPr/>
              <p:nvPr/>
            </p:nvSpPr>
            <p:spPr>
              <a:xfrm>
                <a:off x="5385375" y="4983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8"/>
              <p:cNvSpPr/>
              <p:nvPr/>
            </p:nvSpPr>
            <p:spPr>
              <a:xfrm>
                <a:off x="5385375" y="7269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8"/>
              <p:cNvSpPr/>
              <p:nvPr/>
            </p:nvSpPr>
            <p:spPr>
              <a:xfrm>
                <a:off x="5385375" y="9555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4" name="Google Shape;364;p8"/>
            <p:cNvGrpSpPr/>
            <p:nvPr/>
          </p:nvGrpSpPr>
          <p:grpSpPr>
            <a:xfrm>
              <a:off x="322384" y="4483463"/>
              <a:ext cx="666347" cy="666373"/>
              <a:chOff x="7134700" y="414375"/>
              <a:chExt cx="501919" cy="501900"/>
            </a:xfrm>
          </p:grpSpPr>
          <p:sp>
            <p:nvSpPr>
              <p:cNvPr id="365" name="Google Shape;365;p8"/>
              <p:cNvSpPr/>
              <p:nvPr/>
            </p:nvSpPr>
            <p:spPr>
              <a:xfrm>
                <a:off x="71347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8"/>
              <p:cNvSpPr/>
              <p:nvPr/>
            </p:nvSpPr>
            <p:spPr>
              <a:xfrm>
                <a:off x="72871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8"/>
              <p:cNvSpPr/>
              <p:nvPr/>
            </p:nvSpPr>
            <p:spPr>
              <a:xfrm>
                <a:off x="74395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8"/>
              <p:cNvSpPr/>
              <p:nvPr/>
            </p:nvSpPr>
            <p:spPr>
              <a:xfrm>
                <a:off x="71347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8"/>
              <p:cNvSpPr/>
              <p:nvPr/>
            </p:nvSpPr>
            <p:spPr>
              <a:xfrm>
                <a:off x="72871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8"/>
              <p:cNvSpPr/>
              <p:nvPr/>
            </p:nvSpPr>
            <p:spPr>
              <a:xfrm>
                <a:off x="74395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8"/>
              <p:cNvSpPr/>
              <p:nvPr/>
            </p:nvSpPr>
            <p:spPr>
              <a:xfrm>
                <a:off x="71347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8"/>
              <p:cNvSpPr/>
              <p:nvPr/>
            </p:nvSpPr>
            <p:spPr>
              <a:xfrm>
                <a:off x="72871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8"/>
              <p:cNvSpPr/>
              <p:nvPr/>
            </p:nvSpPr>
            <p:spPr>
              <a:xfrm>
                <a:off x="74395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8"/>
              <p:cNvSpPr/>
              <p:nvPr/>
            </p:nvSpPr>
            <p:spPr>
              <a:xfrm>
                <a:off x="71347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8"/>
              <p:cNvSpPr/>
              <p:nvPr/>
            </p:nvSpPr>
            <p:spPr>
              <a:xfrm>
                <a:off x="72871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8"/>
              <p:cNvSpPr/>
              <p:nvPr/>
            </p:nvSpPr>
            <p:spPr>
              <a:xfrm>
                <a:off x="74395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8"/>
              <p:cNvSpPr/>
              <p:nvPr/>
            </p:nvSpPr>
            <p:spPr>
              <a:xfrm>
                <a:off x="75919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8"/>
              <p:cNvSpPr/>
              <p:nvPr/>
            </p:nvSpPr>
            <p:spPr>
              <a:xfrm>
                <a:off x="75919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8"/>
              <p:cNvSpPr/>
              <p:nvPr/>
            </p:nvSpPr>
            <p:spPr>
              <a:xfrm>
                <a:off x="75919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8"/>
              <p:cNvSpPr/>
              <p:nvPr/>
            </p:nvSpPr>
            <p:spPr>
              <a:xfrm>
                <a:off x="7591919"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1" name="Google Shape;381;p8"/>
            <p:cNvGrpSpPr/>
            <p:nvPr/>
          </p:nvGrpSpPr>
          <p:grpSpPr>
            <a:xfrm>
              <a:off x="8832384" y="670955"/>
              <a:ext cx="311815" cy="653721"/>
              <a:chOff x="5385375" y="498300"/>
              <a:chExt cx="802200" cy="556500"/>
            </a:xfrm>
          </p:grpSpPr>
          <p:sp>
            <p:nvSpPr>
              <p:cNvPr id="382" name="Google Shape;382;p8"/>
              <p:cNvSpPr/>
              <p:nvPr/>
            </p:nvSpPr>
            <p:spPr>
              <a:xfrm>
                <a:off x="5385375" y="4983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8"/>
              <p:cNvSpPr/>
              <p:nvPr/>
            </p:nvSpPr>
            <p:spPr>
              <a:xfrm>
                <a:off x="5385375" y="7269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8"/>
              <p:cNvSpPr/>
              <p:nvPr/>
            </p:nvSpPr>
            <p:spPr>
              <a:xfrm>
                <a:off x="5385375" y="9555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85" name="Google Shape;385;p8"/>
          <p:cNvSpPr txBox="1">
            <a:spLocks noGrp="1"/>
          </p:cNvSpPr>
          <p:nvPr>
            <p:ph type="title"/>
          </p:nvPr>
        </p:nvSpPr>
        <p:spPr>
          <a:xfrm>
            <a:off x="661100" y="664300"/>
            <a:ext cx="7843200" cy="653700"/>
          </a:xfrm>
          <a:prstGeom prst="rect">
            <a:avLst/>
          </a:prstGeom>
        </p:spPr>
        <p:txBody>
          <a:bodyPr spcFirstLastPara="1" wrap="square" lIns="0" tIns="0" rIns="0" bIns="0" anchor="ctr" anchorCtr="0">
            <a:noAutofit/>
          </a:bodyPr>
          <a:lstStyle>
            <a:lvl1pPr lvl="0" rtl="0">
              <a:spcBef>
                <a:spcPts val="0"/>
              </a:spcBef>
              <a:spcAft>
                <a:spcPts val="0"/>
              </a:spcAft>
              <a:buSzPts val="2600"/>
              <a:buNone/>
              <a:defRPr/>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a:endParaRPr/>
          </a:p>
        </p:txBody>
      </p:sp>
      <p:sp>
        <p:nvSpPr>
          <p:cNvPr id="386" name="Google Shape;386;p8"/>
          <p:cNvSpPr txBox="1">
            <a:spLocks noGrp="1"/>
          </p:cNvSpPr>
          <p:nvPr>
            <p:ph type="body" idx="1"/>
          </p:nvPr>
        </p:nvSpPr>
        <p:spPr>
          <a:xfrm>
            <a:off x="1165875" y="1599700"/>
            <a:ext cx="2257200" cy="2890200"/>
          </a:xfrm>
          <a:prstGeom prst="rect">
            <a:avLst/>
          </a:prstGeom>
        </p:spPr>
        <p:txBody>
          <a:bodyPr spcFirstLastPara="1" wrap="square" lIns="0" tIns="0" rIns="0" bIns="0"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387" name="Google Shape;387;p8"/>
          <p:cNvSpPr txBox="1">
            <a:spLocks noGrp="1"/>
          </p:cNvSpPr>
          <p:nvPr>
            <p:ph type="body" idx="2"/>
          </p:nvPr>
        </p:nvSpPr>
        <p:spPr>
          <a:xfrm>
            <a:off x="3706438" y="1599700"/>
            <a:ext cx="2257200" cy="2890200"/>
          </a:xfrm>
          <a:prstGeom prst="rect">
            <a:avLst/>
          </a:prstGeom>
        </p:spPr>
        <p:txBody>
          <a:bodyPr spcFirstLastPara="1" wrap="square" lIns="0" tIns="0" rIns="0" bIns="0"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388" name="Google Shape;388;p8"/>
          <p:cNvSpPr txBox="1">
            <a:spLocks noGrp="1"/>
          </p:cNvSpPr>
          <p:nvPr>
            <p:ph type="body" idx="3"/>
          </p:nvPr>
        </p:nvSpPr>
        <p:spPr>
          <a:xfrm>
            <a:off x="6247001" y="1599700"/>
            <a:ext cx="2257200" cy="2890200"/>
          </a:xfrm>
          <a:prstGeom prst="rect">
            <a:avLst/>
          </a:prstGeom>
        </p:spPr>
        <p:txBody>
          <a:bodyPr spcFirstLastPara="1" wrap="square" lIns="0" tIns="0" rIns="0" bIns="0"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389" name="Google Shape;389;p8"/>
          <p:cNvSpPr txBox="1">
            <a:spLocks noGrp="1"/>
          </p:cNvSpPr>
          <p:nvPr>
            <p:ph type="sldNum" idx="12"/>
          </p:nvPr>
        </p:nvSpPr>
        <p:spPr>
          <a:xfrm>
            <a:off x="8504254" y="4489800"/>
            <a:ext cx="653700" cy="6537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variant 1" type="blank">
  <p:cSld name="BLANK">
    <p:spTree>
      <p:nvGrpSpPr>
        <p:cNvPr id="1" name="Shape 453"/>
        <p:cNvGrpSpPr/>
        <p:nvPr/>
      </p:nvGrpSpPr>
      <p:grpSpPr>
        <a:xfrm>
          <a:off x="0" y="0"/>
          <a:ext cx="0" cy="0"/>
          <a:chOff x="0" y="0"/>
          <a:chExt cx="0" cy="0"/>
        </a:xfrm>
      </p:grpSpPr>
      <p:grpSp>
        <p:nvGrpSpPr>
          <p:cNvPr id="454" name="Google Shape;454;p11"/>
          <p:cNvGrpSpPr/>
          <p:nvPr/>
        </p:nvGrpSpPr>
        <p:grpSpPr>
          <a:xfrm>
            <a:off x="-207" y="0"/>
            <a:ext cx="9158157" cy="5149835"/>
            <a:chOff x="-207" y="0"/>
            <a:chExt cx="9158157" cy="5149835"/>
          </a:xfrm>
        </p:grpSpPr>
        <p:sp>
          <p:nvSpPr>
            <p:cNvPr id="455" name="Google Shape;455;p11"/>
            <p:cNvSpPr/>
            <p:nvPr/>
          </p:nvSpPr>
          <p:spPr>
            <a:xfrm>
              <a:off x="8504250" y="4489800"/>
              <a:ext cx="653700" cy="653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11"/>
            <p:cNvSpPr/>
            <p:nvPr/>
          </p:nvSpPr>
          <p:spPr>
            <a:xfrm>
              <a:off x="0" y="0"/>
              <a:ext cx="6537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7" name="Google Shape;457;p11"/>
            <p:cNvGrpSpPr/>
            <p:nvPr/>
          </p:nvGrpSpPr>
          <p:grpSpPr>
            <a:xfrm>
              <a:off x="-207" y="664293"/>
              <a:ext cx="155867" cy="653721"/>
              <a:chOff x="5385375" y="498300"/>
              <a:chExt cx="802200" cy="556500"/>
            </a:xfrm>
          </p:grpSpPr>
          <p:sp>
            <p:nvSpPr>
              <p:cNvPr id="458" name="Google Shape;458;p11"/>
              <p:cNvSpPr/>
              <p:nvPr/>
            </p:nvSpPr>
            <p:spPr>
              <a:xfrm>
                <a:off x="5385375" y="4983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11"/>
              <p:cNvSpPr/>
              <p:nvPr/>
            </p:nvSpPr>
            <p:spPr>
              <a:xfrm>
                <a:off x="5385375" y="7269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11"/>
              <p:cNvSpPr/>
              <p:nvPr/>
            </p:nvSpPr>
            <p:spPr>
              <a:xfrm>
                <a:off x="5385375" y="9555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1" name="Google Shape;461;p11"/>
            <p:cNvGrpSpPr/>
            <p:nvPr/>
          </p:nvGrpSpPr>
          <p:grpSpPr>
            <a:xfrm>
              <a:off x="322384" y="4483463"/>
              <a:ext cx="666347" cy="666373"/>
              <a:chOff x="7134700" y="414375"/>
              <a:chExt cx="501919" cy="501900"/>
            </a:xfrm>
          </p:grpSpPr>
          <p:sp>
            <p:nvSpPr>
              <p:cNvPr id="462" name="Google Shape;462;p11"/>
              <p:cNvSpPr/>
              <p:nvPr/>
            </p:nvSpPr>
            <p:spPr>
              <a:xfrm>
                <a:off x="71347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11"/>
              <p:cNvSpPr/>
              <p:nvPr/>
            </p:nvSpPr>
            <p:spPr>
              <a:xfrm>
                <a:off x="72871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11"/>
              <p:cNvSpPr/>
              <p:nvPr/>
            </p:nvSpPr>
            <p:spPr>
              <a:xfrm>
                <a:off x="74395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11"/>
              <p:cNvSpPr/>
              <p:nvPr/>
            </p:nvSpPr>
            <p:spPr>
              <a:xfrm>
                <a:off x="71347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11"/>
              <p:cNvSpPr/>
              <p:nvPr/>
            </p:nvSpPr>
            <p:spPr>
              <a:xfrm>
                <a:off x="72871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11"/>
              <p:cNvSpPr/>
              <p:nvPr/>
            </p:nvSpPr>
            <p:spPr>
              <a:xfrm>
                <a:off x="74395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11"/>
              <p:cNvSpPr/>
              <p:nvPr/>
            </p:nvSpPr>
            <p:spPr>
              <a:xfrm>
                <a:off x="71347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11"/>
              <p:cNvSpPr/>
              <p:nvPr/>
            </p:nvSpPr>
            <p:spPr>
              <a:xfrm>
                <a:off x="72871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11"/>
              <p:cNvSpPr/>
              <p:nvPr/>
            </p:nvSpPr>
            <p:spPr>
              <a:xfrm>
                <a:off x="74395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11"/>
              <p:cNvSpPr/>
              <p:nvPr/>
            </p:nvSpPr>
            <p:spPr>
              <a:xfrm>
                <a:off x="71347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11"/>
              <p:cNvSpPr/>
              <p:nvPr/>
            </p:nvSpPr>
            <p:spPr>
              <a:xfrm>
                <a:off x="72871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11"/>
              <p:cNvSpPr/>
              <p:nvPr/>
            </p:nvSpPr>
            <p:spPr>
              <a:xfrm>
                <a:off x="74395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11"/>
              <p:cNvSpPr/>
              <p:nvPr/>
            </p:nvSpPr>
            <p:spPr>
              <a:xfrm>
                <a:off x="75919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11"/>
              <p:cNvSpPr/>
              <p:nvPr/>
            </p:nvSpPr>
            <p:spPr>
              <a:xfrm>
                <a:off x="75919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11"/>
              <p:cNvSpPr/>
              <p:nvPr/>
            </p:nvSpPr>
            <p:spPr>
              <a:xfrm>
                <a:off x="75919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11"/>
              <p:cNvSpPr/>
              <p:nvPr/>
            </p:nvSpPr>
            <p:spPr>
              <a:xfrm>
                <a:off x="7591919"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8" name="Google Shape;478;p11"/>
            <p:cNvGrpSpPr/>
            <p:nvPr/>
          </p:nvGrpSpPr>
          <p:grpSpPr>
            <a:xfrm>
              <a:off x="8832384" y="670955"/>
              <a:ext cx="311815" cy="653721"/>
              <a:chOff x="5385375" y="498300"/>
              <a:chExt cx="802200" cy="556500"/>
            </a:xfrm>
          </p:grpSpPr>
          <p:sp>
            <p:nvSpPr>
              <p:cNvPr id="479" name="Google Shape;479;p11"/>
              <p:cNvSpPr/>
              <p:nvPr/>
            </p:nvSpPr>
            <p:spPr>
              <a:xfrm>
                <a:off x="5385375" y="4983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11"/>
              <p:cNvSpPr/>
              <p:nvPr/>
            </p:nvSpPr>
            <p:spPr>
              <a:xfrm>
                <a:off x="5385375" y="7269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11"/>
              <p:cNvSpPr/>
              <p:nvPr/>
            </p:nvSpPr>
            <p:spPr>
              <a:xfrm>
                <a:off x="5385375" y="9555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82" name="Google Shape;482;p11"/>
          <p:cNvSpPr txBox="1">
            <a:spLocks noGrp="1"/>
          </p:cNvSpPr>
          <p:nvPr>
            <p:ph type="sldNum" idx="12"/>
          </p:nvPr>
        </p:nvSpPr>
        <p:spPr>
          <a:xfrm>
            <a:off x="8504254" y="4489800"/>
            <a:ext cx="653700" cy="6537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variant 2">
  <p:cSld name="BLANK_1">
    <p:spTree>
      <p:nvGrpSpPr>
        <p:cNvPr id="1" name="Shape 483"/>
        <p:cNvGrpSpPr/>
        <p:nvPr/>
      </p:nvGrpSpPr>
      <p:grpSpPr>
        <a:xfrm>
          <a:off x="0" y="0"/>
          <a:ext cx="0" cy="0"/>
          <a:chOff x="0" y="0"/>
          <a:chExt cx="0" cy="0"/>
        </a:xfrm>
      </p:grpSpPr>
      <p:sp>
        <p:nvSpPr>
          <p:cNvPr id="484" name="Google Shape;484;p12"/>
          <p:cNvSpPr/>
          <p:nvPr/>
        </p:nvSpPr>
        <p:spPr>
          <a:xfrm>
            <a:off x="8490504" y="4489800"/>
            <a:ext cx="653700" cy="653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12"/>
          <p:cNvSpPr/>
          <p:nvPr/>
        </p:nvSpPr>
        <p:spPr>
          <a:xfrm>
            <a:off x="0" y="0"/>
            <a:ext cx="6537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6" name="Google Shape;486;p12"/>
          <p:cNvGrpSpPr/>
          <p:nvPr/>
        </p:nvGrpSpPr>
        <p:grpSpPr>
          <a:xfrm>
            <a:off x="-207" y="664293"/>
            <a:ext cx="155867" cy="653721"/>
            <a:chOff x="5385375" y="498300"/>
            <a:chExt cx="802200" cy="556500"/>
          </a:xfrm>
        </p:grpSpPr>
        <p:sp>
          <p:nvSpPr>
            <p:cNvPr id="487" name="Google Shape;487;p12"/>
            <p:cNvSpPr/>
            <p:nvPr/>
          </p:nvSpPr>
          <p:spPr>
            <a:xfrm>
              <a:off x="5385375" y="498300"/>
              <a:ext cx="802200" cy="99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12"/>
            <p:cNvSpPr/>
            <p:nvPr/>
          </p:nvSpPr>
          <p:spPr>
            <a:xfrm>
              <a:off x="5385375" y="726900"/>
              <a:ext cx="802200" cy="99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12"/>
            <p:cNvSpPr/>
            <p:nvPr/>
          </p:nvSpPr>
          <p:spPr>
            <a:xfrm>
              <a:off x="5385375" y="955500"/>
              <a:ext cx="802200" cy="99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0" name="Google Shape;490;p12"/>
          <p:cNvGrpSpPr/>
          <p:nvPr/>
        </p:nvGrpSpPr>
        <p:grpSpPr>
          <a:xfrm>
            <a:off x="322384" y="657975"/>
            <a:ext cx="666347" cy="666373"/>
            <a:chOff x="7134700" y="414375"/>
            <a:chExt cx="501919" cy="501900"/>
          </a:xfrm>
        </p:grpSpPr>
        <p:sp>
          <p:nvSpPr>
            <p:cNvPr id="491" name="Google Shape;491;p12"/>
            <p:cNvSpPr/>
            <p:nvPr/>
          </p:nvSpPr>
          <p:spPr>
            <a:xfrm>
              <a:off x="7134700" y="4143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12"/>
            <p:cNvSpPr/>
            <p:nvPr/>
          </p:nvSpPr>
          <p:spPr>
            <a:xfrm>
              <a:off x="7287100" y="4143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12"/>
            <p:cNvSpPr/>
            <p:nvPr/>
          </p:nvSpPr>
          <p:spPr>
            <a:xfrm>
              <a:off x="7439500" y="4143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12"/>
            <p:cNvSpPr/>
            <p:nvPr/>
          </p:nvSpPr>
          <p:spPr>
            <a:xfrm>
              <a:off x="7134700" y="5667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12"/>
            <p:cNvSpPr/>
            <p:nvPr/>
          </p:nvSpPr>
          <p:spPr>
            <a:xfrm>
              <a:off x="7287100" y="5667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12"/>
            <p:cNvSpPr/>
            <p:nvPr/>
          </p:nvSpPr>
          <p:spPr>
            <a:xfrm>
              <a:off x="7439500" y="5667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12"/>
            <p:cNvSpPr/>
            <p:nvPr/>
          </p:nvSpPr>
          <p:spPr>
            <a:xfrm>
              <a:off x="7134700" y="7191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12"/>
            <p:cNvSpPr/>
            <p:nvPr/>
          </p:nvSpPr>
          <p:spPr>
            <a:xfrm>
              <a:off x="7287100" y="7191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12"/>
            <p:cNvSpPr/>
            <p:nvPr/>
          </p:nvSpPr>
          <p:spPr>
            <a:xfrm>
              <a:off x="7439500" y="7191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12"/>
            <p:cNvSpPr/>
            <p:nvPr/>
          </p:nvSpPr>
          <p:spPr>
            <a:xfrm>
              <a:off x="7134700" y="8715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12"/>
            <p:cNvSpPr/>
            <p:nvPr/>
          </p:nvSpPr>
          <p:spPr>
            <a:xfrm>
              <a:off x="7287100" y="8715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12"/>
            <p:cNvSpPr/>
            <p:nvPr/>
          </p:nvSpPr>
          <p:spPr>
            <a:xfrm>
              <a:off x="7439500" y="8715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12"/>
            <p:cNvSpPr/>
            <p:nvPr/>
          </p:nvSpPr>
          <p:spPr>
            <a:xfrm>
              <a:off x="7591900" y="4143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12"/>
            <p:cNvSpPr/>
            <p:nvPr/>
          </p:nvSpPr>
          <p:spPr>
            <a:xfrm>
              <a:off x="7591900" y="5667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12"/>
            <p:cNvSpPr/>
            <p:nvPr/>
          </p:nvSpPr>
          <p:spPr>
            <a:xfrm>
              <a:off x="7591900" y="7191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12"/>
            <p:cNvSpPr/>
            <p:nvPr/>
          </p:nvSpPr>
          <p:spPr>
            <a:xfrm>
              <a:off x="7591919" y="8715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7" name="Google Shape;507;p12"/>
          <p:cNvGrpSpPr/>
          <p:nvPr/>
        </p:nvGrpSpPr>
        <p:grpSpPr>
          <a:xfrm>
            <a:off x="8832384" y="670955"/>
            <a:ext cx="311815" cy="653721"/>
            <a:chOff x="5385375" y="498300"/>
            <a:chExt cx="802200" cy="556500"/>
          </a:xfrm>
        </p:grpSpPr>
        <p:sp>
          <p:nvSpPr>
            <p:cNvPr id="508" name="Google Shape;508;p12"/>
            <p:cNvSpPr/>
            <p:nvPr/>
          </p:nvSpPr>
          <p:spPr>
            <a:xfrm>
              <a:off x="5385375" y="4983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12"/>
            <p:cNvSpPr/>
            <p:nvPr/>
          </p:nvSpPr>
          <p:spPr>
            <a:xfrm>
              <a:off x="5385375" y="7269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12"/>
            <p:cNvSpPr/>
            <p:nvPr/>
          </p:nvSpPr>
          <p:spPr>
            <a:xfrm>
              <a:off x="5385375" y="9555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1" name="Google Shape;511;p12"/>
          <p:cNvSpPr txBox="1">
            <a:spLocks noGrp="1"/>
          </p:cNvSpPr>
          <p:nvPr>
            <p:ph type="sldNum" idx="12"/>
          </p:nvPr>
        </p:nvSpPr>
        <p:spPr>
          <a:xfrm>
            <a:off x="8490504" y="4489800"/>
            <a:ext cx="653700" cy="653700"/>
          </a:xfrm>
          <a:prstGeom prst="rect">
            <a:avLst/>
          </a:prstGeom>
        </p:spPr>
        <p:txBody>
          <a:bodyPr spcFirstLastPara="1" wrap="square" lIns="0" tIns="0" rIns="0" bIns="0" anchor="ctr" anchorCtr="0">
            <a:noAutofit/>
          </a:bodyPr>
          <a:lstStyle>
            <a:lvl1pPr lvl="0" rtl="0">
              <a:buNone/>
              <a:defRPr>
                <a:solidFill>
                  <a:schemeClr val="dk1"/>
                </a:solidFill>
              </a:defRPr>
            </a:lvl1pPr>
            <a:lvl2pPr lvl="1" rtl="0">
              <a:buNone/>
              <a:defRPr>
                <a:solidFill>
                  <a:schemeClr val="dk1"/>
                </a:solidFill>
              </a:defRPr>
            </a:lvl2pPr>
            <a:lvl3pPr lvl="2" rtl="0">
              <a:buNone/>
              <a:defRPr>
                <a:solidFill>
                  <a:schemeClr val="dk1"/>
                </a:solidFill>
              </a:defRPr>
            </a:lvl3pPr>
            <a:lvl4pPr lvl="3" rtl="0">
              <a:buNone/>
              <a:defRPr>
                <a:solidFill>
                  <a:schemeClr val="dk1"/>
                </a:solidFill>
              </a:defRPr>
            </a:lvl4pPr>
            <a:lvl5pPr lvl="4" rtl="0">
              <a:buNone/>
              <a:defRPr>
                <a:solidFill>
                  <a:schemeClr val="dk1"/>
                </a:solidFill>
              </a:defRPr>
            </a:lvl5pPr>
            <a:lvl6pPr lvl="5" rtl="0">
              <a:buNone/>
              <a:defRPr>
                <a:solidFill>
                  <a:schemeClr val="dk1"/>
                </a:solidFill>
              </a:defRPr>
            </a:lvl6pPr>
            <a:lvl7pPr lvl="6" rtl="0">
              <a:buNone/>
              <a:defRPr>
                <a:solidFill>
                  <a:schemeClr val="dk1"/>
                </a:solidFill>
              </a:defRPr>
            </a:lvl7pPr>
            <a:lvl8pPr lvl="7" rtl="0">
              <a:buNone/>
              <a:defRPr>
                <a:solidFill>
                  <a:schemeClr val="dk1"/>
                </a:solidFill>
              </a:defRPr>
            </a:lvl8pPr>
            <a:lvl9pPr lvl="8" rtl="0">
              <a:buNone/>
              <a:defRPr>
                <a:solidFill>
                  <a:schemeClr val="dk1"/>
                </a:solidFill>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200150" y="1790058"/>
            <a:ext cx="6743700" cy="1234440"/>
          </a:xfrm>
          <a:solidFill>
            <a:srgbClr val="FFFFFF"/>
          </a:solidFill>
          <a:ln w="38100">
            <a:solidFill>
              <a:srgbClr val="404040"/>
            </a:solidFill>
          </a:ln>
        </p:spPr>
        <p:txBody>
          <a:bodyPr lIns="274320" rIns="274320" anchor="ctr" anchorCtr="1">
            <a:normAutofit/>
          </a:bodyPr>
          <a:lstStyle>
            <a:lvl1pPr>
              <a:defRPr sz="285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021396" y="3264349"/>
            <a:ext cx="5101209" cy="948812"/>
          </a:xfrm>
        </p:spPr>
        <p:txBody>
          <a:bodyPr anchor="t" anchorCtr="1">
            <a:normAutofit/>
          </a:bodyPr>
          <a:lstStyle>
            <a:lvl1pPr marL="0" indent="0">
              <a:buNone/>
              <a:defRPr sz="15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7" name="Date Placeholder 6"/>
          <p:cNvSpPr>
            <a:spLocks noGrp="1"/>
          </p:cNvSpPr>
          <p:nvPr>
            <p:ph type="dt" sz="half" idx="10"/>
          </p:nvPr>
        </p:nvSpPr>
        <p:spPr>
          <a:xfrm>
            <a:off x="5866072" y="4679112"/>
            <a:ext cx="2065310" cy="242976"/>
          </a:xfrm>
          <a:prstGeom prst="rect">
            <a:avLst/>
          </a:prstGeom>
        </p:spPr>
        <p:txBody>
          <a:bodyPr/>
          <a:lstStyle/>
          <a:p>
            <a:fld id="{1160EA64-D806-43AC-9DF2-F8C432F32B4C}" type="datetimeFigureOut">
              <a:rPr lang="en-US" dirty="0"/>
              <a:t>1/6/2022</a:t>
            </a:fld>
            <a:endParaRPr lang="en-US" dirty="0"/>
          </a:p>
        </p:txBody>
      </p:sp>
      <p:sp>
        <p:nvSpPr>
          <p:cNvPr id="8" name="Footer Placeholder 7"/>
          <p:cNvSpPr>
            <a:spLocks noGrp="1"/>
          </p:cNvSpPr>
          <p:nvPr>
            <p:ph type="ftr" sz="quarter" idx="11"/>
          </p:nvPr>
        </p:nvSpPr>
        <p:spPr>
          <a:xfrm>
            <a:off x="1200150" y="4677156"/>
            <a:ext cx="4425892" cy="240030"/>
          </a:xfrm>
          <a:prstGeom prst="rect">
            <a:avLst/>
          </a:prstGeom>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extLst>
      <p:ext uri="{BB962C8B-B14F-4D97-AF65-F5344CB8AC3E}">
        <p14:creationId xmlns:p14="http://schemas.microsoft.com/office/powerpoint/2010/main" val="15895414"/>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61100" y="664300"/>
            <a:ext cx="7843200" cy="653700"/>
          </a:xfrm>
          <a:prstGeom prst="rect">
            <a:avLst/>
          </a:prstGeom>
          <a:noFill/>
          <a:ln>
            <a:noFill/>
          </a:ln>
        </p:spPr>
        <p:txBody>
          <a:bodyPr spcFirstLastPara="1" wrap="square" lIns="0" tIns="0" rIns="0" bIns="0" anchor="ctr" anchorCtr="0">
            <a:noAutofit/>
          </a:bodyPr>
          <a:lstStyle>
            <a:lvl1pPr lvl="0" rtl="0">
              <a:lnSpc>
                <a:spcPct val="90000"/>
              </a:lnSpc>
              <a:spcBef>
                <a:spcPts val="0"/>
              </a:spcBef>
              <a:spcAft>
                <a:spcPts val="0"/>
              </a:spcAft>
              <a:buClr>
                <a:schemeClr val="lt1"/>
              </a:buClr>
              <a:buSzPts val="2600"/>
              <a:buFont typeface="Barlow SemiBold"/>
              <a:buNone/>
              <a:defRPr sz="2600">
                <a:solidFill>
                  <a:schemeClr val="lt1"/>
                </a:solidFill>
                <a:latin typeface="Barlow SemiBold"/>
                <a:ea typeface="Barlow SemiBold"/>
                <a:cs typeface="Barlow SemiBold"/>
                <a:sym typeface="Barlow SemiBold"/>
              </a:defRPr>
            </a:lvl1pPr>
            <a:lvl2pPr lvl="1" rtl="0">
              <a:lnSpc>
                <a:spcPct val="90000"/>
              </a:lnSpc>
              <a:spcBef>
                <a:spcPts val="0"/>
              </a:spcBef>
              <a:spcAft>
                <a:spcPts val="0"/>
              </a:spcAft>
              <a:buClr>
                <a:schemeClr val="lt1"/>
              </a:buClr>
              <a:buSzPts val="2600"/>
              <a:buFont typeface="Barlow SemiBold"/>
              <a:buNone/>
              <a:defRPr sz="2600">
                <a:solidFill>
                  <a:schemeClr val="lt1"/>
                </a:solidFill>
                <a:latin typeface="Barlow SemiBold"/>
                <a:ea typeface="Barlow SemiBold"/>
                <a:cs typeface="Barlow SemiBold"/>
                <a:sym typeface="Barlow SemiBold"/>
              </a:defRPr>
            </a:lvl2pPr>
            <a:lvl3pPr lvl="2" rtl="0">
              <a:lnSpc>
                <a:spcPct val="90000"/>
              </a:lnSpc>
              <a:spcBef>
                <a:spcPts val="0"/>
              </a:spcBef>
              <a:spcAft>
                <a:spcPts val="0"/>
              </a:spcAft>
              <a:buClr>
                <a:schemeClr val="lt1"/>
              </a:buClr>
              <a:buSzPts val="2600"/>
              <a:buFont typeface="Barlow SemiBold"/>
              <a:buNone/>
              <a:defRPr sz="2600">
                <a:solidFill>
                  <a:schemeClr val="lt1"/>
                </a:solidFill>
                <a:latin typeface="Barlow SemiBold"/>
                <a:ea typeface="Barlow SemiBold"/>
                <a:cs typeface="Barlow SemiBold"/>
                <a:sym typeface="Barlow SemiBold"/>
              </a:defRPr>
            </a:lvl3pPr>
            <a:lvl4pPr lvl="3" rtl="0">
              <a:lnSpc>
                <a:spcPct val="90000"/>
              </a:lnSpc>
              <a:spcBef>
                <a:spcPts val="0"/>
              </a:spcBef>
              <a:spcAft>
                <a:spcPts val="0"/>
              </a:spcAft>
              <a:buClr>
                <a:schemeClr val="lt1"/>
              </a:buClr>
              <a:buSzPts val="2600"/>
              <a:buFont typeface="Barlow SemiBold"/>
              <a:buNone/>
              <a:defRPr sz="2600">
                <a:solidFill>
                  <a:schemeClr val="lt1"/>
                </a:solidFill>
                <a:latin typeface="Barlow SemiBold"/>
                <a:ea typeface="Barlow SemiBold"/>
                <a:cs typeface="Barlow SemiBold"/>
                <a:sym typeface="Barlow SemiBold"/>
              </a:defRPr>
            </a:lvl4pPr>
            <a:lvl5pPr lvl="4" rtl="0">
              <a:lnSpc>
                <a:spcPct val="90000"/>
              </a:lnSpc>
              <a:spcBef>
                <a:spcPts val="0"/>
              </a:spcBef>
              <a:spcAft>
                <a:spcPts val="0"/>
              </a:spcAft>
              <a:buClr>
                <a:schemeClr val="lt1"/>
              </a:buClr>
              <a:buSzPts val="2600"/>
              <a:buFont typeface="Barlow SemiBold"/>
              <a:buNone/>
              <a:defRPr sz="2600">
                <a:solidFill>
                  <a:schemeClr val="lt1"/>
                </a:solidFill>
                <a:latin typeface="Barlow SemiBold"/>
                <a:ea typeface="Barlow SemiBold"/>
                <a:cs typeface="Barlow SemiBold"/>
                <a:sym typeface="Barlow SemiBold"/>
              </a:defRPr>
            </a:lvl5pPr>
            <a:lvl6pPr lvl="5" rtl="0">
              <a:lnSpc>
                <a:spcPct val="90000"/>
              </a:lnSpc>
              <a:spcBef>
                <a:spcPts val="0"/>
              </a:spcBef>
              <a:spcAft>
                <a:spcPts val="0"/>
              </a:spcAft>
              <a:buClr>
                <a:schemeClr val="lt1"/>
              </a:buClr>
              <a:buSzPts val="2600"/>
              <a:buFont typeface="Barlow SemiBold"/>
              <a:buNone/>
              <a:defRPr sz="2600">
                <a:solidFill>
                  <a:schemeClr val="lt1"/>
                </a:solidFill>
                <a:latin typeface="Barlow SemiBold"/>
                <a:ea typeface="Barlow SemiBold"/>
                <a:cs typeface="Barlow SemiBold"/>
                <a:sym typeface="Barlow SemiBold"/>
              </a:defRPr>
            </a:lvl6pPr>
            <a:lvl7pPr lvl="6" rtl="0">
              <a:lnSpc>
                <a:spcPct val="90000"/>
              </a:lnSpc>
              <a:spcBef>
                <a:spcPts val="0"/>
              </a:spcBef>
              <a:spcAft>
                <a:spcPts val="0"/>
              </a:spcAft>
              <a:buClr>
                <a:schemeClr val="lt1"/>
              </a:buClr>
              <a:buSzPts val="2600"/>
              <a:buFont typeface="Barlow SemiBold"/>
              <a:buNone/>
              <a:defRPr sz="2600">
                <a:solidFill>
                  <a:schemeClr val="lt1"/>
                </a:solidFill>
                <a:latin typeface="Barlow SemiBold"/>
                <a:ea typeface="Barlow SemiBold"/>
                <a:cs typeface="Barlow SemiBold"/>
                <a:sym typeface="Barlow SemiBold"/>
              </a:defRPr>
            </a:lvl7pPr>
            <a:lvl8pPr lvl="7" rtl="0">
              <a:lnSpc>
                <a:spcPct val="90000"/>
              </a:lnSpc>
              <a:spcBef>
                <a:spcPts val="0"/>
              </a:spcBef>
              <a:spcAft>
                <a:spcPts val="0"/>
              </a:spcAft>
              <a:buClr>
                <a:schemeClr val="lt1"/>
              </a:buClr>
              <a:buSzPts val="2600"/>
              <a:buFont typeface="Barlow SemiBold"/>
              <a:buNone/>
              <a:defRPr sz="2600">
                <a:solidFill>
                  <a:schemeClr val="lt1"/>
                </a:solidFill>
                <a:latin typeface="Barlow SemiBold"/>
                <a:ea typeface="Barlow SemiBold"/>
                <a:cs typeface="Barlow SemiBold"/>
                <a:sym typeface="Barlow SemiBold"/>
              </a:defRPr>
            </a:lvl8pPr>
            <a:lvl9pPr lvl="8" rtl="0">
              <a:lnSpc>
                <a:spcPct val="90000"/>
              </a:lnSpc>
              <a:spcBef>
                <a:spcPts val="0"/>
              </a:spcBef>
              <a:spcAft>
                <a:spcPts val="0"/>
              </a:spcAft>
              <a:buClr>
                <a:schemeClr val="lt1"/>
              </a:buClr>
              <a:buSzPts val="2600"/>
              <a:buFont typeface="Barlow SemiBold"/>
              <a:buNone/>
              <a:defRPr sz="2600">
                <a:solidFill>
                  <a:schemeClr val="lt1"/>
                </a:solidFill>
                <a:latin typeface="Barlow SemiBold"/>
                <a:ea typeface="Barlow SemiBold"/>
                <a:cs typeface="Barlow SemiBold"/>
                <a:sym typeface="Barlow SemiBold"/>
              </a:defRPr>
            </a:lvl9pPr>
          </a:lstStyle>
          <a:p>
            <a:endParaRPr/>
          </a:p>
        </p:txBody>
      </p:sp>
      <p:sp>
        <p:nvSpPr>
          <p:cNvPr id="7" name="Google Shape;7;p1"/>
          <p:cNvSpPr txBox="1">
            <a:spLocks noGrp="1"/>
          </p:cNvSpPr>
          <p:nvPr>
            <p:ph type="body" idx="1"/>
          </p:nvPr>
        </p:nvSpPr>
        <p:spPr>
          <a:xfrm>
            <a:off x="1314800" y="1599700"/>
            <a:ext cx="7189500" cy="2886000"/>
          </a:xfrm>
          <a:prstGeom prst="rect">
            <a:avLst/>
          </a:prstGeom>
          <a:noFill/>
          <a:ln>
            <a:noFill/>
          </a:ln>
        </p:spPr>
        <p:txBody>
          <a:bodyPr spcFirstLastPara="1" wrap="square" lIns="0" tIns="0" rIns="0" bIns="0" anchor="t" anchorCtr="0">
            <a:noAutofit/>
          </a:bodyPr>
          <a:lstStyle>
            <a:lvl1pPr marL="457200" lvl="0" indent="-381000" rtl="0">
              <a:lnSpc>
                <a:spcPct val="115000"/>
              </a:lnSpc>
              <a:spcBef>
                <a:spcPts val="600"/>
              </a:spcBef>
              <a:spcAft>
                <a:spcPts val="0"/>
              </a:spcAft>
              <a:buClr>
                <a:schemeClr val="accent1"/>
              </a:buClr>
              <a:buSzPts val="2400"/>
              <a:buFont typeface="Barlow Light"/>
              <a:buChar char="▪"/>
              <a:defRPr sz="2400">
                <a:solidFill>
                  <a:schemeClr val="dk1"/>
                </a:solidFill>
                <a:latin typeface="Barlow Light"/>
                <a:ea typeface="Barlow Light"/>
                <a:cs typeface="Barlow Light"/>
                <a:sym typeface="Barlow Light"/>
              </a:defRPr>
            </a:lvl1pPr>
            <a:lvl2pPr marL="914400" lvl="1" indent="-381000" rtl="0">
              <a:lnSpc>
                <a:spcPct val="115000"/>
              </a:lnSpc>
              <a:spcBef>
                <a:spcPts val="0"/>
              </a:spcBef>
              <a:spcAft>
                <a:spcPts val="0"/>
              </a:spcAft>
              <a:buClr>
                <a:schemeClr val="accent1"/>
              </a:buClr>
              <a:buSzPts val="2400"/>
              <a:buFont typeface="Barlow Light"/>
              <a:buChar char="▫"/>
              <a:defRPr sz="2400">
                <a:solidFill>
                  <a:schemeClr val="dk1"/>
                </a:solidFill>
                <a:latin typeface="Barlow Light"/>
                <a:ea typeface="Barlow Light"/>
                <a:cs typeface="Barlow Light"/>
                <a:sym typeface="Barlow Light"/>
              </a:defRPr>
            </a:lvl2pPr>
            <a:lvl3pPr marL="1371600" lvl="2" indent="-381000" rtl="0">
              <a:lnSpc>
                <a:spcPct val="115000"/>
              </a:lnSpc>
              <a:spcBef>
                <a:spcPts val="0"/>
              </a:spcBef>
              <a:spcAft>
                <a:spcPts val="0"/>
              </a:spcAft>
              <a:buClr>
                <a:schemeClr val="dk2"/>
              </a:buClr>
              <a:buSzPts val="2400"/>
              <a:buFont typeface="Barlow Light"/>
              <a:buChar char="▫"/>
              <a:defRPr sz="2400">
                <a:solidFill>
                  <a:schemeClr val="dk1"/>
                </a:solidFill>
                <a:latin typeface="Barlow Light"/>
                <a:ea typeface="Barlow Light"/>
                <a:cs typeface="Barlow Light"/>
                <a:sym typeface="Barlow Light"/>
              </a:defRPr>
            </a:lvl3pPr>
            <a:lvl4pPr marL="1828800" lvl="3" indent="-381000" rtl="0">
              <a:lnSpc>
                <a:spcPct val="115000"/>
              </a:lnSpc>
              <a:spcBef>
                <a:spcPts val="0"/>
              </a:spcBef>
              <a:spcAft>
                <a:spcPts val="0"/>
              </a:spcAft>
              <a:buClr>
                <a:schemeClr val="dk2"/>
              </a:buClr>
              <a:buSzPts val="2400"/>
              <a:buFont typeface="Barlow Light"/>
              <a:buChar char="▫"/>
              <a:defRPr sz="2400">
                <a:solidFill>
                  <a:schemeClr val="dk1"/>
                </a:solidFill>
                <a:latin typeface="Barlow Light"/>
                <a:ea typeface="Barlow Light"/>
                <a:cs typeface="Barlow Light"/>
                <a:sym typeface="Barlow Light"/>
              </a:defRPr>
            </a:lvl4pPr>
            <a:lvl5pPr marL="2286000" lvl="4" indent="-381000" rtl="0">
              <a:lnSpc>
                <a:spcPct val="115000"/>
              </a:lnSpc>
              <a:spcBef>
                <a:spcPts val="0"/>
              </a:spcBef>
              <a:spcAft>
                <a:spcPts val="0"/>
              </a:spcAft>
              <a:buClr>
                <a:schemeClr val="dk2"/>
              </a:buClr>
              <a:buSzPts val="2400"/>
              <a:buFont typeface="Barlow Light"/>
              <a:buChar char="▫"/>
              <a:defRPr sz="2400">
                <a:solidFill>
                  <a:schemeClr val="dk1"/>
                </a:solidFill>
                <a:latin typeface="Barlow Light"/>
                <a:ea typeface="Barlow Light"/>
                <a:cs typeface="Barlow Light"/>
                <a:sym typeface="Barlow Light"/>
              </a:defRPr>
            </a:lvl5pPr>
            <a:lvl6pPr marL="2743200" lvl="5" indent="-381000" rtl="0">
              <a:lnSpc>
                <a:spcPct val="115000"/>
              </a:lnSpc>
              <a:spcBef>
                <a:spcPts val="0"/>
              </a:spcBef>
              <a:spcAft>
                <a:spcPts val="0"/>
              </a:spcAft>
              <a:buClr>
                <a:schemeClr val="dk2"/>
              </a:buClr>
              <a:buSzPts val="2400"/>
              <a:buFont typeface="Barlow Light"/>
              <a:buChar char="▫"/>
              <a:defRPr sz="2400">
                <a:solidFill>
                  <a:schemeClr val="dk1"/>
                </a:solidFill>
                <a:latin typeface="Barlow Light"/>
                <a:ea typeface="Barlow Light"/>
                <a:cs typeface="Barlow Light"/>
                <a:sym typeface="Barlow Light"/>
              </a:defRPr>
            </a:lvl6pPr>
            <a:lvl7pPr marL="3200400" lvl="6" indent="-381000" rtl="0">
              <a:lnSpc>
                <a:spcPct val="115000"/>
              </a:lnSpc>
              <a:spcBef>
                <a:spcPts val="0"/>
              </a:spcBef>
              <a:spcAft>
                <a:spcPts val="0"/>
              </a:spcAft>
              <a:buClr>
                <a:schemeClr val="dk2"/>
              </a:buClr>
              <a:buSzPts val="2400"/>
              <a:buFont typeface="Barlow Light"/>
              <a:buChar char="▫"/>
              <a:defRPr sz="2400">
                <a:solidFill>
                  <a:schemeClr val="dk1"/>
                </a:solidFill>
                <a:latin typeface="Barlow Light"/>
                <a:ea typeface="Barlow Light"/>
                <a:cs typeface="Barlow Light"/>
                <a:sym typeface="Barlow Light"/>
              </a:defRPr>
            </a:lvl7pPr>
            <a:lvl8pPr marL="3657600" lvl="7" indent="-381000" rtl="0">
              <a:lnSpc>
                <a:spcPct val="115000"/>
              </a:lnSpc>
              <a:spcBef>
                <a:spcPts val="0"/>
              </a:spcBef>
              <a:spcAft>
                <a:spcPts val="0"/>
              </a:spcAft>
              <a:buClr>
                <a:schemeClr val="dk2"/>
              </a:buClr>
              <a:buSzPts val="2400"/>
              <a:buFont typeface="Barlow Light"/>
              <a:buChar char="▫"/>
              <a:defRPr sz="2400">
                <a:solidFill>
                  <a:schemeClr val="dk1"/>
                </a:solidFill>
                <a:latin typeface="Barlow Light"/>
                <a:ea typeface="Barlow Light"/>
                <a:cs typeface="Barlow Light"/>
                <a:sym typeface="Barlow Light"/>
              </a:defRPr>
            </a:lvl8pPr>
            <a:lvl9pPr marL="4114800" lvl="8" indent="-381000" rtl="0">
              <a:lnSpc>
                <a:spcPct val="115000"/>
              </a:lnSpc>
              <a:spcBef>
                <a:spcPts val="0"/>
              </a:spcBef>
              <a:spcAft>
                <a:spcPts val="0"/>
              </a:spcAft>
              <a:buClr>
                <a:schemeClr val="dk2"/>
              </a:buClr>
              <a:buSzPts val="2400"/>
              <a:buFont typeface="Barlow Light"/>
              <a:buChar char="▫"/>
              <a:defRPr sz="2400">
                <a:solidFill>
                  <a:schemeClr val="dk1"/>
                </a:solidFill>
                <a:latin typeface="Barlow Light"/>
                <a:ea typeface="Barlow Light"/>
                <a:cs typeface="Barlow Light"/>
                <a:sym typeface="Barlow Light"/>
              </a:defRPr>
            </a:lvl9pPr>
          </a:lstStyle>
          <a:p>
            <a:endParaRPr/>
          </a:p>
        </p:txBody>
      </p:sp>
      <p:sp>
        <p:nvSpPr>
          <p:cNvPr id="8" name="Google Shape;8;p1"/>
          <p:cNvSpPr txBox="1">
            <a:spLocks noGrp="1"/>
          </p:cNvSpPr>
          <p:nvPr>
            <p:ph type="sldNum" idx="12"/>
          </p:nvPr>
        </p:nvSpPr>
        <p:spPr>
          <a:xfrm>
            <a:off x="8504254" y="4489800"/>
            <a:ext cx="653700" cy="653700"/>
          </a:xfrm>
          <a:prstGeom prst="rect">
            <a:avLst/>
          </a:prstGeom>
          <a:noFill/>
          <a:ln>
            <a:noFill/>
          </a:ln>
        </p:spPr>
        <p:txBody>
          <a:bodyPr spcFirstLastPara="1" wrap="square" lIns="0" tIns="0" rIns="0" bIns="0" anchor="ctr" anchorCtr="0">
            <a:noAutofit/>
          </a:bodyPr>
          <a:lstStyle>
            <a:lvl1pPr lvl="0" algn="ctr" rtl="0">
              <a:buNone/>
              <a:defRPr sz="1300">
                <a:solidFill>
                  <a:schemeClr val="accent1"/>
                </a:solidFill>
                <a:latin typeface="Barlow Light"/>
                <a:ea typeface="Barlow Light"/>
                <a:cs typeface="Barlow Light"/>
                <a:sym typeface="Barlow Light"/>
              </a:defRPr>
            </a:lvl1pPr>
            <a:lvl2pPr lvl="1" algn="ctr" rtl="0">
              <a:buNone/>
              <a:defRPr sz="1300">
                <a:solidFill>
                  <a:schemeClr val="accent1"/>
                </a:solidFill>
                <a:latin typeface="Barlow Light"/>
                <a:ea typeface="Barlow Light"/>
                <a:cs typeface="Barlow Light"/>
                <a:sym typeface="Barlow Light"/>
              </a:defRPr>
            </a:lvl2pPr>
            <a:lvl3pPr lvl="2" algn="ctr" rtl="0">
              <a:buNone/>
              <a:defRPr sz="1300">
                <a:solidFill>
                  <a:schemeClr val="accent1"/>
                </a:solidFill>
                <a:latin typeface="Barlow Light"/>
                <a:ea typeface="Barlow Light"/>
                <a:cs typeface="Barlow Light"/>
                <a:sym typeface="Barlow Light"/>
              </a:defRPr>
            </a:lvl3pPr>
            <a:lvl4pPr lvl="3" algn="ctr" rtl="0">
              <a:buNone/>
              <a:defRPr sz="1300">
                <a:solidFill>
                  <a:schemeClr val="accent1"/>
                </a:solidFill>
                <a:latin typeface="Barlow Light"/>
                <a:ea typeface="Barlow Light"/>
                <a:cs typeface="Barlow Light"/>
                <a:sym typeface="Barlow Light"/>
              </a:defRPr>
            </a:lvl4pPr>
            <a:lvl5pPr lvl="4" algn="ctr" rtl="0">
              <a:buNone/>
              <a:defRPr sz="1300">
                <a:solidFill>
                  <a:schemeClr val="accent1"/>
                </a:solidFill>
                <a:latin typeface="Barlow Light"/>
                <a:ea typeface="Barlow Light"/>
                <a:cs typeface="Barlow Light"/>
                <a:sym typeface="Barlow Light"/>
              </a:defRPr>
            </a:lvl5pPr>
            <a:lvl6pPr lvl="5" algn="ctr" rtl="0">
              <a:buNone/>
              <a:defRPr sz="1300">
                <a:solidFill>
                  <a:schemeClr val="accent1"/>
                </a:solidFill>
                <a:latin typeface="Barlow Light"/>
                <a:ea typeface="Barlow Light"/>
                <a:cs typeface="Barlow Light"/>
                <a:sym typeface="Barlow Light"/>
              </a:defRPr>
            </a:lvl6pPr>
            <a:lvl7pPr lvl="6" algn="ctr" rtl="0">
              <a:buNone/>
              <a:defRPr sz="1300">
                <a:solidFill>
                  <a:schemeClr val="accent1"/>
                </a:solidFill>
                <a:latin typeface="Barlow Light"/>
                <a:ea typeface="Barlow Light"/>
                <a:cs typeface="Barlow Light"/>
                <a:sym typeface="Barlow Light"/>
              </a:defRPr>
            </a:lvl7pPr>
            <a:lvl8pPr lvl="7" algn="ctr" rtl="0">
              <a:buNone/>
              <a:defRPr sz="1300">
                <a:solidFill>
                  <a:schemeClr val="accent1"/>
                </a:solidFill>
                <a:latin typeface="Barlow Light"/>
                <a:ea typeface="Barlow Light"/>
                <a:cs typeface="Barlow Light"/>
                <a:sym typeface="Barlow Light"/>
              </a:defRPr>
            </a:lvl8pPr>
            <a:lvl9pPr lvl="8" algn="ctr" rtl="0">
              <a:buNone/>
              <a:defRPr sz="1300">
                <a:solidFill>
                  <a:schemeClr val="accent1"/>
                </a:solidFill>
                <a:latin typeface="Barlow Light"/>
                <a:ea typeface="Barlow Light"/>
                <a:cs typeface="Barlow Light"/>
                <a:sym typeface="Barlow Light"/>
              </a:defRPr>
            </a:lvl9pPr>
          </a:lstStyle>
          <a:p>
            <a:pPr marL="0" lvl="0" indent="0" algn="ct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3" r:id="rId3"/>
    <p:sldLayoutId id="2147483654" r:id="rId4"/>
    <p:sldLayoutId id="2147483657" r:id="rId5"/>
    <p:sldLayoutId id="2147483658" r:id="rId6"/>
    <p:sldLayoutId id="2147483660" r:id="rId7"/>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5.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5.xml"/><Relationship Id="rId6" Type="http://schemas.openxmlformats.org/officeDocument/2006/relationships/image" Target="../media/image9.pn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hyperlink" Target="https://www.kaggle.com/meowmeowmeowmeowmeow/gtsrb-german-traffic-sign" TargetMode="External"/><Relationship Id="rId2" Type="http://schemas.openxmlformats.org/officeDocument/2006/relationships/notesSlide" Target="../notesSlides/notesSlide15.xml"/><Relationship Id="rId1" Type="http://schemas.openxmlformats.org/officeDocument/2006/relationships/slideLayout" Target="../slideLayouts/slideLayout4.xml"/><Relationship Id="rId4" Type="http://schemas.openxmlformats.org/officeDocument/2006/relationships/hyperlink" Target="https://topdev.vn/blog/thuat-toan-cnn-convolutional-neural-network/"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15"/>
        <p:cNvGrpSpPr/>
        <p:nvPr/>
      </p:nvGrpSpPr>
      <p:grpSpPr>
        <a:xfrm>
          <a:off x="0" y="0"/>
          <a:ext cx="0" cy="0"/>
          <a:chOff x="0" y="0"/>
          <a:chExt cx="0" cy="0"/>
        </a:xfrm>
      </p:grpSpPr>
      <p:sp>
        <p:nvSpPr>
          <p:cNvPr id="516" name="Google Shape;516;p13"/>
          <p:cNvSpPr txBox="1">
            <a:spLocks noGrp="1"/>
          </p:cNvSpPr>
          <p:nvPr>
            <p:ph type="ctrTitle"/>
          </p:nvPr>
        </p:nvSpPr>
        <p:spPr>
          <a:xfrm>
            <a:off x="685800" y="1541675"/>
            <a:ext cx="5740200" cy="2060100"/>
          </a:xfrm>
          <a:prstGeom prst="rect">
            <a:avLst/>
          </a:prstGeom>
        </p:spPr>
        <p:txBody>
          <a:bodyPr spcFirstLastPara="1" wrap="square" lIns="0" tIns="0" rIns="0" bIns="0" anchor="ctr" anchorCtr="0">
            <a:noAutofit/>
          </a:bodyPr>
          <a:lstStyle/>
          <a:p>
            <a:pPr lvl="0" algn="ctr">
              <a:lnSpc>
                <a:spcPct val="140000"/>
              </a:lnSpc>
            </a:pPr>
            <a:r>
              <a:rPr lang="en" sz="1800" dirty="0" smtClean="0"/>
              <a:t>XỬ LÝ ẢNH VÀ ỨNG DỤNG</a:t>
            </a:r>
            <a:r>
              <a:rPr lang="en" sz="2000" dirty="0" smtClean="0"/>
              <a:t/>
            </a:r>
            <a:br>
              <a:rPr lang="en" sz="2000" dirty="0" smtClean="0"/>
            </a:br>
            <a:r>
              <a:rPr lang="en" sz="2800" b="1" dirty="0" smtClean="0"/>
              <a:t>NHẬN D</a:t>
            </a:r>
            <a:r>
              <a:rPr lang="en-US" sz="2800" b="1" dirty="0" smtClean="0"/>
              <a:t>IỆN BIỂN BÁO GIAO THÔNG</a:t>
            </a:r>
            <a:r>
              <a:rPr lang="en" sz="3600" b="1" dirty="0" smtClean="0"/>
              <a:t/>
            </a:r>
            <a:br>
              <a:rPr lang="en" sz="3600" b="1" dirty="0" smtClean="0"/>
            </a:br>
            <a:r>
              <a:rPr lang="en" sz="1400" dirty="0" smtClean="0"/>
              <a:t>GVTH: </a:t>
            </a:r>
            <a:r>
              <a:rPr lang="en" sz="1400" dirty="0" smtClean="0"/>
              <a:t>TS Mai Tiến Dũng</a:t>
            </a:r>
            <a:br>
              <a:rPr lang="en" sz="1400" dirty="0" smtClean="0"/>
            </a:br>
            <a:r>
              <a:rPr lang="en" sz="1400" dirty="0" smtClean="0"/>
              <a:t>SVTH</a:t>
            </a:r>
            <a:r>
              <a:rPr lang="en" sz="1400" dirty="0" smtClean="0"/>
              <a:t>: Trương Văn Nhất </a:t>
            </a:r>
            <a:r>
              <a:rPr lang="en" sz="1400" dirty="0"/>
              <a:t>- </a:t>
            </a:r>
            <a:r>
              <a:rPr lang="en" sz="1400" dirty="0" smtClean="0"/>
              <a:t>16521759</a:t>
            </a:r>
            <a:endParaRPr sz="14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32"/>
        <p:cNvGrpSpPr/>
        <p:nvPr/>
      </p:nvGrpSpPr>
      <p:grpSpPr>
        <a:xfrm>
          <a:off x="0" y="0"/>
          <a:ext cx="0" cy="0"/>
          <a:chOff x="0" y="0"/>
          <a:chExt cx="0" cy="0"/>
        </a:xfrm>
      </p:grpSpPr>
      <p:sp>
        <p:nvSpPr>
          <p:cNvPr id="733" name="Google Shape;733;p32"/>
          <p:cNvSpPr txBox="1">
            <a:spLocks noGrp="1"/>
          </p:cNvSpPr>
          <p:nvPr>
            <p:ph type="body" idx="4294967295"/>
          </p:nvPr>
        </p:nvSpPr>
        <p:spPr>
          <a:xfrm>
            <a:off x="1146132" y="670143"/>
            <a:ext cx="7358122" cy="707720"/>
          </a:xfrm>
          <a:prstGeom prst="rect">
            <a:avLst/>
          </a:prstGeom>
        </p:spPr>
        <p:txBody>
          <a:bodyPr spcFirstLastPara="1" wrap="square" lIns="0" tIns="0" rIns="0" bIns="0" anchor="ctr" anchorCtr="0">
            <a:noAutofit/>
          </a:bodyPr>
          <a:lstStyle/>
          <a:p>
            <a:pPr marL="0" lvl="0" indent="0">
              <a:buNone/>
            </a:pPr>
            <a:r>
              <a:rPr lang="vi-VN" sz="2000" dirty="0"/>
              <a:t>Định nghĩa mô hình:</a:t>
            </a:r>
            <a:endParaRPr sz="2000" dirty="0"/>
          </a:p>
        </p:txBody>
      </p:sp>
      <p:sp>
        <p:nvSpPr>
          <p:cNvPr id="734" name="Google Shape;734;p32"/>
          <p:cNvSpPr txBox="1">
            <a:spLocks noGrp="1"/>
          </p:cNvSpPr>
          <p:nvPr>
            <p:ph type="sldNum" idx="12"/>
          </p:nvPr>
        </p:nvSpPr>
        <p:spPr>
          <a:xfrm>
            <a:off x="8504254" y="4489800"/>
            <a:ext cx="653700" cy="653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10</a:t>
            </a:fld>
            <a:endParaRPr/>
          </a:p>
        </p:txBody>
      </p:sp>
      <p:pic>
        <p:nvPicPr>
          <p:cNvPr id="5" name="Picture 4"/>
          <p:cNvPicPr>
            <a:picLocks noChangeAspect="1"/>
          </p:cNvPicPr>
          <p:nvPr/>
        </p:nvPicPr>
        <p:blipFill>
          <a:blip r:embed="rId3"/>
          <a:stretch>
            <a:fillRect/>
          </a:stretch>
        </p:blipFill>
        <p:spPr>
          <a:xfrm>
            <a:off x="3027764" y="1377863"/>
            <a:ext cx="3594857" cy="2850208"/>
          </a:xfrm>
          <a:prstGeom prst="rect">
            <a:avLst/>
          </a:prstGeom>
        </p:spPr>
      </p:pic>
    </p:spTree>
    <p:extLst>
      <p:ext uri="{BB962C8B-B14F-4D97-AF65-F5344CB8AC3E}">
        <p14:creationId xmlns:p14="http://schemas.microsoft.com/office/powerpoint/2010/main" val="130822308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32"/>
        <p:cNvGrpSpPr/>
        <p:nvPr/>
      </p:nvGrpSpPr>
      <p:grpSpPr>
        <a:xfrm>
          <a:off x="0" y="0"/>
          <a:ext cx="0" cy="0"/>
          <a:chOff x="0" y="0"/>
          <a:chExt cx="0" cy="0"/>
        </a:xfrm>
      </p:grpSpPr>
      <p:sp>
        <p:nvSpPr>
          <p:cNvPr id="733" name="Google Shape;733;p32"/>
          <p:cNvSpPr txBox="1">
            <a:spLocks noGrp="1"/>
          </p:cNvSpPr>
          <p:nvPr>
            <p:ph type="body" idx="4294967295"/>
          </p:nvPr>
        </p:nvSpPr>
        <p:spPr>
          <a:xfrm>
            <a:off x="1146132" y="670143"/>
            <a:ext cx="7358122" cy="707720"/>
          </a:xfrm>
          <a:prstGeom prst="rect">
            <a:avLst/>
          </a:prstGeom>
        </p:spPr>
        <p:txBody>
          <a:bodyPr spcFirstLastPara="1" wrap="square" lIns="0" tIns="0" rIns="0" bIns="0" anchor="ctr" anchorCtr="0">
            <a:noAutofit/>
          </a:bodyPr>
          <a:lstStyle/>
          <a:p>
            <a:pPr marL="0" lvl="0" indent="0">
              <a:buNone/>
            </a:pPr>
            <a:r>
              <a:rPr lang="vi-VN" sz="2000" dirty="0"/>
              <a:t>Trainning: Model được Train trên Google Colab với GPU support.</a:t>
            </a:r>
            <a:endParaRPr sz="2000" dirty="0"/>
          </a:p>
        </p:txBody>
      </p:sp>
      <p:sp>
        <p:nvSpPr>
          <p:cNvPr id="734" name="Google Shape;734;p32"/>
          <p:cNvSpPr txBox="1">
            <a:spLocks noGrp="1"/>
          </p:cNvSpPr>
          <p:nvPr>
            <p:ph type="sldNum" idx="12"/>
          </p:nvPr>
        </p:nvSpPr>
        <p:spPr>
          <a:xfrm>
            <a:off x="8504254" y="4489800"/>
            <a:ext cx="653700" cy="653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11</a:t>
            </a:fld>
            <a:endParaRPr/>
          </a:p>
        </p:txBody>
      </p:sp>
      <p:pic>
        <p:nvPicPr>
          <p:cNvPr id="6" name="Picture 5"/>
          <p:cNvPicPr>
            <a:picLocks noChangeAspect="1"/>
          </p:cNvPicPr>
          <p:nvPr/>
        </p:nvPicPr>
        <p:blipFill>
          <a:blip r:embed="rId3"/>
          <a:stretch>
            <a:fillRect/>
          </a:stretch>
        </p:blipFill>
        <p:spPr>
          <a:xfrm>
            <a:off x="3246914" y="1377863"/>
            <a:ext cx="3156558" cy="2871245"/>
          </a:xfrm>
          <a:prstGeom prst="rect">
            <a:avLst/>
          </a:prstGeom>
        </p:spPr>
      </p:pic>
    </p:spTree>
    <p:extLst>
      <p:ext uri="{BB962C8B-B14F-4D97-AF65-F5344CB8AC3E}">
        <p14:creationId xmlns:p14="http://schemas.microsoft.com/office/powerpoint/2010/main" val="424096285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32"/>
        <p:cNvGrpSpPr/>
        <p:nvPr/>
      </p:nvGrpSpPr>
      <p:grpSpPr>
        <a:xfrm>
          <a:off x="0" y="0"/>
          <a:ext cx="0" cy="0"/>
          <a:chOff x="0" y="0"/>
          <a:chExt cx="0" cy="0"/>
        </a:xfrm>
      </p:grpSpPr>
      <p:sp>
        <p:nvSpPr>
          <p:cNvPr id="733" name="Google Shape;733;p32"/>
          <p:cNvSpPr txBox="1">
            <a:spLocks noGrp="1"/>
          </p:cNvSpPr>
          <p:nvPr>
            <p:ph type="body" idx="4294967295"/>
          </p:nvPr>
        </p:nvSpPr>
        <p:spPr>
          <a:xfrm>
            <a:off x="1146132" y="670143"/>
            <a:ext cx="7358122" cy="707720"/>
          </a:xfrm>
          <a:prstGeom prst="rect">
            <a:avLst/>
          </a:prstGeom>
        </p:spPr>
        <p:txBody>
          <a:bodyPr spcFirstLastPara="1" wrap="square" lIns="0" tIns="0" rIns="0" bIns="0" anchor="ctr" anchorCtr="0">
            <a:noAutofit/>
          </a:bodyPr>
          <a:lstStyle/>
          <a:p>
            <a:pPr marL="0" lvl="0" indent="0">
              <a:buNone/>
            </a:pPr>
            <a:r>
              <a:rPr lang="vi-VN" sz="2000" dirty="0"/>
              <a:t>Kết quả thực nghiệm Mô hình khá chính xác với kết quả là 95,5%</a:t>
            </a:r>
            <a:endParaRPr sz="2000" dirty="0"/>
          </a:p>
        </p:txBody>
      </p:sp>
      <p:sp>
        <p:nvSpPr>
          <p:cNvPr id="734" name="Google Shape;734;p32"/>
          <p:cNvSpPr txBox="1">
            <a:spLocks noGrp="1"/>
          </p:cNvSpPr>
          <p:nvPr>
            <p:ph type="sldNum" idx="12"/>
          </p:nvPr>
        </p:nvSpPr>
        <p:spPr>
          <a:xfrm>
            <a:off x="8504254" y="4489800"/>
            <a:ext cx="653700" cy="653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12</a:t>
            </a:fld>
            <a:endParaRPr/>
          </a:p>
        </p:txBody>
      </p:sp>
      <p:pic>
        <p:nvPicPr>
          <p:cNvPr id="5" name="Picture 4"/>
          <p:cNvPicPr>
            <a:picLocks noChangeAspect="1"/>
          </p:cNvPicPr>
          <p:nvPr/>
        </p:nvPicPr>
        <p:blipFill>
          <a:blip r:embed="rId3"/>
          <a:stretch>
            <a:fillRect/>
          </a:stretch>
        </p:blipFill>
        <p:spPr>
          <a:xfrm>
            <a:off x="2623625" y="1377863"/>
            <a:ext cx="4403136" cy="3109855"/>
          </a:xfrm>
          <a:prstGeom prst="rect">
            <a:avLst/>
          </a:prstGeom>
        </p:spPr>
      </p:pic>
    </p:spTree>
    <p:extLst>
      <p:ext uri="{BB962C8B-B14F-4D97-AF65-F5344CB8AC3E}">
        <p14:creationId xmlns:p14="http://schemas.microsoft.com/office/powerpoint/2010/main" val="8784859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32"/>
        <p:cNvGrpSpPr/>
        <p:nvPr/>
      </p:nvGrpSpPr>
      <p:grpSpPr>
        <a:xfrm>
          <a:off x="0" y="0"/>
          <a:ext cx="0" cy="0"/>
          <a:chOff x="0" y="0"/>
          <a:chExt cx="0" cy="0"/>
        </a:xfrm>
      </p:grpSpPr>
      <p:sp>
        <p:nvSpPr>
          <p:cNvPr id="733" name="Google Shape;733;p32"/>
          <p:cNvSpPr txBox="1">
            <a:spLocks noGrp="1"/>
          </p:cNvSpPr>
          <p:nvPr>
            <p:ph type="body" idx="4294967295"/>
          </p:nvPr>
        </p:nvSpPr>
        <p:spPr>
          <a:xfrm>
            <a:off x="1291719" y="3148207"/>
            <a:ext cx="964288" cy="338203"/>
          </a:xfrm>
          <a:prstGeom prst="rect">
            <a:avLst/>
          </a:prstGeom>
        </p:spPr>
        <p:txBody>
          <a:bodyPr spcFirstLastPara="1" wrap="square" lIns="0" tIns="0" rIns="0" bIns="0" anchor="ctr" anchorCtr="0">
            <a:noAutofit/>
          </a:bodyPr>
          <a:lstStyle/>
          <a:p>
            <a:pPr marL="0" lvl="0" indent="0">
              <a:buNone/>
            </a:pPr>
            <a:r>
              <a:rPr lang="en-US" sz="2000" dirty="0"/>
              <a:t>Original</a:t>
            </a:r>
            <a:endParaRPr sz="2000" dirty="0"/>
          </a:p>
        </p:txBody>
      </p:sp>
      <p:sp>
        <p:nvSpPr>
          <p:cNvPr id="734" name="Google Shape;734;p32"/>
          <p:cNvSpPr txBox="1">
            <a:spLocks noGrp="1"/>
          </p:cNvSpPr>
          <p:nvPr>
            <p:ph type="sldNum" idx="12"/>
          </p:nvPr>
        </p:nvSpPr>
        <p:spPr>
          <a:xfrm>
            <a:off x="8504254" y="4489800"/>
            <a:ext cx="653700" cy="653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13</a:t>
            </a:fld>
            <a:endParaRPr/>
          </a:p>
        </p:txBody>
      </p:sp>
      <p:pic>
        <p:nvPicPr>
          <p:cNvPr id="4" name="Picture 3"/>
          <p:cNvPicPr>
            <a:picLocks noChangeAspect="1"/>
          </p:cNvPicPr>
          <p:nvPr/>
        </p:nvPicPr>
        <p:blipFill>
          <a:blip r:embed="rId3"/>
          <a:stretch>
            <a:fillRect/>
          </a:stretch>
        </p:blipFill>
        <p:spPr>
          <a:xfrm>
            <a:off x="1157768" y="1482628"/>
            <a:ext cx="1098239" cy="1571326"/>
          </a:xfrm>
          <a:prstGeom prst="rect">
            <a:avLst/>
          </a:prstGeom>
        </p:spPr>
      </p:pic>
      <p:sp>
        <p:nvSpPr>
          <p:cNvPr id="5" name="Right Arrow 4"/>
          <p:cNvSpPr/>
          <p:nvPr/>
        </p:nvSpPr>
        <p:spPr>
          <a:xfrm>
            <a:off x="2561437" y="2035230"/>
            <a:ext cx="418012" cy="4661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6" name="Picture 5"/>
          <p:cNvPicPr>
            <a:picLocks noChangeAspect="1"/>
          </p:cNvPicPr>
          <p:nvPr/>
        </p:nvPicPr>
        <p:blipFill>
          <a:blip r:embed="rId4"/>
          <a:stretch>
            <a:fillRect/>
          </a:stretch>
        </p:blipFill>
        <p:spPr>
          <a:xfrm>
            <a:off x="3285028" y="1474840"/>
            <a:ext cx="1047551" cy="1560062"/>
          </a:xfrm>
          <a:prstGeom prst="rect">
            <a:avLst/>
          </a:prstGeom>
        </p:spPr>
      </p:pic>
      <p:sp>
        <p:nvSpPr>
          <p:cNvPr id="7" name="Right Arrow 6"/>
          <p:cNvSpPr/>
          <p:nvPr/>
        </p:nvSpPr>
        <p:spPr>
          <a:xfrm>
            <a:off x="4635119" y="2008392"/>
            <a:ext cx="418012" cy="4661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8" name="Picture 7"/>
          <p:cNvPicPr>
            <a:picLocks noChangeAspect="1"/>
          </p:cNvPicPr>
          <p:nvPr/>
        </p:nvPicPr>
        <p:blipFill>
          <a:blip r:embed="rId5"/>
          <a:stretch>
            <a:fillRect/>
          </a:stretch>
        </p:blipFill>
        <p:spPr>
          <a:xfrm>
            <a:off x="5361452" y="1467054"/>
            <a:ext cx="1041919" cy="1548798"/>
          </a:xfrm>
          <a:prstGeom prst="rect">
            <a:avLst/>
          </a:prstGeom>
        </p:spPr>
      </p:pic>
      <p:sp>
        <p:nvSpPr>
          <p:cNvPr id="9" name="Right Arrow 8"/>
          <p:cNvSpPr/>
          <p:nvPr/>
        </p:nvSpPr>
        <p:spPr>
          <a:xfrm>
            <a:off x="6708801" y="2035230"/>
            <a:ext cx="418012" cy="4661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10" name="Picture 9"/>
          <p:cNvPicPr>
            <a:picLocks noChangeAspect="1"/>
          </p:cNvPicPr>
          <p:nvPr/>
        </p:nvPicPr>
        <p:blipFill>
          <a:blip r:embed="rId6"/>
          <a:stretch>
            <a:fillRect/>
          </a:stretch>
        </p:blipFill>
        <p:spPr>
          <a:xfrm>
            <a:off x="7432244" y="1464445"/>
            <a:ext cx="1047551" cy="1565694"/>
          </a:xfrm>
          <a:prstGeom prst="rect">
            <a:avLst/>
          </a:prstGeom>
        </p:spPr>
      </p:pic>
      <p:sp>
        <p:nvSpPr>
          <p:cNvPr id="11" name="Google Shape;733;p32"/>
          <p:cNvSpPr txBox="1">
            <a:spLocks/>
          </p:cNvSpPr>
          <p:nvPr/>
        </p:nvSpPr>
        <p:spPr>
          <a:xfrm>
            <a:off x="5145504" y="3148205"/>
            <a:ext cx="1563297" cy="338203"/>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381000" algn="l" rtl="0">
              <a:lnSpc>
                <a:spcPct val="115000"/>
              </a:lnSpc>
              <a:spcBef>
                <a:spcPts val="600"/>
              </a:spcBef>
              <a:spcAft>
                <a:spcPts val="0"/>
              </a:spcAft>
              <a:buClr>
                <a:schemeClr val="accent1"/>
              </a:buClr>
              <a:buSzPts val="2400"/>
              <a:buFont typeface="Barlow Light"/>
              <a:buChar char="▪"/>
              <a:defRPr sz="2400" b="0" i="0" u="none" strike="noStrike" cap="none">
                <a:solidFill>
                  <a:schemeClr val="dk1"/>
                </a:solidFill>
                <a:latin typeface="Barlow Light"/>
                <a:ea typeface="Barlow Light"/>
                <a:cs typeface="Barlow Light"/>
                <a:sym typeface="Barlow Light"/>
              </a:defRPr>
            </a:lvl1pPr>
            <a:lvl2pPr marL="914400" marR="0" lvl="1" indent="-381000" algn="l" rtl="0">
              <a:lnSpc>
                <a:spcPct val="115000"/>
              </a:lnSpc>
              <a:spcBef>
                <a:spcPts val="0"/>
              </a:spcBef>
              <a:spcAft>
                <a:spcPts val="0"/>
              </a:spcAft>
              <a:buClr>
                <a:schemeClr val="accent1"/>
              </a:buClr>
              <a:buSzPts val="2400"/>
              <a:buFont typeface="Barlow Light"/>
              <a:buChar char="▫"/>
              <a:defRPr sz="2400" b="0" i="0" u="none" strike="noStrike" cap="none">
                <a:solidFill>
                  <a:schemeClr val="dk1"/>
                </a:solidFill>
                <a:latin typeface="Barlow Light"/>
                <a:ea typeface="Barlow Light"/>
                <a:cs typeface="Barlow Light"/>
                <a:sym typeface="Barlow Light"/>
              </a:defRPr>
            </a:lvl2pPr>
            <a:lvl3pPr marL="1371600" marR="0" lvl="2" indent="-381000" algn="l" rtl="0">
              <a:lnSpc>
                <a:spcPct val="115000"/>
              </a:lnSpc>
              <a:spcBef>
                <a:spcPts val="0"/>
              </a:spcBef>
              <a:spcAft>
                <a:spcPts val="0"/>
              </a:spcAft>
              <a:buClr>
                <a:schemeClr val="dk2"/>
              </a:buClr>
              <a:buSzPts val="2400"/>
              <a:buFont typeface="Barlow Light"/>
              <a:buChar char="▫"/>
              <a:defRPr sz="2400" b="0" i="0" u="none" strike="noStrike" cap="none">
                <a:solidFill>
                  <a:schemeClr val="dk1"/>
                </a:solidFill>
                <a:latin typeface="Barlow Light"/>
                <a:ea typeface="Barlow Light"/>
                <a:cs typeface="Barlow Light"/>
                <a:sym typeface="Barlow Light"/>
              </a:defRPr>
            </a:lvl3pPr>
            <a:lvl4pPr marL="1828800" marR="0" lvl="3" indent="-381000" algn="l" rtl="0">
              <a:lnSpc>
                <a:spcPct val="115000"/>
              </a:lnSpc>
              <a:spcBef>
                <a:spcPts val="0"/>
              </a:spcBef>
              <a:spcAft>
                <a:spcPts val="0"/>
              </a:spcAft>
              <a:buClr>
                <a:schemeClr val="dk2"/>
              </a:buClr>
              <a:buSzPts val="2400"/>
              <a:buFont typeface="Barlow Light"/>
              <a:buChar char="▫"/>
              <a:defRPr sz="2400" b="0" i="0" u="none" strike="noStrike" cap="none">
                <a:solidFill>
                  <a:schemeClr val="dk1"/>
                </a:solidFill>
                <a:latin typeface="Barlow Light"/>
                <a:ea typeface="Barlow Light"/>
                <a:cs typeface="Barlow Light"/>
                <a:sym typeface="Barlow Light"/>
              </a:defRPr>
            </a:lvl4pPr>
            <a:lvl5pPr marL="2286000" marR="0" lvl="4" indent="-381000" algn="l" rtl="0">
              <a:lnSpc>
                <a:spcPct val="115000"/>
              </a:lnSpc>
              <a:spcBef>
                <a:spcPts val="0"/>
              </a:spcBef>
              <a:spcAft>
                <a:spcPts val="0"/>
              </a:spcAft>
              <a:buClr>
                <a:schemeClr val="dk2"/>
              </a:buClr>
              <a:buSzPts val="2400"/>
              <a:buFont typeface="Barlow Light"/>
              <a:buChar char="▫"/>
              <a:defRPr sz="2400" b="0" i="0" u="none" strike="noStrike" cap="none">
                <a:solidFill>
                  <a:schemeClr val="dk1"/>
                </a:solidFill>
                <a:latin typeface="Barlow Light"/>
                <a:ea typeface="Barlow Light"/>
                <a:cs typeface="Barlow Light"/>
                <a:sym typeface="Barlow Light"/>
              </a:defRPr>
            </a:lvl5pPr>
            <a:lvl6pPr marL="2743200" marR="0" lvl="5" indent="-381000" algn="l" rtl="0">
              <a:lnSpc>
                <a:spcPct val="115000"/>
              </a:lnSpc>
              <a:spcBef>
                <a:spcPts val="0"/>
              </a:spcBef>
              <a:spcAft>
                <a:spcPts val="0"/>
              </a:spcAft>
              <a:buClr>
                <a:schemeClr val="dk2"/>
              </a:buClr>
              <a:buSzPts val="2400"/>
              <a:buFont typeface="Barlow Light"/>
              <a:buChar char="▫"/>
              <a:defRPr sz="2400" b="0" i="0" u="none" strike="noStrike" cap="none">
                <a:solidFill>
                  <a:schemeClr val="dk1"/>
                </a:solidFill>
                <a:latin typeface="Barlow Light"/>
                <a:ea typeface="Barlow Light"/>
                <a:cs typeface="Barlow Light"/>
                <a:sym typeface="Barlow Light"/>
              </a:defRPr>
            </a:lvl6pPr>
            <a:lvl7pPr marL="3200400" marR="0" lvl="6" indent="-381000" algn="l" rtl="0">
              <a:lnSpc>
                <a:spcPct val="115000"/>
              </a:lnSpc>
              <a:spcBef>
                <a:spcPts val="0"/>
              </a:spcBef>
              <a:spcAft>
                <a:spcPts val="0"/>
              </a:spcAft>
              <a:buClr>
                <a:schemeClr val="dk2"/>
              </a:buClr>
              <a:buSzPts val="2400"/>
              <a:buFont typeface="Barlow Light"/>
              <a:buChar char="▫"/>
              <a:defRPr sz="2400" b="0" i="0" u="none" strike="noStrike" cap="none">
                <a:solidFill>
                  <a:schemeClr val="dk1"/>
                </a:solidFill>
                <a:latin typeface="Barlow Light"/>
                <a:ea typeface="Barlow Light"/>
                <a:cs typeface="Barlow Light"/>
                <a:sym typeface="Barlow Light"/>
              </a:defRPr>
            </a:lvl7pPr>
            <a:lvl8pPr marL="3657600" marR="0" lvl="7" indent="-381000" algn="l" rtl="0">
              <a:lnSpc>
                <a:spcPct val="115000"/>
              </a:lnSpc>
              <a:spcBef>
                <a:spcPts val="0"/>
              </a:spcBef>
              <a:spcAft>
                <a:spcPts val="0"/>
              </a:spcAft>
              <a:buClr>
                <a:schemeClr val="dk2"/>
              </a:buClr>
              <a:buSzPts val="2400"/>
              <a:buFont typeface="Barlow Light"/>
              <a:buChar char="▫"/>
              <a:defRPr sz="2400" b="0" i="0" u="none" strike="noStrike" cap="none">
                <a:solidFill>
                  <a:schemeClr val="dk1"/>
                </a:solidFill>
                <a:latin typeface="Barlow Light"/>
                <a:ea typeface="Barlow Light"/>
                <a:cs typeface="Barlow Light"/>
                <a:sym typeface="Barlow Light"/>
              </a:defRPr>
            </a:lvl8pPr>
            <a:lvl9pPr marL="4114800" marR="0" lvl="8" indent="-381000" algn="l" rtl="0">
              <a:lnSpc>
                <a:spcPct val="115000"/>
              </a:lnSpc>
              <a:spcBef>
                <a:spcPts val="0"/>
              </a:spcBef>
              <a:spcAft>
                <a:spcPts val="0"/>
              </a:spcAft>
              <a:buClr>
                <a:schemeClr val="dk2"/>
              </a:buClr>
              <a:buSzPts val="2400"/>
              <a:buFont typeface="Barlow Light"/>
              <a:buChar char="▫"/>
              <a:defRPr sz="2400" b="0" i="0" u="none" strike="noStrike" cap="none">
                <a:solidFill>
                  <a:schemeClr val="dk1"/>
                </a:solidFill>
                <a:latin typeface="Barlow Light"/>
                <a:ea typeface="Barlow Light"/>
                <a:cs typeface="Barlow Light"/>
                <a:sym typeface="Barlow Light"/>
              </a:defRPr>
            </a:lvl9pPr>
          </a:lstStyle>
          <a:p>
            <a:pPr marL="0" indent="0">
              <a:buNone/>
            </a:pPr>
            <a:r>
              <a:rPr lang="en-US" sz="2000" dirty="0"/>
              <a:t>Mask Range 2</a:t>
            </a:r>
          </a:p>
        </p:txBody>
      </p:sp>
      <p:sp>
        <p:nvSpPr>
          <p:cNvPr id="12" name="Google Shape;733;p32"/>
          <p:cNvSpPr txBox="1">
            <a:spLocks/>
          </p:cNvSpPr>
          <p:nvPr/>
        </p:nvSpPr>
        <p:spPr>
          <a:xfrm>
            <a:off x="3098440" y="3148206"/>
            <a:ext cx="1510506" cy="338203"/>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381000" algn="l" rtl="0">
              <a:lnSpc>
                <a:spcPct val="115000"/>
              </a:lnSpc>
              <a:spcBef>
                <a:spcPts val="600"/>
              </a:spcBef>
              <a:spcAft>
                <a:spcPts val="0"/>
              </a:spcAft>
              <a:buClr>
                <a:schemeClr val="accent1"/>
              </a:buClr>
              <a:buSzPts val="2400"/>
              <a:buFont typeface="Barlow Light"/>
              <a:buChar char="▪"/>
              <a:defRPr sz="2400" b="0" i="0" u="none" strike="noStrike" cap="none">
                <a:solidFill>
                  <a:schemeClr val="dk1"/>
                </a:solidFill>
                <a:latin typeface="Barlow Light"/>
                <a:ea typeface="Barlow Light"/>
                <a:cs typeface="Barlow Light"/>
                <a:sym typeface="Barlow Light"/>
              </a:defRPr>
            </a:lvl1pPr>
            <a:lvl2pPr marL="914400" marR="0" lvl="1" indent="-381000" algn="l" rtl="0">
              <a:lnSpc>
                <a:spcPct val="115000"/>
              </a:lnSpc>
              <a:spcBef>
                <a:spcPts val="0"/>
              </a:spcBef>
              <a:spcAft>
                <a:spcPts val="0"/>
              </a:spcAft>
              <a:buClr>
                <a:schemeClr val="accent1"/>
              </a:buClr>
              <a:buSzPts val="2400"/>
              <a:buFont typeface="Barlow Light"/>
              <a:buChar char="▫"/>
              <a:defRPr sz="2400" b="0" i="0" u="none" strike="noStrike" cap="none">
                <a:solidFill>
                  <a:schemeClr val="dk1"/>
                </a:solidFill>
                <a:latin typeface="Barlow Light"/>
                <a:ea typeface="Barlow Light"/>
                <a:cs typeface="Barlow Light"/>
                <a:sym typeface="Barlow Light"/>
              </a:defRPr>
            </a:lvl2pPr>
            <a:lvl3pPr marL="1371600" marR="0" lvl="2" indent="-381000" algn="l" rtl="0">
              <a:lnSpc>
                <a:spcPct val="115000"/>
              </a:lnSpc>
              <a:spcBef>
                <a:spcPts val="0"/>
              </a:spcBef>
              <a:spcAft>
                <a:spcPts val="0"/>
              </a:spcAft>
              <a:buClr>
                <a:schemeClr val="dk2"/>
              </a:buClr>
              <a:buSzPts val="2400"/>
              <a:buFont typeface="Barlow Light"/>
              <a:buChar char="▫"/>
              <a:defRPr sz="2400" b="0" i="0" u="none" strike="noStrike" cap="none">
                <a:solidFill>
                  <a:schemeClr val="dk1"/>
                </a:solidFill>
                <a:latin typeface="Barlow Light"/>
                <a:ea typeface="Barlow Light"/>
                <a:cs typeface="Barlow Light"/>
                <a:sym typeface="Barlow Light"/>
              </a:defRPr>
            </a:lvl3pPr>
            <a:lvl4pPr marL="1828800" marR="0" lvl="3" indent="-381000" algn="l" rtl="0">
              <a:lnSpc>
                <a:spcPct val="115000"/>
              </a:lnSpc>
              <a:spcBef>
                <a:spcPts val="0"/>
              </a:spcBef>
              <a:spcAft>
                <a:spcPts val="0"/>
              </a:spcAft>
              <a:buClr>
                <a:schemeClr val="dk2"/>
              </a:buClr>
              <a:buSzPts val="2400"/>
              <a:buFont typeface="Barlow Light"/>
              <a:buChar char="▫"/>
              <a:defRPr sz="2400" b="0" i="0" u="none" strike="noStrike" cap="none">
                <a:solidFill>
                  <a:schemeClr val="dk1"/>
                </a:solidFill>
                <a:latin typeface="Barlow Light"/>
                <a:ea typeface="Barlow Light"/>
                <a:cs typeface="Barlow Light"/>
                <a:sym typeface="Barlow Light"/>
              </a:defRPr>
            </a:lvl4pPr>
            <a:lvl5pPr marL="2286000" marR="0" lvl="4" indent="-381000" algn="l" rtl="0">
              <a:lnSpc>
                <a:spcPct val="115000"/>
              </a:lnSpc>
              <a:spcBef>
                <a:spcPts val="0"/>
              </a:spcBef>
              <a:spcAft>
                <a:spcPts val="0"/>
              </a:spcAft>
              <a:buClr>
                <a:schemeClr val="dk2"/>
              </a:buClr>
              <a:buSzPts val="2400"/>
              <a:buFont typeface="Barlow Light"/>
              <a:buChar char="▫"/>
              <a:defRPr sz="2400" b="0" i="0" u="none" strike="noStrike" cap="none">
                <a:solidFill>
                  <a:schemeClr val="dk1"/>
                </a:solidFill>
                <a:latin typeface="Barlow Light"/>
                <a:ea typeface="Barlow Light"/>
                <a:cs typeface="Barlow Light"/>
                <a:sym typeface="Barlow Light"/>
              </a:defRPr>
            </a:lvl5pPr>
            <a:lvl6pPr marL="2743200" marR="0" lvl="5" indent="-381000" algn="l" rtl="0">
              <a:lnSpc>
                <a:spcPct val="115000"/>
              </a:lnSpc>
              <a:spcBef>
                <a:spcPts val="0"/>
              </a:spcBef>
              <a:spcAft>
                <a:spcPts val="0"/>
              </a:spcAft>
              <a:buClr>
                <a:schemeClr val="dk2"/>
              </a:buClr>
              <a:buSzPts val="2400"/>
              <a:buFont typeface="Barlow Light"/>
              <a:buChar char="▫"/>
              <a:defRPr sz="2400" b="0" i="0" u="none" strike="noStrike" cap="none">
                <a:solidFill>
                  <a:schemeClr val="dk1"/>
                </a:solidFill>
                <a:latin typeface="Barlow Light"/>
                <a:ea typeface="Barlow Light"/>
                <a:cs typeface="Barlow Light"/>
                <a:sym typeface="Barlow Light"/>
              </a:defRPr>
            </a:lvl6pPr>
            <a:lvl7pPr marL="3200400" marR="0" lvl="6" indent="-381000" algn="l" rtl="0">
              <a:lnSpc>
                <a:spcPct val="115000"/>
              </a:lnSpc>
              <a:spcBef>
                <a:spcPts val="0"/>
              </a:spcBef>
              <a:spcAft>
                <a:spcPts val="0"/>
              </a:spcAft>
              <a:buClr>
                <a:schemeClr val="dk2"/>
              </a:buClr>
              <a:buSzPts val="2400"/>
              <a:buFont typeface="Barlow Light"/>
              <a:buChar char="▫"/>
              <a:defRPr sz="2400" b="0" i="0" u="none" strike="noStrike" cap="none">
                <a:solidFill>
                  <a:schemeClr val="dk1"/>
                </a:solidFill>
                <a:latin typeface="Barlow Light"/>
                <a:ea typeface="Barlow Light"/>
                <a:cs typeface="Barlow Light"/>
                <a:sym typeface="Barlow Light"/>
              </a:defRPr>
            </a:lvl7pPr>
            <a:lvl8pPr marL="3657600" marR="0" lvl="7" indent="-381000" algn="l" rtl="0">
              <a:lnSpc>
                <a:spcPct val="115000"/>
              </a:lnSpc>
              <a:spcBef>
                <a:spcPts val="0"/>
              </a:spcBef>
              <a:spcAft>
                <a:spcPts val="0"/>
              </a:spcAft>
              <a:buClr>
                <a:schemeClr val="dk2"/>
              </a:buClr>
              <a:buSzPts val="2400"/>
              <a:buFont typeface="Barlow Light"/>
              <a:buChar char="▫"/>
              <a:defRPr sz="2400" b="0" i="0" u="none" strike="noStrike" cap="none">
                <a:solidFill>
                  <a:schemeClr val="dk1"/>
                </a:solidFill>
                <a:latin typeface="Barlow Light"/>
                <a:ea typeface="Barlow Light"/>
                <a:cs typeface="Barlow Light"/>
                <a:sym typeface="Barlow Light"/>
              </a:defRPr>
            </a:lvl8pPr>
            <a:lvl9pPr marL="4114800" marR="0" lvl="8" indent="-381000" algn="l" rtl="0">
              <a:lnSpc>
                <a:spcPct val="115000"/>
              </a:lnSpc>
              <a:spcBef>
                <a:spcPts val="0"/>
              </a:spcBef>
              <a:spcAft>
                <a:spcPts val="0"/>
              </a:spcAft>
              <a:buClr>
                <a:schemeClr val="dk2"/>
              </a:buClr>
              <a:buSzPts val="2400"/>
              <a:buFont typeface="Barlow Light"/>
              <a:buChar char="▫"/>
              <a:defRPr sz="2400" b="0" i="0" u="none" strike="noStrike" cap="none">
                <a:solidFill>
                  <a:schemeClr val="dk1"/>
                </a:solidFill>
                <a:latin typeface="Barlow Light"/>
                <a:ea typeface="Barlow Light"/>
                <a:cs typeface="Barlow Light"/>
                <a:sym typeface="Barlow Light"/>
              </a:defRPr>
            </a:lvl9pPr>
          </a:lstStyle>
          <a:p>
            <a:pPr marL="0" indent="0">
              <a:buNone/>
            </a:pPr>
            <a:r>
              <a:rPr lang="en-US" sz="2000" dirty="0"/>
              <a:t>Mask Range 1</a:t>
            </a:r>
          </a:p>
        </p:txBody>
      </p:sp>
      <p:sp>
        <p:nvSpPr>
          <p:cNvPr id="13" name="Google Shape;733;p32"/>
          <p:cNvSpPr txBox="1">
            <a:spLocks/>
          </p:cNvSpPr>
          <p:nvPr/>
        </p:nvSpPr>
        <p:spPr>
          <a:xfrm>
            <a:off x="7317637" y="3317306"/>
            <a:ext cx="1276764" cy="338203"/>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381000" algn="l" rtl="0">
              <a:lnSpc>
                <a:spcPct val="115000"/>
              </a:lnSpc>
              <a:spcBef>
                <a:spcPts val="600"/>
              </a:spcBef>
              <a:spcAft>
                <a:spcPts val="0"/>
              </a:spcAft>
              <a:buClr>
                <a:schemeClr val="accent1"/>
              </a:buClr>
              <a:buSzPts val="2400"/>
              <a:buFont typeface="Barlow Light"/>
              <a:buChar char="▪"/>
              <a:defRPr sz="2400" b="0" i="0" u="none" strike="noStrike" cap="none">
                <a:solidFill>
                  <a:schemeClr val="dk1"/>
                </a:solidFill>
                <a:latin typeface="Barlow Light"/>
                <a:ea typeface="Barlow Light"/>
                <a:cs typeface="Barlow Light"/>
                <a:sym typeface="Barlow Light"/>
              </a:defRPr>
            </a:lvl1pPr>
            <a:lvl2pPr marL="914400" marR="0" lvl="1" indent="-381000" algn="l" rtl="0">
              <a:lnSpc>
                <a:spcPct val="115000"/>
              </a:lnSpc>
              <a:spcBef>
                <a:spcPts val="0"/>
              </a:spcBef>
              <a:spcAft>
                <a:spcPts val="0"/>
              </a:spcAft>
              <a:buClr>
                <a:schemeClr val="accent1"/>
              </a:buClr>
              <a:buSzPts val="2400"/>
              <a:buFont typeface="Barlow Light"/>
              <a:buChar char="▫"/>
              <a:defRPr sz="2400" b="0" i="0" u="none" strike="noStrike" cap="none">
                <a:solidFill>
                  <a:schemeClr val="dk1"/>
                </a:solidFill>
                <a:latin typeface="Barlow Light"/>
                <a:ea typeface="Barlow Light"/>
                <a:cs typeface="Barlow Light"/>
                <a:sym typeface="Barlow Light"/>
              </a:defRPr>
            </a:lvl2pPr>
            <a:lvl3pPr marL="1371600" marR="0" lvl="2" indent="-381000" algn="l" rtl="0">
              <a:lnSpc>
                <a:spcPct val="115000"/>
              </a:lnSpc>
              <a:spcBef>
                <a:spcPts val="0"/>
              </a:spcBef>
              <a:spcAft>
                <a:spcPts val="0"/>
              </a:spcAft>
              <a:buClr>
                <a:schemeClr val="dk2"/>
              </a:buClr>
              <a:buSzPts val="2400"/>
              <a:buFont typeface="Barlow Light"/>
              <a:buChar char="▫"/>
              <a:defRPr sz="2400" b="0" i="0" u="none" strike="noStrike" cap="none">
                <a:solidFill>
                  <a:schemeClr val="dk1"/>
                </a:solidFill>
                <a:latin typeface="Barlow Light"/>
                <a:ea typeface="Barlow Light"/>
                <a:cs typeface="Barlow Light"/>
                <a:sym typeface="Barlow Light"/>
              </a:defRPr>
            </a:lvl3pPr>
            <a:lvl4pPr marL="1828800" marR="0" lvl="3" indent="-381000" algn="l" rtl="0">
              <a:lnSpc>
                <a:spcPct val="115000"/>
              </a:lnSpc>
              <a:spcBef>
                <a:spcPts val="0"/>
              </a:spcBef>
              <a:spcAft>
                <a:spcPts val="0"/>
              </a:spcAft>
              <a:buClr>
                <a:schemeClr val="dk2"/>
              </a:buClr>
              <a:buSzPts val="2400"/>
              <a:buFont typeface="Barlow Light"/>
              <a:buChar char="▫"/>
              <a:defRPr sz="2400" b="0" i="0" u="none" strike="noStrike" cap="none">
                <a:solidFill>
                  <a:schemeClr val="dk1"/>
                </a:solidFill>
                <a:latin typeface="Barlow Light"/>
                <a:ea typeface="Barlow Light"/>
                <a:cs typeface="Barlow Light"/>
                <a:sym typeface="Barlow Light"/>
              </a:defRPr>
            </a:lvl4pPr>
            <a:lvl5pPr marL="2286000" marR="0" lvl="4" indent="-381000" algn="l" rtl="0">
              <a:lnSpc>
                <a:spcPct val="115000"/>
              </a:lnSpc>
              <a:spcBef>
                <a:spcPts val="0"/>
              </a:spcBef>
              <a:spcAft>
                <a:spcPts val="0"/>
              </a:spcAft>
              <a:buClr>
                <a:schemeClr val="dk2"/>
              </a:buClr>
              <a:buSzPts val="2400"/>
              <a:buFont typeface="Barlow Light"/>
              <a:buChar char="▫"/>
              <a:defRPr sz="2400" b="0" i="0" u="none" strike="noStrike" cap="none">
                <a:solidFill>
                  <a:schemeClr val="dk1"/>
                </a:solidFill>
                <a:latin typeface="Barlow Light"/>
                <a:ea typeface="Barlow Light"/>
                <a:cs typeface="Barlow Light"/>
                <a:sym typeface="Barlow Light"/>
              </a:defRPr>
            </a:lvl5pPr>
            <a:lvl6pPr marL="2743200" marR="0" lvl="5" indent="-381000" algn="l" rtl="0">
              <a:lnSpc>
                <a:spcPct val="115000"/>
              </a:lnSpc>
              <a:spcBef>
                <a:spcPts val="0"/>
              </a:spcBef>
              <a:spcAft>
                <a:spcPts val="0"/>
              </a:spcAft>
              <a:buClr>
                <a:schemeClr val="dk2"/>
              </a:buClr>
              <a:buSzPts val="2400"/>
              <a:buFont typeface="Barlow Light"/>
              <a:buChar char="▫"/>
              <a:defRPr sz="2400" b="0" i="0" u="none" strike="noStrike" cap="none">
                <a:solidFill>
                  <a:schemeClr val="dk1"/>
                </a:solidFill>
                <a:latin typeface="Barlow Light"/>
                <a:ea typeface="Barlow Light"/>
                <a:cs typeface="Barlow Light"/>
                <a:sym typeface="Barlow Light"/>
              </a:defRPr>
            </a:lvl6pPr>
            <a:lvl7pPr marL="3200400" marR="0" lvl="6" indent="-381000" algn="l" rtl="0">
              <a:lnSpc>
                <a:spcPct val="115000"/>
              </a:lnSpc>
              <a:spcBef>
                <a:spcPts val="0"/>
              </a:spcBef>
              <a:spcAft>
                <a:spcPts val="0"/>
              </a:spcAft>
              <a:buClr>
                <a:schemeClr val="dk2"/>
              </a:buClr>
              <a:buSzPts val="2400"/>
              <a:buFont typeface="Barlow Light"/>
              <a:buChar char="▫"/>
              <a:defRPr sz="2400" b="0" i="0" u="none" strike="noStrike" cap="none">
                <a:solidFill>
                  <a:schemeClr val="dk1"/>
                </a:solidFill>
                <a:latin typeface="Barlow Light"/>
                <a:ea typeface="Barlow Light"/>
                <a:cs typeface="Barlow Light"/>
                <a:sym typeface="Barlow Light"/>
              </a:defRPr>
            </a:lvl7pPr>
            <a:lvl8pPr marL="3657600" marR="0" lvl="7" indent="-381000" algn="l" rtl="0">
              <a:lnSpc>
                <a:spcPct val="115000"/>
              </a:lnSpc>
              <a:spcBef>
                <a:spcPts val="0"/>
              </a:spcBef>
              <a:spcAft>
                <a:spcPts val="0"/>
              </a:spcAft>
              <a:buClr>
                <a:schemeClr val="dk2"/>
              </a:buClr>
              <a:buSzPts val="2400"/>
              <a:buFont typeface="Barlow Light"/>
              <a:buChar char="▫"/>
              <a:defRPr sz="2400" b="0" i="0" u="none" strike="noStrike" cap="none">
                <a:solidFill>
                  <a:schemeClr val="dk1"/>
                </a:solidFill>
                <a:latin typeface="Barlow Light"/>
                <a:ea typeface="Barlow Light"/>
                <a:cs typeface="Barlow Light"/>
                <a:sym typeface="Barlow Light"/>
              </a:defRPr>
            </a:lvl8pPr>
            <a:lvl9pPr marL="4114800" marR="0" lvl="8" indent="-381000" algn="l" rtl="0">
              <a:lnSpc>
                <a:spcPct val="115000"/>
              </a:lnSpc>
              <a:spcBef>
                <a:spcPts val="0"/>
              </a:spcBef>
              <a:spcAft>
                <a:spcPts val="0"/>
              </a:spcAft>
              <a:buClr>
                <a:schemeClr val="dk2"/>
              </a:buClr>
              <a:buSzPts val="2400"/>
              <a:buFont typeface="Barlow Light"/>
              <a:buChar char="▫"/>
              <a:defRPr sz="2400" b="0" i="0" u="none" strike="noStrike" cap="none">
                <a:solidFill>
                  <a:schemeClr val="dk1"/>
                </a:solidFill>
                <a:latin typeface="Barlow Light"/>
                <a:ea typeface="Barlow Light"/>
                <a:cs typeface="Barlow Light"/>
                <a:sym typeface="Barlow Light"/>
              </a:defRPr>
            </a:lvl9pPr>
          </a:lstStyle>
          <a:p>
            <a:pPr marL="0" indent="0" algn="ctr">
              <a:buNone/>
            </a:pPr>
            <a:r>
              <a:rPr lang="en-US" sz="2000" dirty="0"/>
              <a:t>Mask For Red Region</a:t>
            </a:r>
          </a:p>
        </p:txBody>
      </p:sp>
      <p:sp>
        <p:nvSpPr>
          <p:cNvPr id="15" name="Google Shape;733;p32"/>
          <p:cNvSpPr txBox="1">
            <a:spLocks/>
          </p:cNvSpPr>
          <p:nvPr/>
        </p:nvSpPr>
        <p:spPr>
          <a:xfrm>
            <a:off x="1157768" y="501040"/>
            <a:ext cx="7322027" cy="338203"/>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381000" algn="l" rtl="0">
              <a:lnSpc>
                <a:spcPct val="115000"/>
              </a:lnSpc>
              <a:spcBef>
                <a:spcPts val="600"/>
              </a:spcBef>
              <a:spcAft>
                <a:spcPts val="0"/>
              </a:spcAft>
              <a:buClr>
                <a:schemeClr val="accent1"/>
              </a:buClr>
              <a:buSzPts val="2400"/>
              <a:buFont typeface="Barlow Light"/>
              <a:buChar char="▪"/>
              <a:defRPr sz="2400" b="0" i="0" u="none" strike="noStrike" cap="none">
                <a:solidFill>
                  <a:schemeClr val="dk1"/>
                </a:solidFill>
                <a:latin typeface="Barlow Light"/>
                <a:ea typeface="Barlow Light"/>
                <a:cs typeface="Barlow Light"/>
                <a:sym typeface="Barlow Light"/>
              </a:defRPr>
            </a:lvl1pPr>
            <a:lvl2pPr marL="914400" marR="0" lvl="1" indent="-381000" algn="l" rtl="0">
              <a:lnSpc>
                <a:spcPct val="115000"/>
              </a:lnSpc>
              <a:spcBef>
                <a:spcPts val="0"/>
              </a:spcBef>
              <a:spcAft>
                <a:spcPts val="0"/>
              </a:spcAft>
              <a:buClr>
                <a:schemeClr val="accent1"/>
              </a:buClr>
              <a:buSzPts val="2400"/>
              <a:buFont typeface="Barlow Light"/>
              <a:buChar char="▫"/>
              <a:defRPr sz="2400" b="0" i="0" u="none" strike="noStrike" cap="none">
                <a:solidFill>
                  <a:schemeClr val="dk1"/>
                </a:solidFill>
                <a:latin typeface="Barlow Light"/>
                <a:ea typeface="Barlow Light"/>
                <a:cs typeface="Barlow Light"/>
                <a:sym typeface="Barlow Light"/>
              </a:defRPr>
            </a:lvl2pPr>
            <a:lvl3pPr marL="1371600" marR="0" lvl="2" indent="-381000" algn="l" rtl="0">
              <a:lnSpc>
                <a:spcPct val="115000"/>
              </a:lnSpc>
              <a:spcBef>
                <a:spcPts val="0"/>
              </a:spcBef>
              <a:spcAft>
                <a:spcPts val="0"/>
              </a:spcAft>
              <a:buClr>
                <a:schemeClr val="dk2"/>
              </a:buClr>
              <a:buSzPts val="2400"/>
              <a:buFont typeface="Barlow Light"/>
              <a:buChar char="▫"/>
              <a:defRPr sz="2400" b="0" i="0" u="none" strike="noStrike" cap="none">
                <a:solidFill>
                  <a:schemeClr val="dk1"/>
                </a:solidFill>
                <a:latin typeface="Barlow Light"/>
                <a:ea typeface="Barlow Light"/>
                <a:cs typeface="Barlow Light"/>
                <a:sym typeface="Barlow Light"/>
              </a:defRPr>
            </a:lvl3pPr>
            <a:lvl4pPr marL="1828800" marR="0" lvl="3" indent="-381000" algn="l" rtl="0">
              <a:lnSpc>
                <a:spcPct val="115000"/>
              </a:lnSpc>
              <a:spcBef>
                <a:spcPts val="0"/>
              </a:spcBef>
              <a:spcAft>
                <a:spcPts val="0"/>
              </a:spcAft>
              <a:buClr>
                <a:schemeClr val="dk2"/>
              </a:buClr>
              <a:buSzPts val="2400"/>
              <a:buFont typeface="Barlow Light"/>
              <a:buChar char="▫"/>
              <a:defRPr sz="2400" b="0" i="0" u="none" strike="noStrike" cap="none">
                <a:solidFill>
                  <a:schemeClr val="dk1"/>
                </a:solidFill>
                <a:latin typeface="Barlow Light"/>
                <a:ea typeface="Barlow Light"/>
                <a:cs typeface="Barlow Light"/>
                <a:sym typeface="Barlow Light"/>
              </a:defRPr>
            </a:lvl4pPr>
            <a:lvl5pPr marL="2286000" marR="0" lvl="4" indent="-381000" algn="l" rtl="0">
              <a:lnSpc>
                <a:spcPct val="115000"/>
              </a:lnSpc>
              <a:spcBef>
                <a:spcPts val="0"/>
              </a:spcBef>
              <a:spcAft>
                <a:spcPts val="0"/>
              </a:spcAft>
              <a:buClr>
                <a:schemeClr val="dk2"/>
              </a:buClr>
              <a:buSzPts val="2400"/>
              <a:buFont typeface="Barlow Light"/>
              <a:buChar char="▫"/>
              <a:defRPr sz="2400" b="0" i="0" u="none" strike="noStrike" cap="none">
                <a:solidFill>
                  <a:schemeClr val="dk1"/>
                </a:solidFill>
                <a:latin typeface="Barlow Light"/>
                <a:ea typeface="Barlow Light"/>
                <a:cs typeface="Barlow Light"/>
                <a:sym typeface="Barlow Light"/>
              </a:defRPr>
            </a:lvl5pPr>
            <a:lvl6pPr marL="2743200" marR="0" lvl="5" indent="-381000" algn="l" rtl="0">
              <a:lnSpc>
                <a:spcPct val="115000"/>
              </a:lnSpc>
              <a:spcBef>
                <a:spcPts val="0"/>
              </a:spcBef>
              <a:spcAft>
                <a:spcPts val="0"/>
              </a:spcAft>
              <a:buClr>
                <a:schemeClr val="dk2"/>
              </a:buClr>
              <a:buSzPts val="2400"/>
              <a:buFont typeface="Barlow Light"/>
              <a:buChar char="▫"/>
              <a:defRPr sz="2400" b="0" i="0" u="none" strike="noStrike" cap="none">
                <a:solidFill>
                  <a:schemeClr val="dk1"/>
                </a:solidFill>
                <a:latin typeface="Barlow Light"/>
                <a:ea typeface="Barlow Light"/>
                <a:cs typeface="Barlow Light"/>
                <a:sym typeface="Barlow Light"/>
              </a:defRPr>
            </a:lvl6pPr>
            <a:lvl7pPr marL="3200400" marR="0" lvl="6" indent="-381000" algn="l" rtl="0">
              <a:lnSpc>
                <a:spcPct val="115000"/>
              </a:lnSpc>
              <a:spcBef>
                <a:spcPts val="0"/>
              </a:spcBef>
              <a:spcAft>
                <a:spcPts val="0"/>
              </a:spcAft>
              <a:buClr>
                <a:schemeClr val="dk2"/>
              </a:buClr>
              <a:buSzPts val="2400"/>
              <a:buFont typeface="Barlow Light"/>
              <a:buChar char="▫"/>
              <a:defRPr sz="2400" b="0" i="0" u="none" strike="noStrike" cap="none">
                <a:solidFill>
                  <a:schemeClr val="dk1"/>
                </a:solidFill>
                <a:latin typeface="Barlow Light"/>
                <a:ea typeface="Barlow Light"/>
                <a:cs typeface="Barlow Light"/>
                <a:sym typeface="Barlow Light"/>
              </a:defRPr>
            </a:lvl7pPr>
            <a:lvl8pPr marL="3657600" marR="0" lvl="7" indent="-381000" algn="l" rtl="0">
              <a:lnSpc>
                <a:spcPct val="115000"/>
              </a:lnSpc>
              <a:spcBef>
                <a:spcPts val="0"/>
              </a:spcBef>
              <a:spcAft>
                <a:spcPts val="0"/>
              </a:spcAft>
              <a:buClr>
                <a:schemeClr val="dk2"/>
              </a:buClr>
              <a:buSzPts val="2400"/>
              <a:buFont typeface="Barlow Light"/>
              <a:buChar char="▫"/>
              <a:defRPr sz="2400" b="0" i="0" u="none" strike="noStrike" cap="none">
                <a:solidFill>
                  <a:schemeClr val="dk1"/>
                </a:solidFill>
                <a:latin typeface="Barlow Light"/>
                <a:ea typeface="Barlow Light"/>
                <a:cs typeface="Barlow Light"/>
                <a:sym typeface="Barlow Light"/>
              </a:defRPr>
            </a:lvl8pPr>
            <a:lvl9pPr marL="4114800" marR="0" lvl="8" indent="-381000" algn="l" rtl="0">
              <a:lnSpc>
                <a:spcPct val="115000"/>
              </a:lnSpc>
              <a:spcBef>
                <a:spcPts val="0"/>
              </a:spcBef>
              <a:spcAft>
                <a:spcPts val="0"/>
              </a:spcAft>
              <a:buClr>
                <a:schemeClr val="dk2"/>
              </a:buClr>
              <a:buSzPts val="2400"/>
              <a:buFont typeface="Barlow Light"/>
              <a:buChar char="▫"/>
              <a:defRPr sz="2400" b="0" i="0" u="none" strike="noStrike" cap="none">
                <a:solidFill>
                  <a:schemeClr val="dk1"/>
                </a:solidFill>
                <a:latin typeface="Barlow Light"/>
                <a:ea typeface="Barlow Light"/>
                <a:cs typeface="Barlow Light"/>
                <a:sym typeface="Barlow Light"/>
              </a:defRPr>
            </a:lvl9pPr>
          </a:lstStyle>
          <a:p>
            <a:pPr marL="0" indent="0" algn="ctr">
              <a:buFont typeface="Barlow Light"/>
              <a:buNone/>
            </a:pPr>
            <a:r>
              <a:rPr lang="en-US" sz="2000" dirty="0" err="1" smtClean="0"/>
              <a:t>Xử</a:t>
            </a:r>
            <a:r>
              <a:rPr lang="en-US" sz="2000" dirty="0" smtClean="0"/>
              <a:t> </a:t>
            </a:r>
            <a:r>
              <a:rPr lang="en-US" sz="2000" dirty="0" err="1" smtClean="0"/>
              <a:t>lý</a:t>
            </a:r>
            <a:r>
              <a:rPr lang="en-US" sz="2000" dirty="0" smtClean="0"/>
              <a:t> chi </a:t>
            </a:r>
            <a:r>
              <a:rPr lang="en-US" sz="2000" dirty="0" err="1" smtClean="0"/>
              <a:t>tiết</a:t>
            </a:r>
            <a:endParaRPr lang="en-US" sz="2000" dirty="0"/>
          </a:p>
        </p:txBody>
      </p:sp>
    </p:spTree>
    <p:extLst>
      <p:ext uri="{BB962C8B-B14F-4D97-AF65-F5344CB8AC3E}">
        <p14:creationId xmlns:p14="http://schemas.microsoft.com/office/powerpoint/2010/main" val="352395382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32"/>
        <p:cNvGrpSpPr/>
        <p:nvPr/>
      </p:nvGrpSpPr>
      <p:grpSpPr>
        <a:xfrm>
          <a:off x="0" y="0"/>
          <a:ext cx="0" cy="0"/>
          <a:chOff x="0" y="0"/>
          <a:chExt cx="0" cy="0"/>
        </a:xfrm>
      </p:grpSpPr>
      <p:sp>
        <p:nvSpPr>
          <p:cNvPr id="734" name="Google Shape;734;p32"/>
          <p:cNvSpPr txBox="1">
            <a:spLocks noGrp="1"/>
          </p:cNvSpPr>
          <p:nvPr>
            <p:ph type="sldNum" idx="12"/>
          </p:nvPr>
        </p:nvSpPr>
        <p:spPr>
          <a:xfrm>
            <a:off x="8504254" y="4489800"/>
            <a:ext cx="653700" cy="653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14</a:t>
            </a:fld>
            <a:endParaRPr/>
          </a:p>
        </p:txBody>
      </p:sp>
      <p:pic>
        <p:nvPicPr>
          <p:cNvPr id="4" name="Picture 3"/>
          <p:cNvPicPr>
            <a:picLocks noChangeAspect="1"/>
          </p:cNvPicPr>
          <p:nvPr/>
        </p:nvPicPr>
        <p:blipFill>
          <a:blip r:embed="rId3"/>
          <a:stretch>
            <a:fillRect/>
          </a:stretch>
        </p:blipFill>
        <p:spPr>
          <a:xfrm>
            <a:off x="1157768" y="1482628"/>
            <a:ext cx="1098239" cy="1571326"/>
          </a:xfrm>
          <a:prstGeom prst="rect">
            <a:avLst/>
          </a:prstGeom>
        </p:spPr>
      </p:pic>
      <p:sp>
        <p:nvSpPr>
          <p:cNvPr id="5" name="Right Arrow 4"/>
          <p:cNvSpPr/>
          <p:nvPr/>
        </p:nvSpPr>
        <p:spPr>
          <a:xfrm>
            <a:off x="2561437" y="2035230"/>
            <a:ext cx="418012" cy="4661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6" name="Picture 5"/>
          <p:cNvPicPr>
            <a:picLocks noChangeAspect="1"/>
          </p:cNvPicPr>
          <p:nvPr/>
        </p:nvPicPr>
        <p:blipFill>
          <a:blip r:embed="rId4"/>
          <a:stretch>
            <a:fillRect/>
          </a:stretch>
        </p:blipFill>
        <p:spPr>
          <a:xfrm>
            <a:off x="3285028" y="1474840"/>
            <a:ext cx="1047551" cy="1560062"/>
          </a:xfrm>
          <a:prstGeom prst="rect">
            <a:avLst/>
          </a:prstGeom>
        </p:spPr>
      </p:pic>
      <p:sp>
        <p:nvSpPr>
          <p:cNvPr id="7" name="Right Arrow 6"/>
          <p:cNvSpPr/>
          <p:nvPr/>
        </p:nvSpPr>
        <p:spPr>
          <a:xfrm>
            <a:off x="4635119" y="2008392"/>
            <a:ext cx="418012" cy="4661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8" name="Picture 7"/>
          <p:cNvPicPr>
            <a:picLocks noChangeAspect="1"/>
          </p:cNvPicPr>
          <p:nvPr/>
        </p:nvPicPr>
        <p:blipFill>
          <a:blip r:embed="rId5"/>
          <a:stretch>
            <a:fillRect/>
          </a:stretch>
        </p:blipFill>
        <p:spPr>
          <a:xfrm>
            <a:off x="5361452" y="1467054"/>
            <a:ext cx="1041919" cy="1548798"/>
          </a:xfrm>
          <a:prstGeom prst="rect">
            <a:avLst/>
          </a:prstGeom>
        </p:spPr>
      </p:pic>
      <p:sp>
        <p:nvSpPr>
          <p:cNvPr id="9" name="Right Arrow 8"/>
          <p:cNvSpPr/>
          <p:nvPr/>
        </p:nvSpPr>
        <p:spPr>
          <a:xfrm>
            <a:off x="6708801" y="2035230"/>
            <a:ext cx="418012" cy="4661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10" name="Picture 9"/>
          <p:cNvPicPr>
            <a:picLocks noChangeAspect="1"/>
          </p:cNvPicPr>
          <p:nvPr/>
        </p:nvPicPr>
        <p:blipFill>
          <a:blip r:embed="rId6"/>
          <a:stretch>
            <a:fillRect/>
          </a:stretch>
        </p:blipFill>
        <p:spPr>
          <a:xfrm>
            <a:off x="7432244" y="1464445"/>
            <a:ext cx="1047551" cy="1565694"/>
          </a:xfrm>
          <a:prstGeom prst="rect">
            <a:avLst/>
          </a:prstGeom>
        </p:spPr>
      </p:pic>
      <p:sp>
        <p:nvSpPr>
          <p:cNvPr id="15" name="Google Shape;733;p32"/>
          <p:cNvSpPr txBox="1">
            <a:spLocks/>
          </p:cNvSpPr>
          <p:nvPr/>
        </p:nvSpPr>
        <p:spPr>
          <a:xfrm>
            <a:off x="1157768" y="501040"/>
            <a:ext cx="7322027" cy="338203"/>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381000" algn="l" rtl="0">
              <a:lnSpc>
                <a:spcPct val="115000"/>
              </a:lnSpc>
              <a:spcBef>
                <a:spcPts val="600"/>
              </a:spcBef>
              <a:spcAft>
                <a:spcPts val="0"/>
              </a:spcAft>
              <a:buClr>
                <a:schemeClr val="accent1"/>
              </a:buClr>
              <a:buSzPts val="2400"/>
              <a:buFont typeface="Barlow Light"/>
              <a:buChar char="▪"/>
              <a:defRPr sz="2400" b="0" i="0" u="none" strike="noStrike" cap="none">
                <a:solidFill>
                  <a:schemeClr val="dk1"/>
                </a:solidFill>
                <a:latin typeface="Barlow Light"/>
                <a:ea typeface="Barlow Light"/>
                <a:cs typeface="Barlow Light"/>
                <a:sym typeface="Barlow Light"/>
              </a:defRPr>
            </a:lvl1pPr>
            <a:lvl2pPr marL="914400" marR="0" lvl="1" indent="-381000" algn="l" rtl="0">
              <a:lnSpc>
                <a:spcPct val="115000"/>
              </a:lnSpc>
              <a:spcBef>
                <a:spcPts val="0"/>
              </a:spcBef>
              <a:spcAft>
                <a:spcPts val="0"/>
              </a:spcAft>
              <a:buClr>
                <a:schemeClr val="accent1"/>
              </a:buClr>
              <a:buSzPts val="2400"/>
              <a:buFont typeface="Barlow Light"/>
              <a:buChar char="▫"/>
              <a:defRPr sz="2400" b="0" i="0" u="none" strike="noStrike" cap="none">
                <a:solidFill>
                  <a:schemeClr val="dk1"/>
                </a:solidFill>
                <a:latin typeface="Barlow Light"/>
                <a:ea typeface="Barlow Light"/>
                <a:cs typeface="Barlow Light"/>
                <a:sym typeface="Barlow Light"/>
              </a:defRPr>
            </a:lvl2pPr>
            <a:lvl3pPr marL="1371600" marR="0" lvl="2" indent="-381000" algn="l" rtl="0">
              <a:lnSpc>
                <a:spcPct val="115000"/>
              </a:lnSpc>
              <a:spcBef>
                <a:spcPts val="0"/>
              </a:spcBef>
              <a:spcAft>
                <a:spcPts val="0"/>
              </a:spcAft>
              <a:buClr>
                <a:schemeClr val="dk2"/>
              </a:buClr>
              <a:buSzPts val="2400"/>
              <a:buFont typeface="Barlow Light"/>
              <a:buChar char="▫"/>
              <a:defRPr sz="2400" b="0" i="0" u="none" strike="noStrike" cap="none">
                <a:solidFill>
                  <a:schemeClr val="dk1"/>
                </a:solidFill>
                <a:latin typeface="Barlow Light"/>
                <a:ea typeface="Barlow Light"/>
                <a:cs typeface="Barlow Light"/>
                <a:sym typeface="Barlow Light"/>
              </a:defRPr>
            </a:lvl3pPr>
            <a:lvl4pPr marL="1828800" marR="0" lvl="3" indent="-381000" algn="l" rtl="0">
              <a:lnSpc>
                <a:spcPct val="115000"/>
              </a:lnSpc>
              <a:spcBef>
                <a:spcPts val="0"/>
              </a:spcBef>
              <a:spcAft>
                <a:spcPts val="0"/>
              </a:spcAft>
              <a:buClr>
                <a:schemeClr val="dk2"/>
              </a:buClr>
              <a:buSzPts val="2400"/>
              <a:buFont typeface="Barlow Light"/>
              <a:buChar char="▫"/>
              <a:defRPr sz="2400" b="0" i="0" u="none" strike="noStrike" cap="none">
                <a:solidFill>
                  <a:schemeClr val="dk1"/>
                </a:solidFill>
                <a:latin typeface="Barlow Light"/>
                <a:ea typeface="Barlow Light"/>
                <a:cs typeface="Barlow Light"/>
                <a:sym typeface="Barlow Light"/>
              </a:defRPr>
            </a:lvl4pPr>
            <a:lvl5pPr marL="2286000" marR="0" lvl="4" indent="-381000" algn="l" rtl="0">
              <a:lnSpc>
                <a:spcPct val="115000"/>
              </a:lnSpc>
              <a:spcBef>
                <a:spcPts val="0"/>
              </a:spcBef>
              <a:spcAft>
                <a:spcPts val="0"/>
              </a:spcAft>
              <a:buClr>
                <a:schemeClr val="dk2"/>
              </a:buClr>
              <a:buSzPts val="2400"/>
              <a:buFont typeface="Barlow Light"/>
              <a:buChar char="▫"/>
              <a:defRPr sz="2400" b="0" i="0" u="none" strike="noStrike" cap="none">
                <a:solidFill>
                  <a:schemeClr val="dk1"/>
                </a:solidFill>
                <a:latin typeface="Barlow Light"/>
                <a:ea typeface="Barlow Light"/>
                <a:cs typeface="Barlow Light"/>
                <a:sym typeface="Barlow Light"/>
              </a:defRPr>
            </a:lvl5pPr>
            <a:lvl6pPr marL="2743200" marR="0" lvl="5" indent="-381000" algn="l" rtl="0">
              <a:lnSpc>
                <a:spcPct val="115000"/>
              </a:lnSpc>
              <a:spcBef>
                <a:spcPts val="0"/>
              </a:spcBef>
              <a:spcAft>
                <a:spcPts val="0"/>
              </a:spcAft>
              <a:buClr>
                <a:schemeClr val="dk2"/>
              </a:buClr>
              <a:buSzPts val="2400"/>
              <a:buFont typeface="Barlow Light"/>
              <a:buChar char="▫"/>
              <a:defRPr sz="2400" b="0" i="0" u="none" strike="noStrike" cap="none">
                <a:solidFill>
                  <a:schemeClr val="dk1"/>
                </a:solidFill>
                <a:latin typeface="Barlow Light"/>
                <a:ea typeface="Barlow Light"/>
                <a:cs typeface="Barlow Light"/>
                <a:sym typeface="Barlow Light"/>
              </a:defRPr>
            </a:lvl6pPr>
            <a:lvl7pPr marL="3200400" marR="0" lvl="6" indent="-381000" algn="l" rtl="0">
              <a:lnSpc>
                <a:spcPct val="115000"/>
              </a:lnSpc>
              <a:spcBef>
                <a:spcPts val="0"/>
              </a:spcBef>
              <a:spcAft>
                <a:spcPts val="0"/>
              </a:spcAft>
              <a:buClr>
                <a:schemeClr val="dk2"/>
              </a:buClr>
              <a:buSzPts val="2400"/>
              <a:buFont typeface="Barlow Light"/>
              <a:buChar char="▫"/>
              <a:defRPr sz="2400" b="0" i="0" u="none" strike="noStrike" cap="none">
                <a:solidFill>
                  <a:schemeClr val="dk1"/>
                </a:solidFill>
                <a:latin typeface="Barlow Light"/>
                <a:ea typeface="Barlow Light"/>
                <a:cs typeface="Barlow Light"/>
                <a:sym typeface="Barlow Light"/>
              </a:defRPr>
            </a:lvl7pPr>
            <a:lvl8pPr marL="3657600" marR="0" lvl="7" indent="-381000" algn="l" rtl="0">
              <a:lnSpc>
                <a:spcPct val="115000"/>
              </a:lnSpc>
              <a:spcBef>
                <a:spcPts val="0"/>
              </a:spcBef>
              <a:spcAft>
                <a:spcPts val="0"/>
              </a:spcAft>
              <a:buClr>
                <a:schemeClr val="dk2"/>
              </a:buClr>
              <a:buSzPts val="2400"/>
              <a:buFont typeface="Barlow Light"/>
              <a:buChar char="▫"/>
              <a:defRPr sz="2400" b="0" i="0" u="none" strike="noStrike" cap="none">
                <a:solidFill>
                  <a:schemeClr val="dk1"/>
                </a:solidFill>
                <a:latin typeface="Barlow Light"/>
                <a:ea typeface="Barlow Light"/>
                <a:cs typeface="Barlow Light"/>
                <a:sym typeface="Barlow Light"/>
              </a:defRPr>
            </a:lvl8pPr>
            <a:lvl9pPr marL="4114800" marR="0" lvl="8" indent="-381000" algn="l" rtl="0">
              <a:lnSpc>
                <a:spcPct val="115000"/>
              </a:lnSpc>
              <a:spcBef>
                <a:spcPts val="0"/>
              </a:spcBef>
              <a:spcAft>
                <a:spcPts val="0"/>
              </a:spcAft>
              <a:buClr>
                <a:schemeClr val="dk2"/>
              </a:buClr>
              <a:buSzPts val="2400"/>
              <a:buFont typeface="Barlow Light"/>
              <a:buChar char="▫"/>
              <a:defRPr sz="2400" b="0" i="0" u="none" strike="noStrike" cap="none">
                <a:solidFill>
                  <a:schemeClr val="dk1"/>
                </a:solidFill>
                <a:latin typeface="Barlow Light"/>
                <a:ea typeface="Barlow Light"/>
                <a:cs typeface="Barlow Light"/>
                <a:sym typeface="Barlow Light"/>
              </a:defRPr>
            </a:lvl9pPr>
          </a:lstStyle>
          <a:p>
            <a:pPr marL="0" indent="0" algn="ctr">
              <a:buFont typeface="Barlow Light"/>
              <a:buNone/>
            </a:pPr>
            <a:r>
              <a:rPr lang="en-US" sz="2000" dirty="0" err="1" smtClean="0"/>
              <a:t>Xử</a:t>
            </a:r>
            <a:r>
              <a:rPr lang="en-US" sz="2000" dirty="0" smtClean="0"/>
              <a:t> </a:t>
            </a:r>
            <a:r>
              <a:rPr lang="en-US" sz="2000" dirty="0" err="1" smtClean="0"/>
              <a:t>lý</a:t>
            </a:r>
            <a:r>
              <a:rPr lang="en-US" sz="2000" dirty="0" smtClean="0"/>
              <a:t> chi </a:t>
            </a:r>
            <a:r>
              <a:rPr lang="en-US" sz="2000" dirty="0" err="1" smtClean="0"/>
              <a:t>tiết</a:t>
            </a:r>
            <a:endParaRPr lang="en-US" sz="2000" dirty="0"/>
          </a:p>
        </p:txBody>
      </p:sp>
      <p:pic>
        <p:nvPicPr>
          <p:cNvPr id="16" name="Picture 15"/>
          <p:cNvPicPr>
            <a:picLocks noChangeAspect="1"/>
          </p:cNvPicPr>
          <p:nvPr/>
        </p:nvPicPr>
        <p:blipFill>
          <a:blip r:embed="rId7"/>
          <a:stretch>
            <a:fillRect/>
          </a:stretch>
        </p:blipFill>
        <p:spPr>
          <a:xfrm>
            <a:off x="1178979" y="1474840"/>
            <a:ext cx="1060787" cy="1571326"/>
          </a:xfrm>
          <a:prstGeom prst="rect">
            <a:avLst/>
          </a:prstGeom>
        </p:spPr>
      </p:pic>
      <p:pic>
        <p:nvPicPr>
          <p:cNvPr id="17" name="Picture 16"/>
          <p:cNvPicPr>
            <a:picLocks noChangeAspect="1"/>
          </p:cNvPicPr>
          <p:nvPr/>
        </p:nvPicPr>
        <p:blipFill>
          <a:blip r:embed="rId8"/>
          <a:stretch>
            <a:fillRect/>
          </a:stretch>
        </p:blipFill>
        <p:spPr>
          <a:xfrm>
            <a:off x="3282636" y="1474840"/>
            <a:ext cx="1073514" cy="1581721"/>
          </a:xfrm>
          <a:prstGeom prst="rect">
            <a:avLst/>
          </a:prstGeom>
        </p:spPr>
      </p:pic>
      <p:pic>
        <p:nvPicPr>
          <p:cNvPr id="18" name="Picture 17"/>
          <p:cNvPicPr>
            <a:picLocks noChangeAspect="1"/>
          </p:cNvPicPr>
          <p:nvPr/>
        </p:nvPicPr>
        <p:blipFill>
          <a:blip r:embed="rId9"/>
          <a:stretch>
            <a:fillRect/>
          </a:stretch>
        </p:blipFill>
        <p:spPr>
          <a:xfrm>
            <a:off x="5358753" y="1474839"/>
            <a:ext cx="1051785" cy="1555299"/>
          </a:xfrm>
          <a:prstGeom prst="rect">
            <a:avLst/>
          </a:prstGeom>
        </p:spPr>
      </p:pic>
      <p:pic>
        <p:nvPicPr>
          <p:cNvPr id="19" name="Picture 18"/>
          <p:cNvPicPr>
            <a:picLocks noChangeAspect="1"/>
          </p:cNvPicPr>
          <p:nvPr/>
        </p:nvPicPr>
        <p:blipFill>
          <a:blip r:embed="rId10"/>
          <a:stretch>
            <a:fillRect/>
          </a:stretch>
        </p:blipFill>
        <p:spPr>
          <a:xfrm>
            <a:off x="7448485" y="1469641"/>
            <a:ext cx="1051332" cy="1565693"/>
          </a:xfrm>
          <a:prstGeom prst="rect">
            <a:avLst/>
          </a:prstGeom>
        </p:spPr>
      </p:pic>
      <p:pic>
        <p:nvPicPr>
          <p:cNvPr id="20" name="Picture 19"/>
          <p:cNvPicPr>
            <a:picLocks noChangeAspect="1"/>
          </p:cNvPicPr>
          <p:nvPr/>
        </p:nvPicPr>
        <p:blipFill>
          <a:blip r:embed="rId11"/>
          <a:stretch>
            <a:fillRect/>
          </a:stretch>
        </p:blipFill>
        <p:spPr>
          <a:xfrm>
            <a:off x="8594401" y="1469641"/>
            <a:ext cx="324134" cy="290603"/>
          </a:xfrm>
          <a:prstGeom prst="rect">
            <a:avLst/>
          </a:prstGeom>
        </p:spPr>
      </p:pic>
      <p:sp>
        <p:nvSpPr>
          <p:cNvPr id="21" name="Google Shape;733;p32"/>
          <p:cNvSpPr txBox="1">
            <a:spLocks/>
          </p:cNvSpPr>
          <p:nvPr/>
        </p:nvSpPr>
        <p:spPr>
          <a:xfrm>
            <a:off x="1071665" y="3302689"/>
            <a:ext cx="1269718" cy="338203"/>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381000" algn="l" rtl="0">
              <a:lnSpc>
                <a:spcPct val="115000"/>
              </a:lnSpc>
              <a:spcBef>
                <a:spcPts val="600"/>
              </a:spcBef>
              <a:spcAft>
                <a:spcPts val="0"/>
              </a:spcAft>
              <a:buClr>
                <a:schemeClr val="accent1"/>
              </a:buClr>
              <a:buSzPts val="2400"/>
              <a:buFont typeface="Barlow Light"/>
              <a:buChar char="▪"/>
              <a:defRPr sz="2400" b="0" i="0" u="none" strike="noStrike" cap="none">
                <a:solidFill>
                  <a:schemeClr val="dk1"/>
                </a:solidFill>
                <a:latin typeface="Barlow Light"/>
                <a:ea typeface="Barlow Light"/>
                <a:cs typeface="Barlow Light"/>
                <a:sym typeface="Barlow Light"/>
              </a:defRPr>
            </a:lvl1pPr>
            <a:lvl2pPr marL="914400" marR="0" lvl="1" indent="-381000" algn="l" rtl="0">
              <a:lnSpc>
                <a:spcPct val="115000"/>
              </a:lnSpc>
              <a:spcBef>
                <a:spcPts val="0"/>
              </a:spcBef>
              <a:spcAft>
                <a:spcPts val="0"/>
              </a:spcAft>
              <a:buClr>
                <a:schemeClr val="accent1"/>
              </a:buClr>
              <a:buSzPts val="2400"/>
              <a:buFont typeface="Barlow Light"/>
              <a:buChar char="▫"/>
              <a:defRPr sz="2400" b="0" i="0" u="none" strike="noStrike" cap="none">
                <a:solidFill>
                  <a:schemeClr val="dk1"/>
                </a:solidFill>
                <a:latin typeface="Barlow Light"/>
                <a:ea typeface="Barlow Light"/>
                <a:cs typeface="Barlow Light"/>
                <a:sym typeface="Barlow Light"/>
              </a:defRPr>
            </a:lvl2pPr>
            <a:lvl3pPr marL="1371600" marR="0" lvl="2" indent="-381000" algn="l" rtl="0">
              <a:lnSpc>
                <a:spcPct val="115000"/>
              </a:lnSpc>
              <a:spcBef>
                <a:spcPts val="0"/>
              </a:spcBef>
              <a:spcAft>
                <a:spcPts val="0"/>
              </a:spcAft>
              <a:buClr>
                <a:schemeClr val="dk2"/>
              </a:buClr>
              <a:buSzPts val="2400"/>
              <a:buFont typeface="Barlow Light"/>
              <a:buChar char="▫"/>
              <a:defRPr sz="2400" b="0" i="0" u="none" strike="noStrike" cap="none">
                <a:solidFill>
                  <a:schemeClr val="dk1"/>
                </a:solidFill>
                <a:latin typeface="Barlow Light"/>
                <a:ea typeface="Barlow Light"/>
                <a:cs typeface="Barlow Light"/>
                <a:sym typeface="Barlow Light"/>
              </a:defRPr>
            </a:lvl3pPr>
            <a:lvl4pPr marL="1828800" marR="0" lvl="3" indent="-381000" algn="l" rtl="0">
              <a:lnSpc>
                <a:spcPct val="115000"/>
              </a:lnSpc>
              <a:spcBef>
                <a:spcPts val="0"/>
              </a:spcBef>
              <a:spcAft>
                <a:spcPts val="0"/>
              </a:spcAft>
              <a:buClr>
                <a:schemeClr val="dk2"/>
              </a:buClr>
              <a:buSzPts val="2400"/>
              <a:buFont typeface="Barlow Light"/>
              <a:buChar char="▫"/>
              <a:defRPr sz="2400" b="0" i="0" u="none" strike="noStrike" cap="none">
                <a:solidFill>
                  <a:schemeClr val="dk1"/>
                </a:solidFill>
                <a:latin typeface="Barlow Light"/>
                <a:ea typeface="Barlow Light"/>
                <a:cs typeface="Barlow Light"/>
                <a:sym typeface="Barlow Light"/>
              </a:defRPr>
            </a:lvl4pPr>
            <a:lvl5pPr marL="2286000" marR="0" lvl="4" indent="-381000" algn="l" rtl="0">
              <a:lnSpc>
                <a:spcPct val="115000"/>
              </a:lnSpc>
              <a:spcBef>
                <a:spcPts val="0"/>
              </a:spcBef>
              <a:spcAft>
                <a:spcPts val="0"/>
              </a:spcAft>
              <a:buClr>
                <a:schemeClr val="dk2"/>
              </a:buClr>
              <a:buSzPts val="2400"/>
              <a:buFont typeface="Barlow Light"/>
              <a:buChar char="▫"/>
              <a:defRPr sz="2400" b="0" i="0" u="none" strike="noStrike" cap="none">
                <a:solidFill>
                  <a:schemeClr val="dk1"/>
                </a:solidFill>
                <a:latin typeface="Barlow Light"/>
                <a:ea typeface="Barlow Light"/>
                <a:cs typeface="Barlow Light"/>
                <a:sym typeface="Barlow Light"/>
              </a:defRPr>
            </a:lvl5pPr>
            <a:lvl6pPr marL="2743200" marR="0" lvl="5" indent="-381000" algn="l" rtl="0">
              <a:lnSpc>
                <a:spcPct val="115000"/>
              </a:lnSpc>
              <a:spcBef>
                <a:spcPts val="0"/>
              </a:spcBef>
              <a:spcAft>
                <a:spcPts val="0"/>
              </a:spcAft>
              <a:buClr>
                <a:schemeClr val="dk2"/>
              </a:buClr>
              <a:buSzPts val="2400"/>
              <a:buFont typeface="Barlow Light"/>
              <a:buChar char="▫"/>
              <a:defRPr sz="2400" b="0" i="0" u="none" strike="noStrike" cap="none">
                <a:solidFill>
                  <a:schemeClr val="dk1"/>
                </a:solidFill>
                <a:latin typeface="Barlow Light"/>
                <a:ea typeface="Barlow Light"/>
                <a:cs typeface="Barlow Light"/>
                <a:sym typeface="Barlow Light"/>
              </a:defRPr>
            </a:lvl6pPr>
            <a:lvl7pPr marL="3200400" marR="0" lvl="6" indent="-381000" algn="l" rtl="0">
              <a:lnSpc>
                <a:spcPct val="115000"/>
              </a:lnSpc>
              <a:spcBef>
                <a:spcPts val="0"/>
              </a:spcBef>
              <a:spcAft>
                <a:spcPts val="0"/>
              </a:spcAft>
              <a:buClr>
                <a:schemeClr val="dk2"/>
              </a:buClr>
              <a:buSzPts val="2400"/>
              <a:buFont typeface="Barlow Light"/>
              <a:buChar char="▫"/>
              <a:defRPr sz="2400" b="0" i="0" u="none" strike="noStrike" cap="none">
                <a:solidFill>
                  <a:schemeClr val="dk1"/>
                </a:solidFill>
                <a:latin typeface="Barlow Light"/>
                <a:ea typeface="Barlow Light"/>
                <a:cs typeface="Barlow Light"/>
                <a:sym typeface="Barlow Light"/>
              </a:defRPr>
            </a:lvl7pPr>
            <a:lvl8pPr marL="3657600" marR="0" lvl="7" indent="-381000" algn="l" rtl="0">
              <a:lnSpc>
                <a:spcPct val="115000"/>
              </a:lnSpc>
              <a:spcBef>
                <a:spcPts val="0"/>
              </a:spcBef>
              <a:spcAft>
                <a:spcPts val="0"/>
              </a:spcAft>
              <a:buClr>
                <a:schemeClr val="dk2"/>
              </a:buClr>
              <a:buSzPts val="2400"/>
              <a:buFont typeface="Barlow Light"/>
              <a:buChar char="▫"/>
              <a:defRPr sz="2400" b="0" i="0" u="none" strike="noStrike" cap="none">
                <a:solidFill>
                  <a:schemeClr val="dk1"/>
                </a:solidFill>
                <a:latin typeface="Barlow Light"/>
                <a:ea typeface="Barlow Light"/>
                <a:cs typeface="Barlow Light"/>
                <a:sym typeface="Barlow Light"/>
              </a:defRPr>
            </a:lvl8pPr>
            <a:lvl9pPr marL="4114800" marR="0" lvl="8" indent="-381000" algn="l" rtl="0">
              <a:lnSpc>
                <a:spcPct val="115000"/>
              </a:lnSpc>
              <a:spcBef>
                <a:spcPts val="0"/>
              </a:spcBef>
              <a:spcAft>
                <a:spcPts val="0"/>
              </a:spcAft>
              <a:buClr>
                <a:schemeClr val="dk2"/>
              </a:buClr>
              <a:buSzPts val="2400"/>
              <a:buFont typeface="Barlow Light"/>
              <a:buChar char="▫"/>
              <a:defRPr sz="2400" b="0" i="0" u="none" strike="noStrike" cap="none">
                <a:solidFill>
                  <a:schemeClr val="dk1"/>
                </a:solidFill>
                <a:latin typeface="Barlow Light"/>
                <a:ea typeface="Barlow Light"/>
                <a:cs typeface="Barlow Light"/>
                <a:sym typeface="Barlow Light"/>
              </a:defRPr>
            </a:lvl9pPr>
          </a:lstStyle>
          <a:p>
            <a:pPr marL="0" indent="0" algn="ctr">
              <a:buFont typeface="Barlow Light"/>
              <a:buNone/>
            </a:pPr>
            <a:r>
              <a:rPr lang="en-US" sz="2000" smtClean="0"/>
              <a:t>Mask For Red Region</a:t>
            </a:r>
            <a:endParaRPr lang="en-US" sz="2000" dirty="0"/>
          </a:p>
        </p:txBody>
      </p:sp>
      <p:sp>
        <p:nvSpPr>
          <p:cNvPr id="22" name="Google Shape;733;p32"/>
          <p:cNvSpPr txBox="1">
            <a:spLocks/>
          </p:cNvSpPr>
          <p:nvPr/>
        </p:nvSpPr>
        <p:spPr>
          <a:xfrm>
            <a:off x="5097649" y="3363308"/>
            <a:ext cx="1731285" cy="338203"/>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381000" algn="l" rtl="0">
              <a:lnSpc>
                <a:spcPct val="115000"/>
              </a:lnSpc>
              <a:spcBef>
                <a:spcPts val="600"/>
              </a:spcBef>
              <a:spcAft>
                <a:spcPts val="0"/>
              </a:spcAft>
              <a:buClr>
                <a:schemeClr val="accent1"/>
              </a:buClr>
              <a:buSzPts val="2400"/>
              <a:buFont typeface="Barlow Light"/>
              <a:buChar char="▪"/>
              <a:defRPr sz="2400" b="0" i="0" u="none" strike="noStrike" cap="none">
                <a:solidFill>
                  <a:schemeClr val="dk1"/>
                </a:solidFill>
                <a:latin typeface="Barlow Light"/>
                <a:ea typeface="Barlow Light"/>
                <a:cs typeface="Barlow Light"/>
                <a:sym typeface="Barlow Light"/>
              </a:defRPr>
            </a:lvl1pPr>
            <a:lvl2pPr marL="914400" marR="0" lvl="1" indent="-381000" algn="l" rtl="0">
              <a:lnSpc>
                <a:spcPct val="115000"/>
              </a:lnSpc>
              <a:spcBef>
                <a:spcPts val="0"/>
              </a:spcBef>
              <a:spcAft>
                <a:spcPts val="0"/>
              </a:spcAft>
              <a:buClr>
                <a:schemeClr val="accent1"/>
              </a:buClr>
              <a:buSzPts val="2400"/>
              <a:buFont typeface="Barlow Light"/>
              <a:buChar char="▫"/>
              <a:defRPr sz="2400" b="0" i="0" u="none" strike="noStrike" cap="none">
                <a:solidFill>
                  <a:schemeClr val="dk1"/>
                </a:solidFill>
                <a:latin typeface="Barlow Light"/>
                <a:ea typeface="Barlow Light"/>
                <a:cs typeface="Barlow Light"/>
                <a:sym typeface="Barlow Light"/>
              </a:defRPr>
            </a:lvl2pPr>
            <a:lvl3pPr marL="1371600" marR="0" lvl="2" indent="-381000" algn="l" rtl="0">
              <a:lnSpc>
                <a:spcPct val="115000"/>
              </a:lnSpc>
              <a:spcBef>
                <a:spcPts val="0"/>
              </a:spcBef>
              <a:spcAft>
                <a:spcPts val="0"/>
              </a:spcAft>
              <a:buClr>
                <a:schemeClr val="dk2"/>
              </a:buClr>
              <a:buSzPts val="2400"/>
              <a:buFont typeface="Barlow Light"/>
              <a:buChar char="▫"/>
              <a:defRPr sz="2400" b="0" i="0" u="none" strike="noStrike" cap="none">
                <a:solidFill>
                  <a:schemeClr val="dk1"/>
                </a:solidFill>
                <a:latin typeface="Barlow Light"/>
                <a:ea typeface="Barlow Light"/>
                <a:cs typeface="Barlow Light"/>
                <a:sym typeface="Barlow Light"/>
              </a:defRPr>
            </a:lvl3pPr>
            <a:lvl4pPr marL="1828800" marR="0" lvl="3" indent="-381000" algn="l" rtl="0">
              <a:lnSpc>
                <a:spcPct val="115000"/>
              </a:lnSpc>
              <a:spcBef>
                <a:spcPts val="0"/>
              </a:spcBef>
              <a:spcAft>
                <a:spcPts val="0"/>
              </a:spcAft>
              <a:buClr>
                <a:schemeClr val="dk2"/>
              </a:buClr>
              <a:buSzPts val="2400"/>
              <a:buFont typeface="Barlow Light"/>
              <a:buChar char="▫"/>
              <a:defRPr sz="2400" b="0" i="0" u="none" strike="noStrike" cap="none">
                <a:solidFill>
                  <a:schemeClr val="dk1"/>
                </a:solidFill>
                <a:latin typeface="Barlow Light"/>
                <a:ea typeface="Barlow Light"/>
                <a:cs typeface="Barlow Light"/>
                <a:sym typeface="Barlow Light"/>
              </a:defRPr>
            </a:lvl4pPr>
            <a:lvl5pPr marL="2286000" marR="0" lvl="4" indent="-381000" algn="l" rtl="0">
              <a:lnSpc>
                <a:spcPct val="115000"/>
              </a:lnSpc>
              <a:spcBef>
                <a:spcPts val="0"/>
              </a:spcBef>
              <a:spcAft>
                <a:spcPts val="0"/>
              </a:spcAft>
              <a:buClr>
                <a:schemeClr val="dk2"/>
              </a:buClr>
              <a:buSzPts val="2400"/>
              <a:buFont typeface="Barlow Light"/>
              <a:buChar char="▫"/>
              <a:defRPr sz="2400" b="0" i="0" u="none" strike="noStrike" cap="none">
                <a:solidFill>
                  <a:schemeClr val="dk1"/>
                </a:solidFill>
                <a:latin typeface="Barlow Light"/>
                <a:ea typeface="Barlow Light"/>
                <a:cs typeface="Barlow Light"/>
                <a:sym typeface="Barlow Light"/>
              </a:defRPr>
            </a:lvl5pPr>
            <a:lvl6pPr marL="2743200" marR="0" lvl="5" indent="-381000" algn="l" rtl="0">
              <a:lnSpc>
                <a:spcPct val="115000"/>
              </a:lnSpc>
              <a:spcBef>
                <a:spcPts val="0"/>
              </a:spcBef>
              <a:spcAft>
                <a:spcPts val="0"/>
              </a:spcAft>
              <a:buClr>
                <a:schemeClr val="dk2"/>
              </a:buClr>
              <a:buSzPts val="2400"/>
              <a:buFont typeface="Barlow Light"/>
              <a:buChar char="▫"/>
              <a:defRPr sz="2400" b="0" i="0" u="none" strike="noStrike" cap="none">
                <a:solidFill>
                  <a:schemeClr val="dk1"/>
                </a:solidFill>
                <a:latin typeface="Barlow Light"/>
                <a:ea typeface="Barlow Light"/>
                <a:cs typeface="Barlow Light"/>
                <a:sym typeface="Barlow Light"/>
              </a:defRPr>
            </a:lvl6pPr>
            <a:lvl7pPr marL="3200400" marR="0" lvl="6" indent="-381000" algn="l" rtl="0">
              <a:lnSpc>
                <a:spcPct val="115000"/>
              </a:lnSpc>
              <a:spcBef>
                <a:spcPts val="0"/>
              </a:spcBef>
              <a:spcAft>
                <a:spcPts val="0"/>
              </a:spcAft>
              <a:buClr>
                <a:schemeClr val="dk2"/>
              </a:buClr>
              <a:buSzPts val="2400"/>
              <a:buFont typeface="Barlow Light"/>
              <a:buChar char="▫"/>
              <a:defRPr sz="2400" b="0" i="0" u="none" strike="noStrike" cap="none">
                <a:solidFill>
                  <a:schemeClr val="dk1"/>
                </a:solidFill>
                <a:latin typeface="Barlow Light"/>
                <a:ea typeface="Barlow Light"/>
                <a:cs typeface="Barlow Light"/>
                <a:sym typeface="Barlow Light"/>
              </a:defRPr>
            </a:lvl7pPr>
            <a:lvl8pPr marL="3657600" marR="0" lvl="7" indent="-381000" algn="l" rtl="0">
              <a:lnSpc>
                <a:spcPct val="115000"/>
              </a:lnSpc>
              <a:spcBef>
                <a:spcPts val="0"/>
              </a:spcBef>
              <a:spcAft>
                <a:spcPts val="0"/>
              </a:spcAft>
              <a:buClr>
                <a:schemeClr val="dk2"/>
              </a:buClr>
              <a:buSzPts val="2400"/>
              <a:buFont typeface="Barlow Light"/>
              <a:buChar char="▫"/>
              <a:defRPr sz="2400" b="0" i="0" u="none" strike="noStrike" cap="none">
                <a:solidFill>
                  <a:schemeClr val="dk1"/>
                </a:solidFill>
                <a:latin typeface="Barlow Light"/>
                <a:ea typeface="Barlow Light"/>
                <a:cs typeface="Barlow Light"/>
                <a:sym typeface="Barlow Light"/>
              </a:defRPr>
            </a:lvl8pPr>
            <a:lvl9pPr marL="4114800" marR="0" lvl="8" indent="-381000" algn="l" rtl="0">
              <a:lnSpc>
                <a:spcPct val="115000"/>
              </a:lnSpc>
              <a:spcBef>
                <a:spcPts val="0"/>
              </a:spcBef>
              <a:spcAft>
                <a:spcPts val="0"/>
              </a:spcAft>
              <a:buClr>
                <a:schemeClr val="dk2"/>
              </a:buClr>
              <a:buSzPts val="2400"/>
              <a:buFont typeface="Barlow Light"/>
              <a:buChar char="▫"/>
              <a:defRPr sz="2400" b="0" i="0" u="none" strike="noStrike" cap="none">
                <a:solidFill>
                  <a:schemeClr val="dk1"/>
                </a:solidFill>
                <a:latin typeface="Barlow Light"/>
                <a:ea typeface="Barlow Light"/>
                <a:cs typeface="Barlow Light"/>
                <a:sym typeface="Barlow Light"/>
              </a:defRPr>
            </a:lvl9pPr>
          </a:lstStyle>
          <a:p>
            <a:pPr marL="0" indent="0" algn="ctr">
              <a:buNone/>
            </a:pPr>
            <a:r>
              <a:rPr lang="en-US" sz="2000" dirty="0" smtClean="0"/>
              <a:t>Contour</a:t>
            </a:r>
          </a:p>
          <a:p>
            <a:pPr marL="0" indent="0" algn="ctr">
              <a:buNone/>
            </a:pPr>
            <a:r>
              <a:rPr lang="en-US" sz="2000" dirty="0" smtClean="0"/>
              <a:t>No Restriction</a:t>
            </a:r>
            <a:endParaRPr lang="en-US" sz="2000" dirty="0"/>
          </a:p>
        </p:txBody>
      </p:sp>
      <p:sp>
        <p:nvSpPr>
          <p:cNvPr id="23" name="Google Shape;733;p32"/>
          <p:cNvSpPr txBox="1">
            <a:spLocks/>
          </p:cNvSpPr>
          <p:nvPr/>
        </p:nvSpPr>
        <p:spPr>
          <a:xfrm>
            <a:off x="3098440" y="3148206"/>
            <a:ext cx="1510506" cy="338203"/>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381000" algn="l" rtl="0">
              <a:lnSpc>
                <a:spcPct val="115000"/>
              </a:lnSpc>
              <a:spcBef>
                <a:spcPts val="600"/>
              </a:spcBef>
              <a:spcAft>
                <a:spcPts val="0"/>
              </a:spcAft>
              <a:buClr>
                <a:schemeClr val="accent1"/>
              </a:buClr>
              <a:buSzPts val="2400"/>
              <a:buFont typeface="Barlow Light"/>
              <a:buChar char="▪"/>
              <a:defRPr sz="2400" b="0" i="0" u="none" strike="noStrike" cap="none">
                <a:solidFill>
                  <a:schemeClr val="dk1"/>
                </a:solidFill>
                <a:latin typeface="Barlow Light"/>
                <a:ea typeface="Barlow Light"/>
                <a:cs typeface="Barlow Light"/>
                <a:sym typeface="Barlow Light"/>
              </a:defRPr>
            </a:lvl1pPr>
            <a:lvl2pPr marL="914400" marR="0" lvl="1" indent="-381000" algn="l" rtl="0">
              <a:lnSpc>
                <a:spcPct val="115000"/>
              </a:lnSpc>
              <a:spcBef>
                <a:spcPts val="0"/>
              </a:spcBef>
              <a:spcAft>
                <a:spcPts val="0"/>
              </a:spcAft>
              <a:buClr>
                <a:schemeClr val="accent1"/>
              </a:buClr>
              <a:buSzPts val="2400"/>
              <a:buFont typeface="Barlow Light"/>
              <a:buChar char="▫"/>
              <a:defRPr sz="2400" b="0" i="0" u="none" strike="noStrike" cap="none">
                <a:solidFill>
                  <a:schemeClr val="dk1"/>
                </a:solidFill>
                <a:latin typeface="Barlow Light"/>
                <a:ea typeface="Barlow Light"/>
                <a:cs typeface="Barlow Light"/>
                <a:sym typeface="Barlow Light"/>
              </a:defRPr>
            </a:lvl2pPr>
            <a:lvl3pPr marL="1371600" marR="0" lvl="2" indent="-381000" algn="l" rtl="0">
              <a:lnSpc>
                <a:spcPct val="115000"/>
              </a:lnSpc>
              <a:spcBef>
                <a:spcPts val="0"/>
              </a:spcBef>
              <a:spcAft>
                <a:spcPts val="0"/>
              </a:spcAft>
              <a:buClr>
                <a:schemeClr val="dk2"/>
              </a:buClr>
              <a:buSzPts val="2400"/>
              <a:buFont typeface="Barlow Light"/>
              <a:buChar char="▫"/>
              <a:defRPr sz="2400" b="0" i="0" u="none" strike="noStrike" cap="none">
                <a:solidFill>
                  <a:schemeClr val="dk1"/>
                </a:solidFill>
                <a:latin typeface="Barlow Light"/>
                <a:ea typeface="Barlow Light"/>
                <a:cs typeface="Barlow Light"/>
                <a:sym typeface="Barlow Light"/>
              </a:defRPr>
            </a:lvl3pPr>
            <a:lvl4pPr marL="1828800" marR="0" lvl="3" indent="-381000" algn="l" rtl="0">
              <a:lnSpc>
                <a:spcPct val="115000"/>
              </a:lnSpc>
              <a:spcBef>
                <a:spcPts val="0"/>
              </a:spcBef>
              <a:spcAft>
                <a:spcPts val="0"/>
              </a:spcAft>
              <a:buClr>
                <a:schemeClr val="dk2"/>
              </a:buClr>
              <a:buSzPts val="2400"/>
              <a:buFont typeface="Barlow Light"/>
              <a:buChar char="▫"/>
              <a:defRPr sz="2400" b="0" i="0" u="none" strike="noStrike" cap="none">
                <a:solidFill>
                  <a:schemeClr val="dk1"/>
                </a:solidFill>
                <a:latin typeface="Barlow Light"/>
                <a:ea typeface="Barlow Light"/>
                <a:cs typeface="Barlow Light"/>
                <a:sym typeface="Barlow Light"/>
              </a:defRPr>
            </a:lvl4pPr>
            <a:lvl5pPr marL="2286000" marR="0" lvl="4" indent="-381000" algn="l" rtl="0">
              <a:lnSpc>
                <a:spcPct val="115000"/>
              </a:lnSpc>
              <a:spcBef>
                <a:spcPts val="0"/>
              </a:spcBef>
              <a:spcAft>
                <a:spcPts val="0"/>
              </a:spcAft>
              <a:buClr>
                <a:schemeClr val="dk2"/>
              </a:buClr>
              <a:buSzPts val="2400"/>
              <a:buFont typeface="Barlow Light"/>
              <a:buChar char="▫"/>
              <a:defRPr sz="2400" b="0" i="0" u="none" strike="noStrike" cap="none">
                <a:solidFill>
                  <a:schemeClr val="dk1"/>
                </a:solidFill>
                <a:latin typeface="Barlow Light"/>
                <a:ea typeface="Barlow Light"/>
                <a:cs typeface="Barlow Light"/>
                <a:sym typeface="Barlow Light"/>
              </a:defRPr>
            </a:lvl5pPr>
            <a:lvl6pPr marL="2743200" marR="0" lvl="5" indent="-381000" algn="l" rtl="0">
              <a:lnSpc>
                <a:spcPct val="115000"/>
              </a:lnSpc>
              <a:spcBef>
                <a:spcPts val="0"/>
              </a:spcBef>
              <a:spcAft>
                <a:spcPts val="0"/>
              </a:spcAft>
              <a:buClr>
                <a:schemeClr val="dk2"/>
              </a:buClr>
              <a:buSzPts val="2400"/>
              <a:buFont typeface="Barlow Light"/>
              <a:buChar char="▫"/>
              <a:defRPr sz="2400" b="0" i="0" u="none" strike="noStrike" cap="none">
                <a:solidFill>
                  <a:schemeClr val="dk1"/>
                </a:solidFill>
                <a:latin typeface="Barlow Light"/>
                <a:ea typeface="Barlow Light"/>
                <a:cs typeface="Barlow Light"/>
                <a:sym typeface="Barlow Light"/>
              </a:defRPr>
            </a:lvl6pPr>
            <a:lvl7pPr marL="3200400" marR="0" lvl="6" indent="-381000" algn="l" rtl="0">
              <a:lnSpc>
                <a:spcPct val="115000"/>
              </a:lnSpc>
              <a:spcBef>
                <a:spcPts val="0"/>
              </a:spcBef>
              <a:spcAft>
                <a:spcPts val="0"/>
              </a:spcAft>
              <a:buClr>
                <a:schemeClr val="dk2"/>
              </a:buClr>
              <a:buSzPts val="2400"/>
              <a:buFont typeface="Barlow Light"/>
              <a:buChar char="▫"/>
              <a:defRPr sz="2400" b="0" i="0" u="none" strike="noStrike" cap="none">
                <a:solidFill>
                  <a:schemeClr val="dk1"/>
                </a:solidFill>
                <a:latin typeface="Barlow Light"/>
                <a:ea typeface="Barlow Light"/>
                <a:cs typeface="Barlow Light"/>
                <a:sym typeface="Barlow Light"/>
              </a:defRPr>
            </a:lvl7pPr>
            <a:lvl8pPr marL="3657600" marR="0" lvl="7" indent="-381000" algn="l" rtl="0">
              <a:lnSpc>
                <a:spcPct val="115000"/>
              </a:lnSpc>
              <a:spcBef>
                <a:spcPts val="0"/>
              </a:spcBef>
              <a:spcAft>
                <a:spcPts val="0"/>
              </a:spcAft>
              <a:buClr>
                <a:schemeClr val="dk2"/>
              </a:buClr>
              <a:buSzPts val="2400"/>
              <a:buFont typeface="Barlow Light"/>
              <a:buChar char="▫"/>
              <a:defRPr sz="2400" b="0" i="0" u="none" strike="noStrike" cap="none">
                <a:solidFill>
                  <a:schemeClr val="dk1"/>
                </a:solidFill>
                <a:latin typeface="Barlow Light"/>
                <a:ea typeface="Barlow Light"/>
                <a:cs typeface="Barlow Light"/>
                <a:sym typeface="Barlow Light"/>
              </a:defRPr>
            </a:lvl8pPr>
            <a:lvl9pPr marL="4114800" marR="0" lvl="8" indent="-381000" algn="l" rtl="0">
              <a:lnSpc>
                <a:spcPct val="115000"/>
              </a:lnSpc>
              <a:spcBef>
                <a:spcPts val="0"/>
              </a:spcBef>
              <a:spcAft>
                <a:spcPts val="0"/>
              </a:spcAft>
              <a:buClr>
                <a:schemeClr val="dk2"/>
              </a:buClr>
              <a:buSzPts val="2400"/>
              <a:buFont typeface="Barlow Light"/>
              <a:buChar char="▫"/>
              <a:defRPr sz="2400" b="0" i="0" u="none" strike="noStrike" cap="none">
                <a:solidFill>
                  <a:schemeClr val="dk1"/>
                </a:solidFill>
                <a:latin typeface="Barlow Light"/>
                <a:ea typeface="Barlow Light"/>
                <a:cs typeface="Barlow Light"/>
                <a:sym typeface="Barlow Light"/>
              </a:defRPr>
            </a:lvl9pPr>
          </a:lstStyle>
          <a:p>
            <a:pPr marL="0" indent="0" algn="ctr">
              <a:buNone/>
            </a:pPr>
            <a:r>
              <a:rPr lang="en-US" sz="2000" dirty="0"/>
              <a:t>Edge Map</a:t>
            </a:r>
          </a:p>
        </p:txBody>
      </p:sp>
      <p:sp>
        <p:nvSpPr>
          <p:cNvPr id="24" name="Google Shape;733;p32"/>
          <p:cNvSpPr txBox="1">
            <a:spLocks/>
          </p:cNvSpPr>
          <p:nvPr/>
        </p:nvSpPr>
        <p:spPr>
          <a:xfrm>
            <a:off x="7011656" y="3697338"/>
            <a:ext cx="2126988" cy="338203"/>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381000" algn="l" rtl="0">
              <a:lnSpc>
                <a:spcPct val="115000"/>
              </a:lnSpc>
              <a:spcBef>
                <a:spcPts val="600"/>
              </a:spcBef>
              <a:spcAft>
                <a:spcPts val="0"/>
              </a:spcAft>
              <a:buClr>
                <a:schemeClr val="accent1"/>
              </a:buClr>
              <a:buSzPts val="2400"/>
              <a:buFont typeface="Barlow Light"/>
              <a:buChar char="▪"/>
              <a:defRPr sz="2400" b="0" i="0" u="none" strike="noStrike" cap="none">
                <a:solidFill>
                  <a:schemeClr val="dk1"/>
                </a:solidFill>
                <a:latin typeface="Barlow Light"/>
                <a:ea typeface="Barlow Light"/>
                <a:cs typeface="Barlow Light"/>
                <a:sym typeface="Barlow Light"/>
              </a:defRPr>
            </a:lvl1pPr>
            <a:lvl2pPr marL="914400" marR="0" lvl="1" indent="-381000" algn="l" rtl="0">
              <a:lnSpc>
                <a:spcPct val="115000"/>
              </a:lnSpc>
              <a:spcBef>
                <a:spcPts val="0"/>
              </a:spcBef>
              <a:spcAft>
                <a:spcPts val="0"/>
              </a:spcAft>
              <a:buClr>
                <a:schemeClr val="accent1"/>
              </a:buClr>
              <a:buSzPts val="2400"/>
              <a:buFont typeface="Barlow Light"/>
              <a:buChar char="▫"/>
              <a:defRPr sz="2400" b="0" i="0" u="none" strike="noStrike" cap="none">
                <a:solidFill>
                  <a:schemeClr val="dk1"/>
                </a:solidFill>
                <a:latin typeface="Barlow Light"/>
                <a:ea typeface="Barlow Light"/>
                <a:cs typeface="Barlow Light"/>
                <a:sym typeface="Barlow Light"/>
              </a:defRPr>
            </a:lvl2pPr>
            <a:lvl3pPr marL="1371600" marR="0" lvl="2" indent="-381000" algn="l" rtl="0">
              <a:lnSpc>
                <a:spcPct val="115000"/>
              </a:lnSpc>
              <a:spcBef>
                <a:spcPts val="0"/>
              </a:spcBef>
              <a:spcAft>
                <a:spcPts val="0"/>
              </a:spcAft>
              <a:buClr>
                <a:schemeClr val="dk2"/>
              </a:buClr>
              <a:buSzPts val="2400"/>
              <a:buFont typeface="Barlow Light"/>
              <a:buChar char="▫"/>
              <a:defRPr sz="2400" b="0" i="0" u="none" strike="noStrike" cap="none">
                <a:solidFill>
                  <a:schemeClr val="dk1"/>
                </a:solidFill>
                <a:latin typeface="Barlow Light"/>
                <a:ea typeface="Barlow Light"/>
                <a:cs typeface="Barlow Light"/>
                <a:sym typeface="Barlow Light"/>
              </a:defRPr>
            </a:lvl3pPr>
            <a:lvl4pPr marL="1828800" marR="0" lvl="3" indent="-381000" algn="l" rtl="0">
              <a:lnSpc>
                <a:spcPct val="115000"/>
              </a:lnSpc>
              <a:spcBef>
                <a:spcPts val="0"/>
              </a:spcBef>
              <a:spcAft>
                <a:spcPts val="0"/>
              </a:spcAft>
              <a:buClr>
                <a:schemeClr val="dk2"/>
              </a:buClr>
              <a:buSzPts val="2400"/>
              <a:buFont typeface="Barlow Light"/>
              <a:buChar char="▫"/>
              <a:defRPr sz="2400" b="0" i="0" u="none" strike="noStrike" cap="none">
                <a:solidFill>
                  <a:schemeClr val="dk1"/>
                </a:solidFill>
                <a:latin typeface="Barlow Light"/>
                <a:ea typeface="Barlow Light"/>
                <a:cs typeface="Barlow Light"/>
                <a:sym typeface="Barlow Light"/>
              </a:defRPr>
            </a:lvl4pPr>
            <a:lvl5pPr marL="2286000" marR="0" lvl="4" indent="-381000" algn="l" rtl="0">
              <a:lnSpc>
                <a:spcPct val="115000"/>
              </a:lnSpc>
              <a:spcBef>
                <a:spcPts val="0"/>
              </a:spcBef>
              <a:spcAft>
                <a:spcPts val="0"/>
              </a:spcAft>
              <a:buClr>
                <a:schemeClr val="dk2"/>
              </a:buClr>
              <a:buSzPts val="2400"/>
              <a:buFont typeface="Barlow Light"/>
              <a:buChar char="▫"/>
              <a:defRPr sz="2400" b="0" i="0" u="none" strike="noStrike" cap="none">
                <a:solidFill>
                  <a:schemeClr val="dk1"/>
                </a:solidFill>
                <a:latin typeface="Barlow Light"/>
                <a:ea typeface="Barlow Light"/>
                <a:cs typeface="Barlow Light"/>
                <a:sym typeface="Barlow Light"/>
              </a:defRPr>
            </a:lvl5pPr>
            <a:lvl6pPr marL="2743200" marR="0" lvl="5" indent="-381000" algn="l" rtl="0">
              <a:lnSpc>
                <a:spcPct val="115000"/>
              </a:lnSpc>
              <a:spcBef>
                <a:spcPts val="0"/>
              </a:spcBef>
              <a:spcAft>
                <a:spcPts val="0"/>
              </a:spcAft>
              <a:buClr>
                <a:schemeClr val="dk2"/>
              </a:buClr>
              <a:buSzPts val="2400"/>
              <a:buFont typeface="Barlow Light"/>
              <a:buChar char="▫"/>
              <a:defRPr sz="2400" b="0" i="0" u="none" strike="noStrike" cap="none">
                <a:solidFill>
                  <a:schemeClr val="dk1"/>
                </a:solidFill>
                <a:latin typeface="Barlow Light"/>
                <a:ea typeface="Barlow Light"/>
                <a:cs typeface="Barlow Light"/>
                <a:sym typeface="Barlow Light"/>
              </a:defRPr>
            </a:lvl6pPr>
            <a:lvl7pPr marL="3200400" marR="0" lvl="6" indent="-381000" algn="l" rtl="0">
              <a:lnSpc>
                <a:spcPct val="115000"/>
              </a:lnSpc>
              <a:spcBef>
                <a:spcPts val="0"/>
              </a:spcBef>
              <a:spcAft>
                <a:spcPts val="0"/>
              </a:spcAft>
              <a:buClr>
                <a:schemeClr val="dk2"/>
              </a:buClr>
              <a:buSzPts val="2400"/>
              <a:buFont typeface="Barlow Light"/>
              <a:buChar char="▫"/>
              <a:defRPr sz="2400" b="0" i="0" u="none" strike="noStrike" cap="none">
                <a:solidFill>
                  <a:schemeClr val="dk1"/>
                </a:solidFill>
                <a:latin typeface="Barlow Light"/>
                <a:ea typeface="Barlow Light"/>
                <a:cs typeface="Barlow Light"/>
                <a:sym typeface="Barlow Light"/>
              </a:defRPr>
            </a:lvl7pPr>
            <a:lvl8pPr marL="3657600" marR="0" lvl="7" indent="-381000" algn="l" rtl="0">
              <a:lnSpc>
                <a:spcPct val="115000"/>
              </a:lnSpc>
              <a:spcBef>
                <a:spcPts val="0"/>
              </a:spcBef>
              <a:spcAft>
                <a:spcPts val="0"/>
              </a:spcAft>
              <a:buClr>
                <a:schemeClr val="dk2"/>
              </a:buClr>
              <a:buSzPts val="2400"/>
              <a:buFont typeface="Barlow Light"/>
              <a:buChar char="▫"/>
              <a:defRPr sz="2400" b="0" i="0" u="none" strike="noStrike" cap="none">
                <a:solidFill>
                  <a:schemeClr val="dk1"/>
                </a:solidFill>
                <a:latin typeface="Barlow Light"/>
                <a:ea typeface="Barlow Light"/>
                <a:cs typeface="Barlow Light"/>
                <a:sym typeface="Barlow Light"/>
              </a:defRPr>
            </a:lvl8pPr>
            <a:lvl9pPr marL="4114800" marR="0" lvl="8" indent="-381000" algn="l" rtl="0">
              <a:lnSpc>
                <a:spcPct val="115000"/>
              </a:lnSpc>
              <a:spcBef>
                <a:spcPts val="0"/>
              </a:spcBef>
              <a:spcAft>
                <a:spcPts val="0"/>
              </a:spcAft>
              <a:buClr>
                <a:schemeClr val="dk2"/>
              </a:buClr>
              <a:buSzPts val="2400"/>
              <a:buFont typeface="Barlow Light"/>
              <a:buChar char="▫"/>
              <a:defRPr sz="2400" b="0" i="0" u="none" strike="noStrike" cap="none">
                <a:solidFill>
                  <a:schemeClr val="dk1"/>
                </a:solidFill>
                <a:latin typeface="Barlow Light"/>
                <a:ea typeface="Barlow Light"/>
                <a:cs typeface="Barlow Light"/>
                <a:sym typeface="Barlow Light"/>
              </a:defRPr>
            </a:lvl9pPr>
          </a:lstStyle>
          <a:p>
            <a:pPr marL="0" indent="0" algn="ctr">
              <a:buNone/>
            </a:pPr>
            <a:r>
              <a:rPr lang="en-US" sz="2000" dirty="0" smtClean="0"/>
              <a:t>Contours </a:t>
            </a:r>
            <a:r>
              <a:rPr lang="en-US" sz="2000" dirty="0"/>
              <a:t>Restricted for Large Region &amp; Crop</a:t>
            </a:r>
          </a:p>
        </p:txBody>
      </p:sp>
    </p:spTree>
    <p:extLst>
      <p:ext uri="{BB962C8B-B14F-4D97-AF65-F5344CB8AC3E}">
        <p14:creationId xmlns:p14="http://schemas.microsoft.com/office/powerpoint/2010/main" val="308062419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84"/>
        <p:cNvGrpSpPr/>
        <p:nvPr/>
      </p:nvGrpSpPr>
      <p:grpSpPr>
        <a:xfrm>
          <a:off x="0" y="0"/>
          <a:ext cx="0" cy="0"/>
          <a:chOff x="0" y="0"/>
          <a:chExt cx="0" cy="0"/>
        </a:xfrm>
      </p:grpSpPr>
      <p:sp>
        <p:nvSpPr>
          <p:cNvPr id="585" name="Google Shape;585;p21"/>
          <p:cNvSpPr txBox="1">
            <a:spLocks noGrp="1"/>
          </p:cNvSpPr>
          <p:nvPr>
            <p:ph type="title"/>
          </p:nvPr>
        </p:nvSpPr>
        <p:spPr>
          <a:xfrm>
            <a:off x="661100" y="664300"/>
            <a:ext cx="7843200" cy="653700"/>
          </a:xfrm>
          <a:prstGeom prst="rect">
            <a:avLst/>
          </a:prstGeom>
        </p:spPr>
        <p:txBody>
          <a:bodyPr spcFirstLastPara="1" wrap="square" lIns="0" tIns="0" rIns="0" bIns="0" anchor="ctr" anchorCtr="0">
            <a:noAutofit/>
          </a:bodyPr>
          <a:lstStyle/>
          <a:p>
            <a:pPr marL="571500" lvl="0" indent="-571500" algn="l" rtl="0">
              <a:spcBef>
                <a:spcPts val="0"/>
              </a:spcBef>
              <a:spcAft>
                <a:spcPts val="0"/>
              </a:spcAft>
              <a:buFont typeface="+mj-lt"/>
              <a:buAutoNum type="romanUcPeriod" startAt="4"/>
            </a:pPr>
            <a:r>
              <a:rPr lang="en" dirty="0" smtClean="0"/>
              <a:t>Tài liệu tham khảo</a:t>
            </a:r>
            <a:endParaRPr dirty="0"/>
          </a:p>
        </p:txBody>
      </p:sp>
      <p:sp>
        <p:nvSpPr>
          <p:cNvPr id="588" name="Google Shape;588;p21"/>
          <p:cNvSpPr txBox="1">
            <a:spLocks noGrp="1"/>
          </p:cNvSpPr>
          <p:nvPr>
            <p:ph type="body" idx="3"/>
          </p:nvPr>
        </p:nvSpPr>
        <p:spPr>
          <a:xfrm>
            <a:off x="1002082" y="1599700"/>
            <a:ext cx="7502119" cy="2890200"/>
          </a:xfrm>
          <a:prstGeom prst="rect">
            <a:avLst/>
          </a:prstGeom>
        </p:spPr>
        <p:txBody>
          <a:bodyPr spcFirstLastPara="1" wrap="square" lIns="0" tIns="0" rIns="0" bIns="0" anchor="t" anchorCtr="0">
            <a:noAutofit/>
          </a:bodyPr>
          <a:lstStyle/>
          <a:p>
            <a:pPr marL="114300" lvl="0" indent="0">
              <a:buNone/>
            </a:pPr>
            <a:r>
              <a:rPr lang="en-US" i="1" dirty="0"/>
              <a:t>[1]. </a:t>
            </a:r>
            <a:r>
              <a:rPr lang="en-US" i="1" dirty="0" err="1"/>
              <a:t>Diễn</a:t>
            </a:r>
            <a:r>
              <a:rPr lang="en-US" i="1" dirty="0"/>
              <a:t> </a:t>
            </a:r>
            <a:r>
              <a:rPr lang="en-US" i="1" dirty="0" err="1"/>
              <a:t>đàn</a:t>
            </a:r>
            <a:r>
              <a:rPr lang="en-US" i="1" dirty="0"/>
              <a:t> </a:t>
            </a:r>
            <a:r>
              <a:rPr lang="en-US" i="1" dirty="0" err="1"/>
              <a:t>Cấp</a:t>
            </a:r>
            <a:r>
              <a:rPr lang="en-US" i="1" dirty="0"/>
              <a:t> </a:t>
            </a:r>
            <a:r>
              <a:rPr lang="en-US" i="1" dirty="0" err="1"/>
              <a:t>cao</a:t>
            </a:r>
            <a:r>
              <a:rPr lang="en-US" i="1" dirty="0"/>
              <a:t> </a:t>
            </a:r>
            <a:r>
              <a:rPr lang="en-US" i="1" dirty="0" err="1"/>
              <a:t>Công</a:t>
            </a:r>
            <a:r>
              <a:rPr lang="en-US" i="1" dirty="0"/>
              <a:t> </a:t>
            </a:r>
            <a:r>
              <a:rPr lang="en-US" i="1" dirty="0" err="1"/>
              <a:t>nghệ</a:t>
            </a:r>
            <a:r>
              <a:rPr lang="en-US" i="1" dirty="0"/>
              <a:t> </a:t>
            </a:r>
            <a:r>
              <a:rPr lang="en-US" i="1" dirty="0" err="1"/>
              <a:t>Thông</a:t>
            </a:r>
            <a:r>
              <a:rPr lang="en-US" i="1" dirty="0"/>
              <a:t> tin – </a:t>
            </a:r>
            <a:r>
              <a:rPr lang="en-US" i="1" dirty="0" err="1"/>
              <a:t>Truyền</a:t>
            </a:r>
            <a:r>
              <a:rPr lang="en-US" i="1" dirty="0"/>
              <a:t> </a:t>
            </a:r>
            <a:r>
              <a:rPr lang="en-US" i="1" dirty="0" err="1"/>
              <a:t>thông</a:t>
            </a:r>
            <a:r>
              <a:rPr lang="en-US" i="1" dirty="0"/>
              <a:t> </a:t>
            </a:r>
            <a:r>
              <a:rPr lang="en-US" i="1" dirty="0" err="1"/>
              <a:t>Việt</a:t>
            </a:r>
            <a:r>
              <a:rPr lang="en-US" i="1" dirty="0"/>
              <a:t> Nam (Vietnam ICT Summit), 2015. CNTT </a:t>
            </a:r>
            <a:r>
              <a:rPr lang="en-US" i="1" dirty="0" err="1"/>
              <a:t>và</a:t>
            </a:r>
            <a:r>
              <a:rPr lang="en-US" i="1" dirty="0"/>
              <a:t> </a:t>
            </a:r>
            <a:r>
              <a:rPr lang="en-US" i="1" dirty="0" err="1"/>
              <a:t>Quản</a:t>
            </a:r>
            <a:r>
              <a:rPr lang="en-US" i="1" dirty="0"/>
              <a:t> </a:t>
            </a:r>
            <a:r>
              <a:rPr lang="en-US" i="1" dirty="0" err="1"/>
              <a:t>trị</a:t>
            </a:r>
            <a:r>
              <a:rPr lang="en-US" i="1" dirty="0"/>
              <a:t> </a:t>
            </a:r>
            <a:r>
              <a:rPr lang="en-US" i="1" dirty="0" err="1"/>
              <a:t>thông</a:t>
            </a:r>
            <a:r>
              <a:rPr lang="en-US" i="1" dirty="0"/>
              <a:t> minh.</a:t>
            </a:r>
          </a:p>
          <a:p>
            <a:pPr marL="114300" lvl="0" indent="0">
              <a:buNone/>
            </a:pPr>
            <a:r>
              <a:rPr lang="en-US" i="1" dirty="0" smtClean="0"/>
              <a:t>[2]. </a:t>
            </a:r>
            <a:r>
              <a:rPr lang="en-US" i="1" u="sng" dirty="0" smtClean="0">
                <a:hlinkClick r:id="rId3"/>
              </a:rPr>
              <a:t>https</a:t>
            </a:r>
            <a:r>
              <a:rPr lang="en-US" i="1" u="sng" dirty="0">
                <a:hlinkClick r:id="rId3"/>
              </a:rPr>
              <a:t>://www.kaggle.com/meowmeowmeowmeowmeow/gtsrb-german-traffic-sign</a:t>
            </a:r>
            <a:endParaRPr lang="en-US" i="1" dirty="0"/>
          </a:p>
          <a:p>
            <a:pPr marL="114300" lvl="0" indent="0">
              <a:buNone/>
            </a:pPr>
            <a:r>
              <a:rPr lang="en-US" i="1" dirty="0" smtClean="0"/>
              <a:t>[3]. </a:t>
            </a:r>
            <a:r>
              <a:rPr lang="en-US" i="1" u="sng" dirty="0" smtClean="0">
                <a:hlinkClick r:id="rId4"/>
              </a:rPr>
              <a:t>https</a:t>
            </a:r>
            <a:r>
              <a:rPr lang="en-US" i="1" u="sng" dirty="0">
                <a:hlinkClick r:id="rId4"/>
              </a:rPr>
              <a:t>://topdev.vn/blog/thuat-toan-cnn-convolutional-neural-network/</a:t>
            </a:r>
            <a:endParaRPr lang="en-US" i="1" dirty="0"/>
          </a:p>
          <a:p>
            <a:pPr marL="0" lvl="0" indent="0" algn="l" rtl="0">
              <a:spcBef>
                <a:spcPts val="600"/>
              </a:spcBef>
              <a:spcAft>
                <a:spcPts val="0"/>
              </a:spcAft>
              <a:buNone/>
            </a:pPr>
            <a:endParaRPr i="1" dirty="0"/>
          </a:p>
        </p:txBody>
      </p:sp>
      <p:sp>
        <p:nvSpPr>
          <p:cNvPr id="589" name="Google Shape;589;p21"/>
          <p:cNvSpPr txBox="1">
            <a:spLocks noGrp="1"/>
          </p:cNvSpPr>
          <p:nvPr>
            <p:ph type="sldNum" idx="12"/>
          </p:nvPr>
        </p:nvSpPr>
        <p:spPr>
          <a:xfrm>
            <a:off x="8504254" y="4489800"/>
            <a:ext cx="653700" cy="653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15</a:t>
            </a:fld>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498941" y="2015778"/>
            <a:ext cx="3851753" cy="923330"/>
          </a:xfrm>
          <a:prstGeom prst="rect">
            <a:avLst/>
          </a:prstGeom>
        </p:spPr>
        <p:txBody>
          <a:bodyPr wrap="square">
            <a:spAutoFit/>
          </a:bodyPr>
          <a:lstStyle/>
          <a:p>
            <a:pPr marL="0" lvl="0" indent="0" algn="ctr">
              <a:buNone/>
            </a:pPr>
            <a:r>
              <a:rPr lang="en-US" sz="5400" b="1" dirty="0" smtClean="0">
                <a:solidFill>
                  <a:schemeClr val="tx1"/>
                </a:solidFill>
                <a:latin typeface="Barlow Light" panose="020B0604020202020204" charset="0"/>
              </a:rPr>
              <a:t>DEMO</a:t>
            </a:r>
            <a:endParaRPr lang="vi-VN" sz="5400" b="1" dirty="0">
              <a:solidFill>
                <a:schemeClr val="tx1"/>
              </a:solidFill>
              <a:latin typeface="Barlow Light" panose="020B0604020202020204" charset="0"/>
            </a:endParaRPr>
          </a:p>
        </p:txBody>
      </p:sp>
    </p:spTree>
    <p:extLst>
      <p:ext uri="{BB962C8B-B14F-4D97-AF65-F5344CB8AC3E}">
        <p14:creationId xmlns:p14="http://schemas.microsoft.com/office/powerpoint/2010/main" val="33901781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768"/>
        <p:cNvGrpSpPr/>
        <p:nvPr/>
      </p:nvGrpSpPr>
      <p:grpSpPr>
        <a:xfrm>
          <a:off x="0" y="0"/>
          <a:ext cx="0" cy="0"/>
          <a:chOff x="0" y="0"/>
          <a:chExt cx="0" cy="0"/>
        </a:xfrm>
      </p:grpSpPr>
      <p:sp>
        <p:nvSpPr>
          <p:cNvPr id="769" name="Google Shape;769;p35"/>
          <p:cNvSpPr txBox="1">
            <a:spLocks noGrp="1"/>
          </p:cNvSpPr>
          <p:nvPr>
            <p:ph type="sldNum" idx="12"/>
          </p:nvPr>
        </p:nvSpPr>
        <p:spPr>
          <a:xfrm>
            <a:off x="8490504" y="4489800"/>
            <a:ext cx="653700" cy="653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solidFill>
                  <a:schemeClr val="dk1"/>
                </a:solidFill>
              </a:rPr>
              <a:t>17</a:t>
            </a:fld>
            <a:endParaRPr>
              <a:solidFill>
                <a:schemeClr val="dk1"/>
              </a:solidFill>
            </a:endParaRPr>
          </a:p>
        </p:txBody>
      </p:sp>
      <p:sp>
        <p:nvSpPr>
          <p:cNvPr id="770" name="Google Shape;770;p35"/>
          <p:cNvSpPr txBox="1">
            <a:spLocks noGrp="1"/>
          </p:cNvSpPr>
          <p:nvPr>
            <p:ph type="ctrTitle" idx="4294967295"/>
          </p:nvPr>
        </p:nvSpPr>
        <p:spPr>
          <a:xfrm>
            <a:off x="4201550" y="1221252"/>
            <a:ext cx="4288800" cy="8325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2800" dirty="0" smtClean="0">
                <a:solidFill>
                  <a:schemeClr val="accent1"/>
                </a:solidFill>
              </a:rPr>
              <a:t>CẢM ƠN THẦY VÀ CÁC BẠN ĐÃ LẮNG NGHE</a:t>
            </a:r>
            <a:endParaRPr sz="2800" dirty="0">
              <a:solidFill>
                <a:schemeClr val="accent1"/>
              </a:solidFill>
            </a:endParaRPr>
          </a:p>
        </p:txBody>
      </p:sp>
      <p:sp>
        <p:nvSpPr>
          <p:cNvPr id="771" name="Google Shape;771;p35"/>
          <p:cNvSpPr txBox="1">
            <a:spLocks noGrp="1"/>
          </p:cNvSpPr>
          <p:nvPr>
            <p:ph type="subTitle" idx="4294967295"/>
          </p:nvPr>
        </p:nvSpPr>
        <p:spPr>
          <a:xfrm>
            <a:off x="4201550" y="2207688"/>
            <a:ext cx="4288800" cy="18774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dirty="0" smtClean="0">
                <a:highlight>
                  <a:schemeClr val="accent1"/>
                </a:highlight>
                <a:latin typeface="Barlow SemiBold"/>
                <a:ea typeface="Barlow SemiBold"/>
                <a:cs typeface="Barlow SemiBold"/>
                <a:sym typeface="Barlow SemiBold"/>
              </a:rPr>
              <a:t>Câu hỏi của bạn?</a:t>
            </a:r>
            <a:endParaRPr dirty="0"/>
          </a:p>
          <a:p>
            <a:pPr marL="457200" lvl="0" indent="-381000" algn="l" rtl="0">
              <a:spcBef>
                <a:spcPts val="600"/>
              </a:spcBef>
              <a:spcAft>
                <a:spcPts val="0"/>
              </a:spcAft>
              <a:buSzPts val="2400"/>
              <a:buChar char="▪"/>
            </a:pPr>
            <a:r>
              <a:rPr lang="en-US" dirty="0" smtClean="0"/>
              <a:t>vannhat820@gmail.com</a:t>
            </a:r>
            <a:endParaRPr dirty="0"/>
          </a:p>
        </p:txBody>
      </p:sp>
      <p:pic>
        <p:nvPicPr>
          <p:cNvPr id="772" name="Google Shape;772;p35"/>
          <p:cNvPicPr preferRelativeResize="0"/>
          <p:nvPr/>
        </p:nvPicPr>
        <p:blipFill rotWithShape="1">
          <a:blip r:embed="rId3">
            <a:alphaModFix/>
          </a:blip>
          <a:srcRect r="62099"/>
          <a:stretch/>
        </p:blipFill>
        <p:spPr>
          <a:xfrm>
            <a:off x="648603" y="0"/>
            <a:ext cx="2920850" cy="5143500"/>
          </a:xfrm>
          <a:prstGeom prst="rect">
            <a:avLst/>
          </a:prstGeom>
          <a:noFill/>
          <a:ln>
            <a:noFill/>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20"/>
        <p:cNvGrpSpPr/>
        <p:nvPr/>
      </p:nvGrpSpPr>
      <p:grpSpPr>
        <a:xfrm>
          <a:off x="0" y="0"/>
          <a:ext cx="0" cy="0"/>
          <a:chOff x="0" y="0"/>
          <a:chExt cx="0" cy="0"/>
        </a:xfrm>
      </p:grpSpPr>
      <p:sp>
        <p:nvSpPr>
          <p:cNvPr id="521" name="Google Shape;521;p14"/>
          <p:cNvSpPr txBox="1">
            <a:spLocks noGrp="1"/>
          </p:cNvSpPr>
          <p:nvPr>
            <p:ph type="title"/>
          </p:nvPr>
        </p:nvSpPr>
        <p:spPr>
          <a:xfrm>
            <a:off x="661100" y="664300"/>
            <a:ext cx="7843200" cy="6537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smtClean="0"/>
              <a:t>MỤC LỤC</a:t>
            </a:r>
            <a:endParaRPr dirty="0"/>
          </a:p>
        </p:txBody>
      </p:sp>
      <p:sp>
        <p:nvSpPr>
          <p:cNvPr id="523" name="Google Shape;523;p14"/>
          <p:cNvSpPr txBox="1">
            <a:spLocks noGrp="1"/>
          </p:cNvSpPr>
          <p:nvPr>
            <p:ph type="body" idx="1"/>
          </p:nvPr>
        </p:nvSpPr>
        <p:spPr>
          <a:xfrm>
            <a:off x="1172650" y="1599700"/>
            <a:ext cx="7331604" cy="2890100"/>
          </a:xfrm>
          <a:prstGeom prst="rect">
            <a:avLst/>
          </a:prstGeom>
        </p:spPr>
        <p:txBody>
          <a:bodyPr spcFirstLastPara="1" wrap="square" lIns="0" tIns="0" rIns="0" bIns="0" anchor="t" anchorCtr="0">
            <a:noAutofit/>
          </a:bodyPr>
          <a:lstStyle/>
          <a:p>
            <a:pPr marL="400050" lvl="0" indent="-400050" algn="l" rtl="0">
              <a:spcBef>
                <a:spcPts val="600"/>
              </a:spcBef>
              <a:spcAft>
                <a:spcPts val="0"/>
              </a:spcAft>
              <a:buClr>
                <a:schemeClr val="dk1"/>
              </a:buClr>
              <a:buSzPts val="1100"/>
              <a:buFont typeface="+mj-lt"/>
              <a:buAutoNum type="romanUcPeriod"/>
            </a:pPr>
            <a:r>
              <a:rPr lang="en-US" sz="1600" dirty="0" err="1" smtClean="0"/>
              <a:t>Giới</a:t>
            </a:r>
            <a:r>
              <a:rPr lang="en-US" sz="1600" dirty="0" smtClean="0"/>
              <a:t> </a:t>
            </a:r>
            <a:r>
              <a:rPr lang="en-US" sz="1600" dirty="0" err="1" smtClean="0"/>
              <a:t>thiệu</a:t>
            </a:r>
            <a:endParaRPr lang="en-US" sz="1600" dirty="0" smtClean="0"/>
          </a:p>
          <a:p>
            <a:pPr marL="400050" lvl="0" indent="-400050" algn="l" rtl="0">
              <a:spcBef>
                <a:spcPts val="600"/>
              </a:spcBef>
              <a:spcAft>
                <a:spcPts val="0"/>
              </a:spcAft>
              <a:buClr>
                <a:schemeClr val="dk1"/>
              </a:buClr>
              <a:buSzPts val="1100"/>
              <a:buFont typeface="+mj-lt"/>
              <a:buAutoNum type="romanUcPeriod"/>
            </a:pPr>
            <a:r>
              <a:rPr lang="en-US" sz="1600" dirty="0" err="1" smtClean="0"/>
              <a:t>Phương</a:t>
            </a:r>
            <a:r>
              <a:rPr lang="en-US" sz="1600" dirty="0" smtClean="0"/>
              <a:t> </a:t>
            </a:r>
            <a:r>
              <a:rPr lang="en-US" sz="1600" dirty="0" err="1" smtClean="0"/>
              <a:t>pháp</a:t>
            </a:r>
            <a:r>
              <a:rPr lang="en-US" sz="1600" dirty="0" smtClean="0"/>
              <a:t> </a:t>
            </a:r>
            <a:r>
              <a:rPr lang="en-US" sz="1600" dirty="0" err="1" smtClean="0"/>
              <a:t>đề</a:t>
            </a:r>
            <a:r>
              <a:rPr lang="en-US" sz="1600" dirty="0" smtClean="0"/>
              <a:t> </a:t>
            </a:r>
            <a:r>
              <a:rPr lang="en-US" sz="1600" dirty="0" err="1" smtClean="0"/>
              <a:t>xuất</a:t>
            </a:r>
            <a:endParaRPr lang="en-US" sz="1600" dirty="0" smtClean="0"/>
          </a:p>
          <a:p>
            <a:pPr marL="400050" lvl="0" indent="-400050" algn="l" rtl="0">
              <a:spcBef>
                <a:spcPts val="600"/>
              </a:spcBef>
              <a:spcAft>
                <a:spcPts val="0"/>
              </a:spcAft>
              <a:buClr>
                <a:schemeClr val="dk1"/>
              </a:buClr>
              <a:buSzPts val="1100"/>
              <a:buFont typeface="+mj-lt"/>
              <a:buAutoNum type="romanUcPeriod"/>
            </a:pPr>
            <a:r>
              <a:rPr lang="en-US" sz="1600" dirty="0" err="1" smtClean="0"/>
              <a:t>Thực</a:t>
            </a:r>
            <a:r>
              <a:rPr lang="en-US" sz="1600" dirty="0" smtClean="0"/>
              <a:t> </a:t>
            </a:r>
            <a:r>
              <a:rPr lang="en-US" sz="1600" dirty="0" err="1" smtClean="0"/>
              <a:t>nghiệm</a:t>
            </a:r>
            <a:endParaRPr lang="en-US" sz="1600" dirty="0" smtClean="0"/>
          </a:p>
          <a:p>
            <a:pPr marL="400050" lvl="0" indent="-400050" algn="l" rtl="0">
              <a:spcBef>
                <a:spcPts val="600"/>
              </a:spcBef>
              <a:spcAft>
                <a:spcPts val="0"/>
              </a:spcAft>
              <a:buClr>
                <a:schemeClr val="dk1"/>
              </a:buClr>
              <a:buSzPts val="1100"/>
              <a:buFont typeface="+mj-lt"/>
              <a:buAutoNum type="romanUcPeriod"/>
            </a:pPr>
            <a:r>
              <a:rPr lang="en-US" sz="1600" dirty="0" err="1" smtClean="0"/>
              <a:t>Tài</a:t>
            </a:r>
            <a:r>
              <a:rPr lang="en-US" sz="1600" dirty="0" smtClean="0"/>
              <a:t> </a:t>
            </a:r>
            <a:r>
              <a:rPr lang="en-US" sz="1600" dirty="0" err="1" smtClean="0"/>
              <a:t>liệu</a:t>
            </a:r>
            <a:r>
              <a:rPr lang="en-US" sz="1600" dirty="0" smtClean="0"/>
              <a:t> </a:t>
            </a:r>
            <a:r>
              <a:rPr lang="en-US" sz="1600" dirty="0" err="1" smtClean="0"/>
              <a:t>tham</a:t>
            </a:r>
            <a:r>
              <a:rPr lang="en-US" sz="1600" dirty="0" smtClean="0"/>
              <a:t> </a:t>
            </a:r>
            <a:r>
              <a:rPr lang="en-US" sz="1600" dirty="0" err="1" smtClean="0"/>
              <a:t>khảo</a:t>
            </a:r>
            <a:endParaRPr lang="en-US" sz="1600" dirty="0" smtClean="0"/>
          </a:p>
          <a:p>
            <a:pPr marL="0" lvl="0" indent="0" algn="l" rtl="0">
              <a:spcBef>
                <a:spcPts val="600"/>
              </a:spcBef>
              <a:spcAft>
                <a:spcPts val="0"/>
              </a:spcAft>
              <a:buClr>
                <a:schemeClr val="dk1"/>
              </a:buClr>
              <a:buSzPts val="1100"/>
              <a:buFont typeface="Arial"/>
              <a:buNone/>
            </a:pPr>
            <a:endParaRPr lang="en-US" sz="1200" b="1" dirty="0" smtClean="0"/>
          </a:p>
          <a:p>
            <a:pPr marL="0" lvl="0" indent="0" algn="l" rtl="0">
              <a:spcBef>
                <a:spcPts val="600"/>
              </a:spcBef>
              <a:spcAft>
                <a:spcPts val="0"/>
              </a:spcAft>
              <a:buClr>
                <a:schemeClr val="dk1"/>
              </a:buClr>
              <a:buSzPts val="1100"/>
              <a:buFont typeface="Arial"/>
              <a:buNone/>
            </a:pPr>
            <a:endParaRPr dirty="0"/>
          </a:p>
        </p:txBody>
      </p:sp>
      <p:sp>
        <p:nvSpPr>
          <p:cNvPr id="525" name="Google Shape;525;p14"/>
          <p:cNvSpPr txBox="1">
            <a:spLocks noGrp="1"/>
          </p:cNvSpPr>
          <p:nvPr>
            <p:ph type="sldNum" idx="12"/>
          </p:nvPr>
        </p:nvSpPr>
        <p:spPr>
          <a:xfrm>
            <a:off x="8504254" y="4489800"/>
            <a:ext cx="653700" cy="653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a:t>
            </a:fld>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49"/>
        <p:cNvGrpSpPr/>
        <p:nvPr/>
      </p:nvGrpSpPr>
      <p:grpSpPr>
        <a:xfrm>
          <a:off x="0" y="0"/>
          <a:ext cx="0" cy="0"/>
          <a:chOff x="0" y="0"/>
          <a:chExt cx="0" cy="0"/>
        </a:xfrm>
      </p:grpSpPr>
      <p:sp>
        <p:nvSpPr>
          <p:cNvPr id="550" name="Google Shape;550;p18"/>
          <p:cNvSpPr txBox="1">
            <a:spLocks noGrp="1"/>
          </p:cNvSpPr>
          <p:nvPr>
            <p:ph type="title"/>
          </p:nvPr>
        </p:nvSpPr>
        <p:spPr>
          <a:xfrm>
            <a:off x="661100" y="664300"/>
            <a:ext cx="7843200" cy="653700"/>
          </a:xfrm>
          <a:prstGeom prst="rect">
            <a:avLst/>
          </a:prstGeom>
        </p:spPr>
        <p:txBody>
          <a:bodyPr spcFirstLastPara="1" wrap="square" lIns="0" tIns="0" rIns="0" bIns="0" anchor="ctr" anchorCtr="0">
            <a:noAutofit/>
          </a:bodyPr>
          <a:lstStyle/>
          <a:p>
            <a:pPr marL="571500" lvl="0" indent="-571500" algn="l" rtl="0">
              <a:spcBef>
                <a:spcPts val="0"/>
              </a:spcBef>
              <a:spcAft>
                <a:spcPts val="0"/>
              </a:spcAft>
              <a:buFont typeface="+mj-lt"/>
              <a:buAutoNum type="romanUcPeriod"/>
            </a:pPr>
            <a:r>
              <a:rPr lang="en" dirty="0" smtClean="0"/>
              <a:t>Đặt vấn đề</a:t>
            </a:r>
            <a:endParaRPr dirty="0"/>
          </a:p>
        </p:txBody>
      </p:sp>
      <p:sp>
        <p:nvSpPr>
          <p:cNvPr id="551" name="Google Shape;551;p18"/>
          <p:cNvSpPr txBox="1">
            <a:spLocks noGrp="1"/>
          </p:cNvSpPr>
          <p:nvPr>
            <p:ph type="body" idx="1"/>
          </p:nvPr>
        </p:nvSpPr>
        <p:spPr>
          <a:xfrm>
            <a:off x="1199775" y="1599700"/>
            <a:ext cx="6650700" cy="2886000"/>
          </a:xfrm>
          <a:prstGeom prst="rect">
            <a:avLst/>
          </a:prstGeom>
        </p:spPr>
        <p:txBody>
          <a:bodyPr spcFirstLastPara="1" wrap="square" lIns="0" tIns="0" rIns="0" bIns="0" anchor="t" anchorCtr="0">
            <a:noAutofit/>
          </a:bodyPr>
          <a:lstStyle/>
          <a:p>
            <a:pPr marL="76200" indent="0">
              <a:buNone/>
            </a:pPr>
            <a:r>
              <a:rPr lang="en-US" sz="2000" dirty="0" err="1">
                <a:latin typeface="Barlow Light" panose="020B0604020202020204" charset="0"/>
              </a:rPr>
              <a:t>Mô</a:t>
            </a:r>
            <a:r>
              <a:rPr lang="en-US" sz="2000" dirty="0">
                <a:latin typeface="Barlow Light" panose="020B0604020202020204" charset="0"/>
              </a:rPr>
              <a:t> </a:t>
            </a:r>
            <a:r>
              <a:rPr lang="en-US" sz="2000" dirty="0" err="1">
                <a:latin typeface="Barlow Light" panose="020B0604020202020204" charset="0"/>
              </a:rPr>
              <a:t>tả</a:t>
            </a:r>
            <a:r>
              <a:rPr lang="en-US" sz="2000" dirty="0">
                <a:latin typeface="Barlow Light" panose="020B0604020202020204" charset="0"/>
              </a:rPr>
              <a:t> </a:t>
            </a:r>
            <a:r>
              <a:rPr lang="en-US" sz="2000" dirty="0" err="1">
                <a:latin typeface="Barlow Light" panose="020B0604020202020204" charset="0"/>
              </a:rPr>
              <a:t>bài</a:t>
            </a:r>
            <a:r>
              <a:rPr lang="en-US" sz="2000" dirty="0">
                <a:latin typeface="Barlow Light" panose="020B0604020202020204" charset="0"/>
              </a:rPr>
              <a:t> </a:t>
            </a:r>
            <a:r>
              <a:rPr lang="en-US" sz="2000" dirty="0" err="1">
                <a:latin typeface="Barlow Light" panose="020B0604020202020204" charset="0"/>
              </a:rPr>
              <a:t>toán</a:t>
            </a:r>
            <a:r>
              <a:rPr lang="en-US" sz="2000" dirty="0">
                <a:latin typeface="Barlow Light" panose="020B0604020202020204" charset="0"/>
              </a:rPr>
              <a:t>:</a:t>
            </a:r>
          </a:p>
          <a:p>
            <a:r>
              <a:rPr lang="en-US" sz="2000" dirty="0" err="1">
                <a:latin typeface="Barlow Light" panose="020B0604020202020204" charset="0"/>
              </a:rPr>
              <a:t>Nhận</a:t>
            </a:r>
            <a:r>
              <a:rPr lang="en-US" sz="2000" dirty="0">
                <a:latin typeface="Barlow Light" panose="020B0604020202020204" charset="0"/>
              </a:rPr>
              <a:t> </a:t>
            </a:r>
            <a:r>
              <a:rPr lang="en-US" sz="2000" dirty="0" err="1">
                <a:latin typeface="Barlow Light" panose="020B0604020202020204" charset="0"/>
              </a:rPr>
              <a:t>diện</a:t>
            </a:r>
            <a:r>
              <a:rPr lang="en-US" sz="2000" dirty="0">
                <a:latin typeface="Barlow Light" panose="020B0604020202020204" charset="0"/>
              </a:rPr>
              <a:t> </a:t>
            </a:r>
            <a:r>
              <a:rPr lang="en-US" sz="2000" dirty="0" err="1">
                <a:latin typeface="Barlow Light" panose="020B0604020202020204" charset="0"/>
              </a:rPr>
              <a:t>biển</a:t>
            </a:r>
            <a:r>
              <a:rPr lang="en-US" sz="2000" dirty="0">
                <a:latin typeface="Barlow Light" panose="020B0604020202020204" charset="0"/>
              </a:rPr>
              <a:t> </a:t>
            </a:r>
            <a:r>
              <a:rPr lang="en-US" sz="2000" dirty="0" err="1">
                <a:latin typeface="Barlow Light" panose="020B0604020202020204" charset="0"/>
              </a:rPr>
              <a:t>báo</a:t>
            </a:r>
            <a:r>
              <a:rPr lang="en-US" sz="2000" dirty="0">
                <a:latin typeface="Barlow Light" panose="020B0604020202020204" charset="0"/>
              </a:rPr>
              <a:t> </a:t>
            </a:r>
            <a:r>
              <a:rPr lang="en-US" sz="2000" dirty="0" err="1">
                <a:latin typeface="Barlow Light" panose="020B0604020202020204" charset="0"/>
              </a:rPr>
              <a:t>giao</a:t>
            </a:r>
            <a:r>
              <a:rPr lang="en-US" sz="2000" dirty="0">
                <a:latin typeface="Barlow Light" panose="020B0604020202020204" charset="0"/>
              </a:rPr>
              <a:t> </a:t>
            </a:r>
            <a:r>
              <a:rPr lang="en-US" sz="2000" dirty="0" err="1">
                <a:latin typeface="Barlow Light" panose="020B0604020202020204" charset="0"/>
              </a:rPr>
              <a:t>thông</a:t>
            </a:r>
            <a:r>
              <a:rPr lang="en-US" sz="2000" dirty="0">
                <a:latin typeface="Barlow Light" panose="020B0604020202020204" charset="0"/>
              </a:rPr>
              <a:t> </a:t>
            </a:r>
            <a:r>
              <a:rPr lang="en-US" sz="2000" dirty="0" err="1">
                <a:latin typeface="Barlow Light" panose="020B0604020202020204" charset="0"/>
              </a:rPr>
              <a:t>là</a:t>
            </a:r>
            <a:r>
              <a:rPr lang="en-US" sz="2000" dirty="0">
                <a:latin typeface="Barlow Light" panose="020B0604020202020204" charset="0"/>
              </a:rPr>
              <a:t> </a:t>
            </a:r>
            <a:r>
              <a:rPr lang="en-US" sz="2000" dirty="0" err="1">
                <a:latin typeface="Barlow Light" panose="020B0604020202020204" charset="0"/>
              </a:rPr>
              <a:t>một</a:t>
            </a:r>
            <a:r>
              <a:rPr lang="en-US" sz="2000" dirty="0">
                <a:latin typeface="Barlow Light" panose="020B0604020202020204" charset="0"/>
              </a:rPr>
              <a:t> </a:t>
            </a:r>
            <a:r>
              <a:rPr lang="en-US" sz="2000" dirty="0" err="1">
                <a:latin typeface="Barlow Light" panose="020B0604020202020204" charset="0"/>
              </a:rPr>
              <a:t>bài</a:t>
            </a:r>
            <a:r>
              <a:rPr lang="en-US" sz="2000" dirty="0">
                <a:latin typeface="Barlow Light" panose="020B0604020202020204" charset="0"/>
              </a:rPr>
              <a:t> </a:t>
            </a:r>
            <a:r>
              <a:rPr lang="en-US" sz="2000" dirty="0" err="1">
                <a:latin typeface="Barlow Light" panose="020B0604020202020204" charset="0"/>
              </a:rPr>
              <a:t>toán</a:t>
            </a:r>
            <a:r>
              <a:rPr lang="en-US" sz="2000" dirty="0">
                <a:latin typeface="Barlow Light" panose="020B0604020202020204" charset="0"/>
              </a:rPr>
              <a:t> </a:t>
            </a:r>
            <a:r>
              <a:rPr lang="en-US" sz="2000" dirty="0" err="1">
                <a:latin typeface="Barlow Light" panose="020B0604020202020204" charset="0"/>
              </a:rPr>
              <a:t>nhận</a:t>
            </a:r>
            <a:r>
              <a:rPr lang="en-US" sz="2000" dirty="0">
                <a:latin typeface="Barlow Light" panose="020B0604020202020204" charset="0"/>
              </a:rPr>
              <a:t> </a:t>
            </a:r>
            <a:r>
              <a:rPr lang="en-US" sz="2000" dirty="0" err="1">
                <a:latin typeface="Barlow Light" panose="020B0604020202020204" charset="0"/>
              </a:rPr>
              <a:t>dạng</a:t>
            </a:r>
            <a:r>
              <a:rPr lang="en-US" sz="2000" dirty="0">
                <a:latin typeface="Barlow Light" panose="020B0604020202020204" charset="0"/>
              </a:rPr>
              <a:t> </a:t>
            </a:r>
            <a:r>
              <a:rPr lang="en-US" sz="2000" dirty="0" err="1">
                <a:latin typeface="Barlow Light" panose="020B0604020202020204" charset="0"/>
              </a:rPr>
              <a:t>sử</a:t>
            </a:r>
            <a:r>
              <a:rPr lang="en-US" sz="2000" dirty="0">
                <a:latin typeface="Barlow Light" panose="020B0604020202020204" charset="0"/>
              </a:rPr>
              <a:t> </a:t>
            </a:r>
            <a:r>
              <a:rPr lang="en-US" sz="2000" dirty="0" err="1">
                <a:latin typeface="Barlow Light" panose="020B0604020202020204" charset="0"/>
              </a:rPr>
              <a:t>dụng</a:t>
            </a:r>
            <a:r>
              <a:rPr lang="en-US" sz="2000" dirty="0">
                <a:latin typeface="Barlow Light" panose="020B0604020202020204" charset="0"/>
              </a:rPr>
              <a:t> Deep Learning</a:t>
            </a:r>
          </a:p>
          <a:p>
            <a:r>
              <a:rPr lang="en-US" sz="2000" dirty="0">
                <a:latin typeface="Barlow Light" panose="020B0604020202020204" charset="0"/>
              </a:rPr>
              <a:t>Input </a:t>
            </a:r>
            <a:r>
              <a:rPr lang="en-US" sz="2000" dirty="0" err="1">
                <a:latin typeface="Barlow Light" panose="020B0604020202020204" charset="0"/>
              </a:rPr>
              <a:t>là</a:t>
            </a:r>
            <a:r>
              <a:rPr lang="en-US" sz="2000" dirty="0">
                <a:latin typeface="Barlow Light" panose="020B0604020202020204" charset="0"/>
              </a:rPr>
              <a:t> </a:t>
            </a:r>
            <a:r>
              <a:rPr lang="en-US" sz="2000" dirty="0" err="1">
                <a:latin typeface="Barlow Light" panose="020B0604020202020204" charset="0"/>
              </a:rPr>
              <a:t>một</a:t>
            </a:r>
            <a:r>
              <a:rPr lang="en-US" sz="2000" dirty="0">
                <a:latin typeface="Barlow Light" panose="020B0604020202020204" charset="0"/>
              </a:rPr>
              <a:t> </a:t>
            </a:r>
            <a:r>
              <a:rPr lang="en-US" sz="2000" dirty="0" err="1">
                <a:latin typeface="Barlow Light" panose="020B0604020202020204" charset="0"/>
              </a:rPr>
              <a:t>biển</a:t>
            </a:r>
            <a:r>
              <a:rPr lang="en-US" sz="2000" dirty="0">
                <a:latin typeface="Barlow Light" panose="020B0604020202020204" charset="0"/>
              </a:rPr>
              <a:t> </a:t>
            </a:r>
            <a:r>
              <a:rPr lang="en-US" sz="2000" dirty="0" err="1">
                <a:latin typeface="Barlow Light" panose="020B0604020202020204" charset="0"/>
              </a:rPr>
              <a:t>báo</a:t>
            </a:r>
            <a:r>
              <a:rPr lang="en-US" sz="2000" dirty="0">
                <a:latin typeface="Barlow Light" panose="020B0604020202020204" charset="0"/>
              </a:rPr>
              <a:t> </a:t>
            </a:r>
            <a:r>
              <a:rPr lang="en-US" sz="2000" dirty="0" err="1">
                <a:latin typeface="Barlow Light" panose="020B0604020202020204" charset="0"/>
              </a:rPr>
              <a:t>giao</a:t>
            </a:r>
            <a:r>
              <a:rPr lang="en-US" sz="2000" dirty="0">
                <a:latin typeface="Barlow Light" panose="020B0604020202020204" charset="0"/>
              </a:rPr>
              <a:t> </a:t>
            </a:r>
            <a:r>
              <a:rPr lang="en-US" sz="2000" dirty="0" err="1">
                <a:latin typeface="Barlow Light" panose="020B0604020202020204" charset="0"/>
              </a:rPr>
              <a:t>thông</a:t>
            </a:r>
            <a:endParaRPr lang="en-US" sz="2000" dirty="0">
              <a:latin typeface="Barlow Light" panose="020B0604020202020204" charset="0"/>
            </a:endParaRPr>
          </a:p>
          <a:p>
            <a:r>
              <a:rPr lang="en-US" sz="2000" dirty="0">
                <a:latin typeface="Barlow Light" panose="020B0604020202020204" charset="0"/>
              </a:rPr>
              <a:t>Output </a:t>
            </a:r>
            <a:r>
              <a:rPr lang="en-US" sz="2000" dirty="0" err="1">
                <a:latin typeface="Barlow Light" panose="020B0604020202020204" charset="0"/>
              </a:rPr>
              <a:t>là</a:t>
            </a:r>
            <a:r>
              <a:rPr lang="en-US" sz="2000" dirty="0">
                <a:latin typeface="Barlow Light" panose="020B0604020202020204" charset="0"/>
              </a:rPr>
              <a:t> </a:t>
            </a:r>
            <a:r>
              <a:rPr lang="en-US" sz="2000" dirty="0" err="1">
                <a:latin typeface="Barlow Light" panose="020B0604020202020204" charset="0"/>
              </a:rPr>
              <a:t>tên</a:t>
            </a:r>
            <a:r>
              <a:rPr lang="en-US" sz="2000" dirty="0">
                <a:latin typeface="Barlow Light" panose="020B0604020202020204" charset="0"/>
              </a:rPr>
              <a:t> </a:t>
            </a:r>
            <a:r>
              <a:rPr lang="en-US" sz="2000" dirty="0" err="1">
                <a:latin typeface="Barlow Light" panose="020B0604020202020204" charset="0"/>
              </a:rPr>
              <a:t>biển</a:t>
            </a:r>
            <a:r>
              <a:rPr lang="en-US" sz="2000" dirty="0">
                <a:latin typeface="Barlow Light" panose="020B0604020202020204" charset="0"/>
              </a:rPr>
              <a:t> </a:t>
            </a:r>
            <a:r>
              <a:rPr lang="en-US" sz="2000" dirty="0" err="1">
                <a:latin typeface="Barlow Light" panose="020B0604020202020204" charset="0"/>
              </a:rPr>
              <a:t>báo</a:t>
            </a:r>
            <a:r>
              <a:rPr lang="en-US" sz="2000" dirty="0">
                <a:latin typeface="Barlow Light" panose="020B0604020202020204" charset="0"/>
              </a:rPr>
              <a:t> </a:t>
            </a:r>
            <a:r>
              <a:rPr lang="en-US" sz="2000" dirty="0" err="1">
                <a:latin typeface="Barlow Light" panose="020B0604020202020204" charset="0"/>
              </a:rPr>
              <a:t>và</a:t>
            </a:r>
            <a:r>
              <a:rPr lang="en-US" sz="2000" dirty="0">
                <a:latin typeface="Barlow Light" panose="020B0604020202020204" charset="0"/>
              </a:rPr>
              <a:t> </a:t>
            </a:r>
            <a:r>
              <a:rPr lang="en-US" sz="2000" dirty="0" err="1">
                <a:latin typeface="Barlow Light" panose="020B0604020202020204" charset="0"/>
              </a:rPr>
              <a:t>thông</a:t>
            </a:r>
            <a:r>
              <a:rPr lang="en-US" sz="2000" dirty="0">
                <a:latin typeface="Barlow Light" panose="020B0604020202020204" charset="0"/>
              </a:rPr>
              <a:t> tin </a:t>
            </a:r>
            <a:r>
              <a:rPr lang="en-US" sz="2000" dirty="0" err="1">
                <a:latin typeface="Barlow Light" panose="020B0604020202020204" charset="0"/>
              </a:rPr>
              <a:t>của</a:t>
            </a:r>
            <a:r>
              <a:rPr lang="en-US" sz="2000" dirty="0">
                <a:latin typeface="Barlow Light" panose="020B0604020202020204" charset="0"/>
              </a:rPr>
              <a:t> </a:t>
            </a:r>
            <a:r>
              <a:rPr lang="en-US" sz="2000" dirty="0" err="1">
                <a:latin typeface="Barlow Light" panose="020B0604020202020204" charset="0"/>
              </a:rPr>
              <a:t>nó</a:t>
            </a:r>
            <a:endParaRPr lang="vi-VN" sz="2000" dirty="0">
              <a:latin typeface="Barlow Light" panose="020B0604020202020204" charset="0"/>
            </a:endParaRPr>
          </a:p>
          <a:p>
            <a:pPr marL="0" lvl="0" indent="0">
              <a:buNone/>
            </a:pPr>
            <a:endParaRPr sz="1400" dirty="0">
              <a:solidFill>
                <a:schemeClr val="tx1"/>
              </a:solidFill>
              <a:latin typeface="Barlow Light" panose="020B0604020202020204" charset="0"/>
            </a:endParaRPr>
          </a:p>
        </p:txBody>
      </p:sp>
      <p:sp>
        <p:nvSpPr>
          <p:cNvPr id="552" name="Google Shape;552;p18"/>
          <p:cNvSpPr txBox="1">
            <a:spLocks noGrp="1"/>
          </p:cNvSpPr>
          <p:nvPr>
            <p:ph type="sldNum" idx="12"/>
          </p:nvPr>
        </p:nvSpPr>
        <p:spPr>
          <a:xfrm>
            <a:off x="8504254" y="4489800"/>
            <a:ext cx="653700" cy="653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3</a:t>
            </a:fld>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32"/>
        <p:cNvGrpSpPr/>
        <p:nvPr/>
      </p:nvGrpSpPr>
      <p:grpSpPr>
        <a:xfrm>
          <a:off x="0" y="0"/>
          <a:ext cx="0" cy="0"/>
          <a:chOff x="0" y="0"/>
          <a:chExt cx="0" cy="0"/>
        </a:xfrm>
      </p:grpSpPr>
      <p:sp>
        <p:nvSpPr>
          <p:cNvPr id="733" name="Google Shape;733;p32"/>
          <p:cNvSpPr txBox="1">
            <a:spLocks noGrp="1"/>
          </p:cNvSpPr>
          <p:nvPr>
            <p:ph type="body" idx="4294967295"/>
          </p:nvPr>
        </p:nvSpPr>
        <p:spPr>
          <a:xfrm>
            <a:off x="1146132" y="676405"/>
            <a:ext cx="7358122" cy="3813395"/>
          </a:xfrm>
          <a:prstGeom prst="rect">
            <a:avLst/>
          </a:prstGeom>
        </p:spPr>
        <p:txBody>
          <a:bodyPr spcFirstLastPara="1" wrap="square" lIns="0" tIns="0" rIns="0" bIns="0" anchor="ctr" anchorCtr="0">
            <a:noAutofit/>
          </a:bodyPr>
          <a:lstStyle/>
          <a:p>
            <a:pPr marL="76200" indent="0">
              <a:buNone/>
            </a:pPr>
            <a:r>
              <a:rPr lang="en-US" sz="2000" dirty="0" err="1">
                <a:latin typeface="Barlow Light" panose="020B0604020202020204" charset="0"/>
              </a:rPr>
              <a:t>Tầm</a:t>
            </a:r>
            <a:r>
              <a:rPr lang="en-US" sz="2000" dirty="0">
                <a:latin typeface="Barlow Light" panose="020B0604020202020204" charset="0"/>
              </a:rPr>
              <a:t> </a:t>
            </a:r>
            <a:r>
              <a:rPr lang="en-US" sz="2000" dirty="0" err="1">
                <a:latin typeface="Barlow Light" panose="020B0604020202020204" charset="0"/>
              </a:rPr>
              <a:t>quan</a:t>
            </a:r>
            <a:r>
              <a:rPr lang="en-US" sz="2000" dirty="0">
                <a:latin typeface="Barlow Light" panose="020B0604020202020204" charset="0"/>
              </a:rPr>
              <a:t> </a:t>
            </a:r>
            <a:r>
              <a:rPr lang="en-US" sz="2000" dirty="0" err="1">
                <a:latin typeface="Barlow Light" panose="020B0604020202020204" charset="0"/>
              </a:rPr>
              <a:t>trọng</a:t>
            </a:r>
            <a:r>
              <a:rPr lang="en-US" sz="2000" dirty="0">
                <a:latin typeface="Barlow Light" panose="020B0604020202020204" charset="0"/>
              </a:rPr>
              <a:t> </a:t>
            </a:r>
            <a:r>
              <a:rPr lang="en-US" sz="2000" dirty="0" err="1">
                <a:latin typeface="Barlow Light" panose="020B0604020202020204" charset="0"/>
              </a:rPr>
              <a:t>của</a:t>
            </a:r>
            <a:r>
              <a:rPr lang="en-US" sz="2000" dirty="0">
                <a:latin typeface="Barlow Light" panose="020B0604020202020204" charset="0"/>
              </a:rPr>
              <a:t> </a:t>
            </a:r>
            <a:r>
              <a:rPr lang="en-US" sz="2000" dirty="0" err="1">
                <a:latin typeface="Barlow Light" panose="020B0604020202020204" charset="0"/>
              </a:rPr>
              <a:t>bài</a:t>
            </a:r>
            <a:r>
              <a:rPr lang="en-US" sz="2000" dirty="0">
                <a:latin typeface="Barlow Light" panose="020B0604020202020204" charset="0"/>
              </a:rPr>
              <a:t> </a:t>
            </a:r>
            <a:r>
              <a:rPr lang="en-US" sz="2000" dirty="0" err="1">
                <a:latin typeface="Barlow Light" panose="020B0604020202020204" charset="0"/>
              </a:rPr>
              <a:t>toán</a:t>
            </a:r>
            <a:r>
              <a:rPr lang="en-US" sz="2000" dirty="0">
                <a:latin typeface="Barlow Light" panose="020B0604020202020204" charset="0"/>
              </a:rPr>
              <a:t>:</a:t>
            </a:r>
          </a:p>
          <a:p>
            <a:r>
              <a:rPr lang="en-US" sz="2000" dirty="0" err="1">
                <a:latin typeface="Barlow Light" panose="020B0604020202020204" charset="0"/>
              </a:rPr>
              <a:t>Giúp</a:t>
            </a:r>
            <a:r>
              <a:rPr lang="en-US" sz="2000" dirty="0">
                <a:latin typeface="Barlow Light" panose="020B0604020202020204" charset="0"/>
              </a:rPr>
              <a:t> </a:t>
            </a:r>
            <a:r>
              <a:rPr lang="en-US" sz="2000" dirty="0" err="1">
                <a:latin typeface="Barlow Light" panose="020B0604020202020204" charset="0"/>
              </a:rPr>
              <a:t>nhận</a:t>
            </a:r>
            <a:r>
              <a:rPr lang="en-US" sz="2000" dirty="0">
                <a:latin typeface="Barlow Light" panose="020B0604020202020204" charset="0"/>
              </a:rPr>
              <a:t> </a:t>
            </a:r>
            <a:r>
              <a:rPr lang="en-US" sz="2000" dirty="0" err="1">
                <a:latin typeface="Barlow Light" panose="020B0604020202020204" charset="0"/>
              </a:rPr>
              <a:t>diện</a:t>
            </a:r>
            <a:r>
              <a:rPr lang="en-US" sz="2000" dirty="0">
                <a:latin typeface="Barlow Light" panose="020B0604020202020204" charset="0"/>
              </a:rPr>
              <a:t> </a:t>
            </a:r>
            <a:r>
              <a:rPr lang="en-US" sz="2000" dirty="0" err="1">
                <a:latin typeface="Barlow Light" panose="020B0604020202020204" charset="0"/>
              </a:rPr>
              <a:t>biển</a:t>
            </a:r>
            <a:r>
              <a:rPr lang="en-US" sz="2000" dirty="0">
                <a:latin typeface="Barlow Light" panose="020B0604020202020204" charset="0"/>
              </a:rPr>
              <a:t> </a:t>
            </a:r>
            <a:r>
              <a:rPr lang="en-US" sz="2000" dirty="0" err="1">
                <a:latin typeface="Barlow Light" panose="020B0604020202020204" charset="0"/>
              </a:rPr>
              <a:t>báo</a:t>
            </a:r>
            <a:r>
              <a:rPr lang="en-US" sz="2000" dirty="0">
                <a:latin typeface="Barlow Light" panose="020B0604020202020204" charset="0"/>
              </a:rPr>
              <a:t> </a:t>
            </a:r>
            <a:r>
              <a:rPr lang="en-US" sz="2000" dirty="0" err="1">
                <a:latin typeface="Barlow Light" panose="020B0604020202020204" charset="0"/>
              </a:rPr>
              <a:t>giao</a:t>
            </a:r>
            <a:r>
              <a:rPr lang="en-US" sz="2000" dirty="0">
                <a:latin typeface="Barlow Light" panose="020B0604020202020204" charset="0"/>
              </a:rPr>
              <a:t> </a:t>
            </a:r>
            <a:r>
              <a:rPr lang="en-US" sz="2000" dirty="0" err="1">
                <a:latin typeface="Barlow Light" panose="020B0604020202020204" charset="0"/>
              </a:rPr>
              <a:t>thông</a:t>
            </a:r>
            <a:r>
              <a:rPr lang="en-US" sz="2000" dirty="0">
                <a:latin typeface="Barlow Light" panose="020B0604020202020204" charset="0"/>
              </a:rPr>
              <a:t>, </a:t>
            </a:r>
            <a:r>
              <a:rPr lang="en-US" sz="2000" dirty="0" err="1">
                <a:latin typeface="Barlow Light" panose="020B0604020202020204" charset="0"/>
              </a:rPr>
              <a:t>cải</a:t>
            </a:r>
            <a:r>
              <a:rPr lang="en-US" sz="2000" dirty="0">
                <a:latin typeface="Barlow Light" panose="020B0604020202020204" charset="0"/>
              </a:rPr>
              <a:t> </a:t>
            </a:r>
            <a:r>
              <a:rPr lang="en-US" sz="2000" dirty="0" err="1">
                <a:latin typeface="Barlow Light" panose="020B0604020202020204" charset="0"/>
              </a:rPr>
              <a:t>thiện</a:t>
            </a:r>
            <a:r>
              <a:rPr lang="en-US" sz="2000" dirty="0">
                <a:latin typeface="Barlow Light" panose="020B0604020202020204" charset="0"/>
              </a:rPr>
              <a:t> an </a:t>
            </a:r>
            <a:r>
              <a:rPr lang="en-US" sz="2000" dirty="0" err="1">
                <a:latin typeface="Barlow Light" panose="020B0604020202020204" charset="0"/>
              </a:rPr>
              <a:t>toàn</a:t>
            </a:r>
            <a:r>
              <a:rPr lang="en-US" sz="2000" dirty="0">
                <a:latin typeface="Barlow Light" panose="020B0604020202020204" charset="0"/>
              </a:rPr>
              <a:t> </a:t>
            </a:r>
            <a:r>
              <a:rPr lang="en-US" sz="2000" dirty="0" err="1">
                <a:latin typeface="Barlow Light" panose="020B0604020202020204" charset="0"/>
              </a:rPr>
              <a:t>giao</a:t>
            </a:r>
            <a:r>
              <a:rPr lang="en-US" sz="2000" dirty="0">
                <a:latin typeface="Barlow Light" panose="020B0604020202020204" charset="0"/>
              </a:rPr>
              <a:t> </a:t>
            </a:r>
            <a:r>
              <a:rPr lang="en-US" sz="2000" dirty="0" err="1">
                <a:latin typeface="Barlow Light" panose="020B0604020202020204" charset="0"/>
              </a:rPr>
              <a:t>thông</a:t>
            </a:r>
            <a:r>
              <a:rPr lang="en-US" sz="2000" dirty="0">
                <a:latin typeface="Barlow Light" panose="020B0604020202020204" charset="0"/>
              </a:rPr>
              <a:t>.</a:t>
            </a:r>
          </a:p>
          <a:p>
            <a:r>
              <a:rPr lang="en-US" sz="2000" dirty="0" err="1">
                <a:latin typeface="Barlow Light" panose="020B0604020202020204" charset="0"/>
              </a:rPr>
              <a:t>Dùng</a:t>
            </a:r>
            <a:r>
              <a:rPr lang="en-US" sz="2000" dirty="0">
                <a:latin typeface="Barlow Light" panose="020B0604020202020204" charset="0"/>
              </a:rPr>
              <a:t> </a:t>
            </a:r>
            <a:r>
              <a:rPr lang="en-US" sz="2000" dirty="0" err="1">
                <a:latin typeface="Barlow Light" panose="020B0604020202020204" charset="0"/>
              </a:rPr>
              <a:t>trong</a:t>
            </a:r>
            <a:r>
              <a:rPr lang="en-US" sz="2000" dirty="0">
                <a:latin typeface="Barlow Light" panose="020B0604020202020204" charset="0"/>
              </a:rPr>
              <a:t> </a:t>
            </a:r>
            <a:r>
              <a:rPr lang="en-US" sz="2000" dirty="0" err="1">
                <a:latin typeface="Barlow Light" panose="020B0604020202020204" charset="0"/>
              </a:rPr>
              <a:t>ngành</a:t>
            </a:r>
            <a:r>
              <a:rPr lang="en-US" sz="2000" dirty="0">
                <a:latin typeface="Barlow Light" panose="020B0604020202020204" charset="0"/>
              </a:rPr>
              <a:t> </a:t>
            </a:r>
            <a:r>
              <a:rPr lang="en-US" sz="2000" dirty="0" err="1">
                <a:latin typeface="Barlow Light" panose="020B0604020202020204" charset="0"/>
              </a:rPr>
              <a:t>công</a:t>
            </a:r>
            <a:r>
              <a:rPr lang="en-US" sz="2000" dirty="0">
                <a:latin typeface="Barlow Light" panose="020B0604020202020204" charset="0"/>
              </a:rPr>
              <a:t> </a:t>
            </a:r>
            <a:r>
              <a:rPr lang="en-US" sz="2000" dirty="0" err="1">
                <a:latin typeface="Barlow Light" panose="020B0604020202020204" charset="0"/>
              </a:rPr>
              <a:t>nghiệp</a:t>
            </a:r>
            <a:r>
              <a:rPr lang="en-US" sz="2000" dirty="0">
                <a:latin typeface="Barlow Light" panose="020B0604020202020204" charset="0"/>
              </a:rPr>
              <a:t> </a:t>
            </a:r>
            <a:r>
              <a:rPr lang="en-US" sz="2000" dirty="0" err="1">
                <a:latin typeface="Barlow Light" panose="020B0604020202020204" charset="0"/>
              </a:rPr>
              <a:t>xe</a:t>
            </a:r>
            <a:r>
              <a:rPr lang="en-US" sz="2000" dirty="0">
                <a:latin typeface="Barlow Light" panose="020B0604020202020204" charset="0"/>
              </a:rPr>
              <a:t> </a:t>
            </a:r>
            <a:r>
              <a:rPr lang="en-US" sz="2000" dirty="0" err="1">
                <a:latin typeface="Barlow Light" panose="020B0604020202020204" charset="0"/>
              </a:rPr>
              <a:t>tự</a:t>
            </a:r>
            <a:r>
              <a:rPr lang="en-US" sz="2000" dirty="0">
                <a:latin typeface="Barlow Light" panose="020B0604020202020204" charset="0"/>
              </a:rPr>
              <a:t> </a:t>
            </a:r>
            <a:r>
              <a:rPr lang="en-US" sz="2000" dirty="0" err="1">
                <a:latin typeface="Barlow Light" panose="020B0604020202020204" charset="0"/>
              </a:rPr>
              <a:t>động</a:t>
            </a:r>
            <a:r>
              <a:rPr lang="en-US" sz="2000" dirty="0">
                <a:latin typeface="Barlow Light" panose="020B0604020202020204" charset="0"/>
              </a:rPr>
              <a:t>.</a:t>
            </a:r>
          </a:p>
        </p:txBody>
      </p:sp>
      <p:sp>
        <p:nvSpPr>
          <p:cNvPr id="734" name="Google Shape;734;p32"/>
          <p:cNvSpPr txBox="1">
            <a:spLocks noGrp="1"/>
          </p:cNvSpPr>
          <p:nvPr>
            <p:ph type="sldNum" idx="12"/>
          </p:nvPr>
        </p:nvSpPr>
        <p:spPr>
          <a:xfrm>
            <a:off x="8504254" y="4489800"/>
            <a:ext cx="653700" cy="653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4</a:t>
            </a:fld>
            <a:endParaRPr/>
          </a:p>
        </p:txBody>
      </p:sp>
    </p:spTree>
    <p:extLst>
      <p:ext uri="{BB962C8B-B14F-4D97-AF65-F5344CB8AC3E}">
        <p14:creationId xmlns:p14="http://schemas.microsoft.com/office/powerpoint/2010/main" val="179747083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76"/>
        <p:cNvGrpSpPr/>
        <p:nvPr/>
      </p:nvGrpSpPr>
      <p:grpSpPr>
        <a:xfrm>
          <a:off x="0" y="0"/>
          <a:ext cx="0" cy="0"/>
          <a:chOff x="0" y="0"/>
          <a:chExt cx="0" cy="0"/>
        </a:xfrm>
      </p:grpSpPr>
      <p:sp>
        <p:nvSpPr>
          <p:cNvPr id="577" name="Google Shape;577;p20"/>
          <p:cNvSpPr txBox="1">
            <a:spLocks noGrp="1"/>
          </p:cNvSpPr>
          <p:nvPr>
            <p:ph type="body" idx="1"/>
          </p:nvPr>
        </p:nvSpPr>
        <p:spPr>
          <a:xfrm>
            <a:off x="1172650" y="1599700"/>
            <a:ext cx="7331604" cy="3047456"/>
          </a:xfrm>
          <a:prstGeom prst="rect">
            <a:avLst/>
          </a:prstGeom>
        </p:spPr>
        <p:txBody>
          <a:bodyPr spcFirstLastPara="1" wrap="square" lIns="0" tIns="0" rIns="0" bIns="0" anchor="t" anchorCtr="0">
            <a:noAutofit/>
          </a:bodyPr>
          <a:lstStyle/>
          <a:p>
            <a:pPr marL="0" lvl="0" indent="0">
              <a:buNone/>
            </a:pPr>
            <a:r>
              <a:rPr lang="vi-VN" dirty="0"/>
              <a:t>Nhóm dùng Neural tích chập  (CNN) đã được thiết kế sẵn để train lại, tùy </a:t>
            </a:r>
            <a:r>
              <a:rPr lang="vi-VN" dirty="0" smtClean="0"/>
              <a:t>ch</a:t>
            </a:r>
            <a:r>
              <a:rPr lang="en-US" dirty="0"/>
              <a:t>ỉ</a:t>
            </a:r>
            <a:r>
              <a:rPr lang="vi-VN" dirty="0" smtClean="0"/>
              <a:t>nh </a:t>
            </a:r>
            <a:r>
              <a:rPr lang="vi-VN" dirty="0"/>
              <a:t>để giải quyết bài toán.</a:t>
            </a:r>
            <a:endParaRPr dirty="0"/>
          </a:p>
        </p:txBody>
      </p:sp>
      <p:sp>
        <p:nvSpPr>
          <p:cNvPr id="578" name="Google Shape;578;p20"/>
          <p:cNvSpPr txBox="1">
            <a:spLocks noGrp="1"/>
          </p:cNvSpPr>
          <p:nvPr>
            <p:ph type="title"/>
          </p:nvPr>
        </p:nvSpPr>
        <p:spPr>
          <a:xfrm>
            <a:off x="661100" y="664300"/>
            <a:ext cx="7843200" cy="653700"/>
          </a:xfrm>
          <a:prstGeom prst="rect">
            <a:avLst/>
          </a:prstGeom>
        </p:spPr>
        <p:txBody>
          <a:bodyPr spcFirstLastPara="1" wrap="square" lIns="0" tIns="0" rIns="0" bIns="0" anchor="ctr" anchorCtr="0">
            <a:noAutofit/>
          </a:bodyPr>
          <a:lstStyle/>
          <a:p>
            <a:pPr marL="571500" lvl="0" indent="-571500" algn="l" rtl="0">
              <a:spcBef>
                <a:spcPts val="0"/>
              </a:spcBef>
              <a:spcAft>
                <a:spcPts val="0"/>
              </a:spcAft>
              <a:buFont typeface="+mj-lt"/>
              <a:buAutoNum type="romanUcPeriod" startAt="2"/>
            </a:pPr>
            <a:r>
              <a:rPr lang="en" dirty="0" smtClean="0"/>
              <a:t>Phương pháp đề xuất</a:t>
            </a:r>
            <a:endParaRPr dirty="0"/>
          </a:p>
        </p:txBody>
      </p:sp>
      <p:sp>
        <p:nvSpPr>
          <p:cNvPr id="580" name="Google Shape;580;p20"/>
          <p:cNvSpPr txBox="1">
            <a:spLocks noGrp="1"/>
          </p:cNvSpPr>
          <p:nvPr>
            <p:ph type="sldNum" idx="12"/>
          </p:nvPr>
        </p:nvSpPr>
        <p:spPr>
          <a:xfrm>
            <a:off x="8504254" y="4489800"/>
            <a:ext cx="653700" cy="653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5</a:t>
            </a:fld>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49162" y="2412952"/>
            <a:ext cx="4667075" cy="2076848"/>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32"/>
        <p:cNvGrpSpPr/>
        <p:nvPr/>
      </p:nvGrpSpPr>
      <p:grpSpPr>
        <a:xfrm>
          <a:off x="0" y="0"/>
          <a:ext cx="0" cy="0"/>
          <a:chOff x="0" y="0"/>
          <a:chExt cx="0" cy="0"/>
        </a:xfrm>
      </p:grpSpPr>
      <p:sp>
        <p:nvSpPr>
          <p:cNvPr id="733" name="Google Shape;733;p32"/>
          <p:cNvSpPr txBox="1">
            <a:spLocks noGrp="1"/>
          </p:cNvSpPr>
          <p:nvPr>
            <p:ph type="body" idx="4294967295"/>
          </p:nvPr>
        </p:nvSpPr>
        <p:spPr>
          <a:xfrm>
            <a:off x="1146132" y="676405"/>
            <a:ext cx="7358122" cy="3813395"/>
          </a:xfrm>
          <a:prstGeom prst="rect">
            <a:avLst/>
          </a:prstGeom>
        </p:spPr>
        <p:txBody>
          <a:bodyPr spcFirstLastPara="1" wrap="square" lIns="0" tIns="0" rIns="0" bIns="0" anchor="ctr" anchorCtr="0">
            <a:noAutofit/>
          </a:bodyPr>
          <a:lstStyle/>
          <a:p>
            <a:pPr marL="0" lvl="0" indent="0">
              <a:buNone/>
            </a:pPr>
            <a:r>
              <a:rPr lang="vi-VN" sz="2000" dirty="0"/>
              <a:t>Mạng neuron tích chập là lựa chọn phổ biến cho các bài toán xử lý ảnh với deep learning bởi hiệu năng và độ chính xác cao, so với mạng neural thông thường, nó hiệu quả hơn hẳn bởi: </a:t>
            </a:r>
            <a:endParaRPr lang="en-US" sz="2000" dirty="0"/>
          </a:p>
          <a:p>
            <a:pPr marL="342900" indent="-342900"/>
            <a:r>
              <a:rPr lang="vi-VN" sz="2000" dirty="0" smtClean="0"/>
              <a:t>Weight </a:t>
            </a:r>
            <a:r>
              <a:rPr lang="vi-VN" sz="2000" dirty="0"/>
              <a:t>sharing: Trong các convolutional layers, khi thực hiện nhân tích chập sẽ dùng cùng các trọng số như nhau. Một kernel có thể dùng được nhiều lần, trong một bức ảnh. </a:t>
            </a:r>
            <a:endParaRPr lang="en-US" sz="2000" dirty="0"/>
          </a:p>
          <a:p>
            <a:pPr marL="342900" indent="-342900"/>
            <a:r>
              <a:rPr lang="vi-VN" sz="2000" dirty="0" smtClean="0"/>
              <a:t>Các </a:t>
            </a:r>
            <a:r>
              <a:rPr lang="vi-VN" sz="2000" dirty="0"/>
              <a:t>convolutional layer giúp trích xuất đặc trưng của một tấm ảnh/video, nhờ vậy mạng neural tích chập có khả năng học được các đặc trưng này (Feature learning).</a:t>
            </a:r>
            <a:endParaRPr sz="2000" dirty="0"/>
          </a:p>
        </p:txBody>
      </p:sp>
      <p:sp>
        <p:nvSpPr>
          <p:cNvPr id="734" name="Google Shape;734;p32"/>
          <p:cNvSpPr txBox="1">
            <a:spLocks noGrp="1"/>
          </p:cNvSpPr>
          <p:nvPr>
            <p:ph type="sldNum" idx="12"/>
          </p:nvPr>
        </p:nvSpPr>
        <p:spPr>
          <a:xfrm>
            <a:off x="8504254" y="4489800"/>
            <a:ext cx="653700" cy="653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6</a:t>
            </a:fld>
            <a:endParaRPr/>
          </a:p>
        </p:txBody>
      </p:sp>
    </p:spTree>
    <p:extLst>
      <p:ext uri="{BB962C8B-B14F-4D97-AF65-F5344CB8AC3E}">
        <p14:creationId xmlns:p14="http://schemas.microsoft.com/office/powerpoint/2010/main" val="129335704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32"/>
        <p:cNvGrpSpPr/>
        <p:nvPr/>
      </p:nvGrpSpPr>
      <p:grpSpPr>
        <a:xfrm>
          <a:off x="0" y="0"/>
          <a:ext cx="0" cy="0"/>
          <a:chOff x="0" y="0"/>
          <a:chExt cx="0" cy="0"/>
        </a:xfrm>
      </p:grpSpPr>
      <p:sp>
        <p:nvSpPr>
          <p:cNvPr id="733" name="Google Shape;733;p32"/>
          <p:cNvSpPr txBox="1">
            <a:spLocks noGrp="1"/>
          </p:cNvSpPr>
          <p:nvPr>
            <p:ph type="body" idx="4294967295"/>
          </p:nvPr>
        </p:nvSpPr>
        <p:spPr>
          <a:xfrm>
            <a:off x="1146132" y="676405"/>
            <a:ext cx="7358122" cy="3813395"/>
          </a:xfrm>
          <a:prstGeom prst="rect">
            <a:avLst/>
          </a:prstGeom>
        </p:spPr>
        <p:txBody>
          <a:bodyPr spcFirstLastPara="1" wrap="square" lIns="0" tIns="0" rIns="0" bIns="0" anchor="ctr" anchorCtr="0">
            <a:noAutofit/>
          </a:bodyPr>
          <a:lstStyle/>
          <a:p>
            <a:pPr marL="0" lvl="0" indent="0">
              <a:buNone/>
            </a:pPr>
            <a:r>
              <a:rPr lang="en-US" sz="1800" dirty="0" smtClean="0"/>
              <a:t>P</a:t>
            </a:r>
            <a:r>
              <a:rPr lang="vi-VN" sz="1800" dirty="0" smtClean="0"/>
              <a:t>re-trained </a:t>
            </a:r>
            <a:r>
              <a:rPr lang="vi-VN" sz="1800" dirty="0"/>
              <a:t>model: Có thể dùng lại được một model đã được train trước đó cho một bài toán hoàn toàn mới. nhờ ứng dụng Feature learning. Các model đã được train sẽ dùng để trích xuất các đặc trưng hữu </a:t>
            </a:r>
            <a:r>
              <a:rPr lang="vi-VN" sz="1800" dirty="0" smtClean="0"/>
              <a:t>dụng</a:t>
            </a:r>
            <a:r>
              <a:rPr lang="en-US" sz="1800" dirty="0" smtClean="0"/>
              <a:t>.</a:t>
            </a:r>
          </a:p>
          <a:p>
            <a:pPr marL="0" indent="0">
              <a:buNone/>
            </a:pPr>
            <a:r>
              <a:rPr lang="vi-VN" sz="1800" dirty="0"/>
              <a:t>Cách chọn tham số cho </a:t>
            </a:r>
            <a:r>
              <a:rPr lang="vi-VN" sz="1800" dirty="0" smtClean="0"/>
              <a:t>CNN</a:t>
            </a:r>
            <a:endParaRPr lang="en-US" sz="1800" dirty="0" smtClean="0"/>
          </a:p>
          <a:p>
            <a:pPr marL="285750" indent="-285750"/>
            <a:r>
              <a:rPr lang="vi-VN" sz="1800" dirty="0" smtClean="0"/>
              <a:t>Số </a:t>
            </a:r>
            <a:r>
              <a:rPr lang="vi-VN" sz="1800" dirty="0"/>
              <a:t>các convolution layer: càng nhiều các convolution layer thì performance càng được cải thiện. Sau khoảng 3 hoặc 4 layer, các tác động được giảm một cách đáng kể. </a:t>
            </a:r>
            <a:endParaRPr lang="en-US" sz="1800" dirty="0" smtClean="0"/>
          </a:p>
          <a:p>
            <a:pPr marL="285750" indent="-285750"/>
            <a:r>
              <a:rPr lang="vi-VN" sz="1800" dirty="0" smtClean="0"/>
              <a:t>Filter </a:t>
            </a:r>
            <a:r>
              <a:rPr lang="vi-VN" sz="1800" dirty="0"/>
              <a:t>size: thường filter theo size 5×5 hoặc 3×3. </a:t>
            </a:r>
            <a:endParaRPr lang="en-US" sz="1800" dirty="0" smtClean="0"/>
          </a:p>
          <a:p>
            <a:pPr marL="285750" indent="-285750"/>
            <a:r>
              <a:rPr lang="vi-VN" sz="1800" dirty="0" smtClean="0"/>
              <a:t>Pooling </a:t>
            </a:r>
            <a:r>
              <a:rPr lang="vi-VN" sz="1800" dirty="0"/>
              <a:t>size: thường là 2×2 hoặc 4×4 cho ảnh đầu vào lớn</a:t>
            </a:r>
            <a:r>
              <a:rPr lang="vi-VN" sz="1800" dirty="0" smtClean="0"/>
              <a:t>.</a:t>
            </a:r>
            <a:endParaRPr lang="en-US" sz="1800" dirty="0" smtClean="0"/>
          </a:p>
          <a:p>
            <a:pPr marL="285750" indent="-285750"/>
            <a:r>
              <a:rPr lang="vi-VN" sz="1800" dirty="0" smtClean="0"/>
              <a:t>Cách </a:t>
            </a:r>
            <a:r>
              <a:rPr lang="vi-VN" sz="1800" dirty="0"/>
              <a:t>cuối cùng là thực hiện nhiều lần việc train test để chọn ra được param tốt nhất.</a:t>
            </a:r>
            <a:endParaRPr lang="en-US" sz="1800" dirty="0"/>
          </a:p>
        </p:txBody>
      </p:sp>
      <p:sp>
        <p:nvSpPr>
          <p:cNvPr id="734" name="Google Shape;734;p32"/>
          <p:cNvSpPr txBox="1">
            <a:spLocks noGrp="1"/>
          </p:cNvSpPr>
          <p:nvPr>
            <p:ph type="sldNum" idx="12"/>
          </p:nvPr>
        </p:nvSpPr>
        <p:spPr>
          <a:xfrm>
            <a:off x="8504254" y="4489800"/>
            <a:ext cx="653700" cy="653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7</a:t>
            </a:fld>
            <a:endParaRPr/>
          </a:p>
        </p:txBody>
      </p:sp>
    </p:spTree>
    <p:extLst>
      <p:ext uri="{BB962C8B-B14F-4D97-AF65-F5344CB8AC3E}">
        <p14:creationId xmlns:p14="http://schemas.microsoft.com/office/powerpoint/2010/main" val="302046137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76"/>
        <p:cNvGrpSpPr/>
        <p:nvPr/>
      </p:nvGrpSpPr>
      <p:grpSpPr>
        <a:xfrm>
          <a:off x="0" y="0"/>
          <a:ext cx="0" cy="0"/>
          <a:chOff x="0" y="0"/>
          <a:chExt cx="0" cy="0"/>
        </a:xfrm>
      </p:grpSpPr>
      <p:sp>
        <p:nvSpPr>
          <p:cNvPr id="577" name="Google Shape;577;p20"/>
          <p:cNvSpPr txBox="1">
            <a:spLocks noGrp="1"/>
          </p:cNvSpPr>
          <p:nvPr>
            <p:ph type="body" idx="1"/>
          </p:nvPr>
        </p:nvSpPr>
        <p:spPr>
          <a:xfrm>
            <a:off x="1172650" y="1599700"/>
            <a:ext cx="7331604" cy="3047456"/>
          </a:xfrm>
          <a:prstGeom prst="rect">
            <a:avLst/>
          </a:prstGeom>
        </p:spPr>
        <p:txBody>
          <a:bodyPr spcFirstLastPara="1" wrap="square" lIns="0" tIns="0" rIns="0" bIns="0" anchor="t" anchorCtr="0">
            <a:noAutofit/>
          </a:bodyPr>
          <a:lstStyle/>
          <a:p>
            <a:pPr marL="0" lvl="0" indent="0">
              <a:buNone/>
            </a:pPr>
            <a:r>
              <a:rPr lang="en-US" dirty="0" err="1"/>
              <a:t>Nhóm</a:t>
            </a:r>
            <a:r>
              <a:rPr lang="en-US" dirty="0"/>
              <a:t> </a:t>
            </a:r>
            <a:r>
              <a:rPr lang="en-US" dirty="0" err="1"/>
              <a:t>sử</a:t>
            </a:r>
            <a:r>
              <a:rPr lang="en-US" dirty="0"/>
              <a:t> </a:t>
            </a:r>
            <a:r>
              <a:rPr lang="en-US" dirty="0" err="1"/>
              <a:t>dụng</a:t>
            </a:r>
            <a:r>
              <a:rPr lang="en-US" dirty="0"/>
              <a:t> </a:t>
            </a:r>
            <a:r>
              <a:rPr lang="en-US" dirty="0" err="1"/>
              <a:t>bộ</a:t>
            </a:r>
            <a:r>
              <a:rPr lang="en-US" dirty="0"/>
              <a:t> </a:t>
            </a:r>
            <a:r>
              <a:rPr lang="en-US" dirty="0" err="1"/>
              <a:t>dữ</a:t>
            </a:r>
            <a:r>
              <a:rPr lang="en-US" dirty="0"/>
              <a:t> </a:t>
            </a:r>
            <a:r>
              <a:rPr lang="en-US" dirty="0" err="1"/>
              <a:t>liệu</a:t>
            </a:r>
            <a:r>
              <a:rPr lang="en-US" dirty="0"/>
              <a:t> GTSRB- German Traffic Sign Recognition Benchmark </a:t>
            </a:r>
            <a:r>
              <a:rPr lang="en-US" dirty="0" err="1"/>
              <a:t>gồm</a:t>
            </a:r>
            <a:r>
              <a:rPr lang="en-US" dirty="0"/>
              <a:t> 42 </a:t>
            </a:r>
            <a:r>
              <a:rPr lang="en-US" dirty="0" err="1"/>
              <a:t>loại</a:t>
            </a:r>
            <a:r>
              <a:rPr lang="en-US" dirty="0"/>
              <a:t> </a:t>
            </a:r>
            <a:r>
              <a:rPr lang="en-US" dirty="0" err="1"/>
              <a:t>biển</a:t>
            </a:r>
            <a:r>
              <a:rPr lang="en-US" dirty="0"/>
              <a:t> </a:t>
            </a:r>
            <a:r>
              <a:rPr lang="en-US" dirty="0" err="1"/>
              <a:t>báo</a:t>
            </a:r>
            <a:r>
              <a:rPr lang="en-US" dirty="0"/>
              <a:t> </a:t>
            </a:r>
            <a:r>
              <a:rPr lang="en-US" dirty="0" err="1"/>
              <a:t>của</a:t>
            </a:r>
            <a:r>
              <a:rPr lang="en-US" dirty="0"/>
              <a:t> </a:t>
            </a:r>
            <a:r>
              <a:rPr lang="en-US" dirty="0" err="1"/>
              <a:t>Đức</a:t>
            </a:r>
            <a:r>
              <a:rPr lang="en-US" dirty="0"/>
              <a:t>. </a:t>
            </a:r>
            <a:r>
              <a:rPr lang="en-US" dirty="0" err="1" smtClean="0"/>
              <a:t>Nhưnng</a:t>
            </a:r>
            <a:r>
              <a:rPr lang="en-US" dirty="0" smtClean="0"/>
              <a:t> </a:t>
            </a:r>
            <a:r>
              <a:rPr lang="en-US" dirty="0" err="1"/>
              <a:t>trong</a:t>
            </a:r>
            <a:r>
              <a:rPr lang="en-US" dirty="0"/>
              <a:t> </a:t>
            </a:r>
            <a:r>
              <a:rPr lang="en-US" dirty="0" err="1" smtClean="0"/>
              <a:t>quá</a:t>
            </a:r>
            <a:r>
              <a:rPr lang="en-US" dirty="0" smtClean="0"/>
              <a:t> </a:t>
            </a:r>
            <a:r>
              <a:rPr lang="en-US" dirty="0" err="1"/>
              <a:t>trình</a:t>
            </a:r>
            <a:r>
              <a:rPr lang="en-US" dirty="0"/>
              <a:t> </a:t>
            </a:r>
            <a:r>
              <a:rPr lang="en-US" dirty="0" err="1"/>
              <a:t>làm</a:t>
            </a:r>
            <a:r>
              <a:rPr lang="en-US" dirty="0"/>
              <a:t> </a:t>
            </a:r>
            <a:r>
              <a:rPr lang="en-US" dirty="0" err="1"/>
              <a:t>nhóm</a:t>
            </a:r>
            <a:r>
              <a:rPr lang="en-US" dirty="0"/>
              <a:t> </a:t>
            </a:r>
            <a:r>
              <a:rPr lang="en-US" dirty="0" err="1"/>
              <a:t>chỉ</a:t>
            </a:r>
            <a:r>
              <a:rPr lang="en-US" dirty="0"/>
              <a:t> </a:t>
            </a:r>
            <a:r>
              <a:rPr lang="en-US" dirty="0" err="1"/>
              <a:t>cho</a:t>
            </a:r>
            <a:r>
              <a:rPr lang="en-US" dirty="0"/>
              <a:t> </a:t>
            </a:r>
            <a:r>
              <a:rPr lang="en-US" dirty="0" err="1"/>
              <a:t>nhận</a:t>
            </a:r>
            <a:r>
              <a:rPr lang="en-US" dirty="0"/>
              <a:t> </a:t>
            </a:r>
            <a:r>
              <a:rPr lang="en-US" dirty="0" err="1"/>
              <a:t>dạng</a:t>
            </a:r>
            <a:r>
              <a:rPr lang="en-US" dirty="0"/>
              <a:t> 4 </a:t>
            </a:r>
            <a:r>
              <a:rPr lang="en-US" dirty="0" err="1"/>
              <a:t>loại</a:t>
            </a:r>
            <a:r>
              <a:rPr lang="en-US" dirty="0"/>
              <a:t> </a:t>
            </a:r>
            <a:r>
              <a:rPr lang="en-US" dirty="0" err="1"/>
              <a:t>biển</a:t>
            </a:r>
            <a:r>
              <a:rPr lang="en-US" dirty="0"/>
              <a:t> </a:t>
            </a:r>
            <a:r>
              <a:rPr lang="en-US" dirty="0" err="1"/>
              <a:t>báo</a:t>
            </a:r>
            <a:r>
              <a:rPr lang="en-US" dirty="0"/>
              <a:t> </a:t>
            </a:r>
            <a:r>
              <a:rPr lang="en-US" dirty="0" err="1"/>
              <a:t>đó</a:t>
            </a:r>
            <a:r>
              <a:rPr lang="en-US" dirty="0"/>
              <a:t> </a:t>
            </a:r>
            <a:r>
              <a:rPr lang="en-US" dirty="0" err="1"/>
              <a:t>là</a:t>
            </a:r>
            <a:r>
              <a:rPr lang="en-US" dirty="0"/>
              <a:t>: </a:t>
            </a:r>
            <a:endParaRPr lang="en-US" dirty="0" smtClean="0"/>
          </a:p>
          <a:p>
            <a:pPr marL="342900" indent="-342900"/>
            <a:r>
              <a:rPr lang="en-US" dirty="0" err="1" smtClean="0"/>
              <a:t>Biển</a:t>
            </a:r>
            <a:r>
              <a:rPr lang="en-US" dirty="0" smtClean="0"/>
              <a:t> </a:t>
            </a:r>
            <a:r>
              <a:rPr lang="en-US" dirty="0" err="1"/>
              <a:t>báo</a:t>
            </a:r>
            <a:r>
              <a:rPr lang="en-US" dirty="0"/>
              <a:t> </a:t>
            </a:r>
            <a:r>
              <a:rPr lang="en-US" dirty="0" err="1"/>
              <a:t>cấm</a:t>
            </a:r>
            <a:r>
              <a:rPr lang="en-US" dirty="0"/>
              <a:t> </a:t>
            </a:r>
          </a:p>
          <a:p>
            <a:pPr marL="342900" indent="-342900"/>
            <a:r>
              <a:rPr lang="en-US" dirty="0" err="1" smtClean="0"/>
              <a:t>Biển</a:t>
            </a:r>
            <a:r>
              <a:rPr lang="en-US" dirty="0" smtClean="0"/>
              <a:t> </a:t>
            </a:r>
            <a:r>
              <a:rPr lang="en-US" dirty="0" err="1"/>
              <a:t>báo</a:t>
            </a:r>
            <a:r>
              <a:rPr lang="en-US" dirty="0"/>
              <a:t> </a:t>
            </a:r>
            <a:r>
              <a:rPr lang="en-US" dirty="0" err="1" smtClean="0"/>
              <a:t>dừng</a:t>
            </a:r>
            <a:endParaRPr lang="en-US" dirty="0" smtClean="0"/>
          </a:p>
          <a:p>
            <a:pPr marL="342900" indent="-342900"/>
            <a:r>
              <a:rPr lang="en-US" dirty="0" err="1" smtClean="0"/>
              <a:t>Biển</a:t>
            </a:r>
            <a:r>
              <a:rPr lang="en-US" dirty="0" smtClean="0"/>
              <a:t> </a:t>
            </a:r>
            <a:r>
              <a:rPr lang="en-US" dirty="0" err="1" smtClean="0"/>
              <a:t>báo</a:t>
            </a:r>
            <a:r>
              <a:rPr lang="en-US" dirty="0" smtClean="0"/>
              <a:t> </a:t>
            </a:r>
            <a:r>
              <a:rPr lang="en-US" dirty="0" err="1" smtClean="0"/>
              <a:t>ngược</a:t>
            </a:r>
            <a:r>
              <a:rPr lang="en-US" dirty="0" smtClean="0"/>
              <a:t> </a:t>
            </a:r>
            <a:r>
              <a:rPr lang="en-US" dirty="0" err="1" smtClean="0"/>
              <a:t>chiều</a:t>
            </a:r>
            <a:endParaRPr lang="en-US" dirty="0" smtClean="0"/>
          </a:p>
          <a:p>
            <a:pPr marL="342900" indent="-342900"/>
            <a:r>
              <a:rPr lang="en-US" dirty="0" err="1" smtClean="0"/>
              <a:t>Bộ</a:t>
            </a:r>
            <a:r>
              <a:rPr lang="en-US" dirty="0" smtClean="0"/>
              <a:t> </a:t>
            </a:r>
            <a:r>
              <a:rPr lang="en-US" dirty="0" err="1" smtClean="0"/>
              <a:t>biển</a:t>
            </a:r>
            <a:r>
              <a:rPr lang="en-US" dirty="0" smtClean="0"/>
              <a:t> </a:t>
            </a:r>
            <a:r>
              <a:rPr lang="en-US" dirty="0" err="1" smtClean="0"/>
              <a:t>quá</a:t>
            </a:r>
            <a:r>
              <a:rPr lang="en-US" dirty="0" smtClean="0"/>
              <a:t> </a:t>
            </a:r>
            <a:r>
              <a:rPr lang="en-US" dirty="0" err="1" smtClean="0"/>
              <a:t>tốc</a:t>
            </a:r>
            <a:r>
              <a:rPr lang="en-US" dirty="0" smtClean="0"/>
              <a:t> </a:t>
            </a:r>
            <a:r>
              <a:rPr lang="en-US" dirty="0" err="1" smtClean="0"/>
              <a:t>độ</a:t>
            </a:r>
            <a:endParaRPr dirty="0"/>
          </a:p>
        </p:txBody>
      </p:sp>
      <p:sp>
        <p:nvSpPr>
          <p:cNvPr id="578" name="Google Shape;578;p20"/>
          <p:cNvSpPr txBox="1">
            <a:spLocks noGrp="1"/>
          </p:cNvSpPr>
          <p:nvPr>
            <p:ph type="title"/>
          </p:nvPr>
        </p:nvSpPr>
        <p:spPr>
          <a:xfrm>
            <a:off x="661100" y="664300"/>
            <a:ext cx="7843200" cy="653700"/>
          </a:xfrm>
          <a:prstGeom prst="rect">
            <a:avLst/>
          </a:prstGeom>
        </p:spPr>
        <p:txBody>
          <a:bodyPr spcFirstLastPara="1" wrap="square" lIns="0" tIns="0" rIns="0" bIns="0" anchor="ctr" anchorCtr="0">
            <a:noAutofit/>
          </a:bodyPr>
          <a:lstStyle/>
          <a:p>
            <a:pPr marL="571500" lvl="0" indent="-571500" algn="l" rtl="0">
              <a:spcBef>
                <a:spcPts val="0"/>
              </a:spcBef>
              <a:spcAft>
                <a:spcPts val="0"/>
              </a:spcAft>
              <a:buFont typeface="+mj-lt"/>
              <a:buAutoNum type="romanUcPeriod" startAt="3"/>
            </a:pPr>
            <a:r>
              <a:rPr lang="en" dirty="0" smtClean="0"/>
              <a:t>Thực nghiệm</a:t>
            </a:r>
            <a:endParaRPr dirty="0"/>
          </a:p>
        </p:txBody>
      </p:sp>
      <p:sp>
        <p:nvSpPr>
          <p:cNvPr id="580" name="Google Shape;580;p20"/>
          <p:cNvSpPr txBox="1">
            <a:spLocks noGrp="1"/>
          </p:cNvSpPr>
          <p:nvPr>
            <p:ph type="sldNum" idx="12"/>
          </p:nvPr>
        </p:nvSpPr>
        <p:spPr>
          <a:xfrm>
            <a:off x="8504254" y="4489800"/>
            <a:ext cx="653700" cy="653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8</a:t>
            </a:fld>
            <a:endParaRPr/>
          </a:p>
        </p:txBody>
      </p:sp>
    </p:spTree>
    <p:extLst>
      <p:ext uri="{BB962C8B-B14F-4D97-AF65-F5344CB8AC3E}">
        <p14:creationId xmlns:p14="http://schemas.microsoft.com/office/powerpoint/2010/main" val="103908218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32"/>
        <p:cNvGrpSpPr/>
        <p:nvPr/>
      </p:nvGrpSpPr>
      <p:grpSpPr>
        <a:xfrm>
          <a:off x="0" y="0"/>
          <a:ext cx="0" cy="0"/>
          <a:chOff x="0" y="0"/>
          <a:chExt cx="0" cy="0"/>
        </a:xfrm>
      </p:grpSpPr>
      <p:sp>
        <p:nvSpPr>
          <p:cNvPr id="733" name="Google Shape;733;p32"/>
          <p:cNvSpPr txBox="1">
            <a:spLocks noGrp="1"/>
          </p:cNvSpPr>
          <p:nvPr>
            <p:ph type="body" idx="4294967295"/>
          </p:nvPr>
        </p:nvSpPr>
        <p:spPr>
          <a:xfrm>
            <a:off x="1146132" y="676405"/>
            <a:ext cx="7358122" cy="1352811"/>
          </a:xfrm>
          <a:prstGeom prst="rect">
            <a:avLst/>
          </a:prstGeom>
        </p:spPr>
        <p:txBody>
          <a:bodyPr spcFirstLastPara="1" wrap="square" lIns="0" tIns="0" rIns="0" bIns="0" anchor="ctr" anchorCtr="0">
            <a:noAutofit/>
          </a:bodyPr>
          <a:lstStyle/>
          <a:p>
            <a:pPr marL="0" lvl="0" indent="0">
              <a:buNone/>
            </a:pPr>
            <a:r>
              <a:rPr lang="vi-VN" sz="2000" dirty="0"/>
              <a:t>Tiền </a:t>
            </a:r>
            <a:r>
              <a:rPr lang="en-US" sz="2000" dirty="0" err="1" smtClean="0"/>
              <a:t>xử</a:t>
            </a:r>
            <a:r>
              <a:rPr lang="vi-VN" sz="2000" dirty="0" smtClean="0"/>
              <a:t> </a:t>
            </a:r>
            <a:r>
              <a:rPr lang="vi-VN" sz="2000" dirty="0"/>
              <a:t>lý và phân chia dữ </a:t>
            </a:r>
            <a:r>
              <a:rPr lang="vi-VN" sz="2000" dirty="0" smtClean="0"/>
              <a:t>liệu:</a:t>
            </a:r>
            <a:r>
              <a:rPr lang="en-US" sz="2000" dirty="0"/>
              <a:t> </a:t>
            </a:r>
            <a:r>
              <a:rPr lang="vi-VN" sz="2000" dirty="0" smtClean="0"/>
              <a:t>Chúng </a:t>
            </a:r>
            <a:r>
              <a:rPr lang="vi-VN" sz="2000" dirty="0"/>
              <a:t>ta sẽ chia dữ liệu thành tập Train và </a:t>
            </a:r>
            <a:r>
              <a:rPr lang="vi-VN" sz="2000" dirty="0" smtClean="0"/>
              <a:t>Validation</a:t>
            </a:r>
            <a:endParaRPr lang="en-US" sz="2000" dirty="0" smtClean="0"/>
          </a:p>
          <a:p>
            <a:pPr marL="0" lvl="0" indent="0">
              <a:buNone/>
            </a:pPr>
            <a:endParaRPr sz="2000" dirty="0"/>
          </a:p>
        </p:txBody>
      </p:sp>
      <p:sp>
        <p:nvSpPr>
          <p:cNvPr id="734" name="Google Shape;734;p32"/>
          <p:cNvSpPr txBox="1">
            <a:spLocks noGrp="1"/>
          </p:cNvSpPr>
          <p:nvPr>
            <p:ph type="sldNum" idx="12"/>
          </p:nvPr>
        </p:nvSpPr>
        <p:spPr>
          <a:xfrm>
            <a:off x="8504254" y="4489800"/>
            <a:ext cx="653700" cy="653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9</a:t>
            </a:fld>
            <a:endParaRPr/>
          </a:p>
        </p:txBody>
      </p:sp>
      <p:pic>
        <p:nvPicPr>
          <p:cNvPr id="4" name="Picture 3"/>
          <p:cNvPicPr>
            <a:picLocks noChangeAspect="1"/>
          </p:cNvPicPr>
          <p:nvPr/>
        </p:nvPicPr>
        <p:blipFill>
          <a:blip r:embed="rId3"/>
          <a:stretch>
            <a:fillRect/>
          </a:stretch>
        </p:blipFill>
        <p:spPr>
          <a:xfrm>
            <a:off x="1824410" y="1665566"/>
            <a:ext cx="5453962" cy="2824234"/>
          </a:xfrm>
          <a:prstGeom prst="rect">
            <a:avLst/>
          </a:prstGeom>
        </p:spPr>
      </p:pic>
    </p:spTree>
    <p:extLst>
      <p:ext uri="{BB962C8B-B14F-4D97-AF65-F5344CB8AC3E}">
        <p14:creationId xmlns:p14="http://schemas.microsoft.com/office/powerpoint/2010/main" val="1562003614"/>
      </p:ext>
    </p:extLst>
  </p:cSld>
  <p:clrMapOvr>
    <a:masterClrMapping/>
  </p:clrMapOvr>
  <p:timing>
    <p:tnLst>
      <p:par>
        <p:cTn id="1" dur="indefinite" restart="never" nodeType="tmRoot"/>
      </p:par>
    </p:tnLst>
  </p:timing>
</p:sld>
</file>

<file path=ppt/theme/theme1.xml><?xml version="1.0" encoding="utf-8"?>
<a:theme xmlns:a="http://schemas.openxmlformats.org/drawingml/2006/main" name="Lodovico template">
  <a:themeElements>
    <a:clrScheme name="Custom 347">
      <a:dk1>
        <a:srgbClr val="272A36"/>
      </a:dk1>
      <a:lt1>
        <a:srgbClr val="FFFFFF"/>
      </a:lt1>
      <a:dk2>
        <a:srgbClr val="808392"/>
      </a:dk2>
      <a:lt2>
        <a:srgbClr val="E0E0E7"/>
      </a:lt2>
      <a:accent1>
        <a:srgbClr val="FFAD1D"/>
      </a:accent1>
      <a:accent2>
        <a:srgbClr val="EB7700"/>
      </a:accent2>
      <a:accent3>
        <a:srgbClr val="FD7E6B"/>
      </a:accent3>
      <a:accent4>
        <a:srgbClr val="F03131"/>
      </a:accent4>
      <a:accent5>
        <a:srgbClr val="41B5FF"/>
      </a:accent5>
      <a:accent6>
        <a:srgbClr val="1E87CA"/>
      </a:accent6>
      <a:hlink>
        <a:srgbClr val="272A36"/>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490</TotalTime>
  <Words>583</Words>
  <Application>Microsoft Office PowerPoint</Application>
  <PresentationFormat>On-screen Show (16:9)</PresentationFormat>
  <Paragraphs>69</Paragraphs>
  <Slides>17</Slides>
  <Notes>16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Barlow SemiBold</vt:lpstr>
      <vt:lpstr>Barlow Light</vt:lpstr>
      <vt:lpstr>Arial</vt:lpstr>
      <vt:lpstr>Lodovico template</vt:lpstr>
      <vt:lpstr>XỬ LÝ ẢNH VÀ ỨNG DỤNG NHẬN DIỆN BIỂN BÁO GIAO THÔNG GVTH: TS Mai Tiến Dũng SVTH: Trương Văn Nhất - 16521759</vt:lpstr>
      <vt:lpstr>MỤC LỤC</vt:lpstr>
      <vt:lpstr>Đặt vấn đề</vt:lpstr>
      <vt:lpstr>PowerPoint Presentation</vt:lpstr>
      <vt:lpstr>Phương pháp đề xuất</vt:lpstr>
      <vt:lpstr>PowerPoint Presentation</vt:lpstr>
      <vt:lpstr>PowerPoint Presentation</vt:lpstr>
      <vt:lpstr>Thực nghiệm</vt:lpstr>
      <vt:lpstr>PowerPoint Presentation</vt:lpstr>
      <vt:lpstr>PowerPoint Presentation</vt:lpstr>
      <vt:lpstr>PowerPoint Presentation</vt:lpstr>
      <vt:lpstr>PowerPoint Presentation</vt:lpstr>
      <vt:lpstr>PowerPoint Presentation</vt:lpstr>
      <vt:lpstr>PowerPoint Presentation</vt:lpstr>
      <vt:lpstr>Tài liệu tham khảo</vt:lpstr>
      <vt:lpstr>PowerPoint Presentation</vt:lpstr>
      <vt:lpstr>CẢM ƠN THẦY VÀ CÁC BẠN ĐÃ LẮNG NGHE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Báo cáo đồ án môn: Nhập môn thị giác máy tính nâng cao Đề tài: Nhận diện biển báo giao thông</dc:title>
  <dc:creator>vannhat820@gmail.com</dc:creator>
  <cp:lastModifiedBy>Admin</cp:lastModifiedBy>
  <cp:revision>50</cp:revision>
  <dcterms:modified xsi:type="dcterms:W3CDTF">2022-01-06T01:13:36Z</dcterms:modified>
</cp:coreProperties>
</file>