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65" r:id="rId3"/>
    <p:sldId id="264" r:id="rId4"/>
    <p:sldId id="266" r:id="rId5"/>
    <p:sldId id="267" r:id="rId6"/>
    <p:sldId id="268" r:id="rId7"/>
    <p:sldId id="269" r:id="rId8"/>
    <p:sldId id="275" r:id="rId9"/>
    <p:sldId id="276" r:id="rId10"/>
    <p:sldId id="277" r:id="rId11"/>
    <p:sldId id="271" r:id="rId12"/>
    <p:sldId id="272" r:id="rId13"/>
    <p:sldId id="273" r:id="rId14"/>
    <p:sldId id="274" r:id="rId15"/>
    <p:sldId id="256" r:id="rId16"/>
    <p:sldId id="257" r:id="rId17"/>
    <p:sldId id="258" r:id="rId18"/>
    <p:sldId id="262" r:id="rId19"/>
    <p:sldId id="263" r:id="rId20"/>
    <p:sldId id="259" r:id="rId21"/>
    <p:sldId id="26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E5881-CB22-4244-A3A8-79764E46DE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7E56AB-49BF-4547-8012-FC501BD907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861B03-BD35-45F5-9DB2-1819545E37FD}"/>
              </a:ext>
            </a:extLst>
          </p:cNvPr>
          <p:cNvSpPr>
            <a:spLocks noGrp="1"/>
          </p:cNvSpPr>
          <p:nvPr>
            <p:ph type="dt" sz="half" idx="10"/>
          </p:nvPr>
        </p:nvSpPr>
        <p:spPr/>
        <p:txBody>
          <a:bodyPr/>
          <a:lstStyle/>
          <a:p>
            <a:fld id="{C61CF724-DB7F-43E9-A1D1-6371B2DCE0BE}" type="datetimeFigureOut">
              <a:rPr lang="en-US" smtClean="0"/>
              <a:t>4/7/2022</a:t>
            </a:fld>
            <a:endParaRPr lang="en-US"/>
          </a:p>
        </p:txBody>
      </p:sp>
      <p:sp>
        <p:nvSpPr>
          <p:cNvPr id="5" name="Footer Placeholder 4">
            <a:extLst>
              <a:ext uri="{FF2B5EF4-FFF2-40B4-BE49-F238E27FC236}">
                <a16:creationId xmlns:a16="http://schemas.microsoft.com/office/drawing/2014/main" id="{45AE6448-DF75-4EF4-879A-FC9F221C06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AD91DF-97AE-4F3D-BD28-3FA9E5717819}"/>
              </a:ext>
            </a:extLst>
          </p:cNvPr>
          <p:cNvSpPr>
            <a:spLocks noGrp="1"/>
          </p:cNvSpPr>
          <p:nvPr>
            <p:ph type="sldNum" sz="quarter" idx="12"/>
          </p:nvPr>
        </p:nvSpPr>
        <p:spPr/>
        <p:txBody>
          <a:bodyPr/>
          <a:lstStyle/>
          <a:p>
            <a:fld id="{D36671AA-B2D2-43B4-8EB9-B63A8B5ADC72}" type="slidenum">
              <a:rPr lang="en-US" smtClean="0"/>
              <a:t>‹#›</a:t>
            </a:fld>
            <a:endParaRPr lang="en-US"/>
          </a:p>
        </p:txBody>
      </p:sp>
    </p:spTree>
    <p:extLst>
      <p:ext uri="{BB962C8B-B14F-4D97-AF65-F5344CB8AC3E}">
        <p14:creationId xmlns:p14="http://schemas.microsoft.com/office/powerpoint/2010/main" val="3555941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23A48-ABCE-4BD4-B3C3-52B6B3601E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1A456A-A556-46C3-97E3-4E7C5EF7B9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840669-9BB3-43E3-A84E-CC6346C61276}"/>
              </a:ext>
            </a:extLst>
          </p:cNvPr>
          <p:cNvSpPr>
            <a:spLocks noGrp="1"/>
          </p:cNvSpPr>
          <p:nvPr>
            <p:ph type="dt" sz="half" idx="10"/>
          </p:nvPr>
        </p:nvSpPr>
        <p:spPr/>
        <p:txBody>
          <a:bodyPr/>
          <a:lstStyle/>
          <a:p>
            <a:fld id="{C61CF724-DB7F-43E9-A1D1-6371B2DCE0BE}" type="datetimeFigureOut">
              <a:rPr lang="en-US" smtClean="0"/>
              <a:t>4/7/2022</a:t>
            </a:fld>
            <a:endParaRPr lang="en-US"/>
          </a:p>
        </p:txBody>
      </p:sp>
      <p:sp>
        <p:nvSpPr>
          <p:cNvPr id="5" name="Footer Placeholder 4">
            <a:extLst>
              <a:ext uri="{FF2B5EF4-FFF2-40B4-BE49-F238E27FC236}">
                <a16:creationId xmlns:a16="http://schemas.microsoft.com/office/drawing/2014/main" id="{999E3C82-0132-4CAB-B48B-2CC1A19B04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BE24BF-96F6-41E0-B58D-DC2CB489DE6C}"/>
              </a:ext>
            </a:extLst>
          </p:cNvPr>
          <p:cNvSpPr>
            <a:spLocks noGrp="1"/>
          </p:cNvSpPr>
          <p:nvPr>
            <p:ph type="sldNum" sz="quarter" idx="12"/>
          </p:nvPr>
        </p:nvSpPr>
        <p:spPr/>
        <p:txBody>
          <a:bodyPr/>
          <a:lstStyle/>
          <a:p>
            <a:fld id="{D36671AA-B2D2-43B4-8EB9-B63A8B5ADC72}" type="slidenum">
              <a:rPr lang="en-US" smtClean="0"/>
              <a:t>‹#›</a:t>
            </a:fld>
            <a:endParaRPr lang="en-US"/>
          </a:p>
        </p:txBody>
      </p:sp>
    </p:spTree>
    <p:extLst>
      <p:ext uri="{BB962C8B-B14F-4D97-AF65-F5344CB8AC3E}">
        <p14:creationId xmlns:p14="http://schemas.microsoft.com/office/powerpoint/2010/main" val="3848276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6E43D7-E7B8-4E9E-B36C-EDDA4E5CFB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353421-A5AB-4317-BB49-3A62EE9219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A6982-D06E-4D77-BB90-4E34AA9A8130}"/>
              </a:ext>
            </a:extLst>
          </p:cNvPr>
          <p:cNvSpPr>
            <a:spLocks noGrp="1"/>
          </p:cNvSpPr>
          <p:nvPr>
            <p:ph type="dt" sz="half" idx="10"/>
          </p:nvPr>
        </p:nvSpPr>
        <p:spPr/>
        <p:txBody>
          <a:bodyPr/>
          <a:lstStyle/>
          <a:p>
            <a:fld id="{C61CF724-DB7F-43E9-A1D1-6371B2DCE0BE}" type="datetimeFigureOut">
              <a:rPr lang="en-US" smtClean="0"/>
              <a:t>4/7/2022</a:t>
            </a:fld>
            <a:endParaRPr lang="en-US"/>
          </a:p>
        </p:txBody>
      </p:sp>
      <p:sp>
        <p:nvSpPr>
          <p:cNvPr id="5" name="Footer Placeholder 4">
            <a:extLst>
              <a:ext uri="{FF2B5EF4-FFF2-40B4-BE49-F238E27FC236}">
                <a16:creationId xmlns:a16="http://schemas.microsoft.com/office/drawing/2014/main" id="{FE05E37A-4977-4868-851F-5D4CD7ABA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24EBAE-3A6B-464C-A413-7DC1879F69E0}"/>
              </a:ext>
            </a:extLst>
          </p:cNvPr>
          <p:cNvSpPr>
            <a:spLocks noGrp="1"/>
          </p:cNvSpPr>
          <p:nvPr>
            <p:ph type="sldNum" sz="quarter" idx="12"/>
          </p:nvPr>
        </p:nvSpPr>
        <p:spPr/>
        <p:txBody>
          <a:bodyPr/>
          <a:lstStyle/>
          <a:p>
            <a:fld id="{D36671AA-B2D2-43B4-8EB9-B63A8B5ADC72}" type="slidenum">
              <a:rPr lang="en-US" smtClean="0"/>
              <a:t>‹#›</a:t>
            </a:fld>
            <a:endParaRPr lang="en-US"/>
          </a:p>
        </p:txBody>
      </p:sp>
    </p:spTree>
    <p:extLst>
      <p:ext uri="{BB962C8B-B14F-4D97-AF65-F5344CB8AC3E}">
        <p14:creationId xmlns:p14="http://schemas.microsoft.com/office/powerpoint/2010/main" val="3169803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7F896-847D-4364-93BB-4FEF004571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66AE1C-71FD-4B15-9675-7AEC60897F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4559A6-5796-405A-92F6-BB639B9F9252}"/>
              </a:ext>
            </a:extLst>
          </p:cNvPr>
          <p:cNvSpPr>
            <a:spLocks noGrp="1"/>
          </p:cNvSpPr>
          <p:nvPr>
            <p:ph type="dt" sz="half" idx="10"/>
          </p:nvPr>
        </p:nvSpPr>
        <p:spPr/>
        <p:txBody>
          <a:bodyPr/>
          <a:lstStyle/>
          <a:p>
            <a:fld id="{C61CF724-DB7F-43E9-A1D1-6371B2DCE0BE}" type="datetimeFigureOut">
              <a:rPr lang="en-US" smtClean="0"/>
              <a:t>4/7/2022</a:t>
            </a:fld>
            <a:endParaRPr lang="en-US"/>
          </a:p>
        </p:txBody>
      </p:sp>
      <p:sp>
        <p:nvSpPr>
          <p:cNvPr id="5" name="Footer Placeholder 4">
            <a:extLst>
              <a:ext uri="{FF2B5EF4-FFF2-40B4-BE49-F238E27FC236}">
                <a16:creationId xmlns:a16="http://schemas.microsoft.com/office/drawing/2014/main" id="{4B61659C-AFA4-4BB5-8D55-192D016325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5C21BA-5187-4FC0-9100-7223EE71C646}"/>
              </a:ext>
            </a:extLst>
          </p:cNvPr>
          <p:cNvSpPr>
            <a:spLocks noGrp="1"/>
          </p:cNvSpPr>
          <p:nvPr>
            <p:ph type="sldNum" sz="quarter" idx="12"/>
          </p:nvPr>
        </p:nvSpPr>
        <p:spPr/>
        <p:txBody>
          <a:bodyPr/>
          <a:lstStyle/>
          <a:p>
            <a:fld id="{D36671AA-B2D2-43B4-8EB9-B63A8B5ADC72}" type="slidenum">
              <a:rPr lang="en-US" smtClean="0"/>
              <a:t>‹#›</a:t>
            </a:fld>
            <a:endParaRPr lang="en-US"/>
          </a:p>
        </p:txBody>
      </p:sp>
    </p:spTree>
    <p:extLst>
      <p:ext uri="{BB962C8B-B14F-4D97-AF65-F5344CB8AC3E}">
        <p14:creationId xmlns:p14="http://schemas.microsoft.com/office/powerpoint/2010/main" val="4079733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F234-5560-4C10-B4D8-43E327BF52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423C97-855D-447C-9800-9101C8320B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5D65DC-AE71-4F58-95F4-EC2C6F1E3CD8}"/>
              </a:ext>
            </a:extLst>
          </p:cNvPr>
          <p:cNvSpPr>
            <a:spLocks noGrp="1"/>
          </p:cNvSpPr>
          <p:nvPr>
            <p:ph type="dt" sz="half" idx="10"/>
          </p:nvPr>
        </p:nvSpPr>
        <p:spPr/>
        <p:txBody>
          <a:bodyPr/>
          <a:lstStyle/>
          <a:p>
            <a:fld id="{C61CF724-DB7F-43E9-A1D1-6371B2DCE0BE}" type="datetimeFigureOut">
              <a:rPr lang="en-US" smtClean="0"/>
              <a:t>4/7/2022</a:t>
            </a:fld>
            <a:endParaRPr lang="en-US"/>
          </a:p>
        </p:txBody>
      </p:sp>
      <p:sp>
        <p:nvSpPr>
          <p:cNvPr id="5" name="Footer Placeholder 4">
            <a:extLst>
              <a:ext uri="{FF2B5EF4-FFF2-40B4-BE49-F238E27FC236}">
                <a16:creationId xmlns:a16="http://schemas.microsoft.com/office/drawing/2014/main" id="{7359AB4D-1250-4AB5-A383-8E200A1793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A06124-354B-4CFC-AFD1-A58EA7372A81}"/>
              </a:ext>
            </a:extLst>
          </p:cNvPr>
          <p:cNvSpPr>
            <a:spLocks noGrp="1"/>
          </p:cNvSpPr>
          <p:nvPr>
            <p:ph type="sldNum" sz="quarter" idx="12"/>
          </p:nvPr>
        </p:nvSpPr>
        <p:spPr/>
        <p:txBody>
          <a:bodyPr/>
          <a:lstStyle/>
          <a:p>
            <a:fld id="{D36671AA-B2D2-43B4-8EB9-B63A8B5ADC72}" type="slidenum">
              <a:rPr lang="en-US" smtClean="0"/>
              <a:t>‹#›</a:t>
            </a:fld>
            <a:endParaRPr lang="en-US"/>
          </a:p>
        </p:txBody>
      </p:sp>
    </p:spTree>
    <p:extLst>
      <p:ext uri="{BB962C8B-B14F-4D97-AF65-F5344CB8AC3E}">
        <p14:creationId xmlns:p14="http://schemas.microsoft.com/office/powerpoint/2010/main" val="499439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65FB5-2B95-444B-939A-B86FA19251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B4A964-E12B-47FD-9A21-17244614F1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9F49DF-C721-42AE-B59A-57E7AD0522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2B9A42-DDEB-4981-B76D-ADB802E536E0}"/>
              </a:ext>
            </a:extLst>
          </p:cNvPr>
          <p:cNvSpPr>
            <a:spLocks noGrp="1"/>
          </p:cNvSpPr>
          <p:nvPr>
            <p:ph type="dt" sz="half" idx="10"/>
          </p:nvPr>
        </p:nvSpPr>
        <p:spPr/>
        <p:txBody>
          <a:bodyPr/>
          <a:lstStyle/>
          <a:p>
            <a:fld id="{C61CF724-DB7F-43E9-A1D1-6371B2DCE0BE}" type="datetimeFigureOut">
              <a:rPr lang="en-US" smtClean="0"/>
              <a:t>4/7/2022</a:t>
            </a:fld>
            <a:endParaRPr lang="en-US"/>
          </a:p>
        </p:txBody>
      </p:sp>
      <p:sp>
        <p:nvSpPr>
          <p:cNvPr id="6" name="Footer Placeholder 5">
            <a:extLst>
              <a:ext uri="{FF2B5EF4-FFF2-40B4-BE49-F238E27FC236}">
                <a16:creationId xmlns:a16="http://schemas.microsoft.com/office/drawing/2014/main" id="{8F5BA83C-6E6E-4227-8837-7A1FB5BEE4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6BC0E5-02B5-4646-A71F-2BB22759B9FC}"/>
              </a:ext>
            </a:extLst>
          </p:cNvPr>
          <p:cNvSpPr>
            <a:spLocks noGrp="1"/>
          </p:cNvSpPr>
          <p:nvPr>
            <p:ph type="sldNum" sz="quarter" idx="12"/>
          </p:nvPr>
        </p:nvSpPr>
        <p:spPr/>
        <p:txBody>
          <a:bodyPr/>
          <a:lstStyle/>
          <a:p>
            <a:fld id="{D36671AA-B2D2-43B4-8EB9-B63A8B5ADC72}" type="slidenum">
              <a:rPr lang="en-US" smtClean="0"/>
              <a:t>‹#›</a:t>
            </a:fld>
            <a:endParaRPr lang="en-US"/>
          </a:p>
        </p:txBody>
      </p:sp>
    </p:spTree>
    <p:extLst>
      <p:ext uri="{BB962C8B-B14F-4D97-AF65-F5344CB8AC3E}">
        <p14:creationId xmlns:p14="http://schemas.microsoft.com/office/powerpoint/2010/main" val="1963889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13B2F-A6D7-4A53-94E1-31CEA15B1C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B08F7C-92B8-42BB-A84A-F794B6A464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57144B-A692-413B-902B-CB6A182BE9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C0B9CE-8A70-4FA6-90C0-06B832545C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F930CA-2448-45BC-BD8F-7D192299ED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026E8D-6848-46BB-9A4F-F3FC81C7B598}"/>
              </a:ext>
            </a:extLst>
          </p:cNvPr>
          <p:cNvSpPr>
            <a:spLocks noGrp="1"/>
          </p:cNvSpPr>
          <p:nvPr>
            <p:ph type="dt" sz="half" idx="10"/>
          </p:nvPr>
        </p:nvSpPr>
        <p:spPr/>
        <p:txBody>
          <a:bodyPr/>
          <a:lstStyle/>
          <a:p>
            <a:fld id="{C61CF724-DB7F-43E9-A1D1-6371B2DCE0BE}" type="datetimeFigureOut">
              <a:rPr lang="en-US" smtClean="0"/>
              <a:t>4/7/2022</a:t>
            </a:fld>
            <a:endParaRPr lang="en-US"/>
          </a:p>
        </p:txBody>
      </p:sp>
      <p:sp>
        <p:nvSpPr>
          <p:cNvPr id="8" name="Footer Placeholder 7">
            <a:extLst>
              <a:ext uri="{FF2B5EF4-FFF2-40B4-BE49-F238E27FC236}">
                <a16:creationId xmlns:a16="http://schemas.microsoft.com/office/drawing/2014/main" id="{6042E3A5-0C3B-4C91-9D7F-1B4EE3175B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2AAC8F-40E8-4E43-903C-8AEA3A2B86DC}"/>
              </a:ext>
            </a:extLst>
          </p:cNvPr>
          <p:cNvSpPr>
            <a:spLocks noGrp="1"/>
          </p:cNvSpPr>
          <p:nvPr>
            <p:ph type="sldNum" sz="quarter" idx="12"/>
          </p:nvPr>
        </p:nvSpPr>
        <p:spPr/>
        <p:txBody>
          <a:bodyPr/>
          <a:lstStyle/>
          <a:p>
            <a:fld id="{D36671AA-B2D2-43B4-8EB9-B63A8B5ADC72}" type="slidenum">
              <a:rPr lang="en-US" smtClean="0"/>
              <a:t>‹#›</a:t>
            </a:fld>
            <a:endParaRPr lang="en-US"/>
          </a:p>
        </p:txBody>
      </p:sp>
    </p:spTree>
    <p:extLst>
      <p:ext uri="{BB962C8B-B14F-4D97-AF65-F5344CB8AC3E}">
        <p14:creationId xmlns:p14="http://schemas.microsoft.com/office/powerpoint/2010/main" val="1238944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66EFF-F2EC-4A6E-B0CB-D5C93BB3F6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B3A209-452B-4800-A57E-A2BB3924E294}"/>
              </a:ext>
            </a:extLst>
          </p:cNvPr>
          <p:cNvSpPr>
            <a:spLocks noGrp="1"/>
          </p:cNvSpPr>
          <p:nvPr>
            <p:ph type="dt" sz="half" idx="10"/>
          </p:nvPr>
        </p:nvSpPr>
        <p:spPr/>
        <p:txBody>
          <a:bodyPr/>
          <a:lstStyle/>
          <a:p>
            <a:fld id="{C61CF724-DB7F-43E9-A1D1-6371B2DCE0BE}" type="datetimeFigureOut">
              <a:rPr lang="en-US" smtClean="0"/>
              <a:t>4/7/2022</a:t>
            </a:fld>
            <a:endParaRPr lang="en-US"/>
          </a:p>
        </p:txBody>
      </p:sp>
      <p:sp>
        <p:nvSpPr>
          <p:cNvPr id="4" name="Footer Placeholder 3">
            <a:extLst>
              <a:ext uri="{FF2B5EF4-FFF2-40B4-BE49-F238E27FC236}">
                <a16:creationId xmlns:a16="http://schemas.microsoft.com/office/drawing/2014/main" id="{2755B91F-2C53-4004-A53E-23F8112E0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C5EB01-D6AE-4C86-A4F1-AD21485BA81D}"/>
              </a:ext>
            </a:extLst>
          </p:cNvPr>
          <p:cNvSpPr>
            <a:spLocks noGrp="1"/>
          </p:cNvSpPr>
          <p:nvPr>
            <p:ph type="sldNum" sz="quarter" idx="12"/>
          </p:nvPr>
        </p:nvSpPr>
        <p:spPr/>
        <p:txBody>
          <a:bodyPr/>
          <a:lstStyle/>
          <a:p>
            <a:fld id="{D36671AA-B2D2-43B4-8EB9-B63A8B5ADC72}" type="slidenum">
              <a:rPr lang="en-US" smtClean="0"/>
              <a:t>‹#›</a:t>
            </a:fld>
            <a:endParaRPr lang="en-US"/>
          </a:p>
        </p:txBody>
      </p:sp>
    </p:spTree>
    <p:extLst>
      <p:ext uri="{BB962C8B-B14F-4D97-AF65-F5344CB8AC3E}">
        <p14:creationId xmlns:p14="http://schemas.microsoft.com/office/powerpoint/2010/main" val="449792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8A2133-3E8D-45DA-BB18-BBE7F56B7CF5}"/>
              </a:ext>
            </a:extLst>
          </p:cNvPr>
          <p:cNvSpPr>
            <a:spLocks noGrp="1"/>
          </p:cNvSpPr>
          <p:nvPr>
            <p:ph type="dt" sz="half" idx="10"/>
          </p:nvPr>
        </p:nvSpPr>
        <p:spPr/>
        <p:txBody>
          <a:bodyPr/>
          <a:lstStyle/>
          <a:p>
            <a:fld id="{C61CF724-DB7F-43E9-A1D1-6371B2DCE0BE}" type="datetimeFigureOut">
              <a:rPr lang="en-US" smtClean="0"/>
              <a:t>4/7/2022</a:t>
            </a:fld>
            <a:endParaRPr lang="en-US"/>
          </a:p>
        </p:txBody>
      </p:sp>
      <p:sp>
        <p:nvSpPr>
          <p:cNvPr id="3" name="Footer Placeholder 2">
            <a:extLst>
              <a:ext uri="{FF2B5EF4-FFF2-40B4-BE49-F238E27FC236}">
                <a16:creationId xmlns:a16="http://schemas.microsoft.com/office/drawing/2014/main" id="{93138CE4-ED42-4D8F-9545-48745B4A8A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17CE7D-CA0B-4906-BDE2-23B9E1FFA5A3}"/>
              </a:ext>
            </a:extLst>
          </p:cNvPr>
          <p:cNvSpPr>
            <a:spLocks noGrp="1"/>
          </p:cNvSpPr>
          <p:nvPr>
            <p:ph type="sldNum" sz="quarter" idx="12"/>
          </p:nvPr>
        </p:nvSpPr>
        <p:spPr/>
        <p:txBody>
          <a:bodyPr/>
          <a:lstStyle/>
          <a:p>
            <a:fld id="{D36671AA-B2D2-43B4-8EB9-B63A8B5ADC72}" type="slidenum">
              <a:rPr lang="en-US" smtClean="0"/>
              <a:t>‹#›</a:t>
            </a:fld>
            <a:endParaRPr lang="en-US"/>
          </a:p>
        </p:txBody>
      </p:sp>
    </p:spTree>
    <p:extLst>
      <p:ext uri="{BB962C8B-B14F-4D97-AF65-F5344CB8AC3E}">
        <p14:creationId xmlns:p14="http://schemas.microsoft.com/office/powerpoint/2010/main" val="3374458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24103-8753-44F0-9A7F-6982DB3769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D66B67-4A4B-4DD7-85C0-D77F24CE74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075243-9218-463C-99C7-933BE38A06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847465-5D74-4A75-B467-B2AEBCD1DAD8}"/>
              </a:ext>
            </a:extLst>
          </p:cNvPr>
          <p:cNvSpPr>
            <a:spLocks noGrp="1"/>
          </p:cNvSpPr>
          <p:nvPr>
            <p:ph type="dt" sz="half" idx="10"/>
          </p:nvPr>
        </p:nvSpPr>
        <p:spPr/>
        <p:txBody>
          <a:bodyPr/>
          <a:lstStyle/>
          <a:p>
            <a:fld id="{C61CF724-DB7F-43E9-A1D1-6371B2DCE0BE}" type="datetimeFigureOut">
              <a:rPr lang="en-US" smtClean="0"/>
              <a:t>4/7/2022</a:t>
            </a:fld>
            <a:endParaRPr lang="en-US"/>
          </a:p>
        </p:txBody>
      </p:sp>
      <p:sp>
        <p:nvSpPr>
          <p:cNvPr id="6" name="Footer Placeholder 5">
            <a:extLst>
              <a:ext uri="{FF2B5EF4-FFF2-40B4-BE49-F238E27FC236}">
                <a16:creationId xmlns:a16="http://schemas.microsoft.com/office/drawing/2014/main" id="{683EA57A-A07D-4D98-B0EF-52842C21A4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65784D-921B-49AA-ACB2-9F86476AC6A0}"/>
              </a:ext>
            </a:extLst>
          </p:cNvPr>
          <p:cNvSpPr>
            <a:spLocks noGrp="1"/>
          </p:cNvSpPr>
          <p:nvPr>
            <p:ph type="sldNum" sz="quarter" idx="12"/>
          </p:nvPr>
        </p:nvSpPr>
        <p:spPr/>
        <p:txBody>
          <a:bodyPr/>
          <a:lstStyle/>
          <a:p>
            <a:fld id="{D36671AA-B2D2-43B4-8EB9-B63A8B5ADC72}" type="slidenum">
              <a:rPr lang="en-US" smtClean="0"/>
              <a:t>‹#›</a:t>
            </a:fld>
            <a:endParaRPr lang="en-US"/>
          </a:p>
        </p:txBody>
      </p:sp>
    </p:spTree>
    <p:extLst>
      <p:ext uri="{BB962C8B-B14F-4D97-AF65-F5344CB8AC3E}">
        <p14:creationId xmlns:p14="http://schemas.microsoft.com/office/powerpoint/2010/main" val="1524999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7BDD-CB57-4B0F-A579-9EE5B5F3D9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9ECB5E-DE3F-4115-8BD2-0DE336431C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B3BE91-87E9-493F-BB11-037B3BC13F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3D2EAA-86B3-4BDA-9FE7-8984ABDB2224}"/>
              </a:ext>
            </a:extLst>
          </p:cNvPr>
          <p:cNvSpPr>
            <a:spLocks noGrp="1"/>
          </p:cNvSpPr>
          <p:nvPr>
            <p:ph type="dt" sz="half" idx="10"/>
          </p:nvPr>
        </p:nvSpPr>
        <p:spPr/>
        <p:txBody>
          <a:bodyPr/>
          <a:lstStyle/>
          <a:p>
            <a:fld id="{C61CF724-DB7F-43E9-A1D1-6371B2DCE0BE}" type="datetimeFigureOut">
              <a:rPr lang="en-US" smtClean="0"/>
              <a:t>4/7/2022</a:t>
            </a:fld>
            <a:endParaRPr lang="en-US"/>
          </a:p>
        </p:txBody>
      </p:sp>
      <p:sp>
        <p:nvSpPr>
          <p:cNvPr id="6" name="Footer Placeholder 5">
            <a:extLst>
              <a:ext uri="{FF2B5EF4-FFF2-40B4-BE49-F238E27FC236}">
                <a16:creationId xmlns:a16="http://schemas.microsoft.com/office/drawing/2014/main" id="{6DF231C3-87D4-4C24-87E2-BAFDEBC611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B8DC6F-471D-4BC1-9E1E-010D9766572B}"/>
              </a:ext>
            </a:extLst>
          </p:cNvPr>
          <p:cNvSpPr>
            <a:spLocks noGrp="1"/>
          </p:cNvSpPr>
          <p:nvPr>
            <p:ph type="sldNum" sz="quarter" idx="12"/>
          </p:nvPr>
        </p:nvSpPr>
        <p:spPr/>
        <p:txBody>
          <a:bodyPr/>
          <a:lstStyle/>
          <a:p>
            <a:fld id="{D36671AA-B2D2-43B4-8EB9-B63A8B5ADC72}" type="slidenum">
              <a:rPr lang="en-US" smtClean="0"/>
              <a:t>‹#›</a:t>
            </a:fld>
            <a:endParaRPr lang="en-US"/>
          </a:p>
        </p:txBody>
      </p:sp>
    </p:spTree>
    <p:extLst>
      <p:ext uri="{BB962C8B-B14F-4D97-AF65-F5344CB8AC3E}">
        <p14:creationId xmlns:p14="http://schemas.microsoft.com/office/powerpoint/2010/main" val="2520309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7ABC86-2371-44DA-9F83-8653835960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5D24BC-E0B0-4D75-B78C-98C31C2E78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CEDA85-016F-4F56-B515-50DF99B396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1CF724-DB7F-43E9-A1D1-6371B2DCE0BE}" type="datetimeFigureOut">
              <a:rPr lang="en-US" smtClean="0"/>
              <a:t>4/7/2022</a:t>
            </a:fld>
            <a:endParaRPr lang="en-US"/>
          </a:p>
        </p:txBody>
      </p:sp>
      <p:sp>
        <p:nvSpPr>
          <p:cNvPr id="5" name="Footer Placeholder 4">
            <a:extLst>
              <a:ext uri="{FF2B5EF4-FFF2-40B4-BE49-F238E27FC236}">
                <a16:creationId xmlns:a16="http://schemas.microsoft.com/office/drawing/2014/main" id="{B9D0ED46-E029-4BFB-B77B-736596A317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7CB66E-EB7D-4601-B712-5756C1659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6671AA-B2D2-43B4-8EB9-B63A8B5ADC72}" type="slidenum">
              <a:rPr lang="en-US" smtClean="0"/>
              <a:t>‹#›</a:t>
            </a:fld>
            <a:endParaRPr lang="en-US"/>
          </a:p>
        </p:txBody>
      </p:sp>
    </p:spTree>
    <p:extLst>
      <p:ext uri="{BB962C8B-B14F-4D97-AF65-F5344CB8AC3E}">
        <p14:creationId xmlns:p14="http://schemas.microsoft.com/office/powerpoint/2010/main" val="1340152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F132F5-EBCB-46BD-94AF-D0EEE45C651C}"/>
              </a:ext>
            </a:extLst>
          </p:cNvPr>
          <p:cNvSpPr txBox="1"/>
          <p:nvPr/>
        </p:nvSpPr>
        <p:spPr>
          <a:xfrm>
            <a:off x="2545556" y="1419761"/>
            <a:ext cx="7100888" cy="1323439"/>
          </a:xfrm>
          <a:prstGeom prst="rect">
            <a:avLst/>
          </a:prstGeom>
          <a:noFill/>
        </p:spPr>
        <p:txBody>
          <a:bodyPr wrap="square" rtlCol="0">
            <a:spAutoFit/>
          </a:bodyPr>
          <a:lstStyle/>
          <a:p>
            <a:r>
              <a:rPr lang="en-US" sz="1600" b="1" u="sng"/>
              <a:t>BÁO CÁO LAB 01</a:t>
            </a:r>
          </a:p>
          <a:p>
            <a:endParaRPr lang="en-US" sz="2400" b="1" u="sng"/>
          </a:p>
          <a:p>
            <a:pPr algn="ctr"/>
            <a:r>
              <a:rPr lang="en-US" sz="4000" b="1"/>
              <a:t>DỮ LIỆU DẠNG TEXT - CRAWLER</a:t>
            </a:r>
          </a:p>
        </p:txBody>
      </p:sp>
      <p:sp>
        <p:nvSpPr>
          <p:cNvPr id="3" name="TextBox 2">
            <a:extLst>
              <a:ext uri="{FF2B5EF4-FFF2-40B4-BE49-F238E27FC236}">
                <a16:creationId xmlns:a16="http://schemas.microsoft.com/office/drawing/2014/main" id="{BA6ED019-8D45-415F-9D6C-22E5B51DFCCC}"/>
              </a:ext>
            </a:extLst>
          </p:cNvPr>
          <p:cNvSpPr txBox="1"/>
          <p:nvPr/>
        </p:nvSpPr>
        <p:spPr>
          <a:xfrm>
            <a:off x="1185863" y="4300537"/>
            <a:ext cx="4257675" cy="2031325"/>
          </a:xfrm>
          <a:prstGeom prst="rect">
            <a:avLst/>
          </a:prstGeom>
          <a:noFill/>
        </p:spPr>
        <p:txBody>
          <a:bodyPr wrap="square" rtlCol="0">
            <a:spAutoFit/>
          </a:bodyPr>
          <a:lstStyle/>
          <a:p>
            <a:r>
              <a:rPr lang="en-US" b="1"/>
              <a:t>Môn học: </a:t>
            </a:r>
            <a:r>
              <a:rPr lang="en-US"/>
              <a:t>Tính Toán Đa Phương Tiện</a:t>
            </a:r>
          </a:p>
          <a:p>
            <a:r>
              <a:rPr lang="en-US" b="1"/>
              <a:t>Giảng viên: </a:t>
            </a:r>
            <a:r>
              <a:rPr lang="en-US"/>
              <a:t>Đỗ Văn Tiến</a:t>
            </a:r>
          </a:p>
          <a:p>
            <a:r>
              <a:rPr lang="en-US" b="1"/>
              <a:t>Thành viên: </a:t>
            </a:r>
          </a:p>
          <a:p>
            <a:endParaRPr lang="en-US"/>
          </a:p>
          <a:p>
            <a:r>
              <a:rPr lang="en-US"/>
              <a:t>	 19522446  - Trương Quốc Trường </a:t>
            </a:r>
          </a:p>
          <a:p>
            <a:r>
              <a:rPr lang="en-US"/>
              <a:t>	 19522474  - Nguyễn Quang Quấn </a:t>
            </a:r>
          </a:p>
          <a:p>
            <a:r>
              <a:rPr lang="en-US"/>
              <a:t>	 19522050 - Âu Thiên Phước </a:t>
            </a:r>
          </a:p>
        </p:txBody>
      </p:sp>
    </p:spTree>
    <p:extLst>
      <p:ext uri="{BB962C8B-B14F-4D97-AF65-F5344CB8AC3E}">
        <p14:creationId xmlns:p14="http://schemas.microsoft.com/office/powerpoint/2010/main" val="1225833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794C70-9DD1-4130-91E9-7E045C090258}"/>
              </a:ext>
            </a:extLst>
          </p:cNvPr>
          <p:cNvSpPr txBox="1"/>
          <p:nvPr/>
        </p:nvSpPr>
        <p:spPr>
          <a:xfrm>
            <a:off x="1439888" y="1062123"/>
            <a:ext cx="9315450" cy="369332"/>
          </a:xfrm>
          <a:prstGeom prst="rect">
            <a:avLst/>
          </a:prstGeom>
          <a:noFill/>
        </p:spPr>
        <p:txBody>
          <a:bodyPr wrap="square" rtlCol="0">
            <a:spAutoFit/>
          </a:bodyPr>
          <a:lstStyle/>
          <a:p>
            <a:r>
              <a:rPr lang="en-US">
                <a:cs typeface="Arial" panose="020B0604020202020204" pitchFamily="34" charset="0"/>
              </a:rPr>
              <a:t>Lấy các comment</a:t>
            </a:r>
            <a:endParaRPr lang="en-US" dirty="0">
              <a:cs typeface="Arial" panose="020B0604020202020204" pitchFamily="34" charset="0"/>
            </a:endParaRPr>
          </a:p>
        </p:txBody>
      </p:sp>
      <p:sp>
        <p:nvSpPr>
          <p:cNvPr id="8" name="TextBox 7">
            <a:extLst>
              <a:ext uri="{FF2B5EF4-FFF2-40B4-BE49-F238E27FC236}">
                <a16:creationId xmlns:a16="http://schemas.microsoft.com/office/drawing/2014/main" id="{7656E0CD-847C-4A3F-A742-485645B0B180}"/>
              </a:ext>
            </a:extLst>
          </p:cNvPr>
          <p:cNvSpPr txBox="1"/>
          <p:nvPr/>
        </p:nvSpPr>
        <p:spPr>
          <a:xfrm>
            <a:off x="1439888" y="4768006"/>
            <a:ext cx="7917860" cy="646331"/>
          </a:xfrm>
          <a:prstGeom prst="rect">
            <a:avLst/>
          </a:prstGeom>
          <a:noFill/>
        </p:spPr>
        <p:txBody>
          <a:bodyPr wrap="square" rtlCol="0">
            <a:spAutoFit/>
          </a:bodyPr>
          <a:lstStyle/>
          <a:p>
            <a:r>
              <a:rPr lang="en-US" dirty="0" err="1"/>
              <a:t>Tìm</a:t>
            </a:r>
            <a:r>
              <a:rPr lang="en-US" dirty="0"/>
              <a:t> </a:t>
            </a:r>
            <a:r>
              <a:rPr lang="en-US" dirty="0" err="1"/>
              <a:t>các</a:t>
            </a:r>
            <a:r>
              <a:rPr lang="en-US" dirty="0"/>
              <a:t> </a:t>
            </a:r>
            <a:r>
              <a:rPr lang="en-US" dirty="0" err="1"/>
              <a:t>thẻ</a:t>
            </a:r>
            <a:r>
              <a:rPr lang="en-US" dirty="0"/>
              <a:t> a </a:t>
            </a:r>
            <a:r>
              <a:rPr lang="en-US" dirty="0" err="1"/>
              <a:t>có</a:t>
            </a:r>
            <a:r>
              <a:rPr lang="en-US" dirty="0"/>
              <a:t> </a:t>
            </a:r>
            <a:r>
              <a:rPr lang="en-US" dirty="0" err="1"/>
              <a:t>herf</a:t>
            </a:r>
            <a:r>
              <a:rPr lang="en-US" dirty="0"/>
              <a:t> </a:t>
            </a:r>
            <a:r>
              <a:rPr lang="en-US" dirty="0" err="1"/>
              <a:t>chứa</a:t>
            </a:r>
            <a:r>
              <a:rPr lang="en-US" dirty="0"/>
              <a:t> comment/replies(1). </a:t>
            </a:r>
            <a:r>
              <a:rPr lang="en-US" dirty="0" err="1"/>
              <a:t>Lấy</a:t>
            </a:r>
            <a:r>
              <a:rPr lang="en-US" dirty="0"/>
              <a:t> </a:t>
            </a:r>
            <a:r>
              <a:rPr lang="en-US" dirty="0" err="1"/>
              <a:t>liên</a:t>
            </a:r>
            <a:r>
              <a:rPr lang="en-US" dirty="0"/>
              <a:t> </a:t>
            </a:r>
            <a:r>
              <a:rPr lang="en-US" dirty="0" err="1"/>
              <a:t>kết</a:t>
            </a:r>
            <a:r>
              <a:rPr lang="en-US" dirty="0"/>
              <a:t> </a:t>
            </a:r>
            <a:r>
              <a:rPr lang="en-US" dirty="0" err="1"/>
              <a:t>của</a:t>
            </a:r>
            <a:r>
              <a:rPr lang="en-US" dirty="0"/>
              <a:t> </a:t>
            </a:r>
            <a:r>
              <a:rPr lang="en-US" dirty="0" err="1"/>
              <a:t>các</a:t>
            </a:r>
            <a:r>
              <a:rPr lang="en-US" dirty="0"/>
              <a:t> comment(2). </a:t>
            </a:r>
            <a:r>
              <a:rPr lang="en-US" dirty="0" err="1"/>
              <a:t>Lấy</a:t>
            </a:r>
            <a:r>
              <a:rPr lang="en-US" dirty="0"/>
              <a:t> </a:t>
            </a:r>
            <a:r>
              <a:rPr lang="en-US" dirty="0" err="1"/>
              <a:t>nội</a:t>
            </a:r>
            <a:r>
              <a:rPr lang="en-US" dirty="0"/>
              <a:t> dung </a:t>
            </a:r>
            <a:r>
              <a:rPr lang="en-US" dirty="0" err="1"/>
              <a:t>các</a:t>
            </a:r>
            <a:r>
              <a:rPr lang="en-US" dirty="0"/>
              <a:t> comment(3).</a:t>
            </a:r>
            <a:endParaRPr lang="en-US" dirty="0">
              <a:solidFill>
                <a:schemeClr val="accent6"/>
              </a:solidFill>
            </a:endParaRPr>
          </a:p>
        </p:txBody>
      </p:sp>
      <p:cxnSp>
        <p:nvCxnSpPr>
          <p:cNvPr id="9" name="Straight Arrow Connector 8"/>
          <p:cNvCxnSpPr/>
          <p:nvPr/>
        </p:nvCxnSpPr>
        <p:spPr>
          <a:xfrm flipV="1">
            <a:off x="9357748" y="1819068"/>
            <a:ext cx="654220" cy="13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10011968" y="1704768"/>
            <a:ext cx="333591"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cxnSp>
        <p:nvCxnSpPr>
          <p:cNvPr id="12" name="Straight Arrow Connector 11"/>
          <p:cNvCxnSpPr/>
          <p:nvPr/>
        </p:nvCxnSpPr>
        <p:spPr>
          <a:xfrm>
            <a:off x="9357748" y="2859994"/>
            <a:ext cx="627798" cy="2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9985546" y="2745694"/>
            <a:ext cx="333591"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cxnSp>
        <p:nvCxnSpPr>
          <p:cNvPr id="14" name="Straight Arrow Connector 13"/>
          <p:cNvCxnSpPr/>
          <p:nvPr/>
        </p:nvCxnSpPr>
        <p:spPr>
          <a:xfrm>
            <a:off x="9329764" y="3245384"/>
            <a:ext cx="627798" cy="2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9957562" y="3131084"/>
            <a:ext cx="333591"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pic>
        <p:nvPicPr>
          <p:cNvPr id="5" name="Picture 4"/>
          <p:cNvPicPr>
            <a:picLocks noChangeAspect="1"/>
          </p:cNvPicPr>
          <p:nvPr/>
        </p:nvPicPr>
        <p:blipFill>
          <a:blip r:embed="rId2"/>
          <a:stretch>
            <a:fillRect/>
          </a:stretch>
        </p:blipFill>
        <p:spPr>
          <a:xfrm>
            <a:off x="1439888" y="1604097"/>
            <a:ext cx="7889876" cy="2893868"/>
          </a:xfrm>
          <a:prstGeom prst="rect">
            <a:avLst/>
          </a:prstGeom>
        </p:spPr>
      </p:pic>
      <p:pic>
        <p:nvPicPr>
          <p:cNvPr id="20" name="Picture 19"/>
          <p:cNvPicPr>
            <a:picLocks noChangeAspect="1"/>
          </p:cNvPicPr>
          <p:nvPr/>
        </p:nvPicPr>
        <p:blipFill>
          <a:blip r:embed="rId3"/>
          <a:stretch>
            <a:fillRect/>
          </a:stretch>
        </p:blipFill>
        <p:spPr>
          <a:xfrm>
            <a:off x="1557670" y="5574824"/>
            <a:ext cx="7024062" cy="267031"/>
          </a:xfrm>
          <a:prstGeom prst="rect">
            <a:avLst/>
          </a:prstGeom>
        </p:spPr>
      </p:pic>
      <p:sp>
        <p:nvSpPr>
          <p:cNvPr id="21" name="TextBox 20">
            <a:extLst>
              <a:ext uri="{FF2B5EF4-FFF2-40B4-BE49-F238E27FC236}">
                <a16:creationId xmlns:a16="http://schemas.microsoft.com/office/drawing/2014/main" id="{7656E0CD-847C-4A3F-A742-485645B0B180}"/>
              </a:ext>
            </a:extLst>
          </p:cNvPr>
          <p:cNvSpPr txBox="1"/>
          <p:nvPr/>
        </p:nvSpPr>
        <p:spPr>
          <a:xfrm>
            <a:off x="1411904" y="6002342"/>
            <a:ext cx="7917860" cy="369332"/>
          </a:xfrm>
          <a:prstGeom prst="rect">
            <a:avLst/>
          </a:prstGeom>
          <a:noFill/>
        </p:spPr>
        <p:txBody>
          <a:bodyPr wrap="square" rtlCol="0">
            <a:spAutoFit/>
          </a:bodyPr>
          <a:lstStyle/>
          <a:p>
            <a:r>
              <a:rPr lang="en-US" dirty="0" err="1"/>
              <a:t>Mở</a:t>
            </a:r>
            <a:r>
              <a:rPr lang="en-US" dirty="0"/>
              <a:t> </a:t>
            </a:r>
            <a:r>
              <a:rPr lang="en-US" dirty="0" err="1"/>
              <a:t>các</a:t>
            </a:r>
            <a:r>
              <a:rPr lang="en-US" dirty="0"/>
              <a:t> comment </a:t>
            </a:r>
            <a:r>
              <a:rPr lang="en-US" dirty="0" err="1"/>
              <a:t>bị</a:t>
            </a:r>
            <a:r>
              <a:rPr lang="en-US" dirty="0"/>
              <a:t> </a:t>
            </a:r>
            <a:r>
              <a:rPr lang="en-US" dirty="0" err="1"/>
              <a:t>ẩn</a:t>
            </a:r>
            <a:r>
              <a:rPr lang="en-US" dirty="0"/>
              <a:t>.</a:t>
            </a:r>
            <a:endParaRPr lang="en-US" dirty="0">
              <a:solidFill>
                <a:schemeClr val="accent6"/>
              </a:solidFill>
            </a:endParaRPr>
          </a:p>
        </p:txBody>
      </p:sp>
    </p:spTree>
    <p:extLst>
      <p:ext uri="{BB962C8B-B14F-4D97-AF65-F5344CB8AC3E}">
        <p14:creationId xmlns:p14="http://schemas.microsoft.com/office/powerpoint/2010/main" val="1012511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794C70-9DD1-4130-91E9-7E045C090258}"/>
              </a:ext>
            </a:extLst>
          </p:cNvPr>
          <p:cNvSpPr txBox="1"/>
          <p:nvPr/>
        </p:nvSpPr>
        <p:spPr>
          <a:xfrm>
            <a:off x="714375" y="510956"/>
            <a:ext cx="9315450" cy="830997"/>
          </a:xfrm>
          <a:prstGeom prst="rect">
            <a:avLst/>
          </a:prstGeom>
          <a:noFill/>
        </p:spPr>
        <p:txBody>
          <a:bodyPr wrap="square" rtlCol="0">
            <a:spAutoFit/>
          </a:bodyPr>
          <a:lstStyle/>
          <a:p>
            <a:r>
              <a:rPr lang="en-US" sz="2400" b="1">
                <a:latin typeface="Arial" panose="020B0604020202020204" pitchFamily="34" charset="0"/>
                <a:cs typeface="Arial" panose="020B0604020202020204" pitchFamily="34" charset="0"/>
              </a:rPr>
              <a:t>III: CRAWLER THU THẬP CÁC BÀI VIẾT VÀ BÌNH LUẬN TỪ MỘT TRANG BÁO ĐIỆN TỬ BẤT KỲ:</a:t>
            </a:r>
          </a:p>
        </p:txBody>
      </p:sp>
      <p:pic>
        <p:nvPicPr>
          <p:cNvPr id="6" name="Picture 5">
            <a:extLst>
              <a:ext uri="{FF2B5EF4-FFF2-40B4-BE49-F238E27FC236}">
                <a16:creationId xmlns:a16="http://schemas.microsoft.com/office/drawing/2014/main" id="{320FD0D9-7F52-4A34-B1C1-55AE6F11681E}"/>
              </a:ext>
            </a:extLst>
          </p:cNvPr>
          <p:cNvPicPr>
            <a:picLocks noChangeAspect="1"/>
          </p:cNvPicPr>
          <p:nvPr/>
        </p:nvPicPr>
        <p:blipFill>
          <a:blip r:embed="rId2"/>
          <a:stretch>
            <a:fillRect/>
          </a:stretch>
        </p:blipFill>
        <p:spPr>
          <a:xfrm>
            <a:off x="2957513" y="3144322"/>
            <a:ext cx="8354240" cy="2866451"/>
          </a:xfrm>
          <a:prstGeom prst="rect">
            <a:avLst/>
          </a:prstGeom>
        </p:spPr>
      </p:pic>
      <p:pic>
        <p:nvPicPr>
          <p:cNvPr id="9" name="Picture 8">
            <a:extLst>
              <a:ext uri="{FF2B5EF4-FFF2-40B4-BE49-F238E27FC236}">
                <a16:creationId xmlns:a16="http://schemas.microsoft.com/office/drawing/2014/main" id="{F303FA2C-B5B5-47B9-8D56-ED3CEE9F1937}"/>
              </a:ext>
            </a:extLst>
          </p:cNvPr>
          <p:cNvPicPr>
            <a:picLocks noChangeAspect="1"/>
          </p:cNvPicPr>
          <p:nvPr/>
        </p:nvPicPr>
        <p:blipFill>
          <a:blip r:embed="rId3"/>
          <a:stretch>
            <a:fillRect/>
          </a:stretch>
        </p:blipFill>
        <p:spPr>
          <a:xfrm>
            <a:off x="942592" y="1714441"/>
            <a:ext cx="5477639" cy="828791"/>
          </a:xfrm>
          <a:prstGeom prst="rect">
            <a:avLst/>
          </a:prstGeom>
        </p:spPr>
      </p:pic>
    </p:spTree>
    <p:extLst>
      <p:ext uri="{BB962C8B-B14F-4D97-AF65-F5344CB8AC3E}">
        <p14:creationId xmlns:p14="http://schemas.microsoft.com/office/powerpoint/2010/main" val="4241047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2FE060-A797-49F0-835F-C8749A0764D9}"/>
              </a:ext>
            </a:extLst>
          </p:cNvPr>
          <p:cNvPicPr>
            <a:picLocks noChangeAspect="1"/>
          </p:cNvPicPr>
          <p:nvPr/>
        </p:nvPicPr>
        <p:blipFill>
          <a:blip r:embed="rId2"/>
          <a:stretch>
            <a:fillRect/>
          </a:stretch>
        </p:blipFill>
        <p:spPr>
          <a:xfrm>
            <a:off x="832991" y="1280935"/>
            <a:ext cx="6154009" cy="1028844"/>
          </a:xfrm>
          <a:prstGeom prst="rect">
            <a:avLst/>
          </a:prstGeom>
        </p:spPr>
      </p:pic>
      <p:pic>
        <p:nvPicPr>
          <p:cNvPr id="5" name="Picture 4">
            <a:extLst>
              <a:ext uri="{FF2B5EF4-FFF2-40B4-BE49-F238E27FC236}">
                <a16:creationId xmlns:a16="http://schemas.microsoft.com/office/drawing/2014/main" id="{A3E27762-6C29-4C12-ADC4-C38235699B22}"/>
              </a:ext>
            </a:extLst>
          </p:cNvPr>
          <p:cNvPicPr>
            <a:picLocks noChangeAspect="1"/>
          </p:cNvPicPr>
          <p:nvPr/>
        </p:nvPicPr>
        <p:blipFill>
          <a:blip r:embed="rId3"/>
          <a:stretch>
            <a:fillRect/>
          </a:stretch>
        </p:blipFill>
        <p:spPr>
          <a:xfrm>
            <a:off x="2890238" y="3348063"/>
            <a:ext cx="8583223" cy="2172003"/>
          </a:xfrm>
          <a:prstGeom prst="rect">
            <a:avLst/>
          </a:prstGeom>
        </p:spPr>
      </p:pic>
    </p:spTree>
    <p:extLst>
      <p:ext uri="{BB962C8B-B14F-4D97-AF65-F5344CB8AC3E}">
        <p14:creationId xmlns:p14="http://schemas.microsoft.com/office/powerpoint/2010/main" val="4046723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405FE8-9840-415E-8E71-CC9B1695536C}"/>
              </a:ext>
            </a:extLst>
          </p:cNvPr>
          <p:cNvPicPr>
            <a:picLocks noChangeAspect="1"/>
          </p:cNvPicPr>
          <p:nvPr/>
        </p:nvPicPr>
        <p:blipFill>
          <a:blip r:embed="rId2"/>
          <a:stretch>
            <a:fillRect/>
          </a:stretch>
        </p:blipFill>
        <p:spPr>
          <a:xfrm>
            <a:off x="2399668" y="3429000"/>
            <a:ext cx="9050013" cy="2962688"/>
          </a:xfrm>
          <a:prstGeom prst="rect">
            <a:avLst/>
          </a:prstGeom>
        </p:spPr>
      </p:pic>
      <p:pic>
        <p:nvPicPr>
          <p:cNvPr id="4" name="Picture 3">
            <a:extLst>
              <a:ext uri="{FF2B5EF4-FFF2-40B4-BE49-F238E27FC236}">
                <a16:creationId xmlns:a16="http://schemas.microsoft.com/office/drawing/2014/main" id="{3966C1D2-1027-4B33-8AEE-ADC01F427FCB}"/>
              </a:ext>
            </a:extLst>
          </p:cNvPr>
          <p:cNvPicPr>
            <a:picLocks noChangeAspect="1"/>
          </p:cNvPicPr>
          <p:nvPr/>
        </p:nvPicPr>
        <p:blipFill>
          <a:blip r:embed="rId3"/>
          <a:stretch>
            <a:fillRect/>
          </a:stretch>
        </p:blipFill>
        <p:spPr>
          <a:xfrm>
            <a:off x="884981" y="1081290"/>
            <a:ext cx="6039693" cy="1952898"/>
          </a:xfrm>
          <a:prstGeom prst="rect">
            <a:avLst/>
          </a:prstGeom>
        </p:spPr>
      </p:pic>
    </p:spTree>
    <p:extLst>
      <p:ext uri="{BB962C8B-B14F-4D97-AF65-F5344CB8AC3E}">
        <p14:creationId xmlns:p14="http://schemas.microsoft.com/office/powerpoint/2010/main" val="2835575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71D29D-69CE-44C0-B28D-BD66A56CC67A}"/>
              </a:ext>
            </a:extLst>
          </p:cNvPr>
          <p:cNvPicPr>
            <a:picLocks noChangeAspect="1"/>
          </p:cNvPicPr>
          <p:nvPr/>
        </p:nvPicPr>
        <p:blipFill>
          <a:blip r:embed="rId2"/>
          <a:stretch>
            <a:fillRect/>
          </a:stretch>
        </p:blipFill>
        <p:spPr>
          <a:xfrm>
            <a:off x="1233052" y="847588"/>
            <a:ext cx="6239746" cy="1962424"/>
          </a:xfrm>
          <a:prstGeom prst="rect">
            <a:avLst/>
          </a:prstGeom>
        </p:spPr>
      </p:pic>
      <p:pic>
        <p:nvPicPr>
          <p:cNvPr id="5" name="Picture 4">
            <a:extLst>
              <a:ext uri="{FF2B5EF4-FFF2-40B4-BE49-F238E27FC236}">
                <a16:creationId xmlns:a16="http://schemas.microsoft.com/office/drawing/2014/main" id="{9B94DA85-C0D9-4D99-B9C3-66C925E84241}"/>
              </a:ext>
            </a:extLst>
          </p:cNvPr>
          <p:cNvPicPr>
            <a:picLocks noChangeAspect="1"/>
          </p:cNvPicPr>
          <p:nvPr/>
        </p:nvPicPr>
        <p:blipFill>
          <a:blip r:embed="rId3"/>
          <a:stretch>
            <a:fillRect/>
          </a:stretch>
        </p:blipFill>
        <p:spPr>
          <a:xfrm>
            <a:off x="3977850" y="3300413"/>
            <a:ext cx="7471899" cy="2561591"/>
          </a:xfrm>
          <a:prstGeom prst="rect">
            <a:avLst/>
          </a:prstGeom>
        </p:spPr>
      </p:pic>
    </p:spTree>
    <p:extLst>
      <p:ext uri="{BB962C8B-B14F-4D97-AF65-F5344CB8AC3E}">
        <p14:creationId xmlns:p14="http://schemas.microsoft.com/office/powerpoint/2010/main" val="3737404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794C70-9DD1-4130-91E9-7E045C090258}"/>
              </a:ext>
            </a:extLst>
          </p:cNvPr>
          <p:cNvSpPr txBox="1"/>
          <p:nvPr/>
        </p:nvSpPr>
        <p:spPr>
          <a:xfrm>
            <a:off x="714375" y="510956"/>
            <a:ext cx="9315450" cy="830997"/>
          </a:xfrm>
          <a:prstGeom prst="rect">
            <a:avLst/>
          </a:prstGeom>
          <a:noFill/>
        </p:spPr>
        <p:txBody>
          <a:bodyPr wrap="square" rtlCol="0">
            <a:spAutoFit/>
          </a:bodyPr>
          <a:lstStyle/>
          <a:p>
            <a:r>
              <a:rPr lang="en-US" sz="2400" b="1">
                <a:latin typeface="Arial" panose="020B0604020202020204" pitchFamily="34" charset="0"/>
                <a:cs typeface="Arial" panose="020B0604020202020204" pitchFamily="34" charset="0"/>
              </a:rPr>
              <a:t>IV: CRAWLER THU THẬP ẢNH LÀ KẾT QUẢ TRẢ VỀ TỪ GOOGLE KHI SỬ DỤNG MỘ TỪ KHÓA</a:t>
            </a:r>
          </a:p>
        </p:txBody>
      </p:sp>
      <p:sp>
        <p:nvSpPr>
          <p:cNvPr id="8" name="TextBox 7">
            <a:extLst>
              <a:ext uri="{FF2B5EF4-FFF2-40B4-BE49-F238E27FC236}">
                <a16:creationId xmlns:a16="http://schemas.microsoft.com/office/drawing/2014/main" id="{7656E0CD-847C-4A3F-A742-485645B0B180}"/>
              </a:ext>
            </a:extLst>
          </p:cNvPr>
          <p:cNvSpPr txBox="1"/>
          <p:nvPr/>
        </p:nvSpPr>
        <p:spPr>
          <a:xfrm>
            <a:off x="3356417" y="2604599"/>
            <a:ext cx="6186487" cy="1477328"/>
          </a:xfrm>
          <a:prstGeom prst="rect">
            <a:avLst/>
          </a:prstGeom>
          <a:noFill/>
        </p:spPr>
        <p:txBody>
          <a:bodyPr wrap="square" rtlCol="0">
            <a:spAutoFit/>
          </a:bodyPr>
          <a:lstStyle/>
          <a:p>
            <a:r>
              <a:rPr lang="en-US"/>
              <a:t>Khi mỗi lần tập lệnh thực thi, chỉ một số dữ liệu duy nhất được truy xuất. Vì vậy, để truy xuất được nhiều hình ảnh hơn, hàm trên được bỏ vào vòng lặp để cuộn xuống những hình ảnh phía dưới. Tương tự như khi ta kéo chuột xuống để lấy những hình ảnh phía dưới</a:t>
            </a:r>
          </a:p>
        </p:txBody>
      </p:sp>
      <p:pic>
        <p:nvPicPr>
          <p:cNvPr id="10" name="Picture 9">
            <a:extLst>
              <a:ext uri="{FF2B5EF4-FFF2-40B4-BE49-F238E27FC236}">
                <a16:creationId xmlns:a16="http://schemas.microsoft.com/office/drawing/2014/main" id="{62916A38-A053-4EAB-AB41-6045E0DB2EA9}"/>
              </a:ext>
            </a:extLst>
          </p:cNvPr>
          <p:cNvPicPr>
            <a:picLocks noChangeAspect="1"/>
          </p:cNvPicPr>
          <p:nvPr/>
        </p:nvPicPr>
        <p:blipFill>
          <a:blip r:embed="rId2"/>
          <a:stretch>
            <a:fillRect/>
          </a:stretch>
        </p:blipFill>
        <p:spPr>
          <a:xfrm>
            <a:off x="728663" y="4489963"/>
            <a:ext cx="8202170" cy="981212"/>
          </a:xfrm>
          <a:prstGeom prst="rect">
            <a:avLst/>
          </a:prstGeom>
        </p:spPr>
      </p:pic>
      <p:sp>
        <p:nvSpPr>
          <p:cNvPr id="11" name="TextBox 10">
            <a:extLst>
              <a:ext uri="{FF2B5EF4-FFF2-40B4-BE49-F238E27FC236}">
                <a16:creationId xmlns:a16="http://schemas.microsoft.com/office/drawing/2014/main" id="{99676C7D-EEFC-439B-8FFA-7372C83D6C3F}"/>
              </a:ext>
            </a:extLst>
          </p:cNvPr>
          <p:cNvSpPr txBox="1"/>
          <p:nvPr/>
        </p:nvSpPr>
        <p:spPr>
          <a:xfrm>
            <a:off x="3356417" y="5700713"/>
            <a:ext cx="8073583" cy="646331"/>
          </a:xfrm>
          <a:prstGeom prst="rect">
            <a:avLst/>
          </a:prstGeom>
          <a:noFill/>
        </p:spPr>
        <p:txBody>
          <a:bodyPr wrap="square" rtlCol="0">
            <a:spAutoFit/>
          </a:bodyPr>
          <a:lstStyle/>
          <a:p>
            <a:r>
              <a:rPr lang="en-US"/>
              <a:t>Tạo url để truy cập vào google search img, truyền keyword cần tìm kiếm vào ô tìm kiesm thông qua </a:t>
            </a:r>
            <a:r>
              <a:rPr lang="en-US" b="1" i="1"/>
              <a:t>{q}</a:t>
            </a:r>
          </a:p>
        </p:txBody>
      </p:sp>
      <p:pic>
        <p:nvPicPr>
          <p:cNvPr id="13" name="Picture 12">
            <a:extLst>
              <a:ext uri="{FF2B5EF4-FFF2-40B4-BE49-F238E27FC236}">
                <a16:creationId xmlns:a16="http://schemas.microsoft.com/office/drawing/2014/main" id="{44BFA732-F322-44C3-9E9A-DE1513E6820C}"/>
              </a:ext>
            </a:extLst>
          </p:cNvPr>
          <p:cNvPicPr>
            <a:picLocks noChangeAspect="1"/>
          </p:cNvPicPr>
          <p:nvPr/>
        </p:nvPicPr>
        <p:blipFill>
          <a:blip r:embed="rId3"/>
          <a:stretch>
            <a:fillRect/>
          </a:stretch>
        </p:blipFill>
        <p:spPr>
          <a:xfrm>
            <a:off x="728663" y="1386825"/>
            <a:ext cx="6258798" cy="809738"/>
          </a:xfrm>
          <a:prstGeom prst="rect">
            <a:avLst/>
          </a:prstGeom>
        </p:spPr>
      </p:pic>
    </p:spTree>
    <p:extLst>
      <p:ext uri="{BB962C8B-B14F-4D97-AF65-F5344CB8AC3E}">
        <p14:creationId xmlns:p14="http://schemas.microsoft.com/office/powerpoint/2010/main" val="2116375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2B563F-B40D-4B83-ACFF-ABAB05E5102F}"/>
              </a:ext>
            </a:extLst>
          </p:cNvPr>
          <p:cNvPicPr>
            <a:picLocks noChangeAspect="1"/>
          </p:cNvPicPr>
          <p:nvPr/>
        </p:nvPicPr>
        <p:blipFill>
          <a:blip r:embed="rId2"/>
          <a:stretch>
            <a:fillRect/>
          </a:stretch>
        </p:blipFill>
        <p:spPr>
          <a:xfrm>
            <a:off x="938027" y="829185"/>
            <a:ext cx="5649113" cy="704948"/>
          </a:xfrm>
          <a:prstGeom prst="rect">
            <a:avLst/>
          </a:prstGeom>
        </p:spPr>
      </p:pic>
      <p:pic>
        <p:nvPicPr>
          <p:cNvPr id="8" name="Picture 7">
            <a:extLst>
              <a:ext uri="{FF2B5EF4-FFF2-40B4-BE49-F238E27FC236}">
                <a16:creationId xmlns:a16="http://schemas.microsoft.com/office/drawing/2014/main" id="{0306A536-B03B-407F-9360-AAE0495B292C}"/>
              </a:ext>
            </a:extLst>
          </p:cNvPr>
          <p:cNvPicPr>
            <a:picLocks noChangeAspect="1"/>
          </p:cNvPicPr>
          <p:nvPr/>
        </p:nvPicPr>
        <p:blipFill>
          <a:blip r:embed="rId3"/>
          <a:stretch>
            <a:fillRect/>
          </a:stretch>
        </p:blipFill>
        <p:spPr>
          <a:xfrm>
            <a:off x="938027" y="2104010"/>
            <a:ext cx="9797977" cy="3219857"/>
          </a:xfrm>
          <a:prstGeom prst="rect">
            <a:avLst/>
          </a:prstGeom>
        </p:spPr>
      </p:pic>
      <p:sp>
        <p:nvSpPr>
          <p:cNvPr id="2" name="TextBox 1">
            <a:extLst>
              <a:ext uri="{FF2B5EF4-FFF2-40B4-BE49-F238E27FC236}">
                <a16:creationId xmlns:a16="http://schemas.microsoft.com/office/drawing/2014/main" id="{14BCB0CB-9106-4B13-8008-14FE5ABB699E}"/>
              </a:ext>
            </a:extLst>
          </p:cNvPr>
          <p:cNvSpPr txBox="1"/>
          <p:nvPr/>
        </p:nvSpPr>
        <p:spPr>
          <a:xfrm>
            <a:off x="7129463" y="5893744"/>
            <a:ext cx="4500562" cy="369332"/>
          </a:xfrm>
          <a:prstGeom prst="rect">
            <a:avLst/>
          </a:prstGeom>
          <a:noFill/>
        </p:spPr>
        <p:txBody>
          <a:bodyPr wrap="square" rtlCol="0">
            <a:spAutoFit/>
          </a:bodyPr>
          <a:lstStyle/>
          <a:p>
            <a:r>
              <a:rPr lang="en-US"/>
              <a:t>Original code chỉ cho ra </a:t>
            </a:r>
            <a:r>
              <a:rPr lang="en-US" b="1"/>
              <a:t>48</a:t>
            </a:r>
            <a:r>
              <a:rPr lang="en-US"/>
              <a:t> kết quả </a:t>
            </a:r>
          </a:p>
        </p:txBody>
      </p:sp>
    </p:spTree>
    <p:extLst>
      <p:ext uri="{BB962C8B-B14F-4D97-AF65-F5344CB8AC3E}">
        <p14:creationId xmlns:p14="http://schemas.microsoft.com/office/powerpoint/2010/main" val="1857847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708BDF1-D5DC-4009-9AF1-6B3AAA6C0A46}"/>
              </a:ext>
            </a:extLst>
          </p:cNvPr>
          <p:cNvPicPr>
            <a:picLocks noChangeAspect="1"/>
          </p:cNvPicPr>
          <p:nvPr/>
        </p:nvPicPr>
        <p:blipFill>
          <a:blip r:embed="rId2"/>
          <a:stretch>
            <a:fillRect/>
          </a:stretch>
        </p:blipFill>
        <p:spPr>
          <a:xfrm>
            <a:off x="1543050" y="904791"/>
            <a:ext cx="7582958" cy="1190791"/>
          </a:xfrm>
          <a:prstGeom prst="rect">
            <a:avLst/>
          </a:prstGeom>
        </p:spPr>
      </p:pic>
      <p:pic>
        <p:nvPicPr>
          <p:cNvPr id="6" name="Picture 5">
            <a:extLst>
              <a:ext uri="{FF2B5EF4-FFF2-40B4-BE49-F238E27FC236}">
                <a16:creationId xmlns:a16="http://schemas.microsoft.com/office/drawing/2014/main" id="{5B62CA5C-AC56-4E68-8AB8-69269A77C045}"/>
              </a:ext>
            </a:extLst>
          </p:cNvPr>
          <p:cNvPicPr>
            <a:picLocks noChangeAspect="1"/>
          </p:cNvPicPr>
          <p:nvPr/>
        </p:nvPicPr>
        <p:blipFill>
          <a:blip r:embed="rId3"/>
          <a:stretch>
            <a:fillRect/>
          </a:stretch>
        </p:blipFill>
        <p:spPr>
          <a:xfrm>
            <a:off x="1543050" y="2559192"/>
            <a:ext cx="8763000" cy="3609058"/>
          </a:xfrm>
          <a:prstGeom prst="rect">
            <a:avLst/>
          </a:prstGeom>
        </p:spPr>
      </p:pic>
    </p:spTree>
    <p:extLst>
      <p:ext uri="{BB962C8B-B14F-4D97-AF65-F5344CB8AC3E}">
        <p14:creationId xmlns:p14="http://schemas.microsoft.com/office/powerpoint/2010/main" val="2088119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6F7036-36EF-43CB-87EA-FCB1566429D7}"/>
              </a:ext>
            </a:extLst>
          </p:cNvPr>
          <p:cNvPicPr>
            <a:picLocks noChangeAspect="1"/>
          </p:cNvPicPr>
          <p:nvPr/>
        </p:nvPicPr>
        <p:blipFill>
          <a:blip r:embed="rId2"/>
          <a:stretch>
            <a:fillRect/>
          </a:stretch>
        </p:blipFill>
        <p:spPr>
          <a:xfrm>
            <a:off x="1166099" y="771223"/>
            <a:ext cx="10231278" cy="4315427"/>
          </a:xfrm>
          <a:prstGeom prst="rect">
            <a:avLst/>
          </a:prstGeom>
        </p:spPr>
      </p:pic>
      <p:sp>
        <p:nvSpPr>
          <p:cNvPr id="2" name="TextBox 1">
            <a:extLst>
              <a:ext uri="{FF2B5EF4-FFF2-40B4-BE49-F238E27FC236}">
                <a16:creationId xmlns:a16="http://schemas.microsoft.com/office/drawing/2014/main" id="{404C1C0F-FF50-4318-8F2A-B9083CF1948F}"/>
              </a:ext>
            </a:extLst>
          </p:cNvPr>
          <p:cNvSpPr txBox="1"/>
          <p:nvPr/>
        </p:nvSpPr>
        <p:spPr>
          <a:xfrm>
            <a:off x="7367588" y="5599628"/>
            <a:ext cx="4933950" cy="369332"/>
          </a:xfrm>
          <a:prstGeom prst="rect">
            <a:avLst/>
          </a:prstGeom>
          <a:noFill/>
        </p:spPr>
        <p:txBody>
          <a:bodyPr wrap="square" rtlCol="0">
            <a:spAutoFit/>
          </a:bodyPr>
          <a:lstStyle/>
          <a:p>
            <a:r>
              <a:rPr lang="en-US"/>
              <a:t>Bị miss một số link </a:t>
            </a:r>
          </a:p>
        </p:txBody>
      </p:sp>
    </p:spTree>
    <p:extLst>
      <p:ext uri="{BB962C8B-B14F-4D97-AF65-F5344CB8AC3E}">
        <p14:creationId xmlns:p14="http://schemas.microsoft.com/office/powerpoint/2010/main" val="2104377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8B546E-0FB5-4B1C-B8B8-57A112067C0D}"/>
              </a:ext>
            </a:extLst>
          </p:cNvPr>
          <p:cNvPicPr>
            <a:picLocks noChangeAspect="1"/>
          </p:cNvPicPr>
          <p:nvPr/>
        </p:nvPicPr>
        <p:blipFill>
          <a:blip r:embed="rId2"/>
          <a:stretch>
            <a:fillRect/>
          </a:stretch>
        </p:blipFill>
        <p:spPr>
          <a:xfrm>
            <a:off x="813990" y="1447525"/>
            <a:ext cx="10564019" cy="3654054"/>
          </a:xfrm>
          <a:prstGeom prst="rect">
            <a:avLst/>
          </a:prstGeom>
        </p:spPr>
      </p:pic>
    </p:spTree>
    <p:extLst>
      <p:ext uri="{BB962C8B-B14F-4D97-AF65-F5344CB8AC3E}">
        <p14:creationId xmlns:p14="http://schemas.microsoft.com/office/powerpoint/2010/main" val="2620991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794C70-9DD1-4130-91E9-7E045C090258}"/>
              </a:ext>
            </a:extLst>
          </p:cNvPr>
          <p:cNvSpPr txBox="1"/>
          <p:nvPr/>
        </p:nvSpPr>
        <p:spPr>
          <a:xfrm>
            <a:off x="714375" y="510956"/>
            <a:ext cx="9315450" cy="830997"/>
          </a:xfrm>
          <a:prstGeom prst="rect">
            <a:avLst/>
          </a:prstGeom>
          <a:noFill/>
        </p:spPr>
        <p:txBody>
          <a:bodyPr wrap="square" rtlCol="0">
            <a:spAutoFit/>
          </a:bodyPr>
          <a:lstStyle/>
          <a:p>
            <a:r>
              <a:rPr lang="en-US" sz="2400" b="1">
                <a:latin typeface="Arial" panose="020B0604020202020204" pitchFamily="34" charset="0"/>
                <a:cs typeface="Arial" panose="020B0604020202020204" pitchFamily="34" charset="0"/>
              </a:rPr>
              <a:t>I: CRAWLER THU THẬP BÀI BÁO CỦA MỘT TÁC GIẢ TRÊN MỘT THƯ VIỆN SỐ</a:t>
            </a:r>
          </a:p>
        </p:txBody>
      </p:sp>
      <p:sp>
        <p:nvSpPr>
          <p:cNvPr id="3" name="TextBox 2">
            <a:extLst>
              <a:ext uri="{FF2B5EF4-FFF2-40B4-BE49-F238E27FC236}">
                <a16:creationId xmlns:a16="http://schemas.microsoft.com/office/drawing/2014/main" id="{6FC55474-F27C-4D80-88DC-96A0E1BFCF30}"/>
              </a:ext>
            </a:extLst>
          </p:cNvPr>
          <p:cNvSpPr txBox="1"/>
          <p:nvPr/>
        </p:nvSpPr>
        <p:spPr>
          <a:xfrm>
            <a:off x="1071563" y="1714500"/>
            <a:ext cx="10272712" cy="369332"/>
          </a:xfrm>
          <a:prstGeom prst="rect">
            <a:avLst/>
          </a:prstGeom>
          <a:noFill/>
        </p:spPr>
        <p:txBody>
          <a:bodyPr wrap="square" rtlCol="0">
            <a:spAutoFit/>
          </a:bodyPr>
          <a:lstStyle/>
          <a:p>
            <a:r>
              <a:rPr lang="en-US"/>
              <a:t>Dùng thư viện BeautifulSoup để xử lý page source</a:t>
            </a:r>
          </a:p>
        </p:txBody>
      </p:sp>
      <p:pic>
        <p:nvPicPr>
          <p:cNvPr id="14" name="Picture 13">
            <a:extLst>
              <a:ext uri="{FF2B5EF4-FFF2-40B4-BE49-F238E27FC236}">
                <a16:creationId xmlns:a16="http://schemas.microsoft.com/office/drawing/2014/main" id="{B2831C7E-E03B-4D2A-BB57-BF0961F3923A}"/>
              </a:ext>
            </a:extLst>
          </p:cNvPr>
          <p:cNvPicPr>
            <a:picLocks noChangeAspect="1"/>
          </p:cNvPicPr>
          <p:nvPr/>
        </p:nvPicPr>
        <p:blipFill>
          <a:blip r:embed="rId2"/>
          <a:stretch>
            <a:fillRect/>
          </a:stretch>
        </p:blipFill>
        <p:spPr>
          <a:xfrm>
            <a:off x="457201" y="2335569"/>
            <a:ext cx="7814916" cy="2988231"/>
          </a:xfrm>
          <a:prstGeom prst="rect">
            <a:avLst/>
          </a:prstGeom>
        </p:spPr>
      </p:pic>
      <p:pic>
        <p:nvPicPr>
          <p:cNvPr id="15" name="Picture 14">
            <a:extLst>
              <a:ext uri="{FF2B5EF4-FFF2-40B4-BE49-F238E27FC236}">
                <a16:creationId xmlns:a16="http://schemas.microsoft.com/office/drawing/2014/main" id="{A8941D74-A176-418C-A01A-9E12245044CA}"/>
              </a:ext>
            </a:extLst>
          </p:cNvPr>
          <p:cNvPicPr>
            <a:picLocks noChangeAspect="1"/>
          </p:cNvPicPr>
          <p:nvPr/>
        </p:nvPicPr>
        <p:blipFill>
          <a:blip r:embed="rId3"/>
          <a:stretch>
            <a:fillRect/>
          </a:stretch>
        </p:blipFill>
        <p:spPr>
          <a:xfrm>
            <a:off x="6815138" y="4081496"/>
            <a:ext cx="5120446" cy="2513185"/>
          </a:xfrm>
          <a:prstGeom prst="rect">
            <a:avLst/>
          </a:prstGeom>
        </p:spPr>
      </p:pic>
    </p:spTree>
    <p:extLst>
      <p:ext uri="{BB962C8B-B14F-4D97-AF65-F5344CB8AC3E}">
        <p14:creationId xmlns:p14="http://schemas.microsoft.com/office/powerpoint/2010/main" val="2421344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212FDC-A658-4284-B8EB-780FF64CA662}"/>
              </a:ext>
            </a:extLst>
          </p:cNvPr>
          <p:cNvPicPr>
            <a:picLocks noChangeAspect="1"/>
          </p:cNvPicPr>
          <p:nvPr/>
        </p:nvPicPr>
        <p:blipFill>
          <a:blip r:embed="rId2"/>
          <a:stretch>
            <a:fillRect/>
          </a:stretch>
        </p:blipFill>
        <p:spPr>
          <a:xfrm>
            <a:off x="1414462" y="2637140"/>
            <a:ext cx="9572625" cy="3509487"/>
          </a:xfrm>
          <a:prstGeom prst="rect">
            <a:avLst/>
          </a:prstGeom>
        </p:spPr>
      </p:pic>
      <p:pic>
        <p:nvPicPr>
          <p:cNvPr id="5" name="Picture 4">
            <a:extLst>
              <a:ext uri="{FF2B5EF4-FFF2-40B4-BE49-F238E27FC236}">
                <a16:creationId xmlns:a16="http://schemas.microsoft.com/office/drawing/2014/main" id="{972F5F36-575C-44D8-9BBC-668E2A0589C3}"/>
              </a:ext>
            </a:extLst>
          </p:cNvPr>
          <p:cNvPicPr>
            <a:picLocks noChangeAspect="1"/>
          </p:cNvPicPr>
          <p:nvPr/>
        </p:nvPicPr>
        <p:blipFill>
          <a:blip r:embed="rId3"/>
          <a:stretch>
            <a:fillRect/>
          </a:stretch>
        </p:blipFill>
        <p:spPr>
          <a:xfrm>
            <a:off x="1414462" y="754235"/>
            <a:ext cx="6134956" cy="1295581"/>
          </a:xfrm>
          <a:prstGeom prst="rect">
            <a:avLst/>
          </a:prstGeom>
        </p:spPr>
      </p:pic>
    </p:spTree>
    <p:extLst>
      <p:ext uri="{BB962C8B-B14F-4D97-AF65-F5344CB8AC3E}">
        <p14:creationId xmlns:p14="http://schemas.microsoft.com/office/powerpoint/2010/main" val="1732463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6DE9DE-1927-4449-8FA0-5839F1018EBF}"/>
              </a:ext>
            </a:extLst>
          </p:cNvPr>
          <p:cNvSpPr txBox="1"/>
          <p:nvPr/>
        </p:nvSpPr>
        <p:spPr>
          <a:xfrm>
            <a:off x="3317081" y="2105561"/>
            <a:ext cx="6958013" cy="2646878"/>
          </a:xfrm>
          <a:prstGeom prst="rect">
            <a:avLst/>
          </a:prstGeom>
          <a:noFill/>
        </p:spPr>
        <p:txBody>
          <a:bodyPr wrap="square" rtlCol="0">
            <a:spAutoFit/>
          </a:bodyPr>
          <a:lstStyle/>
          <a:p>
            <a:r>
              <a:rPr lang="en-US" sz="5400"/>
              <a:t>THANK YOU</a:t>
            </a:r>
          </a:p>
          <a:p>
            <a:endParaRPr lang="en-US" sz="5400"/>
          </a:p>
          <a:p>
            <a:r>
              <a:rPr lang="en-US" sz="2000" b="1"/>
              <a:t>Link Repos Github: </a:t>
            </a:r>
            <a:r>
              <a:rPr lang="en-US" sz="2000"/>
              <a:t>https://github.com/quoctruong242/CRAWLER_CS232.git</a:t>
            </a:r>
          </a:p>
          <a:p>
            <a:endParaRPr lang="en-US"/>
          </a:p>
        </p:txBody>
      </p:sp>
    </p:spTree>
    <p:extLst>
      <p:ext uri="{BB962C8B-B14F-4D97-AF65-F5344CB8AC3E}">
        <p14:creationId xmlns:p14="http://schemas.microsoft.com/office/powerpoint/2010/main" val="1397418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9338A15-E1A7-4658-B581-03C5619A2274}"/>
              </a:ext>
            </a:extLst>
          </p:cNvPr>
          <p:cNvPicPr>
            <a:picLocks noChangeAspect="1"/>
          </p:cNvPicPr>
          <p:nvPr/>
        </p:nvPicPr>
        <p:blipFill>
          <a:blip r:embed="rId2"/>
          <a:stretch>
            <a:fillRect/>
          </a:stretch>
        </p:blipFill>
        <p:spPr>
          <a:xfrm>
            <a:off x="379432" y="284679"/>
            <a:ext cx="6957978" cy="3144321"/>
          </a:xfrm>
          <a:prstGeom prst="rect">
            <a:avLst/>
          </a:prstGeom>
        </p:spPr>
      </p:pic>
      <p:pic>
        <p:nvPicPr>
          <p:cNvPr id="11" name="Picture 10">
            <a:extLst>
              <a:ext uri="{FF2B5EF4-FFF2-40B4-BE49-F238E27FC236}">
                <a16:creationId xmlns:a16="http://schemas.microsoft.com/office/drawing/2014/main" id="{DD0A6C4C-A2FB-496B-BE97-BC507AF80CBD}"/>
              </a:ext>
            </a:extLst>
          </p:cNvPr>
          <p:cNvPicPr>
            <a:picLocks noChangeAspect="1"/>
          </p:cNvPicPr>
          <p:nvPr/>
        </p:nvPicPr>
        <p:blipFill rotWithShape="1">
          <a:blip r:embed="rId3"/>
          <a:srcRect r="20729"/>
          <a:stretch/>
        </p:blipFill>
        <p:spPr>
          <a:xfrm>
            <a:off x="6186596" y="3629025"/>
            <a:ext cx="5286268" cy="2995890"/>
          </a:xfrm>
          <a:prstGeom prst="rect">
            <a:avLst/>
          </a:prstGeom>
        </p:spPr>
      </p:pic>
      <p:sp>
        <p:nvSpPr>
          <p:cNvPr id="12" name="TextBox 11">
            <a:extLst>
              <a:ext uri="{FF2B5EF4-FFF2-40B4-BE49-F238E27FC236}">
                <a16:creationId xmlns:a16="http://schemas.microsoft.com/office/drawing/2014/main" id="{34A1916F-78D4-4C1D-8D8F-D0EDF459DAE5}"/>
              </a:ext>
            </a:extLst>
          </p:cNvPr>
          <p:cNvSpPr txBox="1"/>
          <p:nvPr/>
        </p:nvSpPr>
        <p:spPr>
          <a:xfrm>
            <a:off x="700088" y="4214813"/>
            <a:ext cx="4600575" cy="646331"/>
          </a:xfrm>
          <a:prstGeom prst="rect">
            <a:avLst/>
          </a:prstGeom>
          <a:noFill/>
        </p:spPr>
        <p:txBody>
          <a:bodyPr wrap="square" rtlCol="0">
            <a:spAutoFit/>
          </a:bodyPr>
          <a:lstStyle/>
          <a:p>
            <a:r>
              <a:rPr lang="en-US"/>
              <a:t>Các page source của một số website tĩnh, không cập nhật những thay đổi.</a:t>
            </a:r>
          </a:p>
        </p:txBody>
      </p:sp>
    </p:spTree>
    <p:extLst>
      <p:ext uri="{BB962C8B-B14F-4D97-AF65-F5344CB8AC3E}">
        <p14:creationId xmlns:p14="http://schemas.microsoft.com/office/powerpoint/2010/main" val="422963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59BEF8-410E-47B8-80B3-A2F03F07F4F2}"/>
              </a:ext>
            </a:extLst>
          </p:cNvPr>
          <p:cNvPicPr>
            <a:picLocks noChangeAspect="1"/>
          </p:cNvPicPr>
          <p:nvPr/>
        </p:nvPicPr>
        <p:blipFill>
          <a:blip r:embed="rId2"/>
          <a:stretch>
            <a:fillRect/>
          </a:stretch>
        </p:blipFill>
        <p:spPr>
          <a:xfrm>
            <a:off x="271462" y="315001"/>
            <a:ext cx="7735134" cy="3328311"/>
          </a:xfrm>
          <a:prstGeom prst="rect">
            <a:avLst/>
          </a:prstGeom>
        </p:spPr>
      </p:pic>
      <p:pic>
        <p:nvPicPr>
          <p:cNvPr id="5" name="Picture 4">
            <a:extLst>
              <a:ext uri="{FF2B5EF4-FFF2-40B4-BE49-F238E27FC236}">
                <a16:creationId xmlns:a16="http://schemas.microsoft.com/office/drawing/2014/main" id="{5625F373-F0C1-4BC1-97E3-053A7BDAA10D}"/>
              </a:ext>
            </a:extLst>
          </p:cNvPr>
          <p:cNvPicPr>
            <a:picLocks noChangeAspect="1"/>
          </p:cNvPicPr>
          <p:nvPr/>
        </p:nvPicPr>
        <p:blipFill>
          <a:blip r:embed="rId3"/>
          <a:stretch>
            <a:fillRect/>
          </a:stretch>
        </p:blipFill>
        <p:spPr>
          <a:xfrm>
            <a:off x="4459463" y="3929063"/>
            <a:ext cx="7533251" cy="2791097"/>
          </a:xfrm>
          <a:prstGeom prst="rect">
            <a:avLst/>
          </a:prstGeom>
        </p:spPr>
      </p:pic>
    </p:spTree>
    <p:extLst>
      <p:ext uri="{BB962C8B-B14F-4D97-AF65-F5344CB8AC3E}">
        <p14:creationId xmlns:p14="http://schemas.microsoft.com/office/powerpoint/2010/main" val="2232148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521302C-01E5-4A14-A7F7-EDFB51726A2C}"/>
              </a:ext>
            </a:extLst>
          </p:cNvPr>
          <p:cNvPicPr>
            <a:picLocks noChangeAspect="1"/>
          </p:cNvPicPr>
          <p:nvPr/>
        </p:nvPicPr>
        <p:blipFill>
          <a:blip r:embed="rId2"/>
          <a:stretch>
            <a:fillRect/>
          </a:stretch>
        </p:blipFill>
        <p:spPr>
          <a:xfrm>
            <a:off x="1128466" y="1276275"/>
            <a:ext cx="3534268" cy="1076475"/>
          </a:xfrm>
          <a:prstGeom prst="rect">
            <a:avLst/>
          </a:prstGeom>
        </p:spPr>
      </p:pic>
      <p:pic>
        <p:nvPicPr>
          <p:cNvPr id="9" name="Picture 8">
            <a:extLst>
              <a:ext uri="{FF2B5EF4-FFF2-40B4-BE49-F238E27FC236}">
                <a16:creationId xmlns:a16="http://schemas.microsoft.com/office/drawing/2014/main" id="{D6A14A25-A564-47F3-8A6C-B0712EFF1859}"/>
              </a:ext>
            </a:extLst>
          </p:cNvPr>
          <p:cNvPicPr>
            <a:picLocks noChangeAspect="1"/>
          </p:cNvPicPr>
          <p:nvPr/>
        </p:nvPicPr>
        <p:blipFill>
          <a:blip r:embed="rId3"/>
          <a:stretch>
            <a:fillRect/>
          </a:stretch>
        </p:blipFill>
        <p:spPr>
          <a:xfrm>
            <a:off x="1646458" y="2742879"/>
            <a:ext cx="9802593" cy="2838846"/>
          </a:xfrm>
          <a:prstGeom prst="rect">
            <a:avLst/>
          </a:prstGeom>
        </p:spPr>
      </p:pic>
    </p:spTree>
    <p:extLst>
      <p:ext uri="{BB962C8B-B14F-4D97-AF65-F5344CB8AC3E}">
        <p14:creationId xmlns:p14="http://schemas.microsoft.com/office/powerpoint/2010/main" val="3253481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54FFC40-C245-43A9-8776-79407BE5CFB2}"/>
              </a:ext>
            </a:extLst>
          </p:cNvPr>
          <p:cNvPicPr>
            <a:picLocks noChangeAspect="1"/>
          </p:cNvPicPr>
          <p:nvPr/>
        </p:nvPicPr>
        <p:blipFill>
          <a:blip r:embed="rId2"/>
          <a:stretch>
            <a:fillRect/>
          </a:stretch>
        </p:blipFill>
        <p:spPr>
          <a:xfrm>
            <a:off x="3171825" y="1409236"/>
            <a:ext cx="8763000" cy="1933015"/>
          </a:xfrm>
          <a:prstGeom prst="rect">
            <a:avLst/>
          </a:prstGeom>
        </p:spPr>
      </p:pic>
      <p:pic>
        <p:nvPicPr>
          <p:cNvPr id="11" name="Picture 10">
            <a:extLst>
              <a:ext uri="{FF2B5EF4-FFF2-40B4-BE49-F238E27FC236}">
                <a16:creationId xmlns:a16="http://schemas.microsoft.com/office/drawing/2014/main" id="{A639177F-8CB0-4539-BCA9-3503E1600DDF}"/>
              </a:ext>
            </a:extLst>
          </p:cNvPr>
          <p:cNvPicPr>
            <a:picLocks noChangeAspect="1"/>
          </p:cNvPicPr>
          <p:nvPr/>
        </p:nvPicPr>
        <p:blipFill>
          <a:blip r:embed="rId3"/>
          <a:stretch>
            <a:fillRect/>
          </a:stretch>
        </p:blipFill>
        <p:spPr>
          <a:xfrm>
            <a:off x="3171825" y="4355863"/>
            <a:ext cx="8763000" cy="2380418"/>
          </a:xfrm>
          <a:prstGeom prst="rect">
            <a:avLst/>
          </a:prstGeom>
        </p:spPr>
      </p:pic>
      <p:pic>
        <p:nvPicPr>
          <p:cNvPr id="15" name="Picture 14">
            <a:extLst>
              <a:ext uri="{FF2B5EF4-FFF2-40B4-BE49-F238E27FC236}">
                <a16:creationId xmlns:a16="http://schemas.microsoft.com/office/drawing/2014/main" id="{0DBB20DA-D091-4A93-B521-1E9E746686FA}"/>
              </a:ext>
            </a:extLst>
          </p:cNvPr>
          <p:cNvPicPr>
            <a:picLocks noChangeAspect="1"/>
          </p:cNvPicPr>
          <p:nvPr/>
        </p:nvPicPr>
        <p:blipFill>
          <a:blip r:embed="rId4"/>
          <a:stretch>
            <a:fillRect/>
          </a:stretch>
        </p:blipFill>
        <p:spPr>
          <a:xfrm>
            <a:off x="266700" y="3531835"/>
            <a:ext cx="7116168" cy="1648055"/>
          </a:xfrm>
          <a:prstGeom prst="rect">
            <a:avLst/>
          </a:prstGeom>
        </p:spPr>
      </p:pic>
      <p:pic>
        <p:nvPicPr>
          <p:cNvPr id="17" name="Picture 16">
            <a:extLst>
              <a:ext uri="{FF2B5EF4-FFF2-40B4-BE49-F238E27FC236}">
                <a16:creationId xmlns:a16="http://schemas.microsoft.com/office/drawing/2014/main" id="{E49ED058-7FEE-4E81-B440-696B6027CD0D}"/>
              </a:ext>
            </a:extLst>
          </p:cNvPr>
          <p:cNvPicPr>
            <a:picLocks noChangeAspect="1"/>
          </p:cNvPicPr>
          <p:nvPr/>
        </p:nvPicPr>
        <p:blipFill>
          <a:blip r:embed="rId5"/>
          <a:stretch>
            <a:fillRect/>
          </a:stretch>
        </p:blipFill>
        <p:spPr>
          <a:xfrm>
            <a:off x="303788" y="259324"/>
            <a:ext cx="7249537" cy="1495634"/>
          </a:xfrm>
          <a:prstGeom prst="rect">
            <a:avLst/>
          </a:prstGeom>
        </p:spPr>
      </p:pic>
    </p:spTree>
    <p:extLst>
      <p:ext uri="{BB962C8B-B14F-4D97-AF65-F5344CB8AC3E}">
        <p14:creationId xmlns:p14="http://schemas.microsoft.com/office/powerpoint/2010/main" val="1263175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842198-5E57-4B82-BC39-CDEE5ECF78F1}"/>
              </a:ext>
            </a:extLst>
          </p:cNvPr>
          <p:cNvPicPr>
            <a:picLocks noChangeAspect="1"/>
          </p:cNvPicPr>
          <p:nvPr/>
        </p:nvPicPr>
        <p:blipFill>
          <a:blip r:embed="rId2"/>
          <a:stretch>
            <a:fillRect/>
          </a:stretch>
        </p:blipFill>
        <p:spPr>
          <a:xfrm>
            <a:off x="3214285" y="3567245"/>
            <a:ext cx="8534400" cy="1671887"/>
          </a:xfrm>
          <a:prstGeom prst="rect">
            <a:avLst/>
          </a:prstGeom>
        </p:spPr>
      </p:pic>
      <p:pic>
        <p:nvPicPr>
          <p:cNvPr id="5" name="Picture 4">
            <a:extLst>
              <a:ext uri="{FF2B5EF4-FFF2-40B4-BE49-F238E27FC236}">
                <a16:creationId xmlns:a16="http://schemas.microsoft.com/office/drawing/2014/main" id="{4F80EA21-1287-424C-95E7-31B5AB5B77A1}"/>
              </a:ext>
            </a:extLst>
          </p:cNvPr>
          <p:cNvPicPr>
            <a:picLocks noChangeAspect="1"/>
          </p:cNvPicPr>
          <p:nvPr/>
        </p:nvPicPr>
        <p:blipFill>
          <a:blip r:embed="rId3"/>
          <a:stretch>
            <a:fillRect/>
          </a:stretch>
        </p:blipFill>
        <p:spPr>
          <a:xfrm>
            <a:off x="875496" y="1019042"/>
            <a:ext cx="5763429" cy="1905266"/>
          </a:xfrm>
          <a:prstGeom prst="rect">
            <a:avLst/>
          </a:prstGeom>
        </p:spPr>
      </p:pic>
    </p:spTree>
    <p:extLst>
      <p:ext uri="{BB962C8B-B14F-4D97-AF65-F5344CB8AC3E}">
        <p14:creationId xmlns:p14="http://schemas.microsoft.com/office/powerpoint/2010/main" val="4083127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794C70-9DD1-4130-91E9-7E045C090258}"/>
              </a:ext>
            </a:extLst>
          </p:cNvPr>
          <p:cNvSpPr txBox="1"/>
          <p:nvPr/>
        </p:nvSpPr>
        <p:spPr>
          <a:xfrm>
            <a:off x="714375" y="510956"/>
            <a:ext cx="9315450" cy="830997"/>
          </a:xfrm>
          <a:prstGeom prst="rect">
            <a:avLst/>
          </a:prstGeom>
          <a:noFill/>
        </p:spPr>
        <p:txBody>
          <a:bodyPr wrap="square" rtlCol="0">
            <a:spAutoFit/>
          </a:bodyPr>
          <a:lstStyle/>
          <a:p>
            <a:r>
              <a:rPr lang="en-US" sz="2400" b="1">
                <a:latin typeface="Arial" panose="020B0604020202020204" pitchFamily="34" charset="0"/>
                <a:cs typeface="Arial" panose="020B0604020202020204" pitchFamily="34" charset="0"/>
              </a:rPr>
              <a:t>II: CRAWLER </a:t>
            </a:r>
            <a:r>
              <a:rPr lang="en-US" sz="2400" b="1" dirty="0">
                <a:latin typeface="Arial" panose="020B0604020202020204" pitchFamily="34" charset="0"/>
                <a:cs typeface="Arial" panose="020B0604020202020204" pitchFamily="34" charset="0"/>
              </a:rPr>
              <a:t>THU THẬP BÀI VIẾT VÀ BÌNH LUẬN TỪ 1 TRANG FACEBOOK</a:t>
            </a:r>
          </a:p>
        </p:txBody>
      </p:sp>
      <p:sp>
        <p:nvSpPr>
          <p:cNvPr id="8" name="TextBox 7">
            <a:extLst>
              <a:ext uri="{FF2B5EF4-FFF2-40B4-BE49-F238E27FC236}">
                <a16:creationId xmlns:a16="http://schemas.microsoft.com/office/drawing/2014/main" id="{7656E0CD-847C-4A3F-A742-485645B0B180}"/>
              </a:ext>
            </a:extLst>
          </p:cNvPr>
          <p:cNvSpPr txBox="1"/>
          <p:nvPr/>
        </p:nvSpPr>
        <p:spPr>
          <a:xfrm>
            <a:off x="7363041" y="2290910"/>
            <a:ext cx="4354873" cy="923330"/>
          </a:xfrm>
          <a:prstGeom prst="rect">
            <a:avLst/>
          </a:prstGeom>
          <a:noFill/>
        </p:spPr>
        <p:txBody>
          <a:bodyPr wrap="square" rtlCol="0">
            <a:spAutoFit/>
          </a:bodyPr>
          <a:lstStyle/>
          <a:p>
            <a:r>
              <a:rPr lang="en-US" dirty="0" err="1"/>
              <a:t>Sử</a:t>
            </a:r>
            <a:r>
              <a:rPr lang="en-US" dirty="0"/>
              <a:t> </a:t>
            </a:r>
            <a:r>
              <a:rPr lang="en-US" dirty="0" err="1"/>
              <a:t>dụng</a:t>
            </a:r>
            <a:r>
              <a:rPr lang="en-US" dirty="0"/>
              <a:t> cookie </a:t>
            </a:r>
            <a:r>
              <a:rPr lang="en-US" dirty="0" err="1"/>
              <a:t>để</a:t>
            </a:r>
            <a:r>
              <a:rPr lang="en-US" dirty="0"/>
              <a:t> </a:t>
            </a:r>
            <a:r>
              <a:rPr lang="en-US" dirty="0" err="1"/>
              <a:t>đăng</a:t>
            </a:r>
            <a:r>
              <a:rPr lang="en-US" dirty="0"/>
              <a:t> </a:t>
            </a:r>
            <a:r>
              <a:rPr lang="en-US" dirty="0" err="1"/>
              <a:t>nhập</a:t>
            </a:r>
            <a:r>
              <a:rPr lang="en-US" dirty="0"/>
              <a:t>. </a:t>
            </a:r>
            <a:r>
              <a:rPr lang="en-US" dirty="0" err="1"/>
              <a:t>Tách</a:t>
            </a:r>
            <a:r>
              <a:rPr lang="en-US" dirty="0"/>
              <a:t> </a:t>
            </a:r>
            <a:r>
              <a:rPr lang="en-US" dirty="0" err="1"/>
              <a:t>c_user</a:t>
            </a:r>
            <a:r>
              <a:rPr lang="en-US" dirty="0"/>
              <a:t>(id </a:t>
            </a:r>
            <a:r>
              <a:rPr lang="en-US" dirty="0" err="1"/>
              <a:t>đăng</a:t>
            </a:r>
            <a:r>
              <a:rPr lang="en-US" dirty="0"/>
              <a:t> </a:t>
            </a:r>
            <a:r>
              <a:rPr lang="en-US" dirty="0" err="1"/>
              <a:t>nhập</a:t>
            </a:r>
            <a:r>
              <a:rPr lang="en-US" dirty="0"/>
              <a:t>) </a:t>
            </a:r>
            <a:r>
              <a:rPr lang="en-US" dirty="0" err="1"/>
              <a:t>và</a:t>
            </a:r>
            <a:r>
              <a:rPr lang="en-US" dirty="0"/>
              <a:t> </a:t>
            </a:r>
            <a:r>
              <a:rPr lang="en-US" dirty="0" err="1"/>
              <a:t>xs</a:t>
            </a:r>
            <a:r>
              <a:rPr lang="en-US" dirty="0"/>
              <a:t>(</a:t>
            </a:r>
            <a:r>
              <a:rPr lang="en-US" dirty="0" err="1"/>
              <a:t>mật</a:t>
            </a:r>
            <a:r>
              <a:rPr lang="en-US" dirty="0"/>
              <a:t> </a:t>
            </a:r>
            <a:r>
              <a:rPr lang="en-US" dirty="0" err="1"/>
              <a:t>khẩu</a:t>
            </a:r>
            <a:r>
              <a:rPr lang="en-US" dirty="0"/>
              <a:t>) </a:t>
            </a:r>
            <a:r>
              <a:rPr lang="en-US" dirty="0" err="1"/>
              <a:t>từ</a:t>
            </a:r>
            <a:r>
              <a:rPr lang="en-US" dirty="0"/>
              <a:t> cookie.</a:t>
            </a:r>
          </a:p>
        </p:txBody>
      </p:sp>
      <p:sp>
        <p:nvSpPr>
          <p:cNvPr id="11" name="TextBox 10">
            <a:extLst>
              <a:ext uri="{FF2B5EF4-FFF2-40B4-BE49-F238E27FC236}">
                <a16:creationId xmlns:a16="http://schemas.microsoft.com/office/drawing/2014/main" id="{99676C7D-EEFC-439B-8FFA-7372C83D6C3F}"/>
              </a:ext>
            </a:extLst>
          </p:cNvPr>
          <p:cNvSpPr txBox="1"/>
          <p:nvPr/>
        </p:nvSpPr>
        <p:spPr>
          <a:xfrm>
            <a:off x="7463054" y="4838799"/>
            <a:ext cx="3938371" cy="369332"/>
          </a:xfrm>
          <a:prstGeom prst="rect">
            <a:avLst/>
          </a:prstGeom>
          <a:noFill/>
        </p:spPr>
        <p:txBody>
          <a:bodyPr wrap="square" rtlCol="0">
            <a:spAutoFit/>
          </a:bodyPr>
          <a:lstStyle/>
          <a:p>
            <a:r>
              <a:rPr lang="en-US" dirty="0" err="1"/>
              <a:t>Đăng</a:t>
            </a:r>
            <a:r>
              <a:rPr lang="en-US" dirty="0"/>
              <a:t> </a:t>
            </a:r>
            <a:r>
              <a:rPr lang="en-US" dirty="0" err="1"/>
              <a:t>nhập</a:t>
            </a:r>
            <a:r>
              <a:rPr lang="en-US" dirty="0"/>
              <a:t> </a:t>
            </a:r>
            <a:r>
              <a:rPr lang="en-US" dirty="0" err="1"/>
              <a:t>vào</a:t>
            </a:r>
            <a:r>
              <a:rPr lang="en-US" dirty="0"/>
              <a:t> </a:t>
            </a:r>
            <a:r>
              <a:rPr lang="en-US" dirty="0" err="1"/>
              <a:t>facebook</a:t>
            </a:r>
            <a:r>
              <a:rPr lang="en-US" dirty="0"/>
              <a:t>.</a:t>
            </a:r>
            <a:endParaRPr lang="en-US" b="1" i="1" dirty="0"/>
          </a:p>
        </p:txBody>
      </p:sp>
      <p:pic>
        <p:nvPicPr>
          <p:cNvPr id="3" name="Picture 2"/>
          <p:cNvPicPr>
            <a:picLocks noChangeAspect="1"/>
          </p:cNvPicPr>
          <p:nvPr/>
        </p:nvPicPr>
        <p:blipFill>
          <a:blip r:embed="rId2"/>
          <a:stretch>
            <a:fillRect/>
          </a:stretch>
        </p:blipFill>
        <p:spPr>
          <a:xfrm>
            <a:off x="790575" y="1654811"/>
            <a:ext cx="6087325" cy="2372056"/>
          </a:xfrm>
          <a:prstGeom prst="rect">
            <a:avLst/>
          </a:prstGeom>
        </p:spPr>
      </p:pic>
      <p:pic>
        <p:nvPicPr>
          <p:cNvPr id="5" name="Picture 4"/>
          <p:cNvPicPr>
            <a:picLocks noChangeAspect="1"/>
          </p:cNvPicPr>
          <p:nvPr/>
        </p:nvPicPr>
        <p:blipFill>
          <a:blip r:embed="rId3"/>
          <a:stretch>
            <a:fillRect/>
          </a:stretch>
        </p:blipFill>
        <p:spPr>
          <a:xfrm>
            <a:off x="790575" y="4339725"/>
            <a:ext cx="6087325" cy="1736813"/>
          </a:xfrm>
          <a:prstGeom prst="rect">
            <a:avLst/>
          </a:prstGeom>
        </p:spPr>
      </p:pic>
    </p:spTree>
    <p:extLst>
      <p:ext uri="{BB962C8B-B14F-4D97-AF65-F5344CB8AC3E}">
        <p14:creationId xmlns:p14="http://schemas.microsoft.com/office/powerpoint/2010/main" val="2205970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794C70-9DD1-4130-91E9-7E045C090258}"/>
              </a:ext>
            </a:extLst>
          </p:cNvPr>
          <p:cNvSpPr txBox="1"/>
          <p:nvPr/>
        </p:nvSpPr>
        <p:spPr>
          <a:xfrm>
            <a:off x="828677" y="1312568"/>
            <a:ext cx="9315450" cy="369332"/>
          </a:xfrm>
          <a:prstGeom prst="rect">
            <a:avLst/>
          </a:prstGeom>
          <a:noFill/>
        </p:spPr>
        <p:txBody>
          <a:bodyPr wrap="square" rtlCol="0">
            <a:spAutoFit/>
          </a:bodyPr>
          <a:lstStyle/>
          <a:p>
            <a:r>
              <a:rPr lang="en-US">
                <a:cs typeface="Arial" panose="020B0604020202020204" pitchFamily="34" charset="0"/>
              </a:rPr>
              <a:t>Lấy id bài viết</a:t>
            </a:r>
            <a:endParaRPr lang="en-US" dirty="0">
              <a:cs typeface="Arial" panose="020B0604020202020204" pitchFamily="34" charset="0"/>
            </a:endParaRPr>
          </a:p>
        </p:txBody>
      </p:sp>
      <p:sp>
        <p:nvSpPr>
          <p:cNvPr id="8" name="TextBox 7">
            <a:extLst>
              <a:ext uri="{FF2B5EF4-FFF2-40B4-BE49-F238E27FC236}">
                <a16:creationId xmlns:a16="http://schemas.microsoft.com/office/drawing/2014/main" id="{7656E0CD-847C-4A3F-A742-485645B0B180}"/>
              </a:ext>
            </a:extLst>
          </p:cNvPr>
          <p:cNvSpPr txBox="1"/>
          <p:nvPr/>
        </p:nvSpPr>
        <p:spPr>
          <a:xfrm>
            <a:off x="4904277" y="5455803"/>
            <a:ext cx="7654436" cy="923330"/>
          </a:xfrm>
          <a:prstGeom prst="rect">
            <a:avLst/>
          </a:prstGeom>
          <a:noFill/>
        </p:spPr>
        <p:txBody>
          <a:bodyPr wrap="square" rtlCol="0">
            <a:spAutoFit/>
          </a:bodyPr>
          <a:lstStyle/>
          <a:p>
            <a:r>
              <a:rPr lang="en-US" dirty="0"/>
              <a:t>Di </a:t>
            </a:r>
            <a:r>
              <a:rPr lang="en-US" dirty="0" err="1"/>
              <a:t>chuyển</a:t>
            </a:r>
            <a:r>
              <a:rPr lang="en-US" dirty="0"/>
              <a:t> </a:t>
            </a:r>
            <a:r>
              <a:rPr lang="en-US" dirty="0" err="1"/>
              <a:t>đến</a:t>
            </a:r>
            <a:r>
              <a:rPr lang="en-US" dirty="0"/>
              <a:t> </a:t>
            </a:r>
            <a:r>
              <a:rPr lang="en-US" dirty="0" err="1"/>
              <a:t>cuối</a:t>
            </a:r>
            <a:r>
              <a:rPr lang="en-US" dirty="0"/>
              <a:t> </a:t>
            </a:r>
            <a:r>
              <a:rPr lang="en-US" dirty="0" err="1"/>
              <a:t>trang</a:t>
            </a:r>
            <a:r>
              <a:rPr lang="en-US" dirty="0"/>
              <a:t> </a:t>
            </a:r>
            <a:r>
              <a:rPr lang="en-US" dirty="0" err="1"/>
              <a:t>bằng</a:t>
            </a:r>
            <a:r>
              <a:rPr lang="en-US" dirty="0"/>
              <a:t> </a:t>
            </a:r>
            <a:r>
              <a:rPr lang="en-US" dirty="0" err="1"/>
              <a:t>lệnh</a:t>
            </a:r>
            <a:r>
              <a:rPr lang="en-US" dirty="0"/>
              <a:t> </a:t>
            </a:r>
            <a:r>
              <a:rPr lang="en-US" dirty="0" err="1">
                <a:solidFill>
                  <a:schemeClr val="accent6"/>
                </a:solidFill>
              </a:rPr>
              <a:t>window.scrollTo</a:t>
            </a:r>
            <a:r>
              <a:rPr lang="en-US" dirty="0">
                <a:solidFill>
                  <a:schemeClr val="accent6"/>
                </a:solidFill>
              </a:rPr>
              <a:t>(0, </a:t>
            </a:r>
            <a:r>
              <a:rPr lang="en-US" dirty="0" err="1">
                <a:solidFill>
                  <a:schemeClr val="accent6"/>
                </a:solidFill>
              </a:rPr>
              <a:t>document.body.scrollHeight</a:t>
            </a:r>
            <a:r>
              <a:rPr lang="en-US" dirty="0">
                <a:solidFill>
                  <a:schemeClr val="accent6"/>
                </a:solidFill>
              </a:rPr>
              <a:t>)</a:t>
            </a:r>
            <a:r>
              <a:rPr lang="en-US" dirty="0"/>
              <a:t>(1)</a:t>
            </a:r>
            <a:r>
              <a:rPr lang="en-US" dirty="0">
                <a:solidFill>
                  <a:schemeClr val="accent6"/>
                </a:solidFill>
              </a:rPr>
              <a:t>. </a:t>
            </a:r>
            <a:r>
              <a:rPr lang="en-US" dirty="0" err="1"/>
              <a:t>Sau</a:t>
            </a:r>
            <a:r>
              <a:rPr lang="en-US" dirty="0"/>
              <a:t> </a:t>
            </a:r>
            <a:r>
              <a:rPr lang="en-US" dirty="0" err="1"/>
              <a:t>đó</a:t>
            </a:r>
            <a:r>
              <a:rPr lang="en-US" dirty="0"/>
              <a:t> </a:t>
            </a:r>
            <a:r>
              <a:rPr lang="en-US" dirty="0" err="1"/>
              <a:t>tìm</a:t>
            </a:r>
            <a:r>
              <a:rPr lang="en-US" dirty="0"/>
              <a:t> </a:t>
            </a:r>
            <a:r>
              <a:rPr lang="en-US" dirty="0" err="1"/>
              <a:t>các</a:t>
            </a:r>
            <a:r>
              <a:rPr lang="en-US" dirty="0"/>
              <a:t> </a:t>
            </a:r>
            <a:r>
              <a:rPr lang="en-US" dirty="0" err="1"/>
              <a:t>thẻ</a:t>
            </a:r>
            <a:r>
              <a:rPr lang="en-US" dirty="0"/>
              <a:t> a </a:t>
            </a:r>
            <a:r>
              <a:rPr lang="en-US" dirty="0" err="1"/>
              <a:t>có</a:t>
            </a:r>
            <a:r>
              <a:rPr lang="en-US" dirty="0"/>
              <a:t> </a:t>
            </a:r>
            <a:r>
              <a:rPr lang="en-US" dirty="0" err="1"/>
              <a:t>herf</a:t>
            </a:r>
            <a:r>
              <a:rPr lang="en-US" dirty="0"/>
              <a:t> </a:t>
            </a:r>
            <a:r>
              <a:rPr lang="en-US" dirty="0" err="1"/>
              <a:t>chứa</a:t>
            </a:r>
            <a:r>
              <a:rPr lang="en-US" dirty="0"/>
              <a:t> </a:t>
            </a:r>
            <a:r>
              <a:rPr lang="en-US" dirty="0" err="1"/>
              <a:t>sharer.php</a:t>
            </a:r>
            <a:r>
              <a:rPr lang="en-US" dirty="0"/>
              <a:t>(2). </a:t>
            </a:r>
            <a:r>
              <a:rPr lang="en-US" dirty="0" err="1"/>
              <a:t>Lấy</a:t>
            </a:r>
            <a:r>
              <a:rPr lang="en-US" dirty="0"/>
              <a:t> id </a:t>
            </a:r>
            <a:r>
              <a:rPr lang="en-US" dirty="0" err="1"/>
              <a:t>của</a:t>
            </a:r>
            <a:r>
              <a:rPr lang="en-US" dirty="0"/>
              <a:t> </a:t>
            </a:r>
            <a:r>
              <a:rPr lang="en-US" dirty="0" err="1"/>
              <a:t>bài</a:t>
            </a:r>
            <a:r>
              <a:rPr lang="en-US" dirty="0"/>
              <a:t> </a:t>
            </a:r>
            <a:r>
              <a:rPr lang="en-US" dirty="0" err="1"/>
              <a:t>viết</a:t>
            </a:r>
            <a:r>
              <a:rPr lang="en-US" dirty="0"/>
              <a:t>(3).</a:t>
            </a:r>
            <a:endParaRPr lang="en-US" dirty="0">
              <a:solidFill>
                <a:schemeClr val="accent6"/>
              </a:solidFill>
            </a:endParaRPr>
          </a:p>
        </p:txBody>
      </p:sp>
      <p:pic>
        <p:nvPicPr>
          <p:cNvPr id="4" name="Picture 3"/>
          <p:cNvPicPr>
            <a:picLocks noChangeAspect="1"/>
          </p:cNvPicPr>
          <p:nvPr/>
        </p:nvPicPr>
        <p:blipFill>
          <a:blip r:embed="rId2"/>
          <a:stretch>
            <a:fillRect/>
          </a:stretch>
        </p:blipFill>
        <p:spPr>
          <a:xfrm>
            <a:off x="828677" y="1874032"/>
            <a:ext cx="6400800" cy="3109936"/>
          </a:xfrm>
          <a:prstGeom prst="rect">
            <a:avLst/>
          </a:prstGeom>
        </p:spPr>
      </p:pic>
      <p:cxnSp>
        <p:nvCxnSpPr>
          <p:cNvPr id="9" name="Straight Arrow Connector 8"/>
          <p:cNvCxnSpPr/>
          <p:nvPr/>
        </p:nvCxnSpPr>
        <p:spPr>
          <a:xfrm>
            <a:off x="7229477" y="1978821"/>
            <a:ext cx="102372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8253198" y="1862315"/>
            <a:ext cx="333591"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cxnSp>
        <p:nvCxnSpPr>
          <p:cNvPr id="12" name="Straight Arrow Connector 11"/>
          <p:cNvCxnSpPr/>
          <p:nvPr/>
        </p:nvCxnSpPr>
        <p:spPr>
          <a:xfrm flipV="1">
            <a:off x="7229477" y="2431933"/>
            <a:ext cx="1023721" cy="8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8253198" y="2315426"/>
            <a:ext cx="333591"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cxnSp>
        <p:nvCxnSpPr>
          <p:cNvPr id="14" name="Straight Arrow Connector 13"/>
          <p:cNvCxnSpPr/>
          <p:nvPr/>
        </p:nvCxnSpPr>
        <p:spPr>
          <a:xfrm flipV="1">
            <a:off x="7229477" y="3598041"/>
            <a:ext cx="1023721" cy="21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8253198" y="3481534"/>
            <a:ext cx="333591"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Tree>
    <p:extLst>
      <p:ext uri="{BB962C8B-B14F-4D97-AF65-F5344CB8AC3E}">
        <p14:creationId xmlns:p14="http://schemas.microsoft.com/office/powerpoint/2010/main" val="3642853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848</TotalTime>
  <Words>383</Words>
  <Application>Microsoft Office PowerPoint</Application>
  <PresentationFormat>Widescreen</PresentationFormat>
  <Paragraphs>36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Trương Quốc Trường</dc:creator>
  <cp:lastModifiedBy>Trương Quốc Trường</cp:lastModifiedBy>
  <cp:revision>12</cp:revision>
  <dcterms:created xsi:type="dcterms:W3CDTF">2022-04-01T13:45:54Z</dcterms:created>
  <dcterms:modified xsi:type="dcterms:W3CDTF">2022-04-07T17:26:50Z</dcterms:modified>
</cp:coreProperties>
</file>