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789" r:id="rId2"/>
    <p:sldMasterId id="2147483807" r:id="rId3"/>
  </p:sldMasterIdLst>
  <p:notesMasterIdLst>
    <p:notesMasterId r:id="rId34"/>
  </p:notesMasterIdLst>
  <p:sldIdLst>
    <p:sldId id="257" r:id="rId4"/>
    <p:sldId id="258" r:id="rId5"/>
    <p:sldId id="259" r:id="rId6"/>
    <p:sldId id="285" r:id="rId7"/>
    <p:sldId id="286" r:id="rId8"/>
    <p:sldId id="287" r:id="rId9"/>
    <p:sldId id="302" r:id="rId10"/>
    <p:sldId id="303" r:id="rId11"/>
    <p:sldId id="298" r:id="rId12"/>
    <p:sldId id="297" r:id="rId13"/>
    <p:sldId id="299" r:id="rId14"/>
    <p:sldId id="288" r:id="rId15"/>
    <p:sldId id="304" r:id="rId16"/>
    <p:sldId id="300" r:id="rId17"/>
    <p:sldId id="290" r:id="rId18"/>
    <p:sldId id="305" r:id="rId19"/>
    <p:sldId id="306" r:id="rId20"/>
    <p:sldId id="307" r:id="rId21"/>
    <p:sldId id="315" r:id="rId22"/>
    <p:sldId id="308" r:id="rId23"/>
    <p:sldId id="309" r:id="rId24"/>
    <p:sldId id="310" r:id="rId25"/>
    <p:sldId id="311" r:id="rId26"/>
    <p:sldId id="312" r:id="rId27"/>
    <p:sldId id="316" r:id="rId28"/>
    <p:sldId id="301" r:id="rId29"/>
    <p:sldId id="292" r:id="rId30"/>
    <p:sldId id="313" r:id="rId31"/>
    <p:sldId id="314" r:id="rId32"/>
    <p:sldId id="260"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03928-A4E9-49FC-AD5E-13B6154CCFCA}">
          <p14:sldIdLst>
            <p14:sldId id="257"/>
            <p14:sldId id="258"/>
            <p14:sldId id="259"/>
            <p14:sldId id="285"/>
            <p14:sldId id="286"/>
            <p14:sldId id="287"/>
            <p14:sldId id="302"/>
            <p14:sldId id="303"/>
            <p14:sldId id="298"/>
            <p14:sldId id="297"/>
            <p14:sldId id="299"/>
            <p14:sldId id="288"/>
            <p14:sldId id="304"/>
            <p14:sldId id="300"/>
            <p14:sldId id="290"/>
            <p14:sldId id="305"/>
            <p14:sldId id="306"/>
            <p14:sldId id="307"/>
            <p14:sldId id="315"/>
            <p14:sldId id="308"/>
            <p14:sldId id="309"/>
            <p14:sldId id="310"/>
            <p14:sldId id="311"/>
            <p14:sldId id="312"/>
            <p14:sldId id="316"/>
            <p14:sldId id="301"/>
            <p14:sldId id="292"/>
            <p14:sldId id="313"/>
            <p14:sldId id="314"/>
          </p14:sldIdLst>
        </p14:section>
        <p14:section name="Untitled Section" id="{48F1D940-0A31-4986-A86F-AAA9DA04B6C2}">
          <p14:sldIdLst>
            <p14:sldId id="260"/>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24E"/>
    <a:srgbClr val="F6D24D"/>
    <a:srgbClr val="FE9B95"/>
    <a:srgbClr val="2CB9F8"/>
    <a:srgbClr val="81D6FB"/>
    <a:srgbClr val="FFFFFF"/>
    <a:srgbClr val="E8EFEC"/>
    <a:srgbClr val="FCF1D7"/>
    <a:srgbClr val="F4F3F7"/>
    <a:srgbClr val="F6AE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B753E-FAA1-4B12-BA66-2592BBD37C3D}" v="362" dt="2021-11-01T06:05:51.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1" d="100"/>
          <a:sy n="111" d="100"/>
        </p:scale>
        <p:origin x="600" y="96"/>
      </p:cViewPr>
      <p:guideLst>
        <p:guide orient="horz" pos="2137"/>
        <p:guide pos="3840"/>
      </p:guideLst>
    </p:cSldViewPr>
  </p:slideViewPr>
  <p:notesTextViewPr>
    <p:cViewPr>
      <p:scale>
        <a:sx n="1" d="1"/>
        <a:sy n="1" d="1"/>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5850D-4901-4833-97CE-C9B6B63333C5}" type="datetimeFigureOut">
              <a:rPr lang="vi-VN" smtClean="0"/>
              <a:t>19/06/2022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1102B-C04E-426D-8670-E72609AB8C7C}" type="slidenum">
              <a:rPr lang="vi-VN" smtClean="0"/>
              <a:t>‹#›</a:t>
            </a:fld>
            <a:endParaRPr lang="vi-VN"/>
          </a:p>
        </p:txBody>
      </p:sp>
    </p:spTree>
    <p:extLst>
      <p:ext uri="{BB962C8B-B14F-4D97-AF65-F5344CB8AC3E}">
        <p14:creationId xmlns:p14="http://schemas.microsoft.com/office/powerpoint/2010/main" val="86215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12470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7946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0531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3302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12058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58733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4180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1492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32009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70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63825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5901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38463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28240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30098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6548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82784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93575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0337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34174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546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3552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7490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3074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7267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789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96857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07158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1580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DDD8D99D-5B18-4116-8420-BC85EF7C4C1B}" type="datetimeFigureOut">
              <a:rPr lang="vi-VN" smtClean="0"/>
              <a:t>19/06/2022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640148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578785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50932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a:xfrm>
            <a:off x="1371600" y="4323845"/>
            <a:ext cx="6400800" cy="365125"/>
          </a:xfrm>
        </p:spPr>
        <p:txBody>
          <a:bodyPr/>
          <a:lstStyle/>
          <a:p>
            <a:endParaRPr lang="vi-VN"/>
          </a:p>
        </p:txBody>
      </p:sp>
      <p:sp>
        <p:nvSpPr>
          <p:cNvPr id="6" name="Slide Number Placeholder 5"/>
          <p:cNvSpPr>
            <a:spLocks noGrp="1"/>
          </p:cNvSpPr>
          <p:nvPr>
            <p:ph type="sldNum" sz="quarter" idx="12"/>
          </p:nvPr>
        </p:nvSpPr>
        <p:spPr>
          <a:xfrm>
            <a:off x="8077200" y="1430866"/>
            <a:ext cx="2743200" cy="365125"/>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135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35156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a:xfrm>
            <a:off x="685800" y="381001"/>
            <a:ext cx="6991492" cy="364065"/>
          </a:xfrm>
        </p:spPr>
        <p:txBody>
          <a:bodyPr/>
          <a:lstStyle/>
          <a:p>
            <a:endParaRPr lang="vi-VN"/>
          </a:p>
        </p:txBody>
      </p:sp>
      <p:sp>
        <p:nvSpPr>
          <p:cNvPr id="6" name="Slide Number Placeholder 5"/>
          <p:cNvSpPr>
            <a:spLocks noGrp="1"/>
          </p:cNvSpPr>
          <p:nvPr>
            <p:ph type="sldNum" sz="quarter" idx="12"/>
          </p:nvPr>
        </p:nvSpPr>
        <p:spPr>
          <a:xfrm>
            <a:off x="10862452" y="381000"/>
            <a:ext cx="643748" cy="365125"/>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936066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4159199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8D99D-5B18-4116-8420-BC85EF7C4C1B}" type="datetimeFigureOut">
              <a:rPr lang="vi-VN" smtClean="0"/>
              <a:t>19/06/2022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9556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570574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8D99D-5B18-4116-8420-BC85EF7C4C1B}" type="datetimeFigureOut">
              <a:rPr lang="vi-VN" smtClean="0"/>
              <a:t>19/06/2022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991844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D99D-5B18-4116-8420-BC85EF7C4C1B}" type="datetimeFigureOut">
              <a:rPr lang="vi-VN" smtClean="0"/>
              <a:t>19/06/2022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223448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8007003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807288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4206919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a:xfrm>
            <a:off x="685800" y="379941"/>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751643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a:xfrm>
            <a:off x="685800" y="379941"/>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7EAB9BCA-FA5C-4602-AFE1-25D51D368570}" type="slidenum">
              <a:rPr lang="vi-VN" smtClean="0"/>
              <a:t>‹#›</a:t>
            </a:fld>
            <a:endParaRPr lang="vi-V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1041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a:xfrm>
            <a:off x="685800" y="378883"/>
            <a:ext cx="6991492" cy="365125"/>
          </a:xfrm>
        </p:spPr>
        <p:txBody>
          <a:bodyPr/>
          <a:lstStyle/>
          <a:p>
            <a:endParaRPr lang="vi-VN"/>
          </a:p>
        </p:txBody>
      </p:sp>
      <p:sp>
        <p:nvSpPr>
          <p:cNvPr id="7" name="Slide Number Placeholder 6"/>
          <p:cNvSpPr>
            <a:spLocks noGrp="1"/>
          </p:cNvSpPr>
          <p:nvPr>
            <p:ph type="sldNum" sz="quarter" idx="12"/>
          </p:nvPr>
        </p:nvSpPr>
        <p:spPr>
          <a:xfrm>
            <a:off x="10862452" y="381000"/>
            <a:ext cx="643748" cy="365125"/>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3024762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D8D99D-5B18-4116-8420-BC85EF7C4C1B}" type="datetimeFigureOut">
              <a:rPr lang="vi-VN" smtClean="0"/>
              <a:t>19/06/2022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777083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DD8D99D-5B18-4116-8420-BC85EF7C4C1B}" type="datetimeFigureOut">
              <a:rPr lang="vi-VN" smtClean="0"/>
              <a:t>19/06/2022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19131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1924872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06966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DD8D99D-5B18-4116-8420-BC85EF7C4C1B}" type="datetimeFigureOut">
              <a:rPr lang="vi-VN" smtClean="0"/>
              <a:t>19/06/2022</a:t>
            </a:fld>
            <a:endParaRPr lang="vi-VN"/>
          </a:p>
        </p:txBody>
      </p:sp>
      <p:sp>
        <p:nvSpPr>
          <p:cNvPr id="5" name="Footer Placeholder 4"/>
          <p:cNvSpPr>
            <a:spLocks noGrp="1"/>
          </p:cNvSpPr>
          <p:nvPr>
            <p:ph type="ftr" sz="quarter" idx="11"/>
          </p:nvPr>
        </p:nvSpPr>
        <p:spPr>
          <a:xfrm>
            <a:off x="685800" y="381000"/>
            <a:ext cx="6991492" cy="365125"/>
          </a:xfrm>
        </p:spPr>
        <p:txBody>
          <a:bodyPr/>
          <a:lstStyle/>
          <a:p>
            <a:endParaRPr lang="vi-VN"/>
          </a:p>
        </p:txBody>
      </p:sp>
      <p:sp>
        <p:nvSpPr>
          <p:cNvPr id="6" name="Slide Number Placeholder 5"/>
          <p:cNvSpPr>
            <a:spLocks noGrp="1"/>
          </p:cNvSpPr>
          <p:nvPr>
            <p:ph type="sldNum" sz="quarter" idx="12"/>
          </p:nvPr>
        </p:nvSpPr>
        <p:spPr>
          <a:xfrm>
            <a:off x="10862452" y="381000"/>
            <a:ext cx="643748" cy="365125"/>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567325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1"/>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187277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108374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06979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88661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1"/>
            <a:ext cx="4396339"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1103313" y="2514600"/>
            <a:ext cx="4396339" cy="37417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1"/>
            <a:ext cx="4396339"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5654496" y="2514600"/>
            <a:ext cx="4396339" cy="37417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629937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3248792"/>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53515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9622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8190960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20855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9"/>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2474686"/>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115248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5"/>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26303927"/>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2"/>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0563701"/>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1"/>
            <a:ext cx="2946867"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1" cy="358933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Text Placeholder 4"/>
          <p:cNvSpPr>
            <a:spLocks noGrp="1"/>
          </p:cNvSpPr>
          <p:nvPr>
            <p:ph type="body" sz="quarter" idx="3"/>
          </p:nvPr>
        </p:nvSpPr>
        <p:spPr>
          <a:xfrm>
            <a:off x="3883661" y="1981201"/>
            <a:ext cx="2936241"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5" y="2667000"/>
            <a:ext cx="2946795" cy="358933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1" y="1981201"/>
            <a:ext cx="2932113"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1" y="2667000"/>
            <a:ext cx="2932113" cy="358933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0414040"/>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1"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Text Placeholder 4"/>
          <p:cNvSpPr>
            <a:spLocks noGrp="1"/>
          </p:cNvSpPr>
          <p:nvPr>
            <p:ph type="body" sz="quarter" idx="3"/>
          </p:nvPr>
        </p:nvSpPr>
        <p:spPr>
          <a:xfrm>
            <a:off x="3889376" y="4250950"/>
            <a:ext cx="2930525"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1"/>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1" y="4250950"/>
            <a:ext cx="2932113" cy="576263"/>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8"/>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6/19/2022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383434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397874"/>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5"/>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760510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033" y="1290633"/>
            <a:ext cx="122080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609600" y="2010567"/>
            <a:ext cx="5326000" cy="4557199"/>
          </a:xfrm>
          <a:prstGeom prst="rect">
            <a:avLst/>
          </a:prstGeom>
        </p:spPr>
        <p:txBody>
          <a:bodyPr lIns="91425" tIns="91425" rIns="91425" bIns="91425" anchor="t" anchorCtr="0"/>
          <a:lstStyle>
            <a:lvl1pPr lvl="0">
              <a:spcBef>
                <a:spcPts val="0"/>
              </a:spcBef>
              <a:buSzPct val="100000"/>
              <a:defRPr sz="2133"/>
            </a:lvl1pPr>
            <a:lvl2pPr lvl="1">
              <a:spcBef>
                <a:spcPts val="0"/>
              </a:spcBef>
              <a:buSzPct val="100000"/>
              <a:defRPr sz="2133"/>
            </a:lvl2pPr>
            <a:lvl3pPr lvl="2">
              <a:spcBef>
                <a:spcPts val="0"/>
              </a:spcBef>
              <a:buSzPct val="100000"/>
              <a:defRPr sz="2133"/>
            </a:lvl3pPr>
            <a:lvl4pPr lvl="3">
              <a:spcBef>
                <a:spcPts val="0"/>
              </a:spcBef>
              <a:buSzPct val="100000"/>
              <a:defRPr sz="2133"/>
            </a:lvl4pPr>
            <a:lvl5pPr lvl="4">
              <a:spcBef>
                <a:spcPts val="0"/>
              </a:spcBef>
              <a:buSzPct val="100000"/>
              <a:defRPr sz="2133"/>
            </a:lvl5pPr>
            <a:lvl6pPr lvl="5">
              <a:spcBef>
                <a:spcPts val="0"/>
              </a:spcBef>
              <a:buSzPct val="100000"/>
              <a:defRPr sz="2133"/>
            </a:lvl6pPr>
            <a:lvl7pPr lvl="6">
              <a:spcBef>
                <a:spcPts val="0"/>
              </a:spcBef>
              <a:buSzPct val="100000"/>
              <a:defRPr sz="2133"/>
            </a:lvl7pPr>
            <a:lvl8pPr lvl="7">
              <a:spcBef>
                <a:spcPts val="0"/>
              </a:spcBef>
              <a:buSzPct val="100000"/>
              <a:defRPr sz="2133"/>
            </a:lvl8pPr>
            <a:lvl9pPr lvl="8">
              <a:spcBef>
                <a:spcPts val="0"/>
              </a:spcBef>
              <a:buSzPct val="100000"/>
              <a:defRPr sz="2133"/>
            </a:lvl9pPr>
          </a:lstStyle>
          <a:p>
            <a:endParaRPr/>
          </a:p>
        </p:txBody>
      </p:sp>
      <p:sp>
        <p:nvSpPr>
          <p:cNvPr id="23" name="Shape 23"/>
          <p:cNvSpPr txBox="1">
            <a:spLocks noGrp="1"/>
          </p:cNvSpPr>
          <p:nvPr>
            <p:ph type="body" idx="2"/>
          </p:nvPr>
        </p:nvSpPr>
        <p:spPr>
          <a:xfrm>
            <a:off x="6256367" y="2010567"/>
            <a:ext cx="5326000" cy="4557199"/>
          </a:xfrm>
          <a:prstGeom prst="rect">
            <a:avLst/>
          </a:prstGeom>
        </p:spPr>
        <p:txBody>
          <a:bodyPr lIns="91425" tIns="91425" rIns="91425" bIns="91425" anchor="t" anchorCtr="0"/>
          <a:lstStyle>
            <a:lvl1pPr lvl="0">
              <a:spcBef>
                <a:spcPts val="0"/>
              </a:spcBef>
              <a:buSzPct val="100000"/>
              <a:defRPr sz="2133"/>
            </a:lvl1pPr>
            <a:lvl2pPr lvl="1">
              <a:spcBef>
                <a:spcPts val="0"/>
              </a:spcBef>
              <a:buSzPct val="100000"/>
              <a:defRPr sz="2133"/>
            </a:lvl2pPr>
            <a:lvl3pPr lvl="2">
              <a:spcBef>
                <a:spcPts val="0"/>
              </a:spcBef>
              <a:buSzPct val="100000"/>
              <a:defRPr sz="2133"/>
            </a:lvl3pPr>
            <a:lvl4pPr lvl="3">
              <a:spcBef>
                <a:spcPts val="0"/>
              </a:spcBef>
              <a:buSzPct val="100000"/>
              <a:defRPr sz="2133"/>
            </a:lvl4pPr>
            <a:lvl5pPr lvl="4">
              <a:spcBef>
                <a:spcPts val="0"/>
              </a:spcBef>
              <a:buSzPct val="100000"/>
              <a:defRPr sz="2133"/>
            </a:lvl5pPr>
            <a:lvl6pPr lvl="5">
              <a:spcBef>
                <a:spcPts val="0"/>
              </a:spcBef>
              <a:buSzPct val="100000"/>
              <a:defRPr sz="2133"/>
            </a:lvl6pPr>
            <a:lvl7pPr lvl="6">
              <a:spcBef>
                <a:spcPts val="0"/>
              </a:spcBef>
              <a:buSzPct val="100000"/>
              <a:defRPr sz="2133"/>
            </a:lvl7pPr>
            <a:lvl8pPr lvl="7">
              <a:spcBef>
                <a:spcPts val="0"/>
              </a:spcBef>
              <a:buSzPct val="100000"/>
              <a:defRPr sz="2133"/>
            </a:lvl8pPr>
            <a:lvl9pPr lvl="8">
              <a:spcBef>
                <a:spcPts val="0"/>
              </a:spcBef>
              <a:buSzPct val="100000"/>
              <a:defRPr sz="2133"/>
            </a:lvl9pPr>
          </a:lstStyle>
          <a:p>
            <a:endParaRPr/>
          </a:p>
        </p:txBody>
      </p:sp>
    </p:spTree>
    <p:extLst>
      <p:ext uri="{BB962C8B-B14F-4D97-AF65-F5344CB8AC3E}">
        <p14:creationId xmlns:p14="http://schemas.microsoft.com/office/powerpoint/2010/main" val="324394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8D99D-5B18-4116-8420-BC85EF7C4C1B}" type="datetimeFigureOut">
              <a:rPr lang="vi-VN" smtClean="0"/>
              <a:t>19/06/2022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7409383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914400" y="2619123"/>
            <a:ext cx="10363200" cy="1546399"/>
          </a:xfrm>
          <a:prstGeom prst="rect">
            <a:avLst/>
          </a:prstGeom>
        </p:spPr>
        <p:txBody>
          <a:bodyPr lIns="91425" tIns="91425" rIns="91425" bIns="91425" anchor="b" anchorCtr="0"/>
          <a:lstStyle>
            <a:lvl1pPr lvl="0" algn="ctr" rtl="0">
              <a:spcBef>
                <a:spcPts val="0"/>
              </a:spcBef>
              <a:buSzPct val="100000"/>
              <a:defRPr sz="6400"/>
            </a:lvl1pPr>
            <a:lvl2pPr lvl="1" algn="ctr" rtl="0">
              <a:spcBef>
                <a:spcPts val="0"/>
              </a:spcBef>
              <a:buSzPct val="100000"/>
              <a:defRPr sz="6400"/>
            </a:lvl2pPr>
            <a:lvl3pPr lvl="2" algn="ctr" rtl="0">
              <a:spcBef>
                <a:spcPts val="0"/>
              </a:spcBef>
              <a:buSzPct val="100000"/>
              <a:defRPr sz="6400"/>
            </a:lvl3pPr>
            <a:lvl4pPr lvl="3" algn="ctr" rtl="0">
              <a:spcBef>
                <a:spcPts val="0"/>
              </a:spcBef>
              <a:buSzPct val="100000"/>
              <a:defRPr sz="6400"/>
            </a:lvl4pPr>
            <a:lvl5pPr lvl="4" algn="ctr" rtl="0">
              <a:spcBef>
                <a:spcPts val="0"/>
              </a:spcBef>
              <a:buSzPct val="100000"/>
              <a:defRPr sz="6400"/>
            </a:lvl5pPr>
            <a:lvl6pPr lvl="5" algn="ctr" rtl="0">
              <a:spcBef>
                <a:spcPts val="0"/>
              </a:spcBef>
              <a:buSzPct val="100000"/>
              <a:defRPr sz="6400"/>
            </a:lvl6pPr>
            <a:lvl7pPr lvl="6" algn="ctr" rtl="0">
              <a:spcBef>
                <a:spcPts val="0"/>
              </a:spcBef>
              <a:buSzPct val="100000"/>
              <a:defRPr sz="6400"/>
            </a:lvl7pPr>
            <a:lvl8pPr lvl="7" algn="ctr" rtl="0">
              <a:spcBef>
                <a:spcPts val="0"/>
              </a:spcBef>
              <a:buSzPct val="100000"/>
              <a:defRPr sz="6400"/>
            </a:lvl8pPr>
            <a:lvl9pPr lvl="8" algn="ctr" rtl="0">
              <a:spcBef>
                <a:spcPts val="0"/>
              </a:spcBef>
              <a:buSzPct val="100000"/>
              <a:defRPr sz="6400"/>
            </a:lvl9pPr>
          </a:lstStyle>
          <a:p>
            <a:endParaRPr/>
          </a:p>
        </p:txBody>
      </p:sp>
      <p:sp>
        <p:nvSpPr>
          <p:cNvPr id="12" name="Shape 12"/>
          <p:cNvSpPr txBox="1">
            <a:spLocks noGrp="1"/>
          </p:cNvSpPr>
          <p:nvPr>
            <p:ph type="subTitle" idx="1"/>
          </p:nvPr>
        </p:nvSpPr>
        <p:spPr>
          <a:xfrm>
            <a:off x="914400" y="4193138"/>
            <a:ext cx="10363200" cy="1046399"/>
          </a:xfrm>
          <a:prstGeom prst="rect">
            <a:avLst/>
          </a:prstGeom>
        </p:spPr>
        <p:txBody>
          <a:bodyPr lIns="91425" tIns="91425" rIns="91425" bIns="91425" anchor="t" anchorCtr="0"/>
          <a:lstStyle>
            <a:lvl1pPr lvl="0" algn="ctr" rtl="0">
              <a:spcBef>
                <a:spcPts val="0"/>
              </a:spcBef>
              <a:buNone/>
              <a:defRPr/>
            </a:lvl1pPr>
            <a:lvl2pPr lvl="1" algn="ctr" rtl="0">
              <a:spcBef>
                <a:spcPts val="0"/>
              </a:spcBef>
              <a:buSzPct val="100000"/>
              <a:buNone/>
              <a:defRPr sz="4000"/>
            </a:lvl2pPr>
            <a:lvl3pPr lvl="2" algn="ctr" rtl="0">
              <a:spcBef>
                <a:spcPts val="0"/>
              </a:spcBef>
              <a:buSzPct val="100000"/>
              <a:buNone/>
              <a:defRPr sz="4000"/>
            </a:lvl3pPr>
            <a:lvl4pPr lvl="3" algn="ctr" rtl="0">
              <a:spcBef>
                <a:spcPts val="0"/>
              </a:spcBef>
              <a:buSzPct val="100000"/>
              <a:buNone/>
              <a:defRPr sz="4000"/>
            </a:lvl4pPr>
            <a:lvl5pPr lvl="4" algn="ctr" rtl="0">
              <a:spcBef>
                <a:spcPts val="0"/>
              </a:spcBef>
              <a:buSzPct val="100000"/>
              <a:buNone/>
              <a:defRPr sz="4000"/>
            </a:lvl5pPr>
            <a:lvl6pPr lvl="5" algn="ctr" rtl="0">
              <a:spcBef>
                <a:spcPts val="0"/>
              </a:spcBef>
              <a:buSzPct val="100000"/>
              <a:buNone/>
              <a:defRPr sz="4000"/>
            </a:lvl6pPr>
            <a:lvl7pPr lvl="6" algn="ctr" rtl="0">
              <a:spcBef>
                <a:spcPts val="0"/>
              </a:spcBef>
              <a:buSzPct val="100000"/>
              <a:buNone/>
              <a:defRPr sz="4000"/>
            </a:lvl7pPr>
            <a:lvl8pPr lvl="7" algn="ctr" rtl="0">
              <a:spcBef>
                <a:spcPts val="0"/>
              </a:spcBef>
              <a:buSzPct val="100000"/>
              <a:buNone/>
              <a:defRPr sz="4000"/>
            </a:lvl8pPr>
            <a:lvl9pPr lvl="8" algn="ctr" rtl="0">
              <a:spcBef>
                <a:spcPts val="0"/>
              </a:spcBef>
              <a:buSzPct val="100000"/>
              <a:buNone/>
              <a:defRPr sz="4000"/>
            </a:lvl9pPr>
          </a:lstStyle>
          <a:p>
            <a:endParaRPr/>
          </a:p>
        </p:txBody>
      </p:sp>
    </p:spTree>
    <p:extLst>
      <p:ext uri="{BB962C8B-B14F-4D97-AF65-F5344CB8AC3E}">
        <p14:creationId xmlns:p14="http://schemas.microsoft.com/office/powerpoint/2010/main" val="323565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8D99D-5B18-4116-8420-BC85EF7C4C1B}" type="datetimeFigureOut">
              <a:rPr lang="vi-VN" smtClean="0"/>
              <a:t>19/06/2022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49662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8D99D-5B18-4116-8420-BC85EF7C4C1B}" type="datetimeFigureOut">
              <a:rPr lang="vi-VN" smtClean="0"/>
              <a:t>19/06/2022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82837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74875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DDD8D99D-5B18-4116-8420-BC85EF7C4C1B}" type="datetimeFigureOut">
              <a:rPr lang="vi-VN" smtClean="0"/>
              <a:t>19/06/2022</a:t>
            </a:fld>
            <a:endParaRPr lang="vi-VN"/>
          </a:p>
        </p:txBody>
      </p:sp>
      <p:sp>
        <p:nvSpPr>
          <p:cNvPr id="6" name="Footer Placeholder 5"/>
          <p:cNvSpPr>
            <a:spLocks noGrp="1"/>
          </p:cNvSpPr>
          <p:nvPr>
            <p:ph type="ftr" sz="quarter" idx="11"/>
          </p:nvPr>
        </p:nvSpPr>
        <p:spPr>
          <a:xfrm>
            <a:off x="590396" y="6041362"/>
            <a:ext cx="3295413" cy="365125"/>
          </a:xfrm>
        </p:spPr>
        <p:txBody>
          <a:bodyPr/>
          <a:lstStyle/>
          <a:p>
            <a:endParaRPr lang="vi-VN"/>
          </a:p>
        </p:txBody>
      </p:sp>
      <p:sp>
        <p:nvSpPr>
          <p:cNvPr id="7" name="Slide Number Placeholder 6"/>
          <p:cNvSpPr>
            <a:spLocks noGrp="1"/>
          </p:cNvSpPr>
          <p:nvPr>
            <p:ph type="sldNum" sz="quarter" idx="12"/>
          </p:nvPr>
        </p:nvSpPr>
        <p:spPr>
          <a:xfrm>
            <a:off x="4862689" y="5915888"/>
            <a:ext cx="1062155" cy="490599"/>
          </a:xfrm>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251065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2.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image" Target="../media/image5.pn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image" Target="../media/image8.png"/><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image" Target="../media/image7.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vi-V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DD8D99D-5B18-4116-8420-BC85EF7C4C1B}" type="datetimeFigureOut">
              <a:rPr lang="vi-VN" smtClean="0"/>
              <a:t>19/06/2022</a:t>
            </a:fld>
            <a:endParaRPr lang="vi-V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EAB9BCA-FA5C-4602-AFE1-25D51D368570}" type="slidenum">
              <a:rPr lang="vi-VN" smtClean="0"/>
              <a:t>‹#›</a:t>
            </a:fld>
            <a:endParaRPr lang="vi-VN"/>
          </a:p>
        </p:txBody>
      </p:sp>
    </p:spTree>
    <p:extLst>
      <p:ext uri="{BB962C8B-B14F-4D97-AF65-F5344CB8AC3E}">
        <p14:creationId xmlns:p14="http://schemas.microsoft.com/office/powerpoint/2010/main" val="71725109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ED132D-452A-49E5-B8CD-EA0C46A12A5F}" type="datetimeFigureOut">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19/06/2022</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B03046-9975-4CD1-8163-35C299AA0868}" type="slidenum">
              <a:rPr kumimoji="0" lang="vi-VN"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vi-V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5017604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advClick="0">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1"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7"/>
            <a:ext cx="9404723" cy="140053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2"/>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6/19/2022</a:t>
            </a:fld>
            <a:endParaRPr lang="en-US" dirty="0"/>
          </a:p>
        </p:txBody>
      </p:sp>
      <p:sp>
        <p:nvSpPr>
          <p:cNvPr id="5" name="Footer Placeholder 4"/>
          <p:cNvSpPr>
            <a:spLocks noGrp="1"/>
          </p:cNvSpPr>
          <p:nvPr>
            <p:ph type="ftr" sz="quarter" idx="3"/>
          </p:nvPr>
        </p:nvSpPr>
        <p:spPr>
          <a:xfrm rot="5400000">
            <a:off x="8951573"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2"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4056863"/>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 id="2147483826" r:id="rId18"/>
    <p:sldLayoutId id="2147483827" r:id="rId19"/>
  </p:sldLayoutIdLst>
  <p:hf sldNum="0" hdr="0" ftr="0" dt="0"/>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Góc Tròn 1">
            <a:extLst>
              <a:ext uri="{FF2B5EF4-FFF2-40B4-BE49-F238E27FC236}">
                <a16:creationId xmlns:a16="http://schemas.microsoft.com/office/drawing/2014/main" id="{25A36524-9C93-4626-829C-9C45B990AD2C}"/>
              </a:ext>
            </a:extLst>
          </p:cNvPr>
          <p:cNvSpPr/>
          <p:nvPr/>
        </p:nvSpPr>
        <p:spPr>
          <a:xfrm>
            <a:off x="1399571" y="686734"/>
            <a:ext cx="9671683" cy="4712903"/>
          </a:xfrm>
          <a:custGeom>
            <a:avLst/>
            <a:gdLst>
              <a:gd name="connsiteX0" fmla="*/ 0 w 7868771"/>
              <a:gd name="connsiteY0" fmla="*/ 243542 h 3558989"/>
              <a:gd name="connsiteX1" fmla="*/ 243542 w 7868771"/>
              <a:gd name="connsiteY1" fmla="*/ 0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243542 h 3558989"/>
              <a:gd name="connsiteX1" fmla="*/ 485589 w 7868771"/>
              <a:gd name="connsiteY1" fmla="*/ 385482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63495 h 4078942"/>
              <a:gd name="connsiteX1" fmla="*/ 225613 w 7868771"/>
              <a:gd name="connsiteY1" fmla="*/ 26894 h 4078942"/>
              <a:gd name="connsiteX2" fmla="*/ 7248711 w 7868771"/>
              <a:gd name="connsiteY2" fmla="*/ 0 h 4078942"/>
              <a:gd name="connsiteX3" fmla="*/ 7868771 w 7868771"/>
              <a:gd name="connsiteY3" fmla="*/ 763495 h 4078942"/>
              <a:gd name="connsiteX4" fmla="*/ 7868771 w 7868771"/>
              <a:gd name="connsiteY4" fmla="*/ 3835400 h 4078942"/>
              <a:gd name="connsiteX5" fmla="*/ 7625229 w 7868771"/>
              <a:gd name="connsiteY5" fmla="*/ 4078942 h 4078942"/>
              <a:gd name="connsiteX6" fmla="*/ 243542 w 7868771"/>
              <a:gd name="connsiteY6" fmla="*/ 4078942 h 4078942"/>
              <a:gd name="connsiteX7" fmla="*/ 0 w 7868771"/>
              <a:gd name="connsiteY7" fmla="*/ 3835400 h 4078942"/>
              <a:gd name="connsiteX8" fmla="*/ 0 w 7868771"/>
              <a:gd name="connsiteY8" fmla="*/ 763495 h 4078942"/>
              <a:gd name="connsiteX0" fmla="*/ 0 w 8684559"/>
              <a:gd name="connsiteY0" fmla="*/ 763495 h 4078942"/>
              <a:gd name="connsiteX1" fmla="*/ 225613 w 8684559"/>
              <a:gd name="connsiteY1" fmla="*/ 26894 h 4078942"/>
              <a:gd name="connsiteX2" fmla="*/ 7248711 w 8684559"/>
              <a:gd name="connsiteY2" fmla="*/ 0 h 4078942"/>
              <a:gd name="connsiteX3" fmla="*/ 8684559 w 8684559"/>
              <a:gd name="connsiteY3" fmla="*/ 485589 h 4078942"/>
              <a:gd name="connsiteX4" fmla="*/ 7868771 w 8684559"/>
              <a:gd name="connsiteY4" fmla="*/ 3835400 h 4078942"/>
              <a:gd name="connsiteX5" fmla="*/ 7625229 w 8684559"/>
              <a:gd name="connsiteY5" fmla="*/ 4078942 h 4078942"/>
              <a:gd name="connsiteX6" fmla="*/ 243542 w 8684559"/>
              <a:gd name="connsiteY6" fmla="*/ 4078942 h 4078942"/>
              <a:gd name="connsiteX7" fmla="*/ 0 w 8684559"/>
              <a:gd name="connsiteY7" fmla="*/ 3835400 h 4078942"/>
              <a:gd name="connsiteX8" fmla="*/ 0 w 8684559"/>
              <a:gd name="connsiteY8" fmla="*/ 763495 h 4078942"/>
              <a:gd name="connsiteX0" fmla="*/ 0 w 8505265"/>
              <a:gd name="connsiteY0" fmla="*/ 763495 h 4078942"/>
              <a:gd name="connsiteX1" fmla="*/ 225613 w 8505265"/>
              <a:gd name="connsiteY1" fmla="*/ 26894 h 4078942"/>
              <a:gd name="connsiteX2" fmla="*/ 7248711 w 8505265"/>
              <a:gd name="connsiteY2" fmla="*/ 0 h 4078942"/>
              <a:gd name="connsiteX3" fmla="*/ 8505265 w 8505265"/>
              <a:gd name="connsiteY3" fmla="*/ 933824 h 4078942"/>
              <a:gd name="connsiteX4" fmla="*/ 7868771 w 8505265"/>
              <a:gd name="connsiteY4" fmla="*/ 3835400 h 4078942"/>
              <a:gd name="connsiteX5" fmla="*/ 7625229 w 8505265"/>
              <a:gd name="connsiteY5" fmla="*/ 4078942 h 4078942"/>
              <a:gd name="connsiteX6" fmla="*/ 243542 w 8505265"/>
              <a:gd name="connsiteY6" fmla="*/ 4078942 h 4078942"/>
              <a:gd name="connsiteX7" fmla="*/ 0 w 8505265"/>
              <a:gd name="connsiteY7" fmla="*/ 3835400 h 4078942"/>
              <a:gd name="connsiteX8" fmla="*/ 0 w 8505265"/>
              <a:gd name="connsiteY8" fmla="*/ 763495 h 4078942"/>
              <a:gd name="connsiteX0" fmla="*/ 0 w 8506080"/>
              <a:gd name="connsiteY0" fmla="*/ 763646 h 4079093"/>
              <a:gd name="connsiteX1" fmla="*/ 225613 w 8506080"/>
              <a:gd name="connsiteY1" fmla="*/ 27045 h 4079093"/>
              <a:gd name="connsiteX2" fmla="*/ 7248711 w 8506080"/>
              <a:gd name="connsiteY2" fmla="*/ 151 h 4079093"/>
              <a:gd name="connsiteX3" fmla="*/ 8505265 w 8506080"/>
              <a:gd name="connsiteY3" fmla="*/ 933975 h 4079093"/>
              <a:gd name="connsiteX4" fmla="*/ 7868771 w 8506080"/>
              <a:gd name="connsiteY4" fmla="*/ 3835551 h 4079093"/>
              <a:gd name="connsiteX5" fmla="*/ 7625229 w 8506080"/>
              <a:gd name="connsiteY5" fmla="*/ 4079093 h 4079093"/>
              <a:gd name="connsiteX6" fmla="*/ 243542 w 8506080"/>
              <a:gd name="connsiteY6" fmla="*/ 4079093 h 4079093"/>
              <a:gd name="connsiteX7" fmla="*/ 0 w 8506080"/>
              <a:gd name="connsiteY7" fmla="*/ 3835551 h 4079093"/>
              <a:gd name="connsiteX8" fmla="*/ 0 w 8506080"/>
              <a:gd name="connsiteY8" fmla="*/ 763646 h 4079093"/>
              <a:gd name="connsiteX0" fmla="*/ 0 w 8650078"/>
              <a:gd name="connsiteY0" fmla="*/ 763646 h 4079093"/>
              <a:gd name="connsiteX1" fmla="*/ 225613 w 8650078"/>
              <a:gd name="connsiteY1" fmla="*/ 27045 h 4079093"/>
              <a:gd name="connsiteX2" fmla="*/ 7248711 w 8650078"/>
              <a:gd name="connsiteY2" fmla="*/ 151 h 4079093"/>
              <a:gd name="connsiteX3" fmla="*/ 8505265 w 8650078"/>
              <a:gd name="connsiteY3" fmla="*/ 933975 h 4079093"/>
              <a:gd name="connsiteX4" fmla="*/ 7868771 w 8650078"/>
              <a:gd name="connsiteY4" fmla="*/ 3835551 h 4079093"/>
              <a:gd name="connsiteX5" fmla="*/ 7625229 w 8650078"/>
              <a:gd name="connsiteY5" fmla="*/ 4079093 h 4079093"/>
              <a:gd name="connsiteX6" fmla="*/ 243542 w 8650078"/>
              <a:gd name="connsiteY6" fmla="*/ 4079093 h 4079093"/>
              <a:gd name="connsiteX7" fmla="*/ 0 w 8650078"/>
              <a:gd name="connsiteY7" fmla="*/ 3835551 h 4079093"/>
              <a:gd name="connsiteX8" fmla="*/ 0 w 8650078"/>
              <a:gd name="connsiteY8" fmla="*/ 763646 h 4079093"/>
              <a:gd name="connsiteX0" fmla="*/ 0 w 8902429"/>
              <a:gd name="connsiteY0" fmla="*/ 765588 h 4081035"/>
              <a:gd name="connsiteX1" fmla="*/ 225613 w 8902429"/>
              <a:gd name="connsiteY1" fmla="*/ 28987 h 4081035"/>
              <a:gd name="connsiteX2" fmla="*/ 7248711 w 8902429"/>
              <a:gd name="connsiteY2" fmla="*/ 2093 h 4081035"/>
              <a:gd name="connsiteX3" fmla="*/ 8783171 w 8902429"/>
              <a:gd name="connsiteY3" fmla="*/ 882129 h 4081035"/>
              <a:gd name="connsiteX4" fmla="*/ 7868771 w 8902429"/>
              <a:gd name="connsiteY4" fmla="*/ 3837493 h 4081035"/>
              <a:gd name="connsiteX5" fmla="*/ 7625229 w 8902429"/>
              <a:gd name="connsiteY5" fmla="*/ 4081035 h 4081035"/>
              <a:gd name="connsiteX6" fmla="*/ 243542 w 8902429"/>
              <a:gd name="connsiteY6" fmla="*/ 4081035 h 4081035"/>
              <a:gd name="connsiteX7" fmla="*/ 0 w 8902429"/>
              <a:gd name="connsiteY7" fmla="*/ 3837493 h 4081035"/>
              <a:gd name="connsiteX8" fmla="*/ 0 w 8902429"/>
              <a:gd name="connsiteY8" fmla="*/ 765588 h 4081035"/>
              <a:gd name="connsiteX0" fmla="*/ 303457 w 9205886"/>
              <a:gd name="connsiteY0" fmla="*/ 826248 h 4141695"/>
              <a:gd name="connsiteX1" fmla="*/ 27046 w 9205886"/>
              <a:gd name="connsiteY1" fmla="*/ 0 h 4141695"/>
              <a:gd name="connsiteX2" fmla="*/ 7552168 w 9205886"/>
              <a:gd name="connsiteY2" fmla="*/ 62753 h 4141695"/>
              <a:gd name="connsiteX3" fmla="*/ 9086628 w 9205886"/>
              <a:gd name="connsiteY3" fmla="*/ 942789 h 4141695"/>
              <a:gd name="connsiteX4" fmla="*/ 8172228 w 9205886"/>
              <a:gd name="connsiteY4" fmla="*/ 3898153 h 4141695"/>
              <a:gd name="connsiteX5" fmla="*/ 7928686 w 9205886"/>
              <a:gd name="connsiteY5" fmla="*/ 4141695 h 4141695"/>
              <a:gd name="connsiteX6" fmla="*/ 546999 w 9205886"/>
              <a:gd name="connsiteY6" fmla="*/ 4141695 h 4141695"/>
              <a:gd name="connsiteX7" fmla="*/ 303457 w 9205886"/>
              <a:gd name="connsiteY7" fmla="*/ 3898153 h 4141695"/>
              <a:gd name="connsiteX8" fmla="*/ 303457 w 9205886"/>
              <a:gd name="connsiteY8" fmla="*/ 826248 h 4141695"/>
              <a:gd name="connsiteX0" fmla="*/ 303457 w 9205886"/>
              <a:gd name="connsiteY0" fmla="*/ 962935 h 4278382"/>
              <a:gd name="connsiteX1" fmla="*/ 27046 w 9205886"/>
              <a:gd name="connsiteY1" fmla="*/ 136687 h 4278382"/>
              <a:gd name="connsiteX2" fmla="*/ 7552168 w 9205886"/>
              <a:gd name="connsiteY2" fmla="*/ 199440 h 4278382"/>
              <a:gd name="connsiteX3" fmla="*/ 9086628 w 9205886"/>
              <a:gd name="connsiteY3" fmla="*/ 1079476 h 4278382"/>
              <a:gd name="connsiteX4" fmla="*/ 8172228 w 9205886"/>
              <a:gd name="connsiteY4" fmla="*/ 4034840 h 4278382"/>
              <a:gd name="connsiteX5" fmla="*/ 7928686 w 9205886"/>
              <a:gd name="connsiteY5" fmla="*/ 4278382 h 4278382"/>
              <a:gd name="connsiteX6" fmla="*/ 546999 w 9205886"/>
              <a:gd name="connsiteY6" fmla="*/ 4278382 h 4278382"/>
              <a:gd name="connsiteX7" fmla="*/ 303457 w 9205886"/>
              <a:gd name="connsiteY7" fmla="*/ 4034840 h 4278382"/>
              <a:gd name="connsiteX8" fmla="*/ 303457 w 9205886"/>
              <a:gd name="connsiteY8" fmla="*/ 962935 h 4278382"/>
              <a:gd name="connsiteX0" fmla="*/ 0 w 9494099"/>
              <a:gd name="connsiteY0" fmla="*/ 1097405 h 4278382"/>
              <a:gd name="connsiteX1" fmla="*/ 315259 w 9494099"/>
              <a:gd name="connsiteY1" fmla="*/ 136687 h 4278382"/>
              <a:gd name="connsiteX2" fmla="*/ 7840381 w 9494099"/>
              <a:gd name="connsiteY2" fmla="*/ 199440 h 4278382"/>
              <a:gd name="connsiteX3" fmla="*/ 9374841 w 9494099"/>
              <a:gd name="connsiteY3" fmla="*/ 1079476 h 4278382"/>
              <a:gd name="connsiteX4" fmla="*/ 8460441 w 9494099"/>
              <a:gd name="connsiteY4" fmla="*/ 4034840 h 4278382"/>
              <a:gd name="connsiteX5" fmla="*/ 8216899 w 9494099"/>
              <a:gd name="connsiteY5" fmla="*/ 4278382 h 4278382"/>
              <a:gd name="connsiteX6" fmla="*/ 835212 w 9494099"/>
              <a:gd name="connsiteY6" fmla="*/ 4278382 h 4278382"/>
              <a:gd name="connsiteX7" fmla="*/ 591670 w 9494099"/>
              <a:gd name="connsiteY7" fmla="*/ 4034840 h 4278382"/>
              <a:gd name="connsiteX8" fmla="*/ 0 w 9494099"/>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21619 w 9515718"/>
              <a:gd name="connsiteY0" fmla="*/ 1097405 h 4278382"/>
              <a:gd name="connsiteX1" fmla="*/ 336878 w 9515718"/>
              <a:gd name="connsiteY1" fmla="*/ 136687 h 4278382"/>
              <a:gd name="connsiteX2" fmla="*/ 7862000 w 9515718"/>
              <a:gd name="connsiteY2" fmla="*/ 199440 h 4278382"/>
              <a:gd name="connsiteX3" fmla="*/ 9396460 w 9515718"/>
              <a:gd name="connsiteY3" fmla="*/ 1079476 h 4278382"/>
              <a:gd name="connsiteX4" fmla="*/ 8482060 w 9515718"/>
              <a:gd name="connsiteY4" fmla="*/ 4034840 h 4278382"/>
              <a:gd name="connsiteX5" fmla="*/ 8238518 w 9515718"/>
              <a:gd name="connsiteY5" fmla="*/ 4278382 h 4278382"/>
              <a:gd name="connsiteX6" fmla="*/ 856831 w 9515718"/>
              <a:gd name="connsiteY6" fmla="*/ 4278382 h 4278382"/>
              <a:gd name="connsiteX7" fmla="*/ 613289 w 9515718"/>
              <a:gd name="connsiteY7" fmla="*/ 4034840 h 4278382"/>
              <a:gd name="connsiteX8" fmla="*/ 21619 w 9515718"/>
              <a:gd name="connsiteY8" fmla="*/ 1097405 h 4278382"/>
              <a:gd name="connsiteX0" fmla="*/ 74222 w 9568321"/>
              <a:gd name="connsiteY0" fmla="*/ 1097405 h 4278382"/>
              <a:gd name="connsiteX1" fmla="*/ 389481 w 9568321"/>
              <a:gd name="connsiteY1" fmla="*/ 136687 h 4278382"/>
              <a:gd name="connsiteX2" fmla="*/ 7914603 w 9568321"/>
              <a:gd name="connsiteY2" fmla="*/ 199440 h 4278382"/>
              <a:gd name="connsiteX3" fmla="*/ 9449063 w 9568321"/>
              <a:gd name="connsiteY3" fmla="*/ 1079476 h 4278382"/>
              <a:gd name="connsiteX4" fmla="*/ 8534663 w 9568321"/>
              <a:gd name="connsiteY4" fmla="*/ 4034840 h 4278382"/>
              <a:gd name="connsiteX5" fmla="*/ 8291121 w 9568321"/>
              <a:gd name="connsiteY5" fmla="*/ 4278382 h 4278382"/>
              <a:gd name="connsiteX6" fmla="*/ 909434 w 9568321"/>
              <a:gd name="connsiteY6" fmla="*/ 4278382 h 4278382"/>
              <a:gd name="connsiteX7" fmla="*/ 190763 w 9568321"/>
              <a:gd name="connsiteY7" fmla="*/ 4133452 h 4278382"/>
              <a:gd name="connsiteX8" fmla="*/ 74222 w 9568321"/>
              <a:gd name="connsiteY8" fmla="*/ 1097405 h 4278382"/>
              <a:gd name="connsiteX0" fmla="*/ 74222 w 9568321"/>
              <a:gd name="connsiteY0" fmla="*/ 1097405 h 4348859"/>
              <a:gd name="connsiteX1" fmla="*/ 389481 w 9568321"/>
              <a:gd name="connsiteY1" fmla="*/ 136687 h 4348859"/>
              <a:gd name="connsiteX2" fmla="*/ 7914603 w 9568321"/>
              <a:gd name="connsiteY2" fmla="*/ 199440 h 4348859"/>
              <a:gd name="connsiteX3" fmla="*/ 9449063 w 9568321"/>
              <a:gd name="connsiteY3" fmla="*/ 1079476 h 4348859"/>
              <a:gd name="connsiteX4" fmla="*/ 8534663 w 9568321"/>
              <a:gd name="connsiteY4" fmla="*/ 4034840 h 4348859"/>
              <a:gd name="connsiteX5" fmla="*/ 8291121 w 9568321"/>
              <a:gd name="connsiteY5" fmla="*/ 4278382 h 4348859"/>
              <a:gd name="connsiteX6" fmla="*/ 909434 w 9568321"/>
              <a:gd name="connsiteY6" fmla="*/ 4278382 h 4348859"/>
              <a:gd name="connsiteX7" fmla="*/ 190763 w 9568321"/>
              <a:gd name="connsiteY7" fmla="*/ 4133452 h 4348859"/>
              <a:gd name="connsiteX8" fmla="*/ 74222 w 9568321"/>
              <a:gd name="connsiteY8" fmla="*/ 1097405 h 4348859"/>
              <a:gd name="connsiteX0" fmla="*/ 71478 w 9565577"/>
              <a:gd name="connsiteY0" fmla="*/ 1097405 h 4278382"/>
              <a:gd name="connsiteX1" fmla="*/ 386737 w 9565577"/>
              <a:gd name="connsiteY1" fmla="*/ 136687 h 4278382"/>
              <a:gd name="connsiteX2" fmla="*/ 7911859 w 9565577"/>
              <a:gd name="connsiteY2" fmla="*/ 199440 h 4278382"/>
              <a:gd name="connsiteX3" fmla="*/ 9446319 w 9565577"/>
              <a:gd name="connsiteY3" fmla="*/ 1079476 h 4278382"/>
              <a:gd name="connsiteX4" fmla="*/ 8531919 w 9565577"/>
              <a:gd name="connsiteY4" fmla="*/ 4034840 h 4278382"/>
              <a:gd name="connsiteX5" fmla="*/ 8288377 w 9565577"/>
              <a:gd name="connsiteY5" fmla="*/ 4278382 h 4278382"/>
              <a:gd name="connsiteX6" fmla="*/ 906690 w 9565577"/>
              <a:gd name="connsiteY6" fmla="*/ 4278382 h 4278382"/>
              <a:gd name="connsiteX7" fmla="*/ 196984 w 9565577"/>
              <a:gd name="connsiteY7" fmla="*/ 3712111 h 4278382"/>
              <a:gd name="connsiteX8" fmla="*/ 71478 w 9565577"/>
              <a:gd name="connsiteY8" fmla="*/ 1097405 h 4278382"/>
              <a:gd name="connsiteX0" fmla="*/ 71478 w 9636331"/>
              <a:gd name="connsiteY0" fmla="*/ 1097405 h 4278382"/>
              <a:gd name="connsiteX1" fmla="*/ 386737 w 9636331"/>
              <a:gd name="connsiteY1" fmla="*/ 136687 h 4278382"/>
              <a:gd name="connsiteX2" fmla="*/ 7911859 w 9636331"/>
              <a:gd name="connsiteY2" fmla="*/ 199440 h 4278382"/>
              <a:gd name="connsiteX3" fmla="*/ 9446319 w 9636331"/>
              <a:gd name="connsiteY3" fmla="*/ 1079476 h 4278382"/>
              <a:gd name="connsiteX4" fmla="*/ 8531919 w 9636331"/>
              <a:gd name="connsiteY4" fmla="*/ 4034840 h 4278382"/>
              <a:gd name="connsiteX5" fmla="*/ 8288377 w 9636331"/>
              <a:gd name="connsiteY5" fmla="*/ 4278382 h 4278382"/>
              <a:gd name="connsiteX6" fmla="*/ 906690 w 9636331"/>
              <a:gd name="connsiteY6" fmla="*/ 4278382 h 4278382"/>
              <a:gd name="connsiteX7" fmla="*/ 196984 w 9636331"/>
              <a:gd name="connsiteY7" fmla="*/ 3712111 h 4278382"/>
              <a:gd name="connsiteX8" fmla="*/ 71478 w 9636331"/>
              <a:gd name="connsiteY8" fmla="*/ 1097405 h 4278382"/>
              <a:gd name="connsiteX0" fmla="*/ 71478 w 9755026"/>
              <a:gd name="connsiteY0" fmla="*/ 1097405 h 4278382"/>
              <a:gd name="connsiteX1" fmla="*/ 386737 w 9755026"/>
              <a:gd name="connsiteY1" fmla="*/ 136687 h 4278382"/>
              <a:gd name="connsiteX2" fmla="*/ 7911859 w 9755026"/>
              <a:gd name="connsiteY2" fmla="*/ 199440 h 4278382"/>
              <a:gd name="connsiteX3" fmla="*/ 9446319 w 9755026"/>
              <a:gd name="connsiteY3" fmla="*/ 1079476 h 4278382"/>
              <a:gd name="connsiteX4" fmla="*/ 8998084 w 9755026"/>
              <a:gd name="connsiteY4" fmla="*/ 3667287 h 4278382"/>
              <a:gd name="connsiteX5" fmla="*/ 8288377 w 9755026"/>
              <a:gd name="connsiteY5" fmla="*/ 4278382 h 4278382"/>
              <a:gd name="connsiteX6" fmla="*/ 906690 w 9755026"/>
              <a:gd name="connsiteY6" fmla="*/ 4278382 h 4278382"/>
              <a:gd name="connsiteX7" fmla="*/ 196984 w 9755026"/>
              <a:gd name="connsiteY7" fmla="*/ 3712111 h 4278382"/>
              <a:gd name="connsiteX8" fmla="*/ 71478 w 9755026"/>
              <a:gd name="connsiteY8" fmla="*/ 1097405 h 4278382"/>
              <a:gd name="connsiteX0" fmla="*/ 71478 w 9884678"/>
              <a:gd name="connsiteY0" fmla="*/ 1097405 h 4278382"/>
              <a:gd name="connsiteX1" fmla="*/ 386737 w 9884678"/>
              <a:gd name="connsiteY1" fmla="*/ 136687 h 4278382"/>
              <a:gd name="connsiteX2" fmla="*/ 7911859 w 9884678"/>
              <a:gd name="connsiteY2" fmla="*/ 199440 h 4278382"/>
              <a:gd name="connsiteX3" fmla="*/ 9634578 w 9884678"/>
              <a:gd name="connsiteY3" fmla="*/ 945006 h 4278382"/>
              <a:gd name="connsiteX4" fmla="*/ 8998084 w 9884678"/>
              <a:gd name="connsiteY4" fmla="*/ 3667287 h 4278382"/>
              <a:gd name="connsiteX5" fmla="*/ 8288377 w 9884678"/>
              <a:gd name="connsiteY5" fmla="*/ 4278382 h 4278382"/>
              <a:gd name="connsiteX6" fmla="*/ 906690 w 9884678"/>
              <a:gd name="connsiteY6" fmla="*/ 4278382 h 4278382"/>
              <a:gd name="connsiteX7" fmla="*/ 196984 w 9884678"/>
              <a:gd name="connsiteY7" fmla="*/ 3712111 h 4278382"/>
              <a:gd name="connsiteX8" fmla="*/ 71478 w 9884678"/>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72698 h 4353675"/>
              <a:gd name="connsiteX1" fmla="*/ 386737 w 9749275"/>
              <a:gd name="connsiteY1" fmla="*/ 211980 h 4353675"/>
              <a:gd name="connsiteX2" fmla="*/ 7974612 w 9749275"/>
              <a:gd name="connsiteY2" fmla="*/ 50615 h 4353675"/>
              <a:gd name="connsiteX3" fmla="*/ 9634578 w 9749275"/>
              <a:gd name="connsiteY3" fmla="*/ 1020299 h 4353675"/>
              <a:gd name="connsiteX4" fmla="*/ 8998084 w 9749275"/>
              <a:gd name="connsiteY4" fmla="*/ 3742580 h 4353675"/>
              <a:gd name="connsiteX5" fmla="*/ 8288377 w 9749275"/>
              <a:gd name="connsiteY5" fmla="*/ 4353675 h 4353675"/>
              <a:gd name="connsiteX6" fmla="*/ 906690 w 9749275"/>
              <a:gd name="connsiteY6" fmla="*/ 4353675 h 4353675"/>
              <a:gd name="connsiteX7" fmla="*/ 196984 w 9749275"/>
              <a:gd name="connsiteY7" fmla="*/ 3787404 h 4353675"/>
              <a:gd name="connsiteX8" fmla="*/ 71478 w 9749275"/>
              <a:gd name="connsiteY8" fmla="*/ 1172698 h 4353675"/>
              <a:gd name="connsiteX0" fmla="*/ 71478 w 9749275"/>
              <a:gd name="connsiteY0" fmla="*/ 1251486 h 4432463"/>
              <a:gd name="connsiteX1" fmla="*/ 359843 w 9749275"/>
              <a:gd name="connsiteY1" fmla="*/ 165262 h 4432463"/>
              <a:gd name="connsiteX2" fmla="*/ 7974612 w 9749275"/>
              <a:gd name="connsiteY2" fmla="*/ 129403 h 4432463"/>
              <a:gd name="connsiteX3" fmla="*/ 9634578 w 9749275"/>
              <a:gd name="connsiteY3" fmla="*/ 1099087 h 4432463"/>
              <a:gd name="connsiteX4" fmla="*/ 8998084 w 9749275"/>
              <a:gd name="connsiteY4" fmla="*/ 3821368 h 4432463"/>
              <a:gd name="connsiteX5" fmla="*/ 8288377 w 9749275"/>
              <a:gd name="connsiteY5" fmla="*/ 4432463 h 4432463"/>
              <a:gd name="connsiteX6" fmla="*/ 906690 w 9749275"/>
              <a:gd name="connsiteY6" fmla="*/ 4432463 h 4432463"/>
              <a:gd name="connsiteX7" fmla="*/ 196984 w 9749275"/>
              <a:gd name="connsiteY7" fmla="*/ 3866192 h 4432463"/>
              <a:gd name="connsiteX8" fmla="*/ 71478 w 9749275"/>
              <a:gd name="connsiteY8" fmla="*/ 1251486 h 4432463"/>
              <a:gd name="connsiteX0" fmla="*/ 38872 w 9895963"/>
              <a:gd name="connsiteY0" fmla="*/ 1242521 h 4432463"/>
              <a:gd name="connsiteX1" fmla="*/ 506531 w 9895963"/>
              <a:gd name="connsiteY1" fmla="*/ 165262 h 4432463"/>
              <a:gd name="connsiteX2" fmla="*/ 8121300 w 9895963"/>
              <a:gd name="connsiteY2" fmla="*/ 129403 h 4432463"/>
              <a:gd name="connsiteX3" fmla="*/ 9781266 w 9895963"/>
              <a:gd name="connsiteY3" fmla="*/ 1099087 h 4432463"/>
              <a:gd name="connsiteX4" fmla="*/ 9144772 w 9895963"/>
              <a:gd name="connsiteY4" fmla="*/ 3821368 h 4432463"/>
              <a:gd name="connsiteX5" fmla="*/ 8435065 w 9895963"/>
              <a:gd name="connsiteY5" fmla="*/ 4432463 h 4432463"/>
              <a:gd name="connsiteX6" fmla="*/ 1053378 w 9895963"/>
              <a:gd name="connsiteY6" fmla="*/ 4432463 h 4432463"/>
              <a:gd name="connsiteX7" fmla="*/ 343672 w 9895963"/>
              <a:gd name="connsiteY7" fmla="*/ 3866192 h 4432463"/>
              <a:gd name="connsiteX8" fmla="*/ 38872 w 9895963"/>
              <a:gd name="connsiteY8" fmla="*/ 1242521 h 4432463"/>
              <a:gd name="connsiteX0" fmla="*/ 470 w 9857561"/>
              <a:gd name="connsiteY0" fmla="*/ 1242521 h 4432463"/>
              <a:gd name="connsiteX1" fmla="*/ 468129 w 9857561"/>
              <a:gd name="connsiteY1" fmla="*/ 165262 h 4432463"/>
              <a:gd name="connsiteX2" fmla="*/ 8082898 w 9857561"/>
              <a:gd name="connsiteY2" fmla="*/ 129403 h 4432463"/>
              <a:gd name="connsiteX3" fmla="*/ 9742864 w 9857561"/>
              <a:gd name="connsiteY3" fmla="*/ 1099087 h 4432463"/>
              <a:gd name="connsiteX4" fmla="*/ 9106370 w 9857561"/>
              <a:gd name="connsiteY4" fmla="*/ 3821368 h 4432463"/>
              <a:gd name="connsiteX5" fmla="*/ 8396663 w 9857561"/>
              <a:gd name="connsiteY5" fmla="*/ 4432463 h 4432463"/>
              <a:gd name="connsiteX6" fmla="*/ 1014976 w 9857561"/>
              <a:gd name="connsiteY6" fmla="*/ 4432463 h 4432463"/>
              <a:gd name="connsiteX7" fmla="*/ 305270 w 9857561"/>
              <a:gd name="connsiteY7" fmla="*/ 3866192 h 4432463"/>
              <a:gd name="connsiteX8" fmla="*/ 470 w 9857561"/>
              <a:gd name="connsiteY8" fmla="*/ 1242521 h 4432463"/>
              <a:gd name="connsiteX0" fmla="*/ 38 w 9857129"/>
              <a:gd name="connsiteY0" fmla="*/ 1256854 h 4446796"/>
              <a:gd name="connsiteX1" fmla="*/ 1970676 w 9857129"/>
              <a:gd name="connsiteY1" fmla="*/ 159614 h 4446796"/>
              <a:gd name="connsiteX2" fmla="*/ 8082466 w 9857129"/>
              <a:gd name="connsiteY2" fmla="*/ 143736 h 4446796"/>
              <a:gd name="connsiteX3" fmla="*/ 9742432 w 9857129"/>
              <a:gd name="connsiteY3" fmla="*/ 1113420 h 4446796"/>
              <a:gd name="connsiteX4" fmla="*/ 9105938 w 9857129"/>
              <a:gd name="connsiteY4" fmla="*/ 3835701 h 4446796"/>
              <a:gd name="connsiteX5" fmla="*/ 8396231 w 9857129"/>
              <a:gd name="connsiteY5" fmla="*/ 4446796 h 4446796"/>
              <a:gd name="connsiteX6" fmla="*/ 1014544 w 9857129"/>
              <a:gd name="connsiteY6" fmla="*/ 4446796 h 4446796"/>
              <a:gd name="connsiteX7" fmla="*/ 304838 w 9857129"/>
              <a:gd name="connsiteY7" fmla="*/ 3880525 h 4446796"/>
              <a:gd name="connsiteX8" fmla="*/ 38 w 9857129"/>
              <a:gd name="connsiteY8" fmla="*/ 1256854 h 4446796"/>
              <a:gd name="connsiteX0" fmla="*/ 38 w 9857129"/>
              <a:gd name="connsiteY0" fmla="*/ 1113118 h 4303060"/>
              <a:gd name="connsiteX1" fmla="*/ 1970676 w 9857129"/>
              <a:gd name="connsiteY1" fmla="*/ 15878 h 4303060"/>
              <a:gd name="connsiteX2" fmla="*/ 8082466 w 9857129"/>
              <a:gd name="connsiteY2" fmla="*/ 0 h 4303060"/>
              <a:gd name="connsiteX3" fmla="*/ 9742432 w 9857129"/>
              <a:gd name="connsiteY3" fmla="*/ 969684 h 4303060"/>
              <a:gd name="connsiteX4" fmla="*/ 9105938 w 9857129"/>
              <a:gd name="connsiteY4" fmla="*/ 3691965 h 4303060"/>
              <a:gd name="connsiteX5" fmla="*/ 8396231 w 9857129"/>
              <a:gd name="connsiteY5" fmla="*/ 4303060 h 4303060"/>
              <a:gd name="connsiteX6" fmla="*/ 1014544 w 9857129"/>
              <a:gd name="connsiteY6" fmla="*/ 4303060 h 4303060"/>
              <a:gd name="connsiteX7" fmla="*/ 304838 w 9857129"/>
              <a:gd name="connsiteY7" fmla="*/ 3736789 h 4303060"/>
              <a:gd name="connsiteX8" fmla="*/ 38 w 9857129"/>
              <a:gd name="connsiteY8" fmla="*/ 1113118 h 4303060"/>
              <a:gd name="connsiteX0" fmla="*/ 45 w 9857136"/>
              <a:gd name="connsiteY0" fmla="*/ 1113118 h 4303060"/>
              <a:gd name="connsiteX1" fmla="*/ 1970683 w 9857136"/>
              <a:gd name="connsiteY1" fmla="*/ 15878 h 4303060"/>
              <a:gd name="connsiteX2" fmla="*/ 8082473 w 9857136"/>
              <a:gd name="connsiteY2" fmla="*/ 0 h 4303060"/>
              <a:gd name="connsiteX3" fmla="*/ 9742439 w 9857136"/>
              <a:gd name="connsiteY3" fmla="*/ 969684 h 4303060"/>
              <a:gd name="connsiteX4" fmla="*/ 9105945 w 9857136"/>
              <a:gd name="connsiteY4" fmla="*/ 3691965 h 4303060"/>
              <a:gd name="connsiteX5" fmla="*/ 8396238 w 9857136"/>
              <a:gd name="connsiteY5" fmla="*/ 4303060 h 4303060"/>
              <a:gd name="connsiteX6" fmla="*/ 1014551 w 9857136"/>
              <a:gd name="connsiteY6" fmla="*/ 4303060 h 4303060"/>
              <a:gd name="connsiteX7" fmla="*/ 304845 w 9857136"/>
              <a:gd name="connsiteY7" fmla="*/ 3736789 h 4303060"/>
              <a:gd name="connsiteX8" fmla="*/ 45 w 9857136"/>
              <a:gd name="connsiteY8" fmla="*/ 1113118 h 4303060"/>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524004"/>
              <a:gd name="connsiteY0" fmla="*/ 1289625 h 4479567"/>
              <a:gd name="connsiteX1" fmla="*/ 2065274 w 9524004"/>
              <a:gd name="connsiteY1" fmla="*/ 12566 h 4479567"/>
              <a:gd name="connsiteX2" fmla="*/ 8082471 w 9524004"/>
              <a:gd name="connsiteY2" fmla="*/ 176507 h 4479567"/>
              <a:gd name="connsiteX3" fmla="*/ 9048754 w 9524004"/>
              <a:gd name="connsiteY3" fmla="*/ 1276060 h 4479567"/>
              <a:gd name="connsiteX4" fmla="*/ 9105943 w 9524004"/>
              <a:gd name="connsiteY4" fmla="*/ 3868472 h 4479567"/>
              <a:gd name="connsiteX5" fmla="*/ 8396236 w 9524004"/>
              <a:gd name="connsiteY5" fmla="*/ 4479567 h 4479567"/>
              <a:gd name="connsiteX6" fmla="*/ 1014549 w 9524004"/>
              <a:gd name="connsiteY6" fmla="*/ 4479567 h 4479567"/>
              <a:gd name="connsiteX7" fmla="*/ 304843 w 9524004"/>
              <a:gd name="connsiteY7" fmla="*/ 3913296 h 4479567"/>
              <a:gd name="connsiteX8" fmla="*/ 43 w 9524004"/>
              <a:gd name="connsiteY8" fmla="*/ 1289625 h 4479567"/>
              <a:gd name="connsiteX0" fmla="*/ 43 w 9671683"/>
              <a:gd name="connsiteY0" fmla="*/ 1289625 h 4479567"/>
              <a:gd name="connsiteX1" fmla="*/ 2065274 w 9671683"/>
              <a:gd name="connsiteY1" fmla="*/ 12566 h 4479567"/>
              <a:gd name="connsiteX2" fmla="*/ 8082471 w 9671683"/>
              <a:gd name="connsiteY2" fmla="*/ 176507 h 4479567"/>
              <a:gd name="connsiteX3" fmla="*/ 9048754 w 9671683"/>
              <a:gd name="connsiteY3" fmla="*/ 1276060 h 4479567"/>
              <a:gd name="connsiteX4" fmla="*/ 9105943 w 9671683"/>
              <a:gd name="connsiteY4" fmla="*/ 3868472 h 4479567"/>
              <a:gd name="connsiteX5" fmla="*/ 8396236 w 9671683"/>
              <a:gd name="connsiteY5" fmla="*/ 4479567 h 4479567"/>
              <a:gd name="connsiteX6" fmla="*/ 1014549 w 9671683"/>
              <a:gd name="connsiteY6" fmla="*/ 4479567 h 4479567"/>
              <a:gd name="connsiteX7" fmla="*/ 304843 w 9671683"/>
              <a:gd name="connsiteY7" fmla="*/ 3913296 h 4479567"/>
              <a:gd name="connsiteX8" fmla="*/ 43 w 9671683"/>
              <a:gd name="connsiteY8" fmla="*/ 1289625 h 447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1683" h="4479567">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Góc Tròn 8">
            <a:extLst>
              <a:ext uri="{FF2B5EF4-FFF2-40B4-BE49-F238E27FC236}">
                <a16:creationId xmlns:a16="http://schemas.microsoft.com/office/drawing/2014/main" id="{5F29F431-04A0-4AA7-8E98-35B7BE9B00FB}"/>
              </a:ext>
            </a:extLst>
          </p:cNvPr>
          <p:cNvSpPr/>
          <p:nvPr/>
        </p:nvSpPr>
        <p:spPr>
          <a:xfrm>
            <a:off x="3352210" y="2038766"/>
            <a:ext cx="5486400" cy="2631143"/>
          </a:xfrm>
          <a:prstGeom prst="roundRect">
            <a:avLst>
              <a:gd name="adj" fmla="val 3208"/>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Góc Tròn 6">
            <a:extLst>
              <a:ext uri="{FF2B5EF4-FFF2-40B4-BE49-F238E27FC236}">
                <a16:creationId xmlns:a16="http://schemas.microsoft.com/office/drawing/2014/main" id="{73B6DF58-BBED-4DA1-B875-05B4C99CE7FF}"/>
              </a:ext>
            </a:extLst>
          </p:cNvPr>
          <p:cNvSpPr/>
          <p:nvPr/>
        </p:nvSpPr>
        <p:spPr>
          <a:xfrm>
            <a:off x="3135642" y="4711235"/>
            <a:ext cx="5919537" cy="181898"/>
          </a:xfrm>
          <a:custGeom>
            <a:avLst/>
            <a:gdLst>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51745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51075 w 5919537"/>
              <a:gd name="connsiteY7" fmla="*/ 179204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31895 w 5919537"/>
              <a:gd name="connsiteY4" fmla="*/ 200289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537" h="310462">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Góc Tròn 7">
            <a:extLst>
              <a:ext uri="{FF2B5EF4-FFF2-40B4-BE49-F238E27FC236}">
                <a16:creationId xmlns:a16="http://schemas.microsoft.com/office/drawing/2014/main" id="{BF0C335D-DD30-4A4B-9030-77CFC1E5BA8E}"/>
              </a:ext>
            </a:extLst>
          </p:cNvPr>
          <p:cNvSpPr/>
          <p:nvPr/>
        </p:nvSpPr>
        <p:spPr>
          <a:xfrm>
            <a:off x="5457172" y="4711235"/>
            <a:ext cx="1277655" cy="83286"/>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5" name="Nhóm 24">
            <a:extLst>
              <a:ext uri="{FF2B5EF4-FFF2-40B4-BE49-F238E27FC236}">
                <a16:creationId xmlns:a16="http://schemas.microsoft.com/office/drawing/2014/main" id="{23230A3F-5634-43C6-A4A6-4D9D0B48D6C8}"/>
              </a:ext>
            </a:extLst>
          </p:cNvPr>
          <p:cNvGrpSpPr/>
          <p:nvPr/>
        </p:nvGrpSpPr>
        <p:grpSpPr>
          <a:xfrm>
            <a:off x="9465112" y="2674256"/>
            <a:ext cx="1104561" cy="2631143"/>
            <a:chOff x="9473922" y="1174377"/>
            <a:chExt cx="1738645" cy="3862507"/>
          </a:xfrm>
        </p:grpSpPr>
        <p:grpSp>
          <p:nvGrpSpPr>
            <p:cNvPr id="17" name="Nhóm 16">
              <a:extLst>
                <a:ext uri="{FF2B5EF4-FFF2-40B4-BE49-F238E27FC236}">
                  <a16:creationId xmlns:a16="http://schemas.microsoft.com/office/drawing/2014/main" id="{ED5B1DF4-3B3A-4F31-B6AC-1F2FA9AE23E5}"/>
                </a:ext>
              </a:extLst>
            </p:cNvPr>
            <p:cNvGrpSpPr/>
            <p:nvPr/>
          </p:nvGrpSpPr>
          <p:grpSpPr>
            <a:xfrm>
              <a:off x="9473922" y="1464361"/>
              <a:ext cx="1121963" cy="3345203"/>
              <a:chOff x="9632414" y="1468460"/>
              <a:chExt cx="1121963" cy="3345203"/>
            </a:xfrm>
          </p:grpSpPr>
          <p:sp>
            <p:nvSpPr>
              <p:cNvPr id="12" name="Hình Bầu dục 11">
                <a:extLst>
                  <a:ext uri="{FF2B5EF4-FFF2-40B4-BE49-F238E27FC236}">
                    <a16:creationId xmlns:a16="http://schemas.microsoft.com/office/drawing/2014/main" id="{6BC76ACA-0566-46E8-A94A-402BABE2ECE2}"/>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Cung 10">
                <a:extLst>
                  <a:ext uri="{FF2B5EF4-FFF2-40B4-BE49-F238E27FC236}">
                    <a16:creationId xmlns:a16="http://schemas.microsoft.com/office/drawing/2014/main" id="{3AA22062-0A35-48FE-859D-DC92B29AAB13}"/>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3" name="Hình Bầu dục 11">
                <a:extLst>
                  <a:ext uri="{FF2B5EF4-FFF2-40B4-BE49-F238E27FC236}">
                    <a16:creationId xmlns:a16="http://schemas.microsoft.com/office/drawing/2014/main" id="{E4807BD7-AA4D-4DDF-B1E3-C61CC6BF13AC}"/>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1">
                <a:extLst>
                  <a:ext uri="{FF2B5EF4-FFF2-40B4-BE49-F238E27FC236}">
                    <a16:creationId xmlns:a16="http://schemas.microsoft.com/office/drawing/2014/main" id="{4F99EBF3-6CDB-49B9-AE04-D4B6F1D3E60B}"/>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1">
                <a:extLst>
                  <a:ext uri="{FF2B5EF4-FFF2-40B4-BE49-F238E27FC236}">
                    <a16:creationId xmlns:a16="http://schemas.microsoft.com/office/drawing/2014/main" id="{E12842C5-AF3E-4EF5-A05E-A6303F776C1E}"/>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ình Bầu dục 11">
                <a:extLst>
                  <a:ext uri="{FF2B5EF4-FFF2-40B4-BE49-F238E27FC236}">
                    <a16:creationId xmlns:a16="http://schemas.microsoft.com/office/drawing/2014/main" id="{98AF536F-9CDF-4894-8C73-B31404B38674}"/>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8" name="Nhóm 17">
              <a:extLst>
                <a:ext uri="{FF2B5EF4-FFF2-40B4-BE49-F238E27FC236}">
                  <a16:creationId xmlns:a16="http://schemas.microsoft.com/office/drawing/2014/main" id="{D8020C0E-7055-473D-9C39-E2377251107C}"/>
                </a:ext>
              </a:extLst>
            </p:cNvPr>
            <p:cNvGrpSpPr/>
            <p:nvPr/>
          </p:nvGrpSpPr>
          <p:grpSpPr>
            <a:xfrm flipH="1">
              <a:off x="10013716" y="1174377"/>
              <a:ext cx="1198851" cy="3862507"/>
              <a:chOff x="9632414" y="1468460"/>
              <a:chExt cx="1121963" cy="3345203"/>
            </a:xfrm>
          </p:grpSpPr>
          <p:sp>
            <p:nvSpPr>
              <p:cNvPr id="19" name="Hình Bầu dục 11">
                <a:extLst>
                  <a:ext uri="{FF2B5EF4-FFF2-40B4-BE49-F238E27FC236}">
                    <a16:creationId xmlns:a16="http://schemas.microsoft.com/office/drawing/2014/main" id="{3B5765F6-ED4E-4CE3-80D8-428A45638DFB}"/>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Cung 19">
                <a:extLst>
                  <a:ext uri="{FF2B5EF4-FFF2-40B4-BE49-F238E27FC236}">
                    <a16:creationId xmlns:a16="http://schemas.microsoft.com/office/drawing/2014/main" id="{B8767021-6603-45B1-AB33-59D11BCB9434}"/>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1" name="Hình Bầu dục 11">
                <a:extLst>
                  <a:ext uri="{FF2B5EF4-FFF2-40B4-BE49-F238E27FC236}">
                    <a16:creationId xmlns:a16="http://schemas.microsoft.com/office/drawing/2014/main" id="{8DF72600-D12A-4FD0-BA35-B36377DF5D4B}"/>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11">
                <a:extLst>
                  <a:ext uri="{FF2B5EF4-FFF2-40B4-BE49-F238E27FC236}">
                    <a16:creationId xmlns:a16="http://schemas.microsoft.com/office/drawing/2014/main" id="{13977A99-787F-4369-8A62-C933E3C05F10}"/>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ình Bầu dục 11">
                <a:extLst>
                  <a:ext uri="{FF2B5EF4-FFF2-40B4-BE49-F238E27FC236}">
                    <a16:creationId xmlns:a16="http://schemas.microsoft.com/office/drawing/2014/main" id="{9702CBA6-5189-4E82-A827-E510CC089D8D}"/>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11">
                <a:extLst>
                  <a:ext uri="{FF2B5EF4-FFF2-40B4-BE49-F238E27FC236}">
                    <a16:creationId xmlns:a16="http://schemas.microsoft.com/office/drawing/2014/main" id="{25F0D608-C968-4B5C-A2C6-B0D26124B9E5}"/>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0" name="Lưu đồ: Thao tác Thủ công 9">
              <a:extLst>
                <a:ext uri="{FF2B5EF4-FFF2-40B4-BE49-F238E27FC236}">
                  <a16:creationId xmlns:a16="http://schemas.microsoft.com/office/drawing/2014/main" id="{B2453782-F624-4397-AE78-FBC06D4CE9A7}"/>
                </a:ext>
              </a:extLst>
            </p:cNvPr>
            <p:cNvSpPr/>
            <p:nvPr/>
          </p:nvSpPr>
          <p:spPr>
            <a:xfrm>
              <a:off x="9547986" y="3352800"/>
              <a:ext cx="1459832" cy="1066800"/>
            </a:xfrm>
            <a:prstGeom prst="flowChartManualOperation">
              <a:avLst/>
            </a:prstGeom>
            <a:solidFill>
              <a:srgbClr val="F6D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Nhóm 33">
            <a:extLst>
              <a:ext uri="{FF2B5EF4-FFF2-40B4-BE49-F238E27FC236}">
                <a16:creationId xmlns:a16="http://schemas.microsoft.com/office/drawing/2014/main" id="{0EE25E35-7BD0-4F81-B4FF-23286B346C0D}"/>
              </a:ext>
            </a:extLst>
          </p:cNvPr>
          <p:cNvGrpSpPr/>
          <p:nvPr/>
        </p:nvGrpSpPr>
        <p:grpSpPr>
          <a:xfrm>
            <a:off x="952551" y="1615872"/>
            <a:ext cx="2103666" cy="3280322"/>
            <a:chOff x="952551" y="1131050"/>
            <a:chExt cx="2103666" cy="3280322"/>
          </a:xfrm>
          <a:solidFill>
            <a:srgbClr val="FE9B95"/>
          </a:solidFill>
        </p:grpSpPr>
        <p:grpSp>
          <p:nvGrpSpPr>
            <p:cNvPr id="32" name="Nhóm 31">
              <a:extLst>
                <a:ext uri="{FF2B5EF4-FFF2-40B4-BE49-F238E27FC236}">
                  <a16:creationId xmlns:a16="http://schemas.microsoft.com/office/drawing/2014/main" id="{13627B6A-8406-435F-AB62-2F311F596A3D}"/>
                </a:ext>
              </a:extLst>
            </p:cNvPr>
            <p:cNvGrpSpPr/>
            <p:nvPr/>
          </p:nvGrpSpPr>
          <p:grpSpPr>
            <a:xfrm>
              <a:off x="952551" y="1131050"/>
              <a:ext cx="1877692" cy="3280322"/>
              <a:chOff x="1274408" y="124284"/>
              <a:chExt cx="2479167" cy="4284729"/>
            </a:xfrm>
            <a:grpFill/>
          </p:grpSpPr>
          <p:sp>
            <p:nvSpPr>
              <p:cNvPr id="26" name="Hình chữ nhật: Góc Tròn 25">
                <a:extLst>
                  <a:ext uri="{FF2B5EF4-FFF2-40B4-BE49-F238E27FC236}">
                    <a16:creationId xmlns:a16="http://schemas.microsoft.com/office/drawing/2014/main" id="{BA4EE0C3-8EF7-4DBA-B727-EA85941FF574}"/>
                  </a:ext>
                </a:extLst>
              </p:cNvPr>
              <p:cNvSpPr/>
              <p:nvPr/>
            </p:nvSpPr>
            <p:spPr>
              <a:xfrm>
                <a:off x="1274408" y="4227115"/>
                <a:ext cx="1620618" cy="18189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Góc Tròn 26">
                <a:extLst>
                  <a:ext uri="{FF2B5EF4-FFF2-40B4-BE49-F238E27FC236}">
                    <a16:creationId xmlns:a16="http://schemas.microsoft.com/office/drawing/2014/main" id="{0946BD70-1D87-4F97-B164-04132BCAE5A7}"/>
                  </a:ext>
                </a:extLst>
              </p:cNvPr>
              <p:cNvSpPr/>
              <p:nvPr/>
            </p:nvSpPr>
            <p:spPr>
              <a:xfrm rot="4828103">
                <a:off x="947605" y="3294448"/>
                <a:ext cx="1969080" cy="1170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66EF009A-62FC-403E-B169-03077867812E}"/>
                  </a:ext>
                </a:extLst>
              </p:cNvPr>
              <p:cNvSpPr/>
              <p:nvPr/>
            </p:nvSpPr>
            <p:spPr>
              <a:xfrm>
                <a:off x="1586422" y="2174002"/>
                <a:ext cx="346652" cy="3512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B306144E-D379-4C02-B961-9B2E9CD9A0CF}"/>
                  </a:ext>
                </a:extLst>
              </p:cNvPr>
              <p:cNvSpPr/>
              <p:nvPr/>
            </p:nvSpPr>
            <p:spPr>
              <a:xfrm rot="7195089">
                <a:off x="1275118" y="1404029"/>
                <a:ext cx="1927013" cy="13613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Lưu đồ: Trễ 29">
                <a:extLst>
                  <a:ext uri="{FF2B5EF4-FFF2-40B4-BE49-F238E27FC236}">
                    <a16:creationId xmlns:a16="http://schemas.microsoft.com/office/drawing/2014/main" id="{14C68599-4F83-4F03-8A11-F4EEF7B1CB4F}"/>
                  </a:ext>
                </a:extLst>
              </p:cNvPr>
              <p:cNvSpPr/>
              <p:nvPr/>
            </p:nvSpPr>
            <p:spPr>
              <a:xfrm rot="12414957">
                <a:off x="2630344" y="408739"/>
                <a:ext cx="320842" cy="276344"/>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Lưu đồ: Trễ 30">
                <a:extLst>
                  <a:ext uri="{FF2B5EF4-FFF2-40B4-BE49-F238E27FC236}">
                    <a16:creationId xmlns:a16="http://schemas.microsoft.com/office/drawing/2014/main" id="{7570941F-C25D-4C3C-B66D-D0ABBB490823}"/>
                  </a:ext>
                </a:extLst>
              </p:cNvPr>
              <p:cNvSpPr/>
              <p:nvPr/>
            </p:nvSpPr>
            <p:spPr>
              <a:xfrm rot="12602749">
                <a:off x="2800974" y="124284"/>
                <a:ext cx="952601" cy="132204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3" name="Lưu đồ: Trễ 32">
              <a:extLst>
                <a:ext uri="{FF2B5EF4-FFF2-40B4-BE49-F238E27FC236}">
                  <a16:creationId xmlns:a16="http://schemas.microsoft.com/office/drawing/2014/main" id="{95DECD57-07B1-4F9D-B498-8866772E0EDB}"/>
                </a:ext>
              </a:extLst>
            </p:cNvPr>
            <p:cNvSpPr/>
            <p:nvPr/>
          </p:nvSpPr>
          <p:spPr>
            <a:xfrm rot="1775786">
              <a:off x="2756845" y="1660020"/>
              <a:ext cx="299372" cy="469179"/>
            </a:xfrm>
            <a:prstGeom prst="flowChartDelay">
              <a:avLst/>
            </a:prstGeom>
            <a:solidFill>
              <a:srgbClr val="FCF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5" name="Hình chữ nhật 34">
            <a:extLst>
              <a:ext uri="{FF2B5EF4-FFF2-40B4-BE49-F238E27FC236}">
                <a16:creationId xmlns:a16="http://schemas.microsoft.com/office/drawing/2014/main" id="{27A80872-7F7F-48CA-987D-0519F28BA6D5}"/>
              </a:ext>
            </a:extLst>
          </p:cNvPr>
          <p:cNvSpPr/>
          <p:nvPr/>
        </p:nvSpPr>
        <p:spPr>
          <a:xfrm>
            <a:off x="2518264" y="1863777"/>
            <a:ext cx="2694059" cy="3021127"/>
          </a:xfrm>
          <a:custGeom>
            <a:avLst/>
            <a:gdLst>
              <a:gd name="connsiteX0" fmla="*/ 0 w 2694059"/>
              <a:gd name="connsiteY0" fmla="*/ 0 h 3019743"/>
              <a:gd name="connsiteX1" fmla="*/ 2694059 w 2694059"/>
              <a:gd name="connsiteY1" fmla="*/ 0 h 3019743"/>
              <a:gd name="connsiteX2" fmla="*/ 2694059 w 2694059"/>
              <a:gd name="connsiteY2" fmla="*/ 3019743 h 3019743"/>
              <a:gd name="connsiteX3" fmla="*/ 0 w 2694059"/>
              <a:gd name="connsiteY3" fmla="*/ 3019743 h 3019743"/>
              <a:gd name="connsiteX4" fmla="*/ 0 w 2694059"/>
              <a:gd name="connsiteY4" fmla="*/ 0 h 3019743"/>
              <a:gd name="connsiteX0" fmla="*/ 133165 w 2694059"/>
              <a:gd name="connsiteY0" fmla="*/ 736846 h 3019743"/>
              <a:gd name="connsiteX1" fmla="*/ 2694059 w 2694059"/>
              <a:gd name="connsiteY1" fmla="*/ 0 h 3019743"/>
              <a:gd name="connsiteX2" fmla="*/ 2694059 w 2694059"/>
              <a:gd name="connsiteY2" fmla="*/ 3019743 h 3019743"/>
              <a:gd name="connsiteX3" fmla="*/ 0 w 2694059"/>
              <a:gd name="connsiteY3" fmla="*/ 3019743 h 3019743"/>
              <a:gd name="connsiteX4" fmla="*/ 133165 w 2694059"/>
              <a:gd name="connsiteY4" fmla="*/ 736846 h 3019743"/>
              <a:gd name="connsiteX0" fmla="*/ 17755 w 2694059"/>
              <a:gd name="connsiteY0" fmla="*/ 843378 h 3019743"/>
              <a:gd name="connsiteX1" fmla="*/ 2694059 w 2694059"/>
              <a:gd name="connsiteY1" fmla="*/ 0 h 3019743"/>
              <a:gd name="connsiteX2" fmla="*/ 2694059 w 2694059"/>
              <a:gd name="connsiteY2" fmla="*/ 3019743 h 3019743"/>
              <a:gd name="connsiteX3" fmla="*/ 0 w 2694059"/>
              <a:gd name="connsiteY3" fmla="*/ 3019743 h 3019743"/>
              <a:gd name="connsiteX4" fmla="*/ 17755 w 2694059"/>
              <a:gd name="connsiteY4" fmla="*/ 843378 h 3019743"/>
              <a:gd name="connsiteX0" fmla="*/ 17755 w 2694059"/>
              <a:gd name="connsiteY0" fmla="*/ 825623 h 3001988"/>
              <a:gd name="connsiteX1" fmla="*/ 510152 w 2694059"/>
              <a:gd name="connsiteY1" fmla="*/ 0 h 3001988"/>
              <a:gd name="connsiteX2" fmla="*/ 2694059 w 2694059"/>
              <a:gd name="connsiteY2" fmla="*/ 3001988 h 3001988"/>
              <a:gd name="connsiteX3" fmla="*/ 0 w 2694059"/>
              <a:gd name="connsiteY3" fmla="*/ 3001988 h 3001988"/>
              <a:gd name="connsiteX4" fmla="*/ 17755 w 2694059"/>
              <a:gd name="connsiteY4" fmla="*/ 825623 h 3001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59" h="3001988">
                <a:moveTo>
                  <a:pt x="17755" y="825623"/>
                </a:moveTo>
                <a:lnTo>
                  <a:pt x="510152" y="0"/>
                </a:lnTo>
                <a:lnTo>
                  <a:pt x="2694059" y="3001988"/>
                </a:lnTo>
                <a:lnTo>
                  <a:pt x="0" y="3001988"/>
                </a:lnTo>
                <a:lnTo>
                  <a:pt x="17755" y="825623"/>
                </a:lnTo>
                <a:close/>
              </a:path>
            </a:pathLst>
          </a:custGeom>
          <a:solidFill>
            <a:srgbClr val="E8EFE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22EFE3F2-2BA0-440E-AA9D-525C2107DF44}"/>
              </a:ext>
            </a:extLst>
          </p:cNvPr>
          <p:cNvSpPr/>
          <p:nvPr/>
        </p:nvSpPr>
        <p:spPr>
          <a:xfrm>
            <a:off x="1576551" y="5654225"/>
            <a:ext cx="9069572" cy="17878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7" name="Nhóm 36">
            <a:extLst>
              <a:ext uri="{FF2B5EF4-FFF2-40B4-BE49-F238E27FC236}">
                <a16:creationId xmlns:a16="http://schemas.microsoft.com/office/drawing/2014/main" id="{C8E5E1E4-1D54-4911-BD93-518AD605867B}"/>
              </a:ext>
            </a:extLst>
          </p:cNvPr>
          <p:cNvGrpSpPr/>
          <p:nvPr/>
        </p:nvGrpSpPr>
        <p:grpSpPr>
          <a:xfrm>
            <a:off x="5157767" y="2585173"/>
            <a:ext cx="1907140" cy="1560483"/>
            <a:chOff x="5157767" y="2585173"/>
            <a:chExt cx="1907140" cy="1560483"/>
          </a:xfrm>
        </p:grpSpPr>
        <p:sp>
          <p:nvSpPr>
            <p:cNvPr id="5" name="Hình Bầu dục 4">
              <a:extLst>
                <a:ext uri="{FF2B5EF4-FFF2-40B4-BE49-F238E27FC236}">
                  <a16:creationId xmlns:a16="http://schemas.microsoft.com/office/drawing/2014/main" id="{1CD3F079-6D87-4866-BB57-77957BCFD265}"/>
                </a:ext>
              </a:extLst>
            </p:cNvPr>
            <p:cNvSpPr/>
            <p:nvPr/>
          </p:nvSpPr>
          <p:spPr>
            <a:xfrm>
              <a:off x="5635080" y="2585173"/>
              <a:ext cx="938618" cy="93304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C041E1A9-9885-420B-B72E-25AEED6273A6}"/>
                </a:ext>
              </a:extLst>
            </p:cNvPr>
            <p:cNvSpPr txBox="1"/>
            <p:nvPr/>
          </p:nvSpPr>
          <p:spPr>
            <a:xfrm>
              <a:off x="5157767" y="3683991"/>
              <a:ext cx="1907140" cy="461665"/>
            </a:xfrm>
            <a:prstGeom prst="rect">
              <a:avLst/>
            </a:prstGeom>
            <a:noFill/>
          </p:spPr>
          <p:txBody>
            <a:bodyPr wrap="square" rtlCol="0">
              <a:spAutoFit/>
            </a:bodyPr>
            <a:lstStyle/>
            <a:p>
              <a:pPr algn="ctr"/>
              <a:r>
                <a:rPr lang="vi-VN" sz="2400" b="1" dirty="0">
                  <a:solidFill>
                    <a:schemeClr val="accent4">
                      <a:lumMod val="50000"/>
                    </a:schemeClr>
                  </a:solidFill>
                </a:rPr>
                <a:t>Nhóm 12</a:t>
              </a:r>
            </a:p>
          </p:txBody>
        </p:sp>
      </p:grpSp>
      <p:sp>
        <p:nvSpPr>
          <p:cNvPr id="4" name="Hình chữ nhật: Góc Tròn 3">
            <a:extLst>
              <a:ext uri="{FF2B5EF4-FFF2-40B4-BE49-F238E27FC236}">
                <a16:creationId xmlns:a16="http://schemas.microsoft.com/office/drawing/2014/main" id="{D1DAEE76-6924-4FAF-ADFE-296961B2D66B}"/>
              </a:ext>
            </a:extLst>
          </p:cNvPr>
          <p:cNvSpPr/>
          <p:nvPr/>
        </p:nvSpPr>
        <p:spPr>
          <a:xfrm>
            <a:off x="2070418" y="4878748"/>
            <a:ext cx="7974106" cy="977153"/>
          </a:xfrm>
          <a:prstGeom prst="roundRect">
            <a:avLst>
              <a:gd name="adj" fmla="val 29817"/>
            </a:avLst>
          </a:prstGeom>
          <a:solidFill>
            <a:srgbClr val="2C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Góc Tròn 2">
            <a:extLst>
              <a:ext uri="{FF2B5EF4-FFF2-40B4-BE49-F238E27FC236}">
                <a16:creationId xmlns:a16="http://schemas.microsoft.com/office/drawing/2014/main" id="{D51269D7-40CD-4B61-84E0-482DA50F80FD}"/>
              </a:ext>
            </a:extLst>
          </p:cNvPr>
          <p:cNvSpPr/>
          <p:nvPr/>
        </p:nvSpPr>
        <p:spPr>
          <a:xfrm>
            <a:off x="810126" y="4893133"/>
            <a:ext cx="10446579" cy="277906"/>
          </a:xfrm>
          <a:prstGeom prst="roundRect">
            <a:avLst>
              <a:gd name="adj" fmla="val 38029"/>
            </a:avLst>
          </a:prstGeom>
          <a:solidFill>
            <a:srgbClr val="F6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0767682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ntr" presetSubtype="0" fill="hold" grpId="2" nodeType="withEffect">
                                  <p:stCondLst>
                                    <p:cond delay="40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xit" presetSubtype="0" fill="hold" grpId="3" nodeType="withEffect">
                                  <p:stCondLst>
                                    <p:cond delay="600"/>
                                  </p:stCondLst>
                                  <p:childTnLst>
                                    <p:set>
                                      <p:cBhvr>
                                        <p:cTn id="12" dur="1" fill="hold">
                                          <p:stCondLst>
                                            <p:cond delay="0"/>
                                          </p:stCondLst>
                                        </p:cTn>
                                        <p:tgtEl>
                                          <p:spTgt spid="3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794658"/>
            <a:ext cx="4713515" cy="159580"/>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6879772"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2.    MỤC ĐÍCH CỦA ĐỀ TÀI</a:t>
            </a:r>
          </a:p>
        </p:txBody>
      </p:sp>
      <p:sp>
        <p:nvSpPr>
          <p:cNvPr id="5" name="TextBox 4">
            <a:extLst>
              <a:ext uri="{FF2B5EF4-FFF2-40B4-BE49-F238E27FC236}">
                <a16:creationId xmlns:a16="http://schemas.microsoft.com/office/drawing/2014/main" id="{D94A7CE4-8471-4A61-9D91-C0B5BFAE9DFF}"/>
              </a:ext>
            </a:extLst>
          </p:cNvPr>
          <p:cNvSpPr txBox="1"/>
          <p:nvPr/>
        </p:nvSpPr>
        <p:spPr>
          <a:xfrm>
            <a:off x="1098248" y="1273843"/>
            <a:ext cx="9275837"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Xây dựng ứng dụng web quản lý khách sạn:</a:t>
            </a:r>
          </a:p>
        </p:txBody>
      </p:sp>
      <p:sp>
        <p:nvSpPr>
          <p:cNvPr id="6" name="TextBox 5">
            <a:extLst>
              <a:ext uri="{FF2B5EF4-FFF2-40B4-BE49-F238E27FC236}">
                <a16:creationId xmlns:a16="http://schemas.microsoft.com/office/drawing/2014/main" id="{8837E812-EAD4-4C59-9CAE-18794654154E}"/>
              </a:ext>
            </a:extLst>
          </p:cNvPr>
          <p:cNvSpPr txBox="1"/>
          <p:nvPr/>
        </p:nvSpPr>
        <p:spPr>
          <a:xfrm>
            <a:off x="1850571" y="2022483"/>
            <a:ext cx="4887685"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 Giới thiệu khách sạn.</a:t>
            </a:r>
          </a:p>
        </p:txBody>
      </p:sp>
      <p:sp>
        <p:nvSpPr>
          <p:cNvPr id="7" name="TextBox 6">
            <a:extLst>
              <a:ext uri="{FF2B5EF4-FFF2-40B4-BE49-F238E27FC236}">
                <a16:creationId xmlns:a16="http://schemas.microsoft.com/office/drawing/2014/main" id="{BCC57197-5672-4427-9F93-943FEA129624}"/>
              </a:ext>
            </a:extLst>
          </p:cNvPr>
          <p:cNvSpPr txBox="1"/>
          <p:nvPr/>
        </p:nvSpPr>
        <p:spPr>
          <a:xfrm>
            <a:off x="1850570" y="2720109"/>
            <a:ext cx="9470573" cy="1241237"/>
          </a:xfrm>
          <a:prstGeom prst="rect">
            <a:avLst/>
          </a:prstGeom>
          <a:noFill/>
        </p:spPr>
        <p:txBody>
          <a:bodyPr wrap="square" rtlCol="0">
            <a:spAutoFit/>
          </a:bodyPr>
          <a:lstStyle/>
          <a:p>
            <a:pPr defTabSz="609585"/>
            <a:r>
              <a:rPr lang="en-US" sz="3733" dirty="0">
                <a:solidFill>
                  <a:prstClr val="black"/>
                </a:solidFill>
                <a:latin typeface="Sniglet" panose="020B0604020202020204" charset="0"/>
              </a:rPr>
              <a:t>- Cho </a:t>
            </a:r>
            <a:r>
              <a:rPr lang="en-US" sz="3733" dirty="0" err="1">
                <a:solidFill>
                  <a:prstClr val="black"/>
                </a:solidFill>
                <a:latin typeface="Sniglet" panose="020B0604020202020204" charset="0"/>
              </a:rPr>
              <a:t>phép</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khách</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hàng</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gửi</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liên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hệ</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đặt</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phòng</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hoặc</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yêu</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cầu</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hỗ</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trợ</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trực</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tuyến</a:t>
            </a:r>
            <a:r>
              <a:rPr lang="en-US" sz="3733" dirty="0">
                <a:solidFill>
                  <a:prstClr val="black"/>
                </a:solidFill>
                <a:latin typeface="Sniglet" panose="020B0604020202020204" charset="0"/>
              </a:rPr>
              <a:t>.</a:t>
            </a:r>
          </a:p>
        </p:txBody>
      </p:sp>
      <p:sp>
        <p:nvSpPr>
          <p:cNvPr id="8" name="TextBox 7">
            <a:extLst>
              <a:ext uri="{FF2B5EF4-FFF2-40B4-BE49-F238E27FC236}">
                <a16:creationId xmlns:a16="http://schemas.microsoft.com/office/drawing/2014/main" id="{FE321366-854C-4650-9823-07234AE9B2BB}"/>
              </a:ext>
            </a:extLst>
          </p:cNvPr>
          <p:cNvSpPr txBox="1"/>
          <p:nvPr/>
        </p:nvSpPr>
        <p:spPr>
          <a:xfrm>
            <a:off x="1850570" y="3998190"/>
            <a:ext cx="9470573"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 Hệ thống quản lý tài nguyên, nghiệp vụ khách sạn.</a:t>
            </a:r>
          </a:p>
        </p:txBody>
      </p:sp>
    </p:spTree>
    <p:extLst>
      <p:ext uri="{BB962C8B-B14F-4D97-AF65-F5344CB8AC3E}">
        <p14:creationId xmlns:p14="http://schemas.microsoft.com/office/powerpoint/2010/main" val="4098371482"/>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922790" y="755010"/>
            <a:ext cx="10363200" cy="4497586"/>
          </a:xfrm>
          <a:prstGeom prst="rect">
            <a:avLst/>
          </a:prstGeom>
        </p:spPr>
        <p:txBody>
          <a:bodyPr vert="horz" lIns="121900" tIns="121900" rIns="121900" bIns="121900" rtlCol="0" anchor="b" anchorCtr="0">
            <a:noAutofit/>
          </a:bodyPr>
          <a:lstStyle/>
          <a:p>
            <a:r>
              <a:rPr lang="en" sz="8000">
                <a:latin typeface="Sniglet" panose="020B0604020202020204" charset="0"/>
              </a:rPr>
              <a:t>3</a:t>
            </a:r>
            <a:br>
              <a:rPr lang="en" sz="8000">
                <a:latin typeface="Sniglet" panose="020B0604020202020204" charset="0"/>
              </a:rPr>
            </a:br>
            <a:endParaRPr sz="3600">
              <a:latin typeface="Sniglet" panose="020B0604020202020204" charset="0"/>
            </a:endParaRPr>
          </a:p>
          <a:p>
            <a:r>
              <a:rPr lang="en" b="1">
                <a:latin typeface="Sniglet" panose="020B0604020202020204" charset="0"/>
                <a:cs typeface="Times New Roman" panose="02020603050405020304" pitchFamily="18" charset="0"/>
              </a:rPr>
              <a:t>TỔNG QUAN VỀ ỨNG DỤNG</a:t>
            </a:r>
          </a:p>
        </p:txBody>
      </p:sp>
      <p:sp>
        <p:nvSpPr>
          <p:cNvPr id="73" name="Shape 73"/>
          <p:cNvSpPr/>
          <p:nvPr/>
        </p:nvSpPr>
        <p:spPr>
          <a:xfrm>
            <a:off x="4879539" y="882822"/>
            <a:ext cx="2432923" cy="226970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Tree>
    <p:extLst>
      <p:ext uri="{BB962C8B-B14F-4D97-AF65-F5344CB8AC3E}">
        <p14:creationId xmlns:p14="http://schemas.microsoft.com/office/powerpoint/2010/main" val="3769344573"/>
      </p:ext>
    </p:extLst>
  </p:cSld>
  <p:clrMapOvr>
    <a:masterClrMapping/>
  </p:clrMapOvr>
  <p:transition spd="med">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333468" y="896334"/>
            <a:ext cx="5470105" cy="10144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1" y="4336"/>
            <a:ext cx="8460940"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3.    TỔNG QUAN VỀ ỨNG DỤNG</a:t>
            </a:r>
          </a:p>
        </p:txBody>
      </p:sp>
      <p:sp>
        <p:nvSpPr>
          <p:cNvPr id="5" name="Shape 393">
            <a:extLst>
              <a:ext uri="{FF2B5EF4-FFF2-40B4-BE49-F238E27FC236}">
                <a16:creationId xmlns:a16="http://schemas.microsoft.com/office/drawing/2014/main" id="{FF474714-58E6-4058-B0BF-981295420AE4}"/>
              </a:ext>
            </a:extLst>
          </p:cNvPr>
          <p:cNvSpPr/>
          <p:nvPr/>
        </p:nvSpPr>
        <p:spPr>
          <a:xfrm>
            <a:off x="3545242" y="1889776"/>
            <a:ext cx="5348389" cy="993443"/>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6" name="Shape 71">
            <a:extLst>
              <a:ext uri="{FF2B5EF4-FFF2-40B4-BE49-F238E27FC236}">
                <a16:creationId xmlns:a16="http://schemas.microsoft.com/office/drawing/2014/main" id="{54CC0290-C099-45E1-A11B-22F55070D197}"/>
              </a:ext>
            </a:extLst>
          </p:cNvPr>
          <p:cNvSpPr txBox="1">
            <a:spLocks/>
          </p:cNvSpPr>
          <p:nvPr/>
        </p:nvSpPr>
        <p:spPr>
          <a:xfrm>
            <a:off x="4170995" y="2287958"/>
            <a:ext cx="4372525" cy="434721"/>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Phạm vi ứng dụng</a:t>
            </a:r>
          </a:p>
        </p:txBody>
      </p:sp>
      <p:sp>
        <p:nvSpPr>
          <p:cNvPr id="7" name="Shape 392">
            <a:extLst>
              <a:ext uri="{FF2B5EF4-FFF2-40B4-BE49-F238E27FC236}">
                <a16:creationId xmlns:a16="http://schemas.microsoft.com/office/drawing/2014/main" id="{CE930D28-E3EB-4237-8A1B-50B0173B2144}"/>
              </a:ext>
            </a:extLst>
          </p:cNvPr>
          <p:cNvSpPr/>
          <p:nvPr/>
        </p:nvSpPr>
        <p:spPr>
          <a:xfrm>
            <a:off x="2642128" y="2722679"/>
            <a:ext cx="7024387" cy="1284515"/>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8" name="Shape 71">
            <a:extLst>
              <a:ext uri="{FF2B5EF4-FFF2-40B4-BE49-F238E27FC236}">
                <a16:creationId xmlns:a16="http://schemas.microsoft.com/office/drawing/2014/main" id="{EB70A42B-40CB-43B4-AD94-587153CB516D}"/>
              </a:ext>
            </a:extLst>
          </p:cNvPr>
          <p:cNvSpPr txBox="1">
            <a:spLocks/>
          </p:cNvSpPr>
          <p:nvPr/>
        </p:nvSpPr>
        <p:spPr>
          <a:xfrm>
            <a:off x="3856900" y="2895478"/>
            <a:ext cx="5918073" cy="1099457"/>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200" b="1">
                <a:solidFill>
                  <a:prstClr val="black"/>
                </a:solidFill>
                <a:latin typeface="Sniglet" panose="020B0604020202020204" charset="0"/>
                <a:cs typeface="Times New Roman" panose="02020603050405020304" pitchFamily="18" charset="0"/>
              </a:rPr>
              <a:t>Xây dựng các chức năng</a:t>
            </a:r>
          </a:p>
          <a:p>
            <a:pPr defTabSz="609585"/>
            <a:r>
              <a:rPr lang="en-US" sz="3200" b="1">
                <a:solidFill>
                  <a:prstClr val="black"/>
                </a:solidFill>
                <a:latin typeface="Sniglet" panose="020B0604020202020204" charset="0"/>
                <a:cs typeface="Times New Roman" panose="02020603050405020304" pitchFamily="18" charset="0"/>
              </a:rPr>
              <a:t>đáp ứng nghiệp vụ đề ra</a:t>
            </a:r>
          </a:p>
        </p:txBody>
      </p:sp>
    </p:spTree>
    <p:extLst>
      <p:ext uri="{BB962C8B-B14F-4D97-AF65-F5344CB8AC3E}">
        <p14:creationId xmlns:p14="http://schemas.microsoft.com/office/powerpoint/2010/main" val="3380164104"/>
      </p:ext>
    </p:extLst>
  </p:cSld>
  <p:clrMapOvr>
    <a:masterClrMapping/>
  </p:clrMapOvr>
  <mc:AlternateContent xmlns:mc="http://schemas.openxmlformats.org/markup-compatibility/2006" xmlns:p14="http://schemas.microsoft.com/office/powerpoint/2010/main">
    <mc:Choice Requires="p14">
      <p:transition spd="slow">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333468" y="896334"/>
            <a:ext cx="5470105" cy="10144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4336"/>
            <a:ext cx="7880799"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3.    TỔNG QUAN VỀ ỨNG DỤNG</a:t>
            </a:r>
          </a:p>
        </p:txBody>
      </p:sp>
      <p:sp>
        <p:nvSpPr>
          <p:cNvPr id="5" name="Shape 393">
            <a:extLst>
              <a:ext uri="{FF2B5EF4-FFF2-40B4-BE49-F238E27FC236}">
                <a16:creationId xmlns:a16="http://schemas.microsoft.com/office/drawing/2014/main" id="{FF474714-58E6-4058-B0BF-981295420AE4}"/>
              </a:ext>
            </a:extLst>
          </p:cNvPr>
          <p:cNvSpPr/>
          <p:nvPr/>
        </p:nvSpPr>
        <p:spPr>
          <a:xfrm>
            <a:off x="3567014" y="1393055"/>
            <a:ext cx="5593764" cy="993443"/>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6" name="Shape 71">
            <a:extLst>
              <a:ext uri="{FF2B5EF4-FFF2-40B4-BE49-F238E27FC236}">
                <a16:creationId xmlns:a16="http://schemas.microsoft.com/office/drawing/2014/main" id="{54CC0290-C099-45E1-A11B-22F55070D197}"/>
              </a:ext>
            </a:extLst>
          </p:cNvPr>
          <p:cNvSpPr txBox="1">
            <a:spLocks/>
          </p:cNvSpPr>
          <p:nvPr/>
        </p:nvSpPr>
        <p:spPr>
          <a:xfrm>
            <a:off x="3985741" y="1680421"/>
            <a:ext cx="4983891" cy="545536"/>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Các chức năng chính</a:t>
            </a:r>
          </a:p>
        </p:txBody>
      </p:sp>
      <p:sp>
        <p:nvSpPr>
          <p:cNvPr id="7" name="Shape 392">
            <a:extLst>
              <a:ext uri="{FF2B5EF4-FFF2-40B4-BE49-F238E27FC236}">
                <a16:creationId xmlns:a16="http://schemas.microsoft.com/office/drawing/2014/main" id="{CE930D28-E3EB-4237-8A1B-50B0173B2144}"/>
              </a:ext>
            </a:extLst>
          </p:cNvPr>
          <p:cNvSpPr/>
          <p:nvPr/>
        </p:nvSpPr>
        <p:spPr>
          <a:xfrm>
            <a:off x="2583807" y="2225958"/>
            <a:ext cx="7024387" cy="3935357"/>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8" name="Shape 71">
            <a:extLst>
              <a:ext uri="{FF2B5EF4-FFF2-40B4-BE49-F238E27FC236}">
                <a16:creationId xmlns:a16="http://schemas.microsoft.com/office/drawing/2014/main" id="{EB70A42B-40CB-43B4-AD94-587153CB516D}"/>
              </a:ext>
            </a:extLst>
          </p:cNvPr>
          <p:cNvSpPr txBox="1">
            <a:spLocks/>
          </p:cNvSpPr>
          <p:nvPr/>
        </p:nvSpPr>
        <p:spPr>
          <a:xfrm>
            <a:off x="3136963" y="2513323"/>
            <a:ext cx="5918073" cy="3446872"/>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marL="457189" indent="-457189" defTabSz="609585">
              <a:buFontTx/>
              <a:buChar char="-"/>
            </a:pPr>
            <a:r>
              <a:rPr lang="en-US" sz="3200" b="1">
                <a:solidFill>
                  <a:prstClr val="black"/>
                </a:solidFill>
                <a:latin typeface="Sniglet" panose="020B0604020202020204" charset="0"/>
                <a:cs typeface="Times New Roman" panose="02020603050405020304" pitchFamily="18" charset="0"/>
              </a:rPr>
              <a:t>Quản lý tài nguyên, nguồn nhân lực.</a:t>
            </a:r>
          </a:p>
          <a:p>
            <a:pPr marL="457189" indent="-457189" defTabSz="609585">
              <a:buFontTx/>
              <a:buChar char="-"/>
            </a:pPr>
            <a:r>
              <a:rPr lang="en-US" sz="3200" b="1">
                <a:solidFill>
                  <a:prstClr val="black"/>
                </a:solidFill>
                <a:latin typeface="Sniglet" panose="020B0604020202020204" charset="0"/>
                <a:cs typeface="Times New Roman" panose="02020603050405020304" pitchFamily="18" charset="0"/>
              </a:rPr>
              <a:t>Quản lý nghiệp vụ chuyên môn (đặt, thuê phòng).</a:t>
            </a:r>
          </a:p>
          <a:p>
            <a:pPr marL="457189" indent="-457189" defTabSz="609585">
              <a:buFontTx/>
              <a:buChar char="-"/>
            </a:pPr>
            <a:r>
              <a:rPr lang="en-US" sz="3200" b="1">
                <a:solidFill>
                  <a:prstClr val="black"/>
                </a:solidFill>
                <a:latin typeface="Sniglet" panose="020B0604020202020204" charset="0"/>
                <a:cs typeface="Times New Roman" panose="02020603050405020304" pitchFamily="18" charset="0"/>
              </a:rPr>
              <a:t>Cung cấp cho khách hàng phương thức liên hệ với khách sạn.</a:t>
            </a:r>
          </a:p>
        </p:txBody>
      </p:sp>
    </p:spTree>
    <p:extLst>
      <p:ext uri="{BB962C8B-B14F-4D97-AF65-F5344CB8AC3E}">
        <p14:creationId xmlns:p14="http://schemas.microsoft.com/office/powerpoint/2010/main" val="1243967482"/>
      </p:ext>
    </p:extLst>
  </p:cSld>
  <p:clrMapOvr>
    <a:masterClrMapping/>
  </p:clrMapOvr>
  <mc:AlternateContent xmlns:mc="http://schemas.openxmlformats.org/markup-compatibility/2006" xmlns:p14="http://schemas.microsoft.com/office/powerpoint/2010/main">
    <mc:Choice Requires="p14">
      <p:transition spd="med">
        <p14:flip dir="r"/>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16328" y="3999811"/>
            <a:ext cx="12159343" cy="1546399"/>
          </a:xfrm>
          <a:prstGeom prst="rect">
            <a:avLst/>
          </a:prstGeom>
        </p:spPr>
        <p:txBody>
          <a:bodyPr vert="horz" lIns="121900" tIns="121900" rIns="121900" bIns="121900" rtlCol="0" anchor="b" anchorCtr="0">
            <a:noAutofit/>
          </a:bodyPr>
          <a:lstStyle/>
          <a:p>
            <a:r>
              <a:rPr lang="en" sz="8000">
                <a:latin typeface="Sniglet" panose="020B0604020202020204" charset="0"/>
              </a:rPr>
              <a:t>4</a:t>
            </a:r>
          </a:p>
          <a:p>
            <a:endParaRPr>
              <a:latin typeface="Sniglet" panose="020B0604020202020204" charset="0"/>
            </a:endParaRPr>
          </a:p>
          <a:p>
            <a:r>
              <a:rPr lang="en" b="1">
                <a:latin typeface="Sniglet" panose="020B0604020202020204" charset="0"/>
                <a:cs typeface="Times New Roman" panose="02020603050405020304" pitchFamily="18" charset="0"/>
              </a:rPr>
              <a:t>QUI TRÌNH XÂY DỰNG ỨNG DỤNG</a:t>
            </a:r>
          </a:p>
        </p:txBody>
      </p:sp>
      <p:sp>
        <p:nvSpPr>
          <p:cNvPr id="73" name="Shape 73"/>
          <p:cNvSpPr/>
          <p:nvPr/>
        </p:nvSpPr>
        <p:spPr>
          <a:xfrm>
            <a:off x="4879539" y="882822"/>
            <a:ext cx="2432923" cy="226970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Tree>
    <p:extLst>
      <p:ext uri="{BB962C8B-B14F-4D97-AF65-F5344CB8AC3E}">
        <p14:creationId xmlns:p14="http://schemas.microsoft.com/office/powerpoint/2010/main" val="2751486899"/>
      </p:ext>
    </p:extLst>
  </p:cSld>
  <p:clrMapOvr>
    <a:masterClrMapping/>
  </p:clrMapOvr>
  <mc:AlternateContent xmlns:mc="http://schemas.openxmlformats.org/markup-compatibility/2006" xmlns:p15="http://schemas.microsoft.com/office/powerpoint/2012/main">
    <mc:Choice Requires="p15">
      <p:transition spd="med">
        <p15:prstTrans prst="prestig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794659"/>
            <a:ext cx="6847113" cy="15957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88" y="-39207"/>
            <a:ext cx="9273373"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    QUI TRÌNH XÂY DỰNG ỨNG DỤNG</a:t>
            </a:r>
          </a:p>
        </p:txBody>
      </p:sp>
      <p:sp>
        <p:nvSpPr>
          <p:cNvPr id="5" name="Shape 71">
            <a:extLst>
              <a:ext uri="{FF2B5EF4-FFF2-40B4-BE49-F238E27FC236}">
                <a16:creationId xmlns:a16="http://schemas.microsoft.com/office/drawing/2014/main" id="{20EA8CEC-0521-494E-B24E-1627DC6D34EC}"/>
              </a:ext>
            </a:extLst>
          </p:cNvPr>
          <p:cNvSpPr txBox="1">
            <a:spLocks/>
          </p:cNvSpPr>
          <p:nvPr/>
        </p:nvSpPr>
        <p:spPr>
          <a:xfrm>
            <a:off x="2837988" y="1030128"/>
            <a:ext cx="6516025"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defTabSz="609585"/>
            <a:r>
              <a:rPr lang="en-US" sz="3733" b="1">
                <a:solidFill>
                  <a:prstClr val="black"/>
                </a:solidFill>
                <a:latin typeface="Sniglet" panose="020B0604020202020204" charset="0"/>
                <a:cs typeface="Times New Roman" panose="02020603050405020304" pitchFamily="18" charset="0"/>
              </a:rPr>
              <a:t>Phân tích thiết kế hệ thống</a:t>
            </a:r>
          </a:p>
        </p:txBody>
      </p:sp>
      <p:sp>
        <p:nvSpPr>
          <p:cNvPr id="6" name="Shape 71">
            <a:extLst>
              <a:ext uri="{FF2B5EF4-FFF2-40B4-BE49-F238E27FC236}">
                <a16:creationId xmlns:a16="http://schemas.microsoft.com/office/drawing/2014/main" id="{322CBC1B-2063-4088-923B-15BEA2B5B0C9}"/>
              </a:ext>
            </a:extLst>
          </p:cNvPr>
          <p:cNvSpPr txBox="1">
            <a:spLocks/>
          </p:cNvSpPr>
          <p:nvPr/>
        </p:nvSpPr>
        <p:spPr>
          <a:xfrm>
            <a:off x="2848873" y="2369171"/>
            <a:ext cx="6516025"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defTabSz="609585"/>
            <a:r>
              <a:rPr lang="en-US" sz="3733" b="1">
                <a:solidFill>
                  <a:prstClr val="black"/>
                </a:solidFill>
                <a:latin typeface="Sniglet" panose="020B0604020202020204" charset="0"/>
                <a:cs typeface="Times New Roman" panose="02020603050405020304" pitchFamily="18" charset="0"/>
              </a:rPr>
              <a:t>Thiết kế giao diện</a:t>
            </a:r>
          </a:p>
        </p:txBody>
      </p:sp>
      <p:sp>
        <p:nvSpPr>
          <p:cNvPr id="7" name="Shape 71">
            <a:extLst>
              <a:ext uri="{FF2B5EF4-FFF2-40B4-BE49-F238E27FC236}">
                <a16:creationId xmlns:a16="http://schemas.microsoft.com/office/drawing/2014/main" id="{4F5F0C4B-3FB1-438B-A5E1-EE66DB53E316}"/>
              </a:ext>
            </a:extLst>
          </p:cNvPr>
          <p:cNvSpPr txBox="1">
            <a:spLocks/>
          </p:cNvSpPr>
          <p:nvPr/>
        </p:nvSpPr>
        <p:spPr>
          <a:xfrm>
            <a:off x="1362749" y="4259656"/>
            <a:ext cx="9466500"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defTabSz="609585"/>
            <a:r>
              <a:rPr lang="en-US" sz="3733" b="1">
                <a:solidFill>
                  <a:prstClr val="black"/>
                </a:solidFill>
                <a:latin typeface="Sniglet" panose="020B0604020202020204" charset="0"/>
                <a:cs typeface="Times New Roman" panose="02020603050405020304" pitchFamily="18" charset="0"/>
              </a:rPr>
              <a:t>Lập trình sử dụng ngôn ngữ ASP.NET MVC5 và SQL SERVER</a:t>
            </a:r>
          </a:p>
        </p:txBody>
      </p:sp>
      <p:sp>
        <p:nvSpPr>
          <p:cNvPr id="8" name="Shape 71">
            <a:extLst>
              <a:ext uri="{FF2B5EF4-FFF2-40B4-BE49-F238E27FC236}">
                <a16:creationId xmlns:a16="http://schemas.microsoft.com/office/drawing/2014/main" id="{0FCCCB61-9D9F-47F1-BC25-1653524BB84D}"/>
              </a:ext>
            </a:extLst>
          </p:cNvPr>
          <p:cNvSpPr txBox="1">
            <a:spLocks/>
          </p:cNvSpPr>
          <p:nvPr/>
        </p:nvSpPr>
        <p:spPr>
          <a:xfrm>
            <a:off x="2075763" y="5590241"/>
            <a:ext cx="8062243"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ctr" defTabSz="609585"/>
            <a:r>
              <a:rPr lang="en-US" sz="3733" b="1">
                <a:solidFill>
                  <a:prstClr val="black"/>
                </a:solidFill>
                <a:latin typeface="Sniglet" panose="020B0604020202020204" charset="0"/>
                <a:cs typeface="Times New Roman" panose="02020603050405020304" pitchFamily="18" charset="0"/>
              </a:rPr>
              <a:t>Cài đặt và kiểm thử chương trình</a:t>
            </a:r>
          </a:p>
        </p:txBody>
      </p:sp>
      <p:grpSp>
        <p:nvGrpSpPr>
          <p:cNvPr id="10" name="Shape 387">
            <a:extLst>
              <a:ext uri="{FF2B5EF4-FFF2-40B4-BE49-F238E27FC236}">
                <a16:creationId xmlns:a16="http://schemas.microsoft.com/office/drawing/2014/main" id="{D5EE68E4-19CD-4377-88E3-E285BC37FBDF}"/>
              </a:ext>
            </a:extLst>
          </p:cNvPr>
          <p:cNvGrpSpPr/>
          <p:nvPr/>
        </p:nvGrpSpPr>
        <p:grpSpPr>
          <a:xfrm rot="5400000">
            <a:off x="5738251" y="2076245"/>
            <a:ext cx="715492" cy="345908"/>
            <a:chOff x="271125" y="812725"/>
            <a:chExt cx="766525" cy="221725"/>
          </a:xfrm>
        </p:grpSpPr>
        <p:sp>
          <p:nvSpPr>
            <p:cNvPr id="11" name="Shape 388">
              <a:extLst>
                <a:ext uri="{FF2B5EF4-FFF2-40B4-BE49-F238E27FC236}">
                  <a16:creationId xmlns:a16="http://schemas.microsoft.com/office/drawing/2014/main" id="{73188BFE-48EF-4503-90C0-04E9D3F52674}"/>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3" name="Shape 389">
              <a:extLst>
                <a:ext uri="{FF2B5EF4-FFF2-40B4-BE49-F238E27FC236}">
                  <a16:creationId xmlns:a16="http://schemas.microsoft.com/office/drawing/2014/main" id="{84F1B342-7CB2-41A2-AF18-A3935019A068}"/>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grpSp>
      <p:grpSp>
        <p:nvGrpSpPr>
          <p:cNvPr id="14" name="Shape 387">
            <a:extLst>
              <a:ext uri="{FF2B5EF4-FFF2-40B4-BE49-F238E27FC236}">
                <a16:creationId xmlns:a16="http://schemas.microsoft.com/office/drawing/2014/main" id="{6EE90D44-07DF-4437-A979-261CD70515C0}"/>
              </a:ext>
            </a:extLst>
          </p:cNvPr>
          <p:cNvGrpSpPr/>
          <p:nvPr/>
        </p:nvGrpSpPr>
        <p:grpSpPr>
          <a:xfrm rot="5400000">
            <a:off x="5804515" y="3481711"/>
            <a:ext cx="715492" cy="345908"/>
            <a:chOff x="271125" y="812725"/>
            <a:chExt cx="766525" cy="221725"/>
          </a:xfrm>
        </p:grpSpPr>
        <p:sp>
          <p:nvSpPr>
            <p:cNvPr id="15" name="Shape 388">
              <a:extLst>
                <a:ext uri="{FF2B5EF4-FFF2-40B4-BE49-F238E27FC236}">
                  <a16:creationId xmlns:a16="http://schemas.microsoft.com/office/drawing/2014/main" id="{EFF25AFE-1CF4-4349-8CF7-F74465AF2511}"/>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6" name="Shape 389">
              <a:extLst>
                <a:ext uri="{FF2B5EF4-FFF2-40B4-BE49-F238E27FC236}">
                  <a16:creationId xmlns:a16="http://schemas.microsoft.com/office/drawing/2014/main" id="{1781AC49-9C5A-43C3-B0FD-47129837D0CD}"/>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grpSp>
      <p:grpSp>
        <p:nvGrpSpPr>
          <p:cNvPr id="17" name="Shape 387">
            <a:extLst>
              <a:ext uri="{FF2B5EF4-FFF2-40B4-BE49-F238E27FC236}">
                <a16:creationId xmlns:a16="http://schemas.microsoft.com/office/drawing/2014/main" id="{3621C63F-252B-4AB9-8E93-F0D35CCF4060}"/>
              </a:ext>
            </a:extLst>
          </p:cNvPr>
          <p:cNvGrpSpPr/>
          <p:nvPr/>
        </p:nvGrpSpPr>
        <p:grpSpPr>
          <a:xfrm rot="5400000">
            <a:off x="5837300" y="5381663"/>
            <a:ext cx="715492" cy="345908"/>
            <a:chOff x="271125" y="812725"/>
            <a:chExt cx="766525" cy="221725"/>
          </a:xfrm>
        </p:grpSpPr>
        <p:sp>
          <p:nvSpPr>
            <p:cNvPr id="18" name="Shape 388">
              <a:extLst>
                <a:ext uri="{FF2B5EF4-FFF2-40B4-BE49-F238E27FC236}">
                  <a16:creationId xmlns:a16="http://schemas.microsoft.com/office/drawing/2014/main" id="{BCE6F682-78BF-495C-9D1E-B86C73F1626E}"/>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9" name="Shape 389">
              <a:extLst>
                <a:ext uri="{FF2B5EF4-FFF2-40B4-BE49-F238E27FC236}">
                  <a16:creationId xmlns:a16="http://schemas.microsoft.com/office/drawing/2014/main" id="{69F40BE9-FF3D-49E9-9BD8-8CCACEE1FF78}"/>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grpSp>
    </p:spTree>
    <p:extLst>
      <p:ext uri="{BB962C8B-B14F-4D97-AF65-F5344CB8AC3E}">
        <p14:creationId xmlns:p14="http://schemas.microsoft.com/office/powerpoint/2010/main" val="160980089"/>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5791200" cy="12692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16157" y="77467"/>
            <a:ext cx="1134469" cy="101310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3" y="-39207"/>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4.1.   Phân tích thiết kế hệ thống</a:t>
            </a:r>
          </a:p>
        </p:txBody>
      </p:sp>
      <p:sp>
        <p:nvSpPr>
          <p:cNvPr id="20" name="Shape 71">
            <a:extLst>
              <a:ext uri="{FF2B5EF4-FFF2-40B4-BE49-F238E27FC236}">
                <a16:creationId xmlns:a16="http://schemas.microsoft.com/office/drawing/2014/main" id="{3D96ADB5-CAA0-4E40-BC59-5EE402EB06F6}"/>
              </a:ext>
            </a:extLst>
          </p:cNvPr>
          <p:cNvSpPr txBox="1">
            <a:spLocks/>
          </p:cNvSpPr>
          <p:nvPr/>
        </p:nvSpPr>
        <p:spPr>
          <a:xfrm>
            <a:off x="633702" y="861607"/>
            <a:ext cx="5791200"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dirty="0" err="1">
                <a:solidFill>
                  <a:prstClr val="black"/>
                </a:solidFill>
                <a:latin typeface="Sniglet" panose="020B0604020202020204" charset="0"/>
                <a:cs typeface="Times New Roman" panose="02020603050405020304" pitchFamily="18" charset="0"/>
              </a:rPr>
              <a:t>Sơ</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đồ</a:t>
            </a:r>
            <a:r>
              <a:rPr lang="en-US" sz="3733" b="1" dirty="0">
                <a:solidFill>
                  <a:prstClr val="black"/>
                </a:solidFill>
                <a:latin typeface="Sniglet" panose="020B0604020202020204" charset="0"/>
                <a:cs typeface="Times New Roman" panose="02020603050405020304" pitchFamily="18" charset="0"/>
              </a:rPr>
              <a:t> use case:</a:t>
            </a:r>
          </a:p>
        </p:txBody>
      </p:sp>
      <p:pic>
        <p:nvPicPr>
          <p:cNvPr id="21" name="Picture 20">
            <a:extLst>
              <a:ext uri="{FF2B5EF4-FFF2-40B4-BE49-F238E27FC236}">
                <a16:creationId xmlns:a16="http://schemas.microsoft.com/office/drawing/2014/main" id="{E39636EC-3E06-44F1-ADA2-CD49B4DCE659}"/>
              </a:ext>
            </a:extLst>
          </p:cNvPr>
          <p:cNvPicPr/>
          <p:nvPr/>
        </p:nvPicPr>
        <p:blipFill>
          <a:blip r:embed="rId3"/>
          <a:stretch>
            <a:fillRect/>
          </a:stretch>
        </p:blipFill>
        <p:spPr>
          <a:xfrm>
            <a:off x="2133600" y="1762422"/>
            <a:ext cx="7924800" cy="4918287"/>
          </a:xfrm>
          <a:prstGeom prst="rect">
            <a:avLst/>
          </a:prstGeom>
        </p:spPr>
      </p:pic>
    </p:spTree>
    <p:extLst>
      <p:ext uri="{BB962C8B-B14F-4D97-AF65-F5344CB8AC3E}">
        <p14:creationId xmlns:p14="http://schemas.microsoft.com/office/powerpoint/2010/main" val="25177290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5791200" cy="12692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41025" y="77467"/>
            <a:ext cx="1075747" cy="102149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3" y="-39207"/>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4.1.   Phân tích thiết kế hệ thống</a:t>
            </a:r>
          </a:p>
        </p:txBody>
      </p:sp>
      <p:sp>
        <p:nvSpPr>
          <p:cNvPr id="20" name="Shape 71">
            <a:extLst>
              <a:ext uri="{FF2B5EF4-FFF2-40B4-BE49-F238E27FC236}">
                <a16:creationId xmlns:a16="http://schemas.microsoft.com/office/drawing/2014/main" id="{3D96ADB5-CAA0-4E40-BC59-5EE402EB06F6}"/>
              </a:ext>
            </a:extLst>
          </p:cNvPr>
          <p:cNvSpPr txBox="1">
            <a:spLocks/>
          </p:cNvSpPr>
          <p:nvPr/>
        </p:nvSpPr>
        <p:spPr>
          <a:xfrm>
            <a:off x="1175657" y="853695"/>
            <a:ext cx="6312822"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dirty="0" err="1">
                <a:solidFill>
                  <a:prstClr val="black"/>
                </a:solidFill>
                <a:latin typeface="Sniglet" panose="020B0604020202020204" charset="0"/>
                <a:cs typeface="Times New Roman" panose="02020603050405020304" pitchFamily="18" charset="0"/>
              </a:rPr>
              <a:t>Thiết</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kế</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dữ</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liệu</a:t>
            </a:r>
            <a:r>
              <a:rPr lang="en-US" sz="3733" b="1" dirty="0">
                <a:solidFill>
                  <a:prstClr val="black"/>
                </a:solidFill>
                <a:latin typeface="Sniglet" panose="020B0604020202020204" charset="0"/>
                <a:cs typeface="Times New Roman" panose="02020603050405020304" pitchFamily="18" charset="0"/>
              </a:rPr>
              <a:t>:</a:t>
            </a:r>
          </a:p>
        </p:txBody>
      </p:sp>
      <p:pic>
        <p:nvPicPr>
          <p:cNvPr id="7" name="Picture 6">
            <a:extLst>
              <a:ext uri="{FF2B5EF4-FFF2-40B4-BE49-F238E27FC236}">
                <a16:creationId xmlns:a16="http://schemas.microsoft.com/office/drawing/2014/main" id="{A23F8A92-F0EA-49DE-A298-BACF192F4D7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2343" y="1746598"/>
            <a:ext cx="8447315" cy="4672269"/>
          </a:xfrm>
          <a:prstGeom prst="rect">
            <a:avLst/>
          </a:prstGeom>
          <a:noFill/>
          <a:ln>
            <a:noFill/>
          </a:ln>
        </p:spPr>
      </p:pic>
    </p:spTree>
    <p:extLst>
      <p:ext uri="{BB962C8B-B14F-4D97-AF65-F5344CB8AC3E}">
        <p14:creationId xmlns:p14="http://schemas.microsoft.com/office/powerpoint/2010/main" val="413001079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0" y="120597"/>
            <a:ext cx="1100913" cy="993443"/>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67289EAF-FEBF-459F-A517-77FB7F845064}"/>
              </a:ext>
            </a:extLst>
          </p:cNvPr>
          <p:cNvPicPr/>
          <p:nvPr/>
        </p:nvPicPr>
        <p:blipFill>
          <a:blip r:embed="rId3"/>
          <a:stretch>
            <a:fillRect/>
          </a:stretch>
        </p:blipFill>
        <p:spPr>
          <a:xfrm>
            <a:off x="119743" y="1230301"/>
            <a:ext cx="11985172" cy="5475299"/>
          </a:xfrm>
          <a:prstGeom prst="rect">
            <a:avLst/>
          </a:prstGeom>
        </p:spPr>
      </p:pic>
    </p:spTree>
    <p:extLst>
      <p:ext uri="{BB962C8B-B14F-4D97-AF65-F5344CB8AC3E}">
        <p14:creationId xmlns:p14="http://schemas.microsoft.com/office/powerpoint/2010/main" val="288880841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200" b="1">
                <a:solidFill>
                  <a:prstClr val="black"/>
                </a:solidFill>
                <a:latin typeface="Sniglet" panose="020B0604020202020204" charset="0"/>
                <a:cs typeface="Times New Roman" panose="02020603050405020304" pitchFamily="18" charset="0"/>
              </a:rPr>
              <a:t>4.2</a:t>
            </a:r>
            <a:r>
              <a:rPr lang="en-US" sz="3733" b="1">
                <a:solidFill>
                  <a:prstClr val="black"/>
                </a:solidFill>
                <a:latin typeface="Sniglet" panose="020B0604020202020204" charset="0"/>
                <a:cs typeface="Times New Roman" panose="02020603050405020304" pitchFamily="18" charset="0"/>
              </a:rPr>
              <a:t>.   Thiết kế giao diện</a:t>
            </a:r>
          </a:p>
        </p:txBody>
      </p:sp>
      <p:pic>
        <p:nvPicPr>
          <p:cNvPr id="1031" name="Picture 7" descr="https://f52-zpg-r.zdn.vn/7849829557849438900/7a8c8559bd117e4f2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961" y="1124897"/>
            <a:ext cx="9494377" cy="534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4557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8" name="Nhóm 7">
            <a:extLst>
              <a:ext uri="{FF2B5EF4-FFF2-40B4-BE49-F238E27FC236}">
                <a16:creationId xmlns:a16="http://schemas.microsoft.com/office/drawing/2014/main" id="{DE5DCE9F-73D6-4D48-952F-517894D2D7E1}"/>
              </a:ext>
            </a:extLst>
          </p:cNvPr>
          <p:cNvGrpSpPr/>
          <p:nvPr/>
        </p:nvGrpSpPr>
        <p:grpSpPr>
          <a:xfrm>
            <a:off x="813916" y="8148412"/>
            <a:ext cx="3261545" cy="1175657"/>
            <a:chOff x="813916" y="3567164"/>
            <a:chExt cx="3261545" cy="1175657"/>
          </a:xfrm>
        </p:grpSpPr>
        <p:sp>
          <p:nvSpPr>
            <p:cNvPr id="9" name="Hình chữ nhật: Góc Tròn 8">
              <a:extLst>
                <a:ext uri="{FF2B5EF4-FFF2-40B4-BE49-F238E27FC236}">
                  <a16:creationId xmlns:a16="http://schemas.microsoft.com/office/drawing/2014/main" id="{04FE9CF1-841F-45C7-93B1-4DA3D6281DDD}"/>
                </a:ext>
              </a:extLst>
            </p:cNvPr>
            <p:cNvSpPr/>
            <p:nvPr/>
          </p:nvSpPr>
          <p:spPr>
            <a:xfrm>
              <a:off x="813916" y="3567164"/>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9C7F1348-03C1-407B-A9B8-4F8A5F9B4144}"/>
                </a:ext>
              </a:extLst>
            </p:cNvPr>
            <p:cNvSpPr/>
            <p:nvPr/>
          </p:nvSpPr>
          <p:spPr>
            <a:xfrm>
              <a:off x="1076351" y="3730425"/>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ộp Văn bản 10">
              <a:extLst>
                <a:ext uri="{FF2B5EF4-FFF2-40B4-BE49-F238E27FC236}">
                  <a16:creationId xmlns:a16="http://schemas.microsoft.com/office/drawing/2014/main" id="{434F6107-182C-438B-A357-F6AF99F13696}"/>
                </a:ext>
              </a:extLst>
            </p:cNvPr>
            <p:cNvSpPr txBox="1"/>
            <p:nvPr/>
          </p:nvSpPr>
          <p:spPr>
            <a:xfrm>
              <a:off x="2040991" y="3910795"/>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grpSp>
        <p:nvGrpSpPr>
          <p:cNvPr id="12" name="Nhóm 11">
            <a:extLst>
              <a:ext uri="{FF2B5EF4-FFF2-40B4-BE49-F238E27FC236}">
                <a16:creationId xmlns:a16="http://schemas.microsoft.com/office/drawing/2014/main" id="{FD361942-16A2-4DCD-88F6-4EAE8933BB75}"/>
              </a:ext>
            </a:extLst>
          </p:cNvPr>
          <p:cNvGrpSpPr/>
          <p:nvPr/>
        </p:nvGrpSpPr>
        <p:grpSpPr>
          <a:xfrm>
            <a:off x="4563626" y="10507791"/>
            <a:ext cx="3261545" cy="1175657"/>
            <a:chOff x="4563626" y="3564343"/>
            <a:chExt cx="3261545" cy="1175657"/>
          </a:xfrm>
        </p:grpSpPr>
        <p:sp>
          <p:nvSpPr>
            <p:cNvPr id="13" name="Hình chữ nhật: Góc Tròn 12">
              <a:extLst>
                <a:ext uri="{FF2B5EF4-FFF2-40B4-BE49-F238E27FC236}">
                  <a16:creationId xmlns:a16="http://schemas.microsoft.com/office/drawing/2014/main" id="{45BF4067-50C8-44BC-BFF5-020204A4F2D7}"/>
                </a:ext>
              </a:extLst>
            </p:cNvPr>
            <p:cNvSpPr/>
            <p:nvPr/>
          </p:nvSpPr>
          <p:spPr>
            <a:xfrm>
              <a:off x="4563626" y="3564343"/>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BF95645B-FFBC-4FC7-84A9-C9622258AEA1}"/>
                </a:ext>
              </a:extLst>
            </p:cNvPr>
            <p:cNvSpPr/>
            <p:nvPr/>
          </p:nvSpPr>
          <p:spPr>
            <a:xfrm>
              <a:off x="4743676" y="3724076"/>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DF16C2E-3581-4AC3-84FD-F99C696415AD}"/>
                </a:ext>
              </a:extLst>
            </p:cNvPr>
            <p:cNvSpPr txBox="1"/>
            <p:nvPr/>
          </p:nvSpPr>
          <p:spPr>
            <a:xfrm>
              <a:off x="5713982" y="3913801"/>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grpSp>
        <p:nvGrpSpPr>
          <p:cNvPr id="16" name="Nhóm 15">
            <a:extLst>
              <a:ext uri="{FF2B5EF4-FFF2-40B4-BE49-F238E27FC236}">
                <a16:creationId xmlns:a16="http://schemas.microsoft.com/office/drawing/2014/main" id="{9ABCBDA4-19EF-4539-BF98-0C252575E9E5}"/>
              </a:ext>
            </a:extLst>
          </p:cNvPr>
          <p:cNvGrpSpPr/>
          <p:nvPr/>
        </p:nvGrpSpPr>
        <p:grpSpPr>
          <a:xfrm>
            <a:off x="6397451" y="15651649"/>
            <a:ext cx="3261545" cy="1175657"/>
            <a:chOff x="6397451" y="5076001"/>
            <a:chExt cx="3261545" cy="1175657"/>
          </a:xfrm>
        </p:grpSpPr>
        <p:sp>
          <p:nvSpPr>
            <p:cNvPr id="17" name="Hình chữ nhật: Góc Tròn 16">
              <a:extLst>
                <a:ext uri="{FF2B5EF4-FFF2-40B4-BE49-F238E27FC236}">
                  <a16:creationId xmlns:a16="http://schemas.microsoft.com/office/drawing/2014/main" id="{FD8C9283-7B06-43F0-9442-7E569E449C2A}"/>
                </a:ext>
              </a:extLst>
            </p:cNvPr>
            <p:cNvSpPr/>
            <p:nvPr/>
          </p:nvSpPr>
          <p:spPr>
            <a:xfrm>
              <a:off x="6397451" y="5076001"/>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ình Bầu dục 17">
              <a:extLst>
                <a:ext uri="{FF2B5EF4-FFF2-40B4-BE49-F238E27FC236}">
                  <a16:creationId xmlns:a16="http://schemas.microsoft.com/office/drawing/2014/main" id="{72A73C95-0275-4D6E-BA6F-2846CCBE4039}"/>
                </a:ext>
              </a:extLst>
            </p:cNvPr>
            <p:cNvSpPr/>
            <p:nvPr/>
          </p:nvSpPr>
          <p:spPr>
            <a:xfrm>
              <a:off x="6614058" y="5242082"/>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C296880B-DFF0-4DB7-92DA-9BBB9E12C9BD}"/>
                </a:ext>
              </a:extLst>
            </p:cNvPr>
            <p:cNvSpPr txBox="1"/>
            <p:nvPr/>
          </p:nvSpPr>
          <p:spPr>
            <a:xfrm>
              <a:off x="7602819" y="5451529"/>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grpSp>
        <p:nvGrpSpPr>
          <p:cNvPr id="20" name="Nhóm 19">
            <a:extLst>
              <a:ext uri="{FF2B5EF4-FFF2-40B4-BE49-F238E27FC236}">
                <a16:creationId xmlns:a16="http://schemas.microsoft.com/office/drawing/2014/main" id="{DDCE527F-94BC-4B8C-8597-F47E5CA96A1F}"/>
              </a:ext>
            </a:extLst>
          </p:cNvPr>
          <p:cNvGrpSpPr/>
          <p:nvPr/>
        </p:nvGrpSpPr>
        <p:grpSpPr>
          <a:xfrm>
            <a:off x="8313336" y="12107991"/>
            <a:ext cx="3261545" cy="1175657"/>
            <a:chOff x="8313336" y="3564343"/>
            <a:chExt cx="3261545" cy="1175657"/>
          </a:xfrm>
        </p:grpSpPr>
        <p:sp>
          <p:nvSpPr>
            <p:cNvPr id="21" name="Hình chữ nhật: Góc Tròn 20">
              <a:extLst>
                <a:ext uri="{FF2B5EF4-FFF2-40B4-BE49-F238E27FC236}">
                  <a16:creationId xmlns:a16="http://schemas.microsoft.com/office/drawing/2014/main" id="{9BC24A49-86AC-4408-8617-77AFA9825612}"/>
                </a:ext>
              </a:extLst>
            </p:cNvPr>
            <p:cNvSpPr/>
            <p:nvPr/>
          </p:nvSpPr>
          <p:spPr>
            <a:xfrm>
              <a:off x="8313336" y="3564343"/>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AED3D738-E0CE-4FCB-BDBC-4A5F20301B60}"/>
                </a:ext>
              </a:extLst>
            </p:cNvPr>
            <p:cNvSpPr/>
            <p:nvPr/>
          </p:nvSpPr>
          <p:spPr>
            <a:xfrm>
              <a:off x="8501759" y="3719883"/>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21758D9C-72E0-4B44-9F64-8904C7B2D885}"/>
                </a:ext>
              </a:extLst>
            </p:cNvPr>
            <p:cNvSpPr txBox="1"/>
            <p:nvPr/>
          </p:nvSpPr>
          <p:spPr>
            <a:xfrm>
              <a:off x="9545468" y="3921339"/>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grpSp>
        <p:nvGrpSpPr>
          <p:cNvPr id="24" name="Nhóm 23">
            <a:extLst>
              <a:ext uri="{FF2B5EF4-FFF2-40B4-BE49-F238E27FC236}">
                <a16:creationId xmlns:a16="http://schemas.microsoft.com/office/drawing/2014/main" id="{7BE73F2E-5163-4612-B9FE-902AE6D431AA}"/>
              </a:ext>
            </a:extLst>
          </p:cNvPr>
          <p:cNvGrpSpPr/>
          <p:nvPr/>
        </p:nvGrpSpPr>
        <p:grpSpPr>
          <a:xfrm>
            <a:off x="2346290" y="13887139"/>
            <a:ext cx="3261545" cy="1175657"/>
            <a:chOff x="2346290" y="5089491"/>
            <a:chExt cx="3261545" cy="1175657"/>
          </a:xfrm>
        </p:grpSpPr>
        <p:sp>
          <p:nvSpPr>
            <p:cNvPr id="25" name="Hình chữ nhật: Góc Tròn 24">
              <a:extLst>
                <a:ext uri="{FF2B5EF4-FFF2-40B4-BE49-F238E27FC236}">
                  <a16:creationId xmlns:a16="http://schemas.microsoft.com/office/drawing/2014/main" id="{F69F4BDF-D909-4EA9-A93B-DDAC5A5320D3}"/>
                </a:ext>
              </a:extLst>
            </p:cNvPr>
            <p:cNvSpPr/>
            <p:nvPr/>
          </p:nvSpPr>
          <p:spPr>
            <a:xfrm>
              <a:off x="2346290" y="5089491"/>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ình Bầu dục 25">
              <a:extLst>
                <a:ext uri="{FF2B5EF4-FFF2-40B4-BE49-F238E27FC236}">
                  <a16:creationId xmlns:a16="http://schemas.microsoft.com/office/drawing/2014/main" id="{F8961594-E910-401E-A571-C3AD8DC4801A}"/>
                </a:ext>
              </a:extLst>
            </p:cNvPr>
            <p:cNvSpPr/>
            <p:nvPr/>
          </p:nvSpPr>
          <p:spPr>
            <a:xfrm>
              <a:off x="2613577" y="5242083"/>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ộp Văn bản 26">
              <a:extLst>
                <a:ext uri="{FF2B5EF4-FFF2-40B4-BE49-F238E27FC236}">
                  <a16:creationId xmlns:a16="http://schemas.microsoft.com/office/drawing/2014/main" id="{8814952C-133E-4988-8DEE-D5E1813C0B4C}"/>
                </a:ext>
              </a:extLst>
            </p:cNvPr>
            <p:cNvSpPr txBox="1"/>
            <p:nvPr/>
          </p:nvSpPr>
          <p:spPr>
            <a:xfrm>
              <a:off x="3549529" y="5446486"/>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sp>
        <p:nvSpPr>
          <p:cNvPr id="28" name="Isosceles Triangle 3">
            <a:extLst>
              <a:ext uri="{FF2B5EF4-FFF2-40B4-BE49-F238E27FC236}">
                <a16:creationId xmlns:a16="http://schemas.microsoft.com/office/drawing/2014/main" id="{6ACB0BE6-9BC6-4B51-8E82-900D2CD30E46}"/>
              </a:ext>
            </a:extLst>
          </p:cNvPr>
          <p:cNvSpPr/>
          <p:nvPr/>
        </p:nvSpPr>
        <p:spPr>
          <a:xfrm rot="14502387">
            <a:off x="-4118006" y="-123984"/>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Isosceles Triangle 3">
            <a:extLst>
              <a:ext uri="{FF2B5EF4-FFF2-40B4-BE49-F238E27FC236}">
                <a16:creationId xmlns:a16="http://schemas.microsoft.com/office/drawing/2014/main" id="{CF42425B-9A97-416D-A4B8-211B5D358DFE}"/>
              </a:ext>
            </a:extLst>
          </p:cNvPr>
          <p:cNvSpPr/>
          <p:nvPr/>
        </p:nvSpPr>
        <p:spPr>
          <a:xfrm rot="5644937">
            <a:off x="14134108" y="-2676583"/>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Isosceles Triangle 3">
            <a:extLst>
              <a:ext uri="{FF2B5EF4-FFF2-40B4-BE49-F238E27FC236}">
                <a16:creationId xmlns:a16="http://schemas.microsoft.com/office/drawing/2014/main" id="{E85457AC-A6A6-49D4-80E2-7E05DF5507A5}"/>
              </a:ext>
            </a:extLst>
          </p:cNvPr>
          <p:cNvSpPr/>
          <p:nvPr/>
        </p:nvSpPr>
        <p:spPr>
          <a:xfrm rot="6807935">
            <a:off x="-4243660" y="6498587"/>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Isosceles Triangle 3">
            <a:extLst>
              <a:ext uri="{FF2B5EF4-FFF2-40B4-BE49-F238E27FC236}">
                <a16:creationId xmlns:a16="http://schemas.microsoft.com/office/drawing/2014/main" id="{50DF39E7-F0F7-4270-8057-6A02BB0F399E}"/>
              </a:ext>
            </a:extLst>
          </p:cNvPr>
          <p:cNvSpPr/>
          <p:nvPr/>
        </p:nvSpPr>
        <p:spPr>
          <a:xfrm rot="10863956">
            <a:off x="12646195" y="7887818"/>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Isosceles Triangle 3">
            <a:extLst>
              <a:ext uri="{FF2B5EF4-FFF2-40B4-BE49-F238E27FC236}">
                <a16:creationId xmlns:a16="http://schemas.microsoft.com/office/drawing/2014/main" id="{67F9B286-687C-4A30-A2AC-72D13DFC6415}"/>
              </a:ext>
            </a:extLst>
          </p:cNvPr>
          <p:cNvSpPr/>
          <p:nvPr/>
        </p:nvSpPr>
        <p:spPr>
          <a:xfrm rot="10863956">
            <a:off x="-1081872" y="-1854135"/>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Isosceles Triangle 3">
            <a:extLst>
              <a:ext uri="{FF2B5EF4-FFF2-40B4-BE49-F238E27FC236}">
                <a16:creationId xmlns:a16="http://schemas.microsoft.com/office/drawing/2014/main" id="{605CB38B-D178-4B83-B32E-8555069274B6}"/>
              </a:ext>
            </a:extLst>
          </p:cNvPr>
          <p:cNvSpPr/>
          <p:nvPr/>
        </p:nvSpPr>
        <p:spPr>
          <a:xfrm rot="5313045">
            <a:off x="14117855" y="191059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Isosceles Triangle 3">
            <a:extLst>
              <a:ext uri="{FF2B5EF4-FFF2-40B4-BE49-F238E27FC236}">
                <a16:creationId xmlns:a16="http://schemas.microsoft.com/office/drawing/2014/main" id="{32189CFA-D67B-4849-A28F-E9F91F5BACA8}"/>
              </a:ext>
            </a:extLst>
          </p:cNvPr>
          <p:cNvSpPr/>
          <p:nvPr/>
        </p:nvSpPr>
        <p:spPr>
          <a:xfrm rot="5313045">
            <a:off x="-2196809" y="2900363"/>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Isosceles Triangle 3">
            <a:extLst>
              <a:ext uri="{FF2B5EF4-FFF2-40B4-BE49-F238E27FC236}">
                <a16:creationId xmlns:a16="http://schemas.microsoft.com/office/drawing/2014/main" id="{58F82A3B-2CE8-45EC-BB6A-305DAB5721B8}"/>
              </a:ext>
            </a:extLst>
          </p:cNvPr>
          <p:cNvSpPr/>
          <p:nvPr/>
        </p:nvSpPr>
        <p:spPr>
          <a:xfrm rot="7348457">
            <a:off x="8258563" y="-1828546"/>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Isosceles Triangle 3">
            <a:extLst>
              <a:ext uri="{FF2B5EF4-FFF2-40B4-BE49-F238E27FC236}">
                <a16:creationId xmlns:a16="http://schemas.microsoft.com/office/drawing/2014/main" id="{7B6F3BB0-969B-4F3B-B5CD-E2E8913EFCFC}"/>
              </a:ext>
            </a:extLst>
          </p:cNvPr>
          <p:cNvSpPr/>
          <p:nvPr/>
        </p:nvSpPr>
        <p:spPr>
          <a:xfrm rot="7348457">
            <a:off x="3169933" y="-1923256"/>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Isosceles Triangle 3">
            <a:extLst>
              <a:ext uri="{FF2B5EF4-FFF2-40B4-BE49-F238E27FC236}">
                <a16:creationId xmlns:a16="http://schemas.microsoft.com/office/drawing/2014/main" id="{EFDD432D-2ADB-4F1F-B693-C4F5097C14DA}"/>
              </a:ext>
            </a:extLst>
          </p:cNvPr>
          <p:cNvSpPr/>
          <p:nvPr/>
        </p:nvSpPr>
        <p:spPr>
          <a:xfrm rot="10649136">
            <a:off x="15208667" y="789982"/>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8" name="Picture 37"/>
          <p:cNvPicPr/>
          <p:nvPr/>
        </p:nvPicPr>
        <p:blipFill>
          <a:blip r:embed="rId2"/>
          <a:stretch>
            <a:fillRect/>
          </a:stretch>
        </p:blipFill>
        <p:spPr>
          <a:xfrm>
            <a:off x="736209" y="-31647"/>
            <a:ext cx="10719581" cy="6539590"/>
          </a:xfrm>
          <a:prstGeom prst="rect">
            <a:avLst/>
          </a:prstGeom>
        </p:spPr>
      </p:pic>
      <p:sp>
        <p:nvSpPr>
          <p:cNvPr id="3" name="Rectangle 2">
            <a:extLst>
              <a:ext uri="{FF2B5EF4-FFF2-40B4-BE49-F238E27FC236}">
                <a16:creationId xmlns:a16="http://schemas.microsoft.com/office/drawing/2014/main" id="{B198D5A1-164C-4A10-935E-ACB29982F287}"/>
              </a:ext>
            </a:extLst>
          </p:cNvPr>
          <p:cNvSpPr/>
          <p:nvPr/>
        </p:nvSpPr>
        <p:spPr>
          <a:xfrm>
            <a:off x="3238564" y="4038742"/>
            <a:ext cx="5486419" cy="791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Times New Roman" panose="02020603050405020304" pitchFamily="18" charset="0"/>
                <a:cs typeface="Times New Roman" panose="02020603050405020304" pitchFamily="18" charset="0"/>
              </a:rPr>
              <a:t>Đến Với Bài Báo Cáo Của Nhóm 12</a:t>
            </a:r>
          </a:p>
        </p:txBody>
      </p:sp>
    </p:spTree>
    <p:extLst>
      <p:ext uri="{BB962C8B-B14F-4D97-AF65-F5344CB8AC3E}">
        <p14:creationId xmlns:p14="http://schemas.microsoft.com/office/powerpoint/2010/main" val="964944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53CC52DB-BF38-48EA-B112-9BD7AA75A42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123949"/>
            <a:ext cx="8991600" cy="5353051"/>
          </a:xfrm>
          <a:prstGeom prst="rect">
            <a:avLst/>
          </a:prstGeom>
          <a:noFill/>
          <a:ln>
            <a:noFill/>
          </a:ln>
        </p:spPr>
      </p:pic>
    </p:spTree>
    <p:extLst>
      <p:ext uri="{BB962C8B-B14F-4D97-AF65-F5344CB8AC3E}">
        <p14:creationId xmlns:p14="http://schemas.microsoft.com/office/powerpoint/2010/main" val="237649841"/>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0DBE49CE-ADE1-4D8E-BEE9-6EF7A6DBB2E3}"/>
              </a:ext>
            </a:extLst>
          </p:cNvPr>
          <p:cNvPicPr/>
          <p:nvPr/>
        </p:nvPicPr>
        <p:blipFill>
          <a:blip r:embed="rId3"/>
          <a:stretch>
            <a:fillRect/>
          </a:stretch>
        </p:blipFill>
        <p:spPr>
          <a:xfrm>
            <a:off x="1347158" y="1190445"/>
            <a:ext cx="9962072" cy="5184476"/>
          </a:xfrm>
          <a:prstGeom prst="rect">
            <a:avLst/>
          </a:prstGeom>
        </p:spPr>
      </p:pic>
    </p:spTree>
    <p:extLst>
      <p:ext uri="{BB962C8B-B14F-4D97-AF65-F5344CB8AC3E}">
        <p14:creationId xmlns:p14="http://schemas.microsoft.com/office/powerpoint/2010/main" val="3229630503"/>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299E92D6-447C-4AF7-A838-10ED3143CDF3}"/>
              </a:ext>
            </a:extLst>
          </p:cNvPr>
          <p:cNvPicPr/>
          <p:nvPr/>
        </p:nvPicPr>
        <p:blipFill>
          <a:blip r:embed="rId3"/>
          <a:stretch>
            <a:fillRect/>
          </a:stretch>
        </p:blipFill>
        <p:spPr>
          <a:xfrm>
            <a:off x="1196196" y="1164567"/>
            <a:ext cx="9983638" cy="5184476"/>
          </a:xfrm>
          <a:prstGeom prst="rect">
            <a:avLst/>
          </a:prstGeom>
        </p:spPr>
      </p:pic>
    </p:spTree>
    <p:extLst>
      <p:ext uri="{BB962C8B-B14F-4D97-AF65-F5344CB8AC3E}">
        <p14:creationId xmlns:p14="http://schemas.microsoft.com/office/powerpoint/2010/main" val="3943712898"/>
      </p:ext>
    </p:extLst>
  </p:cSld>
  <p:clrMapOvr>
    <a:masterClrMapping/>
  </p:clrMapOvr>
  <p:transition spd="slow">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8F413256-42C7-426A-815B-03EEC9394B92}"/>
              </a:ext>
            </a:extLst>
          </p:cNvPr>
          <p:cNvPicPr/>
          <p:nvPr/>
        </p:nvPicPr>
        <p:blipFill>
          <a:blip r:embed="rId3"/>
          <a:stretch>
            <a:fillRect/>
          </a:stretch>
        </p:blipFill>
        <p:spPr>
          <a:xfrm>
            <a:off x="1122872" y="1121434"/>
            <a:ext cx="10022456" cy="5193101"/>
          </a:xfrm>
          <a:prstGeom prst="rect">
            <a:avLst/>
          </a:prstGeom>
        </p:spPr>
      </p:pic>
    </p:spTree>
    <p:extLst>
      <p:ext uri="{BB962C8B-B14F-4D97-AF65-F5344CB8AC3E}">
        <p14:creationId xmlns:p14="http://schemas.microsoft.com/office/powerpoint/2010/main" val="260217923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27315"/>
            <a:ext cx="4005941" cy="170464"/>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80" y="4336"/>
            <a:ext cx="8792917"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4.2.   Thiết kế giao diện</a:t>
            </a:r>
          </a:p>
        </p:txBody>
      </p:sp>
      <p:pic>
        <p:nvPicPr>
          <p:cNvPr id="6" name="Picture 5">
            <a:extLst>
              <a:ext uri="{FF2B5EF4-FFF2-40B4-BE49-F238E27FC236}">
                <a16:creationId xmlns:a16="http://schemas.microsoft.com/office/drawing/2014/main" id="{3BABAA72-D1FE-469F-B541-FFE8CABDFEAE}"/>
              </a:ext>
            </a:extLst>
          </p:cNvPr>
          <p:cNvPicPr/>
          <p:nvPr/>
        </p:nvPicPr>
        <p:blipFill>
          <a:blip r:embed="rId3"/>
          <a:stretch>
            <a:fillRect/>
          </a:stretch>
        </p:blipFill>
        <p:spPr>
          <a:xfrm>
            <a:off x="897147" y="1147313"/>
            <a:ext cx="10265433" cy="5141344"/>
          </a:xfrm>
          <a:prstGeom prst="rect">
            <a:avLst/>
          </a:prstGeom>
        </p:spPr>
      </p:pic>
    </p:spTree>
    <p:extLst>
      <p:ext uri="{BB962C8B-B14F-4D97-AF65-F5344CB8AC3E}">
        <p14:creationId xmlns:p14="http://schemas.microsoft.com/office/powerpoint/2010/main" val="3503900177"/>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9" y="849086"/>
            <a:ext cx="8131627" cy="148693"/>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274879" y="4336"/>
            <a:ext cx="10741463"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4.3.   Lập trình sử dụng MVC5 và SQL Server:</a:t>
            </a:r>
          </a:p>
        </p:txBody>
      </p:sp>
      <p:sp>
        <p:nvSpPr>
          <p:cNvPr id="6" name="Shape 71">
            <a:extLst>
              <a:ext uri="{FF2B5EF4-FFF2-40B4-BE49-F238E27FC236}">
                <a16:creationId xmlns:a16="http://schemas.microsoft.com/office/drawing/2014/main" id="{72DB2ED8-3BE6-435D-BA0A-A33CD834597B}"/>
              </a:ext>
            </a:extLst>
          </p:cNvPr>
          <p:cNvSpPr txBox="1">
            <a:spLocks/>
          </p:cNvSpPr>
          <p:nvPr/>
        </p:nvSpPr>
        <p:spPr>
          <a:xfrm>
            <a:off x="274879" y="1027356"/>
            <a:ext cx="11642241" cy="1370950"/>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dirty="0" err="1">
                <a:solidFill>
                  <a:prstClr val="black"/>
                </a:solidFill>
                <a:latin typeface="Sniglet" panose="020B0604020202020204" charset="0"/>
                <a:cs typeface="Times New Roman" panose="02020603050405020304" pitchFamily="18" charset="0"/>
              </a:rPr>
              <a:t>Một</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số</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kỹ</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thuật</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được</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sử</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dụng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để</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xây</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dựng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ứng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dụng</a:t>
            </a:r>
            <a:r>
              <a:rPr lang="en-US" sz="3733" b="1" dirty="0">
                <a:solidFill>
                  <a:prstClr val="black"/>
                </a:solidFill>
                <a:latin typeface="Sniglet" panose="020B0604020202020204" charset="0"/>
                <a:cs typeface="Times New Roman" panose="02020603050405020304" pitchFamily="18" charset="0"/>
              </a:rPr>
              <a:t>:</a:t>
            </a:r>
          </a:p>
        </p:txBody>
      </p:sp>
      <p:sp>
        <p:nvSpPr>
          <p:cNvPr id="7" name="Shape 71">
            <a:extLst>
              <a:ext uri="{FF2B5EF4-FFF2-40B4-BE49-F238E27FC236}">
                <a16:creationId xmlns:a16="http://schemas.microsoft.com/office/drawing/2014/main" id="{B26F6D31-7251-497F-9164-660F2E39C58C}"/>
              </a:ext>
            </a:extLst>
          </p:cNvPr>
          <p:cNvSpPr txBox="1">
            <a:spLocks/>
          </p:cNvSpPr>
          <p:nvPr/>
        </p:nvSpPr>
        <p:spPr>
          <a:xfrm>
            <a:off x="935280" y="2050100"/>
            <a:ext cx="10872984" cy="4333447"/>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WebGrid</a:t>
            </a:r>
            <a:r>
              <a:rPr lang="en-US" sz="3733" b="1" dirty="0">
                <a:solidFill>
                  <a:prstClr val="black"/>
                </a:solidFill>
                <a:latin typeface="Sniglet" panose="020B0604020202020204" charset="0"/>
                <a:cs typeface="Times New Roman" panose="02020603050405020304" pitchFamily="18" charset="0"/>
              </a:rPr>
              <a:t> -&gt; </a:t>
            </a:r>
            <a:r>
              <a:rPr lang="en-US" sz="3733" b="1" dirty="0" err="1">
                <a:solidFill>
                  <a:prstClr val="black"/>
                </a:solidFill>
                <a:latin typeface="Sniglet" panose="020B0604020202020204" charset="0"/>
                <a:cs typeface="Times New Roman" panose="02020603050405020304" pitchFamily="18" charset="0"/>
              </a:rPr>
              <a:t>Phân</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trang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dữ</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liệu</a:t>
            </a:r>
            <a:r>
              <a:rPr lang="en-US" sz="3733" b="1" dirty="0">
                <a:solidFill>
                  <a:prstClr val="black"/>
                </a:solidFill>
                <a:latin typeface="Sniglet" panose="020B0604020202020204" charset="0"/>
                <a:cs typeface="Times New Roman" panose="02020603050405020304" pitchFamily="18" charset="0"/>
              </a:rPr>
              <a:t>.</a:t>
            </a:r>
          </a:p>
          <a:p>
            <a:pPr defTabSz="609585"/>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AuthorizeAttribute</a:t>
            </a:r>
            <a:r>
              <a:rPr lang="en-US" sz="3733" b="1" dirty="0">
                <a:solidFill>
                  <a:prstClr val="black"/>
                </a:solidFill>
                <a:latin typeface="Sniglet" panose="020B0604020202020204" charset="0"/>
                <a:cs typeface="Times New Roman" panose="02020603050405020304" pitchFamily="18" charset="0"/>
              </a:rPr>
              <a:t> -&gt; </a:t>
            </a:r>
            <a:r>
              <a:rPr lang="en-US" sz="3733" b="1" dirty="0" err="1">
                <a:solidFill>
                  <a:prstClr val="black"/>
                </a:solidFill>
                <a:latin typeface="Sniglet" panose="020B0604020202020204" charset="0"/>
                <a:cs typeface="Times New Roman" panose="02020603050405020304" pitchFamily="18" charset="0"/>
              </a:rPr>
              <a:t>Phân</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quyền</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người</a:t>
            </a:r>
            <a:r>
              <a:rPr lang="en-US" sz="3733" b="1" dirty="0">
                <a:solidFill>
                  <a:prstClr val="black"/>
                </a:solidFill>
                <a:latin typeface="Sniglet" panose="020B0604020202020204" charset="0"/>
                <a:cs typeface="Times New Roman" panose="02020603050405020304" pitchFamily="18" charset="0"/>
              </a:rPr>
              <a:t> dung</a:t>
            </a:r>
          </a:p>
          <a:p>
            <a:pPr defTabSz="609585"/>
            <a:r>
              <a:rPr lang="en-US" sz="3733" b="1" dirty="0">
                <a:solidFill>
                  <a:prstClr val="black"/>
                </a:solidFill>
                <a:latin typeface="Sniglet" panose="020B0604020202020204" charset="0"/>
                <a:cs typeface="Times New Roman" panose="02020603050405020304" pitchFamily="18" charset="0"/>
              </a:rPr>
              <a:t>- Ajax -&gt; Thao </a:t>
            </a:r>
            <a:r>
              <a:rPr lang="en-US" sz="3733" b="1" dirty="0" err="1">
                <a:solidFill>
                  <a:prstClr val="black"/>
                </a:solidFill>
                <a:latin typeface="Sniglet" panose="020B0604020202020204" charset="0"/>
                <a:cs typeface="Times New Roman" panose="02020603050405020304" pitchFamily="18" charset="0"/>
              </a:rPr>
              <a:t>tác</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đồng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thời</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với</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nhiều</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bảng</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dữ</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liệu</a:t>
            </a:r>
            <a:r>
              <a:rPr lang="en-US" sz="3733" b="1" dirty="0">
                <a:solidFill>
                  <a:prstClr val="black"/>
                </a:solidFill>
                <a:latin typeface="Sniglet" panose="020B0604020202020204" charset="0"/>
                <a:cs typeface="Times New Roman" panose="02020603050405020304" pitchFamily="18" charset="0"/>
              </a:rPr>
              <a:t>.</a:t>
            </a:r>
          </a:p>
          <a:p>
            <a:pPr defTabSz="609585"/>
            <a:r>
              <a:rPr lang="en-US" sz="3733" b="1" dirty="0">
                <a:solidFill>
                  <a:prstClr val="black"/>
                </a:solidFill>
                <a:latin typeface="Sniglet" panose="020B0604020202020204" charset="0"/>
                <a:cs typeface="Times New Roman" panose="02020603050405020304" pitchFamily="18" charset="0"/>
              </a:rPr>
              <a:t>- Data Validation -&gt; </a:t>
            </a:r>
            <a:r>
              <a:rPr lang="en-US" sz="3733" b="1" dirty="0" err="1">
                <a:solidFill>
                  <a:prstClr val="black"/>
                </a:solidFill>
                <a:latin typeface="Sniglet" panose="020B0604020202020204" charset="0"/>
                <a:cs typeface="Times New Roman" panose="02020603050405020304" pitchFamily="18" charset="0"/>
              </a:rPr>
              <a:t>xác</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thực</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việc</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nhập</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liệu</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của</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người</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dùng</a:t>
            </a:r>
            <a:r>
              <a:rPr lang="en-US" sz="3733" b="1" dirty="0">
                <a:solidFill>
                  <a:prstClr val="black"/>
                </a:solidFill>
                <a:latin typeface="Sniglet" panose="020B0604020202020204" charset="0"/>
                <a:cs typeface="Times New Roman" panose="02020603050405020304" pitchFamily="18" charset="0"/>
              </a:rPr>
              <a:t>.</a:t>
            </a:r>
          </a:p>
        </p:txBody>
      </p:sp>
    </p:spTree>
    <p:extLst>
      <p:ext uri="{BB962C8B-B14F-4D97-AF65-F5344CB8AC3E}">
        <p14:creationId xmlns:p14="http://schemas.microsoft.com/office/powerpoint/2010/main" val="1932283333"/>
      </p:ext>
    </p:extLst>
  </p:cSld>
  <p:clrMapOvr>
    <a:masterClrMapping/>
  </p:clrMapOvr>
  <p:transition spd="slow">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914400" y="3152523"/>
            <a:ext cx="10363200" cy="1546399"/>
          </a:xfrm>
          <a:prstGeom prst="rect">
            <a:avLst/>
          </a:prstGeom>
        </p:spPr>
        <p:txBody>
          <a:bodyPr vert="horz" lIns="121900" tIns="121900" rIns="121900" bIns="121900" rtlCol="0" anchor="b" anchorCtr="0">
            <a:noAutofit/>
          </a:bodyPr>
          <a:lstStyle/>
          <a:p>
            <a:r>
              <a:rPr lang="en" sz="8000">
                <a:latin typeface="Sniglet" panose="020B0604020202020204" charset="0"/>
              </a:rPr>
              <a:t>5</a:t>
            </a:r>
          </a:p>
          <a:p>
            <a:endParaRPr>
              <a:latin typeface="Sniglet" panose="020B0604020202020204" charset="0"/>
            </a:endParaRPr>
          </a:p>
          <a:p>
            <a:r>
              <a:rPr lang="en" b="1">
                <a:latin typeface="Sniglet" panose="020B0604020202020204" charset="0"/>
                <a:cs typeface="Times New Roman" panose="02020603050405020304" pitchFamily="18" charset="0"/>
              </a:rPr>
              <a:t>KẾT LUẬN</a:t>
            </a:r>
          </a:p>
        </p:txBody>
      </p:sp>
      <p:sp>
        <p:nvSpPr>
          <p:cNvPr id="73" name="Shape 73"/>
          <p:cNvSpPr/>
          <p:nvPr/>
        </p:nvSpPr>
        <p:spPr>
          <a:xfrm>
            <a:off x="4879539" y="882822"/>
            <a:ext cx="2432923" cy="226970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Tree>
    <p:extLst>
      <p:ext uri="{BB962C8B-B14F-4D97-AF65-F5344CB8AC3E}">
        <p14:creationId xmlns:p14="http://schemas.microsoft.com/office/powerpoint/2010/main" val="3597502057"/>
      </p:ext>
    </p:extLst>
  </p:cSld>
  <p:clrMapOvr>
    <a:masterClrMapping/>
  </p:clrMapOvr>
  <mc:AlternateContent xmlns:mc="http://schemas.openxmlformats.org/markup-compatibility/2006" xmlns:p14="http://schemas.microsoft.com/office/powerpoint/2010/main">
    <mc:Choice Requires="p14">
      <p:transition spd="slow">
        <p14:glitter pattern="hexagon"/>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8"/>
            <a:ext cx="2264228"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7198196"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5.    KẾT LUẬN</a:t>
            </a:r>
          </a:p>
        </p:txBody>
      </p:sp>
      <p:sp>
        <p:nvSpPr>
          <p:cNvPr id="5" name="Shape 71">
            <a:extLst>
              <a:ext uri="{FF2B5EF4-FFF2-40B4-BE49-F238E27FC236}">
                <a16:creationId xmlns:a16="http://schemas.microsoft.com/office/drawing/2014/main" id="{46C85C83-B908-4058-8A33-6C4540CB55E7}"/>
              </a:ext>
            </a:extLst>
          </p:cNvPr>
          <p:cNvSpPr txBox="1">
            <a:spLocks/>
          </p:cNvSpPr>
          <p:nvPr/>
        </p:nvSpPr>
        <p:spPr>
          <a:xfrm>
            <a:off x="432690" y="1398808"/>
            <a:ext cx="11236797" cy="4325336"/>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Ưu điểm:</a:t>
            </a:r>
          </a:p>
          <a:p>
            <a:pPr defTabSz="609585"/>
            <a:r>
              <a:rPr lang="en-US" sz="3733" b="1">
                <a:solidFill>
                  <a:prstClr val="black"/>
                </a:solidFill>
                <a:latin typeface="Sniglet" panose="020B0604020202020204" charset="0"/>
                <a:cs typeface="Times New Roman" panose="02020603050405020304" pitchFamily="18" charset="0"/>
              </a:rPr>
              <a:t>	- Đáp ứng đầy đủ các chức năng đã đề ra.</a:t>
            </a:r>
          </a:p>
          <a:p>
            <a:pPr defTabSz="609585"/>
            <a:r>
              <a:rPr lang="en-US" sz="3733" b="1">
                <a:solidFill>
                  <a:prstClr val="black"/>
                </a:solidFill>
                <a:latin typeface="Sniglet" panose="020B0604020202020204" charset="0"/>
                <a:cs typeface="Times New Roman" panose="02020603050405020304" pitchFamily="18" charset="0"/>
              </a:rPr>
              <a:t>	- Giao diện đẹp mắt, bố cục hợp lý, rõ ràng.</a:t>
            </a:r>
          </a:p>
          <a:p>
            <a:pPr defTabSz="609585"/>
            <a:r>
              <a:rPr lang="en-US" sz="3733" b="1">
                <a:solidFill>
                  <a:prstClr val="black"/>
                </a:solidFill>
                <a:latin typeface="Sniglet" panose="020B0604020202020204" charset="0"/>
                <a:cs typeface="Times New Roman" panose="02020603050405020304" pitchFamily="18" charset="0"/>
              </a:rPr>
              <a:t>	- Quan trọng nhất là giúp khách sạn tối ưu hóa về mặt quản lý, tiết kiệm chi phí, thời gian, tăng sự tiếp cận phía khách sạn, thúc đẩy doanh thu tăng cao.</a:t>
            </a:r>
          </a:p>
          <a:p>
            <a:pPr defTabSz="609585"/>
            <a:endParaRPr lang="en-US" sz="3733" b="1">
              <a:solidFill>
                <a:prstClr val="black"/>
              </a:solidFill>
              <a:latin typeface="Sniglet" panose="020B0604020202020204" charset="0"/>
              <a:cs typeface="Times New Roman" panose="02020603050405020304" pitchFamily="18" charset="0"/>
            </a:endParaRPr>
          </a:p>
        </p:txBody>
      </p:sp>
    </p:spTree>
    <p:extLst>
      <p:ext uri="{BB962C8B-B14F-4D97-AF65-F5344CB8AC3E}">
        <p14:creationId xmlns:p14="http://schemas.microsoft.com/office/powerpoint/2010/main" val="760065054"/>
      </p:ext>
    </p:extLst>
  </p:cSld>
  <p:clrMapOvr>
    <a:masterClrMapping/>
  </p:clrMapOvr>
  <mc:AlternateContent xmlns:mc="http://schemas.openxmlformats.org/markup-compatibility/2006" xmlns:p14="http://schemas.microsoft.com/office/powerpoint/2010/main">
    <mc:Choice Requires="p14">
      <p:transition spd="med">
        <p14:rippl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8"/>
            <a:ext cx="2264228"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7198196"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5.    KẾT LUẬN</a:t>
            </a:r>
          </a:p>
        </p:txBody>
      </p:sp>
      <p:sp>
        <p:nvSpPr>
          <p:cNvPr id="5" name="Shape 71">
            <a:extLst>
              <a:ext uri="{FF2B5EF4-FFF2-40B4-BE49-F238E27FC236}">
                <a16:creationId xmlns:a16="http://schemas.microsoft.com/office/drawing/2014/main" id="{46C85C83-B908-4058-8A33-6C4540CB55E7}"/>
              </a:ext>
            </a:extLst>
          </p:cNvPr>
          <p:cNvSpPr txBox="1">
            <a:spLocks/>
          </p:cNvSpPr>
          <p:nvPr/>
        </p:nvSpPr>
        <p:spPr>
          <a:xfrm>
            <a:off x="432690" y="1577348"/>
            <a:ext cx="11236797" cy="4088691"/>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Nhược điểm:</a:t>
            </a:r>
          </a:p>
          <a:p>
            <a:pPr defTabSz="609585"/>
            <a:r>
              <a:rPr lang="en-US" sz="3733" b="1">
                <a:solidFill>
                  <a:prstClr val="black"/>
                </a:solidFill>
                <a:latin typeface="Sniglet" panose="020B0604020202020204" charset="0"/>
                <a:cs typeface="Times New Roman" panose="02020603050405020304" pitchFamily="18" charset="0"/>
              </a:rPr>
              <a:t>	- Quy trình xử lý nghiệp vụ chuyên môn có thể chưa tối ưu.</a:t>
            </a:r>
          </a:p>
          <a:p>
            <a:pPr defTabSz="609585"/>
            <a:r>
              <a:rPr lang="en-US" sz="3733" b="1">
                <a:solidFill>
                  <a:prstClr val="black"/>
                </a:solidFill>
                <a:latin typeface="Sniglet" panose="020B0604020202020204" charset="0"/>
                <a:cs typeface="Times New Roman" panose="02020603050405020304" pitchFamily="18" charset="0"/>
              </a:rPr>
              <a:t>	- Chỉ mới đáp ứng được những chức năng cơ bản, chưa thể áp dụng cho khách sạn có quy mô lớn.</a:t>
            </a:r>
          </a:p>
          <a:p>
            <a:pPr defTabSz="609585"/>
            <a:r>
              <a:rPr lang="en-US" sz="3733" b="1">
                <a:solidFill>
                  <a:prstClr val="black"/>
                </a:solidFill>
                <a:latin typeface="Sniglet" panose="020B0604020202020204" charset="0"/>
                <a:cs typeface="Times New Roman" panose="02020603050405020304" pitchFamily="18" charset="0"/>
              </a:rPr>
              <a:t>	- Tính bảo mật của hệ thống chưa cao.</a:t>
            </a:r>
          </a:p>
          <a:p>
            <a:pPr defTabSz="609585"/>
            <a:endParaRPr lang="en-US" sz="3733" b="1">
              <a:solidFill>
                <a:prstClr val="black"/>
              </a:solidFill>
              <a:latin typeface="Sniglet" panose="020B0604020202020204" charset="0"/>
              <a:cs typeface="Times New Roman" panose="02020603050405020304" pitchFamily="18" charset="0"/>
            </a:endParaRPr>
          </a:p>
        </p:txBody>
      </p:sp>
    </p:spTree>
    <p:extLst>
      <p:ext uri="{BB962C8B-B14F-4D97-AF65-F5344CB8AC3E}">
        <p14:creationId xmlns:p14="http://schemas.microsoft.com/office/powerpoint/2010/main" val="296096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8"/>
            <a:ext cx="2264228"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7198196"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dirty="0">
                <a:solidFill>
                  <a:prstClr val="black"/>
                </a:solidFill>
                <a:latin typeface="Sniglet" panose="020B0604020202020204" charset="0"/>
                <a:cs typeface="Times New Roman" panose="02020603050405020304" pitchFamily="18" charset="0"/>
              </a:rPr>
              <a:t>5.    KẾT LUẬN</a:t>
            </a:r>
          </a:p>
        </p:txBody>
      </p:sp>
      <p:sp>
        <p:nvSpPr>
          <p:cNvPr id="5" name="Shape 71">
            <a:extLst>
              <a:ext uri="{FF2B5EF4-FFF2-40B4-BE49-F238E27FC236}">
                <a16:creationId xmlns:a16="http://schemas.microsoft.com/office/drawing/2014/main" id="{46C85C83-B908-4058-8A33-6C4540CB55E7}"/>
              </a:ext>
            </a:extLst>
          </p:cNvPr>
          <p:cNvSpPr txBox="1">
            <a:spLocks/>
          </p:cNvSpPr>
          <p:nvPr/>
        </p:nvSpPr>
        <p:spPr>
          <a:xfrm>
            <a:off x="681487" y="1230302"/>
            <a:ext cx="11256035" cy="5354682"/>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Một </a:t>
            </a:r>
            <a:r>
              <a:rPr lang="en-US" sz="3733" b="1" dirty="0" err="1">
                <a:solidFill>
                  <a:prstClr val="black"/>
                </a:solidFill>
                <a:latin typeface="Sniglet" panose="020B0604020202020204" charset="0"/>
                <a:cs typeface="Times New Roman" panose="02020603050405020304" pitchFamily="18" charset="0"/>
              </a:rPr>
              <a:t>Số</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Đề</a:t>
            </a:r>
            <a:r>
              <a:rPr lang="en-US" sz="3733" b="1" dirty="0">
                <a:solidFill>
                  <a:prstClr val="black"/>
                </a:solidFill>
                <a:latin typeface="Sniglet" panose="020B0604020202020204" charset="0"/>
                <a:cs typeface="Times New Roman" panose="02020603050405020304" pitchFamily="18" charset="0"/>
              </a:rPr>
              <a:t> </a:t>
            </a:r>
            <a:r>
              <a:rPr lang="en-US" sz="3733" b="1" dirty="0" err="1">
                <a:solidFill>
                  <a:prstClr val="black"/>
                </a:solidFill>
                <a:latin typeface="Sniglet" panose="020B0604020202020204" charset="0"/>
                <a:cs typeface="Times New Roman" panose="02020603050405020304" pitchFamily="18" charset="0"/>
              </a:rPr>
              <a:t>Xuất</a:t>
            </a:r>
            <a:endParaRPr lang="en-US" sz="3733" b="1" dirty="0">
              <a:solidFill>
                <a:prstClr val="black"/>
              </a:solidFill>
              <a:latin typeface="Sniglet" panose="020B0604020202020204" charset="0"/>
              <a:cs typeface="Times New Roman" panose="02020603050405020304" pitchFamily="18" charset="0"/>
            </a:endParaRPr>
          </a:p>
          <a:p>
            <a:pPr defTabSz="609585"/>
            <a:r>
              <a:rPr lang="en-US" sz="3733" b="1" dirty="0">
                <a:solidFill>
                  <a:prstClr val="black"/>
                </a:solidFill>
                <a:latin typeface="Sniglet" panose="020B0604020202020204" charset="0"/>
                <a:cs typeface="Times New Roman" panose="02020603050405020304" pitchFamily="18" charset="0"/>
              </a:rPr>
              <a:t>	- </a:t>
            </a:r>
            <a:r>
              <a:rPr lang="en-US" sz="3200" b="1" dirty="0" err="1">
                <a:solidFill>
                  <a:prstClr val="black"/>
                </a:solidFill>
                <a:latin typeface="Sniglet" panose="020B0604020202020204" charset="0"/>
                <a:cs typeface="Times New Roman" panose="02020603050405020304" pitchFamily="18" charset="0"/>
              </a:rPr>
              <a:t>Thêm</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chức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năng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gửi</a:t>
            </a:r>
            <a:r>
              <a:rPr lang="en-US" sz="3200" b="1" dirty="0">
                <a:solidFill>
                  <a:prstClr val="black"/>
                </a:solidFill>
                <a:latin typeface="Sniglet" panose="020B0604020202020204" charset="0"/>
                <a:cs typeface="Times New Roman" panose="02020603050405020304" pitchFamily="18" charset="0"/>
              </a:rPr>
              <a:t> email </a:t>
            </a:r>
            <a:r>
              <a:rPr lang="en-US" sz="3200" b="1" dirty="0" err="1">
                <a:solidFill>
                  <a:prstClr val="black"/>
                </a:solidFill>
                <a:latin typeface="Sniglet" panose="020B0604020202020204" charset="0"/>
                <a:cs typeface="Times New Roman" panose="02020603050405020304" pitchFamily="18" charset="0"/>
              </a:rPr>
              <a:t>phản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hồi</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khách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hàng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về</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đơn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đặt</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phòng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hóa</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đơn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thanh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toán</a:t>
            </a:r>
            <a:r>
              <a:rPr lang="en-US" sz="3200" b="1" dirty="0">
                <a:solidFill>
                  <a:prstClr val="black"/>
                </a:solidFill>
                <a:latin typeface="Sniglet" panose="020B0604020202020204" charset="0"/>
                <a:cs typeface="Times New Roman" panose="02020603050405020304" pitchFamily="18" charset="0"/>
              </a:rPr>
              <a:t>...</a:t>
            </a:r>
          </a:p>
          <a:p>
            <a:pPr defTabSz="609585"/>
            <a:r>
              <a:rPr lang="en-US" sz="3200" b="1" dirty="0">
                <a:solidFill>
                  <a:prstClr val="black"/>
                </a:solidFill>
                <a:latin typeface="Sniglet" panose="020B0604020202020204" charset="0"/>
                <a:cs typeface="Times New Roman" panose="02020603050405020304" pitchFamily="18" charset="0"/>
              </a:rPr>
              <a:t>	- </a:t>
            </a:r>
            <a:r>
              <a:rPr lang="en-US" sz="3200" b="1" dirty="0" err="1">
                <a:solidFill>
                  <a:prstClr val="black"/>
                </a:solidFill>
                <a:latin typeface="Sniglet" panose="020B0604020202020204" charset="0"/>
                <a:cs typeface="Times New Roman" panose="02020603050405020304" pitchFamily="18" charset="0"/>
              </a:rPr>
              <a:t>Xây</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dựng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ứng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dụng</a:t>
            </a:r>
            <a:r>
              <a:rPr lang="en-US" sz="3200" b="1" dirty="0">
                <a:solidFill>
                  <a:prstClr val="black"/>
                </a:solidFill>
                <a:latin typeface="Sniglet" panose="020B0604020202020204" charset="0"/>
                <a:cs typeface="Times New Roman" panose="02020603050405020304" pitchFamily="18" charset="0"/>
              </a:rPr>
              <a:t> Realtime, </a:t>
            </a:r>
            <a:r>
              <a:rPr lang="en-US" sz="3200" b="1" dirty="0" err="1">
                <a:solidFill>
                  <a:prstClr val="black"/>
                </a:solidFill>
                <a:latin typeface="Sniglet" panose="020B0604020202020204" charset="0"/>
                <a:cs typeface="Times New Roman" panose="02020603050405020304" pitchFamily="18" charset="0"/>
              </a:rPr>
              <a:t>hiển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thị</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thông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báo</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ngay</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khi</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có</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yêu</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cầu</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đặt</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phòng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mới</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từ</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khách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hàng</a:t>
            </a:r>
            <a:r>
              <a:rPr lang="en-US" sz="3200" b="1" dirty="0">
                <a:solidFill>
                  <a:prstClr val="black"/>
                </a:solidFill>
                <a:latin typeface="Sniglet" panose="020B0604020202020204" charset="0"/>
                <a:cs typeface="Times New Roman" panose="02020603050405020304" pitchFamily="18" charset="0"/>
              </a:rPr>
              <a:t>.</a:t>
            </a:r>
          </a:p>
          <a:p>
            <a:pPr defTabSz="609585"/>
            <a:r>
              <a:rPr lang="en-US" sz="3200" b="1" dirty="0">
                <a:solidFill>
                  <a:prstClr val="black"/>
                </a:solidFill>
                <a:latin typeface="Sniglet" panose="020B0604020202020204" charset="0"/>
                <a:cs typeface="Times New Roman" panose="02020603050405020304" pitchFamily="18" charset="0"/>
              </a:rPr>
              <a:t>	- </a:t>
            </a:r>
            <a:r>
              <a:rPr lang="en-US" sz="3200" b="1" dirty="0" err="1">
                <a:solidFill>
                  <a:prstClr val="black"/>
                </a:solidFill>
                <a:latin typeface="Sniglet" panose="020B0604020202020204" charset="0"/>
                <a:cs typeface="Times New Roman" panose="02020603050405020304" pitchFamily="18" charset="0"/>
              </a:rPr>
              <a:t>Thêm</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chức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năng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thanh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toán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với</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nhiều</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hình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thức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thanh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toán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khác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nhau</a:t>
            </a:r>
            <a:r>
              <a:rPr lang="en-US" sz="3200" b="1" dirty="0">
                <a:solidFill>
                  <a:prstClr val="black"/>
                </a:solidFill>
                <a:latin typeface="Sniglet" panose="020B0604020202020204" charset="0"/>
                <a:cs typeface="Times New Roman" panose="02020603050405020304" pitchFamily="18" charset="0"/>
              </a:rPr>
              <a:t>.</a:t>
            </a:r>
          </a:p>
          <a:p>
            <a:pPr defTabSz="609585"/>
            <a:r>
              <a:rPr lang="en-US" sz="3200" b="1" dirty="0">
                <a:solidFill>
                  <a:prstClr val="black"/>
                </a:solidFill>
                <a:latin typeface="Sniglet" panose="020B0604020202020204" charset="0"/>
                <a:cs typeface="Times New Roman" panose="02020603050405020304" pitchFamily="18" charset="0"/>
              </a:rPr>
              <a:t>	- </a:t>
            </a:r>
            <a:r>
              <a:rPr lang="en-US" sz="3200" b="1" dirty="0" err="1">
                <a:solidFill>
                  <a:prstClr val="black"/>
                </a:solidFill>
                <a:latin typeface="Sniglet" panose="020B0604020202020204" charset="0"/>
                <a:cs typeface="Times New Roman" panose="02020603050405020304" pitchFamily="18" charset="0"/>
              </a:rPr>
              <a:t>Thêm</a:t>
            </a:r>
            <a:r>
              <a:rPr lang="en-US" sz="3200" b="1" dirty="0">
                <a:solidFill>
                  <a:prstClr val="black"/>
                </a:solidFill>
                <a:latin typeface="Sniglet" panose="020B0604020202020204" charset="0"/>
                <a:cs typeface="Times New Roman" panose="02020603050405020304" pitchFamily="18" charset="0"/>
              </a:rPr>
              <a:t> chatbot </a:t>
            </a:r>
            <a:r>
              <a:rPr lang="en-US" sz="3200" b="1" dirty="0" err="1">
                <a:solidFill>
                  <a:prstClr val="black"/>
                </a:solidFill>
                <a:latin typeface="Sniglet" panose="020B0604020202020204" charset="0"/>
                <a:cs typeface="Times New Roman" panose="02020603050405020304" pitchFamily="18" charset="0"/>
              </a:rPr>
              <a:t>hoặc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realtime</a:t>
            </a:r>
            <a:r>
              <a:rPr lang="en-US" sz="3200" b="1" dirty="0">
                <a:solidFill>
                  <a:prstClr val="black"/>
                </a:solidFill>
                <a:latin typeface="Sniglet" panose="020B0604020202020204" charset="0"/>
                <a:cs typeface="Times New Roman" panose="02020603050405020304" pitchFamily="18" charset="0"/>
              </a:rPr>
              <a:t> chat </a:t>
            </a:r>
            <a:r>
              <a:rPr lang="en-US" sz="3200" b="1" dirty="0" err="1">
                <a:solidFill>
                  <a:prstClr val="black"/>
                </a:solidFill>
                <a:latin typeface="Sniglet" panose="020B0604020202020204" charset="0"/>
                <a:cs typeface="Times New Roman" panose="02020603050405020304" pitchFamily="18" charset="0"/>
              </a:rPr>
              <a:t>để</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giúp</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khách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hàng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có</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thể</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giải</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đáp</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những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thắc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mắc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nhanh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nhất</a:t>
            </a:r>
            <a:r>
              <a:rPr lang="en-US" sz="3200" b="1" dirty="0">
                <a:solidFill>
                  <a:prstClr val="black"/>
                </a:solidFill>
                <a:latin typeface="Sniglet" panose="020B0604020202020204" charset="0"/>
                <a:cs typeface="Times New Roman" panose="02020603050405020304" pitchFamily="18" charset="0"/>
              </a:rPr>
              <a:t>.</a:t>
            </a:r>
          </a:p>
          <a:p>
            <a:pPr defTabSz="609585"/>
            <a:endParaRPr lang="en-US" sz="3733" b="1" dirty="0">
              <a:solidFill>
                <a:prstClr val="black"/>
              </a:solidFill>
              <a:latin typeface="Sniglet" panose="020B0604020202020204" charset="0"/>
              <a:cs typeface="Times New Roman" panose="02020603050405020304" pitchFamily="18" charset="0"/>
            </a:endParaRPr>
          </a:p>
        </p:txBody>
      </p:sp>
    </p:spTree>
    <p:extLst>
      <p:ext uri="{BB962C8B-B14F-4D97-AF65-F5344CB8AC3E}">
        <p14:creationId xmlns:p14="http://schemas.microsoft.com/office/powerpoint/2010/main" val="274683382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367E7617-690E-4E18-8AAC-5AFC3B043A22}"/>
              </a:ext>
            </a:extLst>
          </p:cNvPr>
          <p:cNvGrpSpPr/>
          <p:nvPr/>
        </p:nvGrpSpPr>
        <p:grpSpPr>
          <a:xfrm>
            <a:off x="813916" y="3317643"/>
            <a:ext cx="3201085" cy="1099985"/>
            <a:chOff x="813916" y="3567164"/>
            <a:chExt cx="3368126" cy="1175657"/>
          </a:xfrm>
        </p:grpSpPr>
        <p:sp>
          <p:nvSpPr>
            <p:cNvPr id="2" name="Hình chữ nhật: Góc Tròn 1">
              <a:extLst>
                <a:ext uri="{FF2B5EF4-FFF2-40B4-BE49-F238E27FC236}">
                  <a16:creationId xmlns:a16="http://schemas.microsoft.com/office/drawing/2014/main" id="{68945D91-B1BC-41D0-8585-DB9A0BBEDCA1}"/>
                </a:ext>
              </a:extLst>
            </p:cNvPr>
            <p:cNvSpPr/>
            <p:nvPr/>
          </p:nvSpPr>
          <p:spPr>
            <a:xfrm>
              <a:off x="813916" y="3567164"/>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C4B86A47-5C19-4368-81DC-1E95975B048C}"/>
                </a:ext>
              </a:extLst>
            </p:cNvPr>
            <p:cNvSpPr txBox="1"/>
            <p:nvPr/>
          </p:nvSpPr>
          <p:spPr>
            <a:xfrm>
              <a:off x="910468" y="3907730"/>
              <a:ext cx="3271574" cy="493425"/>
            </a:xfrm>
            <a:prstGeom prst="rect">
              <a:avLst/>
            </a:prstGeom>
            <a:noFill/>
          </p:spPr>
          <p:txBody>
            <a:bodyPr wrap="square" rtlCol="0">
              <a:spAutoFit/>
            </a:bodyPr>
            <a:lstStyle/>
            <a:p>
              <a:r>
                <a:rPr lang="vi-VN" sz="2400" b="1" dirty="0">
                  <a:solidFill>
                    <a:schemeClr val="accent4">
                      <a:lumMod val="20000"/>
                      <a:lumOff val="80000"/>
                    </a:schemeClr>
                  </a:solidFill>
                </a:rPr>
                <a:t>Trương Tấn Nghĩa</a:t>
              </a:r>
            </a:p>
          </p:txBody>
        </p:sp>
      </p:grpSp>
      <p:grpSp>
        <p:nvGrpSpPr>
          <p:cNvPr id="22" name="Nhóm 21">
            <a:extLst>
              <a:ext uri="{FF2B5EF4-FFF2-40B4-BE49-F238E27FC236}">
                <a16:creationId xmlns:a16="http://schemas.microsoft.com/office/drawing/2014/main" id="{7B0CCB11-D359-42C4-B386-AF315AE5C996}"/>
              </a:ext>
            </a:extLst>
          </p:cNvPr>
          <p:cNvGrpSpPr/>
          <p:nvPr/>
        </p:nvGrpSpPr>
        <p:grpSpPr>
          <a:xfrm>
            <a:off x="8265501" y="3403128"/>
            <a:ext cx="3255901" cy="1099985"/>
            <a:chOff x="4481276" y="3564343"/>
            <a:chExt cx="3425802" cy="1175657"/>
          </a:xfrm>
        </p:grpSpPr>
        <p:sp>
          <p:nvSpPr>
            <p:cNvPr id="7" name="Hình chữ nhật: Góc Tròn 6">
              <a:extLst>
                <a:ext uri="{FF2B5EF4-FFF2-40B4-BE49-F238E27FC236}">
                  <a16:creationId xmlns:a16="http://schemas.microsoft.com/office/drawing/2014/main" id="{C8B3C578-AC45-411C-AEE3-BD3FD6485515}"/>
                </a:ext>
              </a:extLst>
            </p:cNvPr>
            <p:cNvSpPr/>
            <p:nvPr/>
          </p:nvSpPr>
          <p:spPr>
            <a:xfrm>
              <a:off x="4563626" y="3564343"/>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9DD7F2E1-9BCC-4681-AE14-9A8BE73C9AA8}"/>
                </a:ext>
              </a:extLst>
            </p:cNvPr>
            <p:cNvSpPr txBox="1"/>
            <p:nvPr/>
          </p:nvSpPr>
          <p:spPr>
            <a:xfrm>
              <a:off x="4481276" y="3915658"/>
              <a:ext cx="3425802" cy="493425"/>
            </a:xfrm>
            <a:prstGeom prst="rect">
              <a:avLst/>
            </a:prstGeom>
            <a:noFill/>
          </p:spPr>
          <p:txBody>
            <a:bodyPr wrap="square" rtlCol="0">
              <a:spAutoFit/>
            </a:bodyPr>
            <a:lstStyle/>
            <a:p>
              <a:r>
                <a:rPr lang="vi-VN" sz="2400" b="1" dirty="0">
                  <a:solidFill>
                    <a:schemeClr val="accent4">
                      <a:lumMod val="20000"/>
                      <a:lumOff val="80000"/>
                    </a:schemeClr>
                  </a:solidFill>
                </a:rPr>
                <a:t>Nguyễn Anh Phương</a:t>
              </a:r>
            </a:p>
          </p:txBody>
        </p:sp>
      </p:grpSp>
      <p:grpSp>
        <p:nvGrpSpPr>
          <p:cNvPr id="25" name="Nhóm 24">
            <a:extLst>
              <a:ext uri="{FF2B5EF4-FFF2-40B4-BE49-F238E27FC236}">
                <a16:creationId xmlns:a16="http://schemas.microsoft.com/office/drawing/2014/main" id="{9C21E823-7A0C-492B-B29E-96917F450E6A}"/>
              </a:ext>
            </a:extLst>
          </p:cNvPr>
          <p:cNvGrpSpPr/>
          <p:nvPr/>
        </p:nvGrpSpPr>
        <p:grpSpPr>
          <a:xfrm>
            <a:off x="8395131" y="4873264"/>
            <a:ext cx="3223216" cy="1214507"/>
            <a:chOff x="8313336" y="3564343"/>
            <a:chExt cx="3420700" cy="1175657"/>
          </a:xfrm>
        </p:grpSpPr>
        <p:sp>
          <p:nvSpPr>
            <p:cNvPr id="8" name="Hình chữ nhật: Góc Tròn 7">
              <a:extLst>
                <a:ext uri="{FF2B5EF4-FFF2-40B4-BE49-F238E27FC236}">
                  <a16:creationId xmlns:a16="http://schemas.microsoft.com/office/drawing/2014/main" id="{ACFF0153-C11D-4633-BE09-4075EDB40BF2}"/>
                </a:ext>
              </a:extLst>
            </p:cNvPr>
            <p:cNvSpPr/>
            <p:nvPr/>
          </p:nvSpPr>
          <p:spPr>
            <a:xfrm>
              <a:off x="8313336" y="3564343"/>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0BAB3AEA-9CA1-4C20-B6BC-DEC56079726D}"/>
                </a:ext>
              </a:extLst>
            </p:cNvPr>
            <p:cNvSpPr txBox="1"/>
            <p:nvPr/>
          </p:nvSpPr>
          <p:spPr>
            <a:xfrm>
              <a:off x="8455715" y="3939398"/>
              <a:ext cx="3278321" cy="446897"/>
            </a:xfrm>
            <a:prstGeom prst="rect">
              <a:avLst/>
            </a:prstGeom>
            <a:noFill/>
          </p:spPr>
          <p:txBody>
            <a:bodyPr wrap="square" rtlCol="0">
              <a:spAutoFit/>
            </a:bodyPr>
            <a:lstStyle/>
            <a:p>
              <a:r>
                <a:rPr lang="vi-VN" sz="2400" b="1" dirty="0">
                  <a:solidFill>
                    <a:schemeClr val="accent4">
                      <a:lumMod val="20000"/>
                      <a:lumOff val="80000"/>
                    </a:schemeClr>
                  </a:solidFill>
                </a:rPr>
                <a:t>Phan Lương Bằng</a:t>
              </a:r>
            </a:p>
          </p:txBody>
        </p:sp>
      </p:grpSp>
      <p:sp>
        <p:nvSpPr>
          <p:cNvPr id="29" name="Hình Bầu dục 28">
            <a:extLst>
              <a:ext uri="{FF2B5EF4-FFF2-40B4-BE49-F238E27FC236}">
                <a16:creationId xmlns:a16="http://schemas.microsoft.com/office/drawing/2014/main" id="{DEF9ADC4-2E2C-44CA-8066-5D2238287358}"/>
              </a:ext>
            </a:extLst>
          </p:cNvPr>
          <p:cNvSpPr/>
          <p:nvPr/>
        </p:nvSpPr>
        <p:spPr>
          <a:xfrm>
            <a:off x="4907845" y="104212"/>
            <a:ext cx="2098115" cy="207446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ộp Văn bản 29">
            <a:extLst>
              <a:ext uri="{FF2B5EF4-FFF2-40B4-BE49-F238E27FC236}">
                <a16:creationId xmlns:a16="http://schemas.microsoft.com/office/drawing/2014/main" id="{199FE1BC-84CF-45F2-A497-226CF91B69BA}"/>
              </a:ext>
            </a:extLst>
          </p:cNvPr>
          <p:cNvSpPr txBox="1"/>
          <p:nvPr/>
        </p:nvSpPr>
        <p:spPr>
          <a:xfrm>
            <a:off x="4088784" y="819447"/>
            <a:ext cx="3736236" cy="646331"/>
          </a:xfrm>
          <a:prstGeom prst="rect">
            <a:avLst/>
          </a:prstGeom>
          <a:noFill/>
        </p:spPr>
        <p:txBody>
          <a:bodyPr wrap="square" rtlCol="0">
            <a:spAutoFit/>
          </a:bodyPr>
          <a:lstStyle/>
          <a:p>
            <a:pPr algn="ctr"/>
            <a:r>
              <a:rPr lang="vi-VN" sz="3600" b="1">
                <a:solidFill>
                  <a:schemeClr val="bg1"/>
                </a:solidFill>
                <a:latin typeface="+mj-lt"/>
              </a:rPr>
              <a:t>ĐỀ TÀI</a:t>
            </a:r>
            <a:endParaRPr lang="vi-VN" sz="3600" b="1" dirty="0">
              <a:solidFill>
                <a:schemeClr val="bg1"/>
              </a:solidFill>
              <a:latin typeface="+mj-lt"/>
            </a:endParaRPr>
          </a:p>
        </p:txBody>
      </p:sp>
      <p:sp>
        <p:nvSpPr>
          <p:cNvPr id="4" name="Isosceles Triangle 3">
            <a:extLst>
              <a:ext uri="{FF2B5EF4-FFF2-40B4-BE49-F238E27FC236}">
                <a16:creationId xmlns:a16="http://schemas.microsoft.com/office/drawing/2014/main" id="{C54E5F28-FD0B-43E1-9B53-49C52B2FB59D}"/>
              </a:ext>
            </a:extLst>
          </p:cNvPr>
          <p:cNvSpPr/>
          <p:nvPr/>
        </p:nvSpPr>
        <p:spPr>
          <a:xfrm rot="6013877">
            <a:off x="757752" y="930805"/>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Isosceles Triangle 3">
            <a:extLst>
              <a:ext uri="{FF2B5EF4-FFF2-40B4-BE49-F238E27FC236}">
                <a16:creationId xmlns:a16="http://schemas.microsoft.com/office/drawing/2014/main" id="{EE31EDF2-8B4C-4E0C-A4FA-F8A84EC42710}"/>
              </a:ext>
            </a:extLst>
          </p:cNvPr>
          <p:cNvSpPr/>
          <p:nvPr/>
        </p:nvSpPr>
        <p:spPr>
          <a:xfrm rot="18756427">
            <a:off x="9968508" y="650817"/>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Isosceles Triangle 3">
            <a:extLst>
              <a:ext uri="{FF2B5EF4-FFF2-40B4-BE49-F238E27FC236}">
                <a16:creationId xmlns:a16="http://schemas.microsoft.com/office/drawing/2014/main" id="{DA36CA9A-FDB0-40A1-AFC9-83BEBDEAEF7C}"/>
              </a:ext>
            </a:extLst>
          </p:cNvPr>
          <p:cNvSpPr/>
          <p:nvPr/>
        </p:nvSpPr>
        <p:spPr>
          <a:xfrm rot="19919425">
            <a:off x="194081" y="5728968"/>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Isosceles Triangle 3">
            <a:extLst>
              <a:ext uri="{FF2B5EF4-FFF2-40B4-BE49-F238E27FC236}">
                <a16:creationId xmlns:a16="http://schemas.microsoft.com/office/drawing/2014/main" id="{143AFB4F-A587-4610-A7EF-4B31B754FF9B}"/>
              </a:ext>
            </a:extLst>
          </p:cNvPr>
          <p:cNvSpPr/>
          <p:nvPr/>
        </p:nvSpPr>
        <p:spPr>
          <a:xfrm rot="2375446">
            <a:off x="11650142" y="6201143"/>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Isosceles Triangle 3">
            <a:extLst>
              <a:ext uri="{FF2B5EF4-FFF2-40B4-BE49-F238E27FC236}">
                <a16:creationId xmlns:a16="http://schemas.microsoft.com/office/drawing/2014/main" id="{D3334EF8-E99A-4797-8776-6D0FEE2574CD}"/>
              </a:ext>
            </a:extLst>
          </p:cNvPr>
          <p:cNvSpPr/>
          <p:nvPr/>
        </p:nvSpPr>
        <p:spPr>
          <a:xfrm rot="2375446">
            <a:off x="3615012" y="1158354"/>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Isosceles Triangle 3">
            <a:extLst>
              <a:ext uri="{FF2B5EF4-FFF2-40B4-BE49-F238E27FC236}">
                <a16:creationId xmlns:a16="http://schemas.microsoft.com/office/drawing/2014/main" id="{F1848110-80A7-410B-8EC8-A873ECFA17E8}"/>
              </a:ext>
            </a:extLst>
          </p:cNvPr>
          <p:cNvSpPr/>
          <p:nvPr/>
        </p:nvSpPr>
        <p:spPr>
          <a:xfrm rot="18424535">
            <a:off x="8837917" y="1832053"/>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Isosceles Triangle 3">
            <a:extLst>
              <a:ext uri="{FF2B5EF4-FFF2-40B4-BE49-F238E27FC236}">
                <a16:creationId xmlns:a16="http://schemas.microsoft.com/office/drawing/2014/main" id="{4A82A809-649C-462B-BE0B-5600B57427A0}"/>
              </a:ext>
            </a:extLst>
          </p:cNvPr>
          <p:cNvSpPr/>
          <p:nvPr/>
        </p:nvSpPr>
        <p:spPr>
          <a:xfrm rot="18424535">
            <a:off x="1678940" y="2175690"/>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Isosceles Triangle 3">
            <a:extLst>
              <a:ext uri="{FF2B5EF4-FFF2-40B4-BE49-F238E27FC236}">
                <a16:creationId xmlns:a16="http://schemas.microsoft.com/office/drawing/2014/main" id="{1B9CDDBE-50AC-422A-AED4-1698E60A7403}"/>
              </a:ext>
            </a:extLst>
          </p:cNvPr>
          <p:cNvSpPr/>
          <p:nvPr/>
        </p:nvSpPr>
        <p:spPr>
          <a:xfrm rot="20459947">
            <a:off x="7860956" y="39047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Isosceles Triangle 3">
            <a:extLst>
              <a:ext uri="{FF2B5EF4-FFF2-40B4-BE49-F238E27FC236}">
                <a16:creationId xmlns:a16="http://schemas.microsoft.com/office/drawing/2014/main" id="{56804DF9-7E08-46EB-A6A9-65AA98E303EE}"/>
              </a:ext>
            </a:extLst>
          </p:cNvPr>
          <p:cNvSpPr/>
          <p:nvPr/>
        </p:nvSpPr>
        <p:spPr>
          <a:xfrm rot="20459947">
            <a:off x="2192715" y="16161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Isosceles Triangle 3">
            <a:extLst>
              <a:ext uri="{FF2B5EF4-FFF2-40B4-BE49-F238E27FC236}">
                <a16:creationId xmlns:a16="http://schemas.microsoft.com/office/drawing/2014/main" id="{F6BDBF54-F132-4140-90C5-444C25C4A33A}"/>
              </a:ext>
            </a:extLst>
          </p:cNvPr>
          <p:cNvSpPr/>
          <p:nvPr/>
        </p:nvSpPr>
        <p:spPr>
          <a:xfrm rot="2160626">
            <a:off x="10982477" y="1589906"/>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57B93D9D-EB6C-4494-B9F2-97BAE41CE204}"/>
              </a:ext>
            </a:extLst>
          </p:cNvPr>
          <p:cNvSpPr txBox="1"/>
          <p:nvPr/>
        </p:nvSpPr>
        <p:spPr>
          <a:xfrm>
            <a:off x="3035547" y="2220140"/>
            <a:ext cx="5886297" cy="1077218"/>
          </a:xfrm>
          <a:prstGeom prst="rect">
            <a:avLst/>
          </a:prstGeom>
          <a:noFill/>
        </p:spPr>
        <p:txBody>
          <a:bodyPr wrap="square" rtlCol="0">
            <a:spAutoFit/>
          </a:bodyPr>
          <a:lstStyle/>
          <a:p>
            <a:pPr lvl="0" algn="ctr"/>
            <a:r>
              <a:rPr lang="en" sz="3200" b="1" dirty="0">
                <a:solidFill>
                  <a:schemeClr val="bg1"/>
                </a:solidFill>
                <a:latin typeface="Sitka Display" panose="02000505000000020004" pitchFamily="2" charset="0"/>
                <a:cs typeface="Times New Roman" panose="02020603050405020304" pitchFamily="18" charset="0"/>
              </a:rPr>
              <a:t>XÂY DỰNG ỨNG DỤNG WEB QUẢN LÝ KHÁCH SẠN</a:t>
            </a:r>
          </a:p>
        </p:txBody>
      </p:sp>
      <p:sp>
        <p:nvSpPr>
          <p:cNvPr id="41" name="Hình chữ nhật 40">
            <a:extLst>
              <a:ext uri="{FF2B5EF4-FFF2-40B4-BE49-F238E27FC236}">
                <a16:creationId xmlns:a16="http://schemas.microsoft.com/office/drawing/2014/main" id="{67AF00B3-358E-4D7D-BDA7-BDEC25365FF2}"/>
              </a:ext>
            </a:extLst>
          </p:cNvPr>
          <p:cNvSpPr/>
          <p:nvPr/>
        </p:nvSpPr>
        <p:spPr>
          <a:xfrm>
            <a:off x="716684" y="913324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2" name="Hộp Văn bản 41">
            <a:extLst>
              <a:ext uri="{FF2B5EF4-FFF2-40B4-BE49-F238E27FC236}">
                <a16:creationId xmlns:a16="http://schemas.microsoft.com/office/drawing/2014/main" id="{72E7884E-33A1-4123-8FC3-A2BDF8325B3A}"/>
              </a:ext>
            </a:extLst>
          </p:cNvPr>
          <p:cNvSpPr txBox="1"/>
          <p:nvPr/>
        </p:nvSpPr>
        <p:spPr>
          <a:xfrm>
            <a:off x="540860" y="-5481931"/>
            <a:ext cx="8850275" cy="769441"/>
          </a:xfrm>
          <a:prstGeom prst="rect">
            <a:avLst/>
          </a:prstGeom>
          <a:noFill/>
        </p:spPr>
        <p:txBody>
          <a:bodyPr wrap="square" rtlCol="0">
            <a:spAutoFit/>
          </a:bodyPr>
          <a:lstStyle/>
          <a:p>
            <a:r>
              <a:rPr lang="vi-VN" sz="4400" b="1">
                <a:solidFill>
                  <a:schemeClr val="accent4">
                    <a:lumMod val="50000"/>
                  </a:schemeClr>
                </a:solidFill>
              </a:rPr>
              <a:t>MÔN HỌC THUYẾT TRÌNH </a:t>
            </a:r>
          </a:p>
        </p:txBody>
      </p:sp>
      <p:sp>
        <p:nvSpPr>
          <p:cNvPr id="43" name="Hộp Văn bản 42">
            <a:extLst>
              <a:ext uri="{FF2B5EF4-FFF2-40B4-BE49-F238E27FC236}">
                <a16:creationId xmlns:a16="http://schemas.microsoft.com/office/drawing/2014/main" id="{A9D3AE8C-CC8B-4DCF-81C2-890839B178D8}"/>
              </a:ext>
            </a:extLst>
          </p:cNvPr>
          <p:cNvSpPr txBox="1"/>
          <p:nvPr/>
        </p:nvSpPr>
        <p:spPr>
          <a:xfrm>
            <a:off x="540860" y="-2622433"/>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44" name="Hình chữ nhật 43">
            <a:extLst>
              <a:ext uri="{FF2B5EF4-FFF2-40B4-BE49-F238E27FC236}">
                <a16:creationId xmlns:a16="http://schemas.microsoft.com/office/drawing/2014/main" id="{1CF75B89-C83E-4898-9D65-FD3B0E2B9177}"/>
              </a:ext>
            </a:extLst>
          </p:cNvPr>
          <p:cNvSpPr/>
          <p:nvPr/>
        </p:nvSpPr>
        <p:spPr>
          <a:xfrm>
            <a:off x="716684" y="119215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5" name="Hình chữ nhật 44">
            <a:extLst>
              <a:ext uri="{FF2B5EF4-FFF2-40B4-BE49-F238E27FC236}">
                <a16:creationId xmlns:a16="http://schemas.microsoft.com/office/drawing/2014/main" id="{33B837AE-4A6A-4839-9141-5E71B5D3947C}"/>
              </a:ext>
            </a:extLst>
          </p:cNvPr>
          <p:cNvSpPr/>
          <p:nvPr/>
        </p:nvSpPr>
        <p:spPr>
          <a:xfrm>
            <a:off x="716684" y="1435061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6" name="Hình chữ nhật 45">
            <a:extLst>
              <a:ext uri="{FF2B5EF4-FFF2-40B4-BE49-F238E27FC236}">
                <a16:creationId xmlns:a16="http://schemas.microsoft.com/office/drawing/2014/main" id="{CA1A900D-9AF3-474E-872F-2B8B62301F61}"/>
              </a:ext>
            </a:extLst>
          </p:cNvPr>
          <p:cNvSpPr/>
          <p:nvPr/>
        </p:nvSpPr>
        <p:spPr>
          <a:xfrm>
            <a:off x="716684" y="16654176"/>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grpSp>
        <p:nvGrpSpPr>
          <p:cNvPr id="5" name="Nhóm 4">
            <a:extLst>
              <a:ext uri="{FF2B5EF4-FFF2-40B4-BE49-F238E27FC236}">
                <a16:creationId xmlns:a16="http://schemas.microsoft.com/office/drawing/2014/main" id="{C1EDF187-8F1A-47F1-BAC1-308B6FA7DCE2}"/>
              </a:ext>
            </a:extLst>
          </p:cNvPr>
          <p:cNvGrpSpPr/>
          <p:nvPr/>
        </p:nvGrpSpPr>
        <p:grpSpPr>
          <a:xfrm>
            <a:off x="6606778" y="8185085"/>
            <a:ext cx="2210551" cy="2638295"/>
            <a:chOff x="6606778" y="8185085"/>
            <a:chExt cx="2210551" cy="2638295"/>
          </a:xfrm>
        </p:grpSpPr>
        <p:sp>
          <p:nvSpPr>
            <p:cNvPr id="47" name="Hình chữ nhật 46">
              <a:extLst>
                <a:ext uri="{FF2B5EF4-FFF2-40B4-BE49-F238E27FC236}">
                  <a16:creationId xmlns:a16="http://schemas.microsoft.com/office/drawing/2014/main" id="{6D55A046-467F-496B-9CBB-CB21F27C2819}"/>
                </a:ext>
              </a:extLst>
            </p:cNvPr>
            <p:cNvSpPr/>
            <p:nvPr/>
          </p:nvSpPr>
          <p:spPr>
            <a:xfrm>
              <a:off x="6723058" y="8294516"/>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B544C1F8-321D-4292-980A-321F7E454CED}"/>
                </a:ext>
              </a:extLst>
            </p:cNvPr>
            <p:cNvSpPr/>
            <p:nvPr/>
          </p:nvSpPr>
          <p:spPr>
            <a:xfrm>
              <a:off x="6606778" y="8185085"/>
              <a:ext cx="2094271" cy="25288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 name="Nhóm 5">
            <a:extLst>
              <a:ext uri="{FF2B5EF4-FFF2-40B4-BE49-F238E27FC236}">
                <a16:creationId xmlns:a16="http://schemas.microsoft.com/office/drawing/2014/main" id="{26F7D100-2DA7-413B-9668-1891EB1EB918}"/>
              </a:ext>
            </a:extLst>
          </p:cNvPr>
          <p:cNvGrpSpPr/>
          <p:nvPr/>
        </p:nvGrpSpPr>
        <p:grpSpPr>
          <a:xfrm>
            <a:off x="9202577" y="11632415"/>
            <a:ext cx="2210549" cy="2638295"/>
            <a:chOff x="9202577" y="11632415"/>
            <a:chExt cx="2210549" cy="2638295"/>
          </a:xfrm>
        </p:grpSpPr>
        <p:sp>
          <p:nvSpPr>
            <p:cNvPr id="49" name="Hình chữ nhật 48">
              <a:extLst>
                <a:ext uri="{FF2B5EF4-FFF2-40B4-BE49-F238E27FC236}">
                  <a16:creationId xmlns:a16="http://schemas.microsoft.com/office/drawing/2014/main" id="{5CED7D7E-75CA-4665-8486-D223D437D19A}"/>
                </a:ext>
              </a:extLst>
            </p:cNvPr>
            <p:cNvSpPr/>
            <p:nvPr/>
          </p:nvSpPr>
          <p:spPr>
            <a:xfrm>
              <a:off x="9318855" y="11741846"/>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ình chữ nhật 50">
              <a:extLst>
                <a:ext uri="{FF2B5EF4-FFF2-40B4-BE49-F238E27FC236}">
                  <a16:creationId xmlns:a16="http://schemas.microsoft.com/office/drawing/2014/main" id="{A6810AB0-81A4-45DA-B45B-F8EB8DC4C280}"/>
                </a:ext>
              </a:extLst>
            </p:cNvPr>
            <p:cNvSpPr/>
            <p:nvPr/>
          </p:nvSpPr>
          <p:spPr>
            <a:xfrm>
              <a:off x="9202577" y="11632415"/>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4" name="Nhóm 23">
            <a:extLst>
              <a:ext uri="{FF2B5EF4-FFF2-40B4-BE49-F238E27FC236}">
                <a16:creationId xmlns:a16="http://schemas.microsoft.com/office/drawing/2014/main" id="{54696423-580E-448F-A3B6-E3EEB886CB66}"/>
              </a:ext>
            </a:extLst>
          </p:cNvPr>
          <p:cNvGrpSpPr/>
          <p:nvPr/>
        </p:nvGrpSpPr>
        <p:grpSpPr>
          <a:xfrm>
            <a:off x="9391135" y="21963250"/>
            <a:ext cx="2210551" cy="2655924"/>
            <a:chOff x="9391135" y="21963250"/>
            <a:chExt cx="2210551" cy="2655924"/>
          </a:xfrm>
        </p:grpSpPr>
        <p:sp>
          <p:nvSpPr>
            <p:cNvPr id="48" name="Hình chữ nhật 47">
              <a:extLst>
                <a:ext uri="{FF2B5EF4-FFF2-40B4-BE49-F238E27FC236}">
                  <a16:creationId xmlns:a16="http://schemas.microsoft.com/office/drawing/2014/main" id="{92B9D1C9-A86D-4C80-94C5-B70D0D375B03}"/>
                </a:ext>
              </a:extLst>
            </p:cNvPr>
            <p:cNvSpPr/>
            <p:nvPr/>
          </p:nvSpPr>
          <p:spPr>
            <a:xfrm>
              <a:off x="9507415" y="22090310"/>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63B1520F-7B82-4439-B4DD-0583AD19364B}"/>
                </a:ext>
              </a:extLst>
            </p:cNvPr>
            <p:cNvSpPr/>
            <p:nvPr/>
          </p:nvSpPr>
          <p:spPr>
            <a:xfrm>
              <a:off x="9391135" y="21963250"/>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3" name="Nhóm 22">
            <a:extLst>
              <a:ext uri="{FF2B5EF4-FFF2-40B4-BE49-F238E27FC236}">
                <a16:creationId xmlns:a16="http://schemas.microsoft.com/office/drawing/2014/main" id="{8A272B54-C2F7-434E-92D9-61500B130220}"/>
              </a:ext>
            </a:extLst>
          </p:cNvPr>
          <p:cNvGrpSpPr/>
          <p:nvPr/>
        </p:nvGrpSpPr>
        <p:grpSpPr>
          <a:xfrm>
            <a:off x="6827573" y="15645498"/>
            <a:ext cx="2210551" cy="2638295"/>
            <a:chOff x="6827573" y="15645498"/>
            <a:chExt cx="2210551" cy="2638295"/>
          </a:xfrm>
        </p:grpSpPr>
        <p:sp>
          <p:nvSpPr>
            <p:cNvPr id="53" name="Hình chữ nhật 52">
              <a:extLst>
                <a:ext uri="{FF2B5EF4-FFF2-40B4-BE49-F238E27FC236}">
                  <a16:creationId xmlns:a16="http://schemas.microsoft.com/office/drawing/2014/main" id="{840BB8FF-8A30-40C7-8EE0-21DB8380CBF6}"/>
                </a:ext>
              </a:extLst>
            </p:cNvPr>
            <p:cNvSpPr/>
            <p:nvPr/>
          </p:nvSpPr>
          <p:spPr>
            <a:xfrm>
              <a:off x="6943853" y="15754929"/>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Hình chữ nhật 53">
              <a:extLst>
                <a:ext uri="{FF2B5EF4-FFF2-40B4-BE49-F238E27FC236}">
                  <a16:creationId xmlns:a16="http://schemas.microsoft.com/office/drawing/2014/main" id="{45A5D125-34BD-4E18-8B1C-4D7185E13A8B}"/>
                </a:ext>
              </a:extLst>
            </p:cNvPr>
            <p:cNvSpPr/>
            <p:nvPr/>
          </p:nvSpPr>
          <p:spPr>
            <a:xfrm>
              <a:off x="6827573" y="15645498"/>
              <a:ext cx="2094271" cy="25288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5" name="Hộp Văn bản 54">
            <a:extLst>
              <a:ext uri="{FF2B5EF4-FFF2-40B4-BE49-F238E27FC236}">
                <a16:creationId xmlns:a16="http://schemas.microsoft.com/office/drawing/2014/main" id="{7A657942-D511-4E53-A319-D19D7BF5425C}"/>
              </a:ext>
            </a:extLst>
          </p:cNvPr>
          <p:cNvSpPr txBox="1"/>
          <p:nvPr/>
        </p:nvSpPr>
        <p:spPr>
          <a:xfrm>
            <a:off x="834183" y="9333296"/>
            <a:ext cx="2498233" cy="523220"/>
          </a:xfrm>
          <a:prstGeom prst="rect">
            <a:avLst/>
          </a:prstGeom>
          <a:noFill/>
        </p:spPr>
        <p:txBody>
          <a:bodyPr wrap="square" rtlCol="0">
            <a:spAutoFit/>
          </a:bodyPr>
          <a:lstStyle/>
          <a:p>
            <a:r>
              <a:rPr lang="vi-VN" sz="2800" b="1">
                <a:solidFill>
                  <a:schemeClr val="accent4">
                    <a:lumMod val="50000"/>
                  </a:schemeClr>
                </a:solidFill>
              </a:rPr>
              <a:t>Nội dung 1</a:t>
            </a:r>
          </a:p>
        </p:txBody>
      </p:sp>
      <p:sp>
        <p:nvSpPr>
          <p:cNvPr id="56" name="Hộp Văn bản 55">
            <a:extLst>
              <a:ext uri="{FF2B5EF4-FFF2-40B4-BE49-F238E27FC236}">
                <a16:creationId xmlns:a16="http://schemas.microsoft.com/office/drawing/2014/main" id="{3C164530-D855-49A1-836E-8993B6CF72EA}"/>
              </a:ext>
            </a:extLst>
          </p:cNvPr>
          <p:cNvSpPr txBox="1"/>
          <p:nvPr/>
        </p:nvSpPr>
        <p:spPr>
          <a:xfrm>
            <a:off x="834182" y="12145233"/>
            <a:ext cx="2498233" cy="523220"/>
          </a:xfrm>
          <a:prstGeom prst="rect">
            <a:avLst/>
          </a:prstGeom>
          <a:noFill/>
        </p:spPr>
        <p:txBody>
          <a:bodyPr wrap="square" rtlCol="0">
            <a:spAutoFit/>
          </a:bodyPr>
          <a:lstStyle/>
          <a:p>
            <a:r>
              <a:rPr lang="vi-VN" sz="2800" b="1">
                <a:solidFill>
                  <a:schemeClr val="accent4">
                    <a:lumMod val="50000"/>
                  </a:schemeClr>
                </a:solidFill>
              </a:rPr>
              <a:t>Nội dung 2</a:t>
            </a:r>
          </a:p>
        </p:txBody>
      </p:sp>
      <p:sp>
        <p:nvSpPr>
          <p:cNvPr id="57" name="Hộp Văn bản 56">
            <a:extLst>
              <a:ext uri="{FF2B5EF4-FFF2-40B4-BE49-F238E27FC236}">
                <a16:creationId xmlns:a16="http://schemas.microsoft.com/office/drawing/2014/main" id="{E38AD1BA-11E3-40B3-AD7C-184244241F17}"/>
              </a:ext>
            </a:extLst>
          </p:cNvPr>
          <p:cNvSpPr txBox="1"/>
          <p:nvPr/>
        </p:nvSpPr>
        <p:spPr>
          <a:xfrm>
            <a:off x="857757" y="14552460"/>
            <a:ext cx="2498233" cy="523220"/>
          </a:xfrm>
          <a:prstGeom prst="rect">
            <a:avLst/>
          </a:prstGeom>
          <a:noFill/>
        </p:spPr>
        <p:txBody>
          <a:bodyPr wrap="square" rtlCol="0">
            <a:spAutoFit/>
          </a:bodyPr>
          <a:lstStyle/>
          <a:p>
            <a:r>
              <a:rPr lang="vi-VN" sz="2800" b="1">
                <a:solidFill>
                  <a:schemeClr val="accent4">
                    <a:lumMod val="50000"/>
                  </a:schemeClr>
                </a:solidFill>
              </a:rPr>
              <a:t>Nội dung 3</a:t>
            </a:r>
          </a:p>
        </p:txBody>
      </p:sp>
      <p:sp>
        <p:nvSpPr>
          <p:cNvPr id="58" name="Hộp Văn bản 57">
            <a:extLst>
              <a:ext uri="{FF2B5EF4-FFF2-40B4-BE49-F238E27FC236}">
                <a16:creationId xmlns:a16="http://schemas.microsoft.com/office/drawing/2014/main" id="{069F4731-9B12-4167-A8AB-F9AACF53D348}"/>
              </a:ext>
            </a:extLst>
          </p:cNvPr>
          <p:cNvSpPr txBox="1"/>
          <p:nvPr/>
        </p:nvSpPr>
        <p:spPr>
          <a:xfrm>
            <a:off x="857757" y="16856025"/>
            <a:ext cx="2498233" cy="523220"/>
          </a:xfrm>
          <a:prstGeom prst="rect">
            <a:avLst/>
          </a:prstGeom>
          <a:noFill/>
        </p:spPr>
        <p:txBody>
          <a:bodyPr wrap="square" rtlCol="0">
            <a:spAutoFit/>
          </a:bodyPr>
          <a:lstStyle/>
          <a:p>
            <a:r>
              <a:rPr lang="vi-VN" sz="2800" b="1">
                <a:solidFill>
                  <a:schemeClr val="accent4">
                    <a:lumMod val="50000"/>
                  </a:schemeClr>
                </a:solidFill>
              </a:rPr>
              <a:t>Nội dung 4</a:t>
            </a:r>
          </a:p>
        </p:txBody>
      </p:sp>
      <p:grpSp>
        <p:nvGrpSpPr>
          <p:cNvPr id="63" name="Nhóm 25">
            <a:extLst>
              <a:ext uri="{FF2B5EF4-FFF2-40B4-BE49-F238E27FC236}">
                <a16:creationId xmlns:a16="http://schemas.microsoft.com/office/drawing/2014/main" id="{76C9DB8E-A6D4-4448-B2CB-24E97286ADE0}"/>
              </a:ext>
            </a:extLst>
          </p:cNvPr>
          <p:cNvGrpSpPr/>
          <p:nvPr/>
        </p:nvGrpSpPr>
        <p:grpSpPr>
          <a:xfrm>
            <a:off x="834182" y="4798843"/>
            <a:ext cx="3109322" cy="1223093"/>
            <a:chOff x="2346290" y="5089491"/>
            <a:chExt cx="3261545" cy="1182346"/>
          </a:xfrm>
        </p:grpSpPr>
        <p:sp>
          <p:nvSpPr>
            <p:cNvPr id="64" name="Hình chữ nhật: Góc Tròn 8">
              <a:extLst>
                <a:ext uri="{FF2B5EF4-FFF2-40B4-BE49-F238E27FC236}">
                  <a16:creationId xmlns:a16="http://schemas.microsoft.com/office/drawing/2014/main" id="{6014408B-0004-40B2-9718-A90A7BEE8065}"/>
                </a:ext>
              </a:extLst>
            </p:cNvPr>
            <p:cNvSpPr/>
            <p:nvPr/>
          </p:nvSpPr>
          <p:spPr>
            <a:xfrm>
              <a:off x="2346290" y="5089491"/>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6" name="Hộp Văn bản 20">
              <a:extLst>
                <a:ext uri="{FF2B5EF4-FFF2-40B4-BE49-F238E27FC236}">
                  <a16:creationId xmlns:a16="http://schemas.microsoft.com/office/drawing/2014/main" id="{56FE126C-6555-4BE6-8BAD-F850B420C85F}"/>
                </a:ext>
              </a:extLst>
            </p:cNvPr>
            <p:cNvSpPr txBox="1"/>
            <p:nvPr/>
          </p:nvSpPr>
          <p:spPr>
            <a:xfrm>
              <a:off x="2953629" y="5434610"/>
              <a:ext cx="2196861" cy="837227"/>
            </a:xfrm>
            <a:prstGeom prst="rect">
              <a:avLst/>
            </a:prstGeom>
            <a:noFill/>
          </p:spPr>
          <p:txBody>
            <a:bodyPr wrap="square" rtlCol="0">
              <a:spAutoFit/>
            </a:bodyPr>
            <a:lstStyle/>
            <a:p>
              <a:r>
                <a:rPr lang="vi-VN" sz="2400" b="1" dirty="0">
                  <a:solidFill>
                    <a:schemeClr val="accent4">
                      <a:lumMod val="20000"/>
                      <a:lumOff val="80000"/>
                    </a:schemeClr>
                  </a:solidFill>
                </a:rPr>
                <a:t>Trần Đức Tín</a:t>
              </a:r>
            </a:p>
          </p:txBody>
        </p:sp>
      </p:grpSp>
      <p:pic>
        <p:nvPicPr>
          <p:cNvPr id="1026" name="Picture 2" descr="Dân tình náo loạn vì bộ sticker &quot;tăng động&quot;!">
            <a:extLst>
              <a:ext uri="{FF2B5EF4-FFF2-40B4-BE49-F238E27FC236}">
                <a16:creationId xmlns:a16="http://schemas.microsoft.com/office/drawing/2014/main" id="{C12A5B01-FE53-49D3-949F-7A85A250614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69522" y="3420377"/>
            <a:ext cx="33337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93278"/>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7811647"/>
      </p:ext>
    </p:extLst>
  </p:cSld>
  <p:clrMapOvr>
    <a:masterClrMapping/>
  </p:clrMapOvr>
  <mc:AlternateContent xmlns:mc="http://schemas.openxmlformats.org/markup-compatibility/2006" xmlns:p15="http://schemas.microsoft.com/office/powerpoint/2012/main">
    <mc:Choice Requires="p15">
      <p:transition spd="med">
        <p15:prstTrans prst="peelOff"/>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11" name="Shape 391">
            <a:extLst>
              <a:ext uri="{FF2B5EF4-FFF2-40B4-BE49-F238E27FC236}">
                <a16:creationId xmlns:a16="http://schemas.microsoft.com/office/drawing/2014/main" id="{F32E6486-2F3B-470D-996E-82E739B167BC}"/>
              </a:ext>
            </a:extLst>
          </p:cNvPr>
          <p:cNvSpPr/>
          <p:nvPr/>
        </p:nvSpPr>
        <p:spPr>
          <a:xfrm>
            <a:off x="892168" y="2004679"/>
            <a:ext cx="3350915" cy="2848636"/>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4" name="TextBox 3">
            <a:extLst>
              <a:ext uri="{FF2B5EF4-FFF2-40B4-BE49-F238E27FC236}">
                <a16:creationId xmlns:a16="http://schemas.microsoft.com/office/drawing/2014/main" id="{97290CC2-D405-414C-A907-4E03CF287324}"/>
              </a:ext>
            </a:extLst>
          </p:cNvPr>
          <p:cNvSpPr txBox="1"/>
          <p:nvPr/>
        </p:nvSpPr>
        <p:spPr>
          <a:xfrm>
            <a:off x="1107930" y="3055641"/>
            <a:ext cx="2919389" cy="748988"/>
          </a:xfrm>
          <a:prstGeom prst="rect">
            <a:avLst/>
          </a:prstGeom>
          <a:noFill/>
        </p:spPr>
        <p:txBody>
          <a:bodyPr wrap="none" rtlCol="0">
            <a:spAutoFit/>
          </a:bodyPr>
          <a:lstStyle/>
          <a:p>
            <a:pPr defTabSz="609585"/>
            <a:r>
              <a:rPr lang="en-US" sz="4267" b="1">
                <a:solidFill>
                  <a:prstClr val="black"/>
                </a:solidFill>
                <a:latin typeface="Sniglet" panose="020B0604020202020204" charset="0"/>
                <a:cs typeface="Times New Roman" panose="02020603050405020304" pitchFamily="18" charset="0"/>
              </a:rPr>
              <a:t>NỘI DUNG</a:t>
            </a:r>
          </a:p>
        </p:txBody>
      </p:sp>
      <p:sp>
        <p:nvSpPr>
          <p:cNvPr id="13" name="Shape 393">
            <a:extLst>
              <a:ext uri="{FF2B5EF4-FFF2-40B4-BE49-F238E27FC236}">
                <a16:creationId xmlns:a16="http://schemas.microsoft.com/office/drawing/2014/main" id="{200D16D0-E164-4726-BB04-7002A135A7F0}"/>
              </a:ext>
            </a:extLst>
          </p:cNvPr>
          <p:cNvSpPr/>
          <p:nvPr/>
        </p:nvSpPr>
        <p:spPr>
          <a:xfrm>
            <a:off x="6096000" y="297310"/>
            <a:ext cx="4197292" cy="1106948"/>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7" name="Shape 393">
            <a:extLst>
              <a:ext uri="{FF2B5EF4-FFF2-40B4-BE49-F238E27FC236}">
                <a16:creationId xmlns:a16="http://schemas.microsoft.com/office/drawing/2014/main" id="{80ADC946-9573-465B-917B-1C306C800A6A}"/>
              </a:ext>
            </a:extLst>
          </p:cNvPr>
          <p:cNvSpPr/>
          <p:nvPr/>
        </p:nvSpPr>
        <p:spPr>
          <a:xfrm>
            <a:off x="6095999" y="1567310"/>
            <a:ext cx="5027801" cy="1106948"/>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8" name="Shape 393">
            <a:extLst>
              <a:ext uri="{FF2B5EF4-FFF2-40B4-BE49-F238E27FC236}">
                <a16:creationId xmlns:a16="http://schemas.microsoft.com/office/drawing/2014/main" id="{0F270D5B-8C2C-4F40-8F9D-E5EFC8571E68}"/>
              </a:ext>
            </a:extLst>
          </p:cNvPr>
          <p:cNvSpPr/>
          <p:nvPr/>
        </p:nvSpPr>
        <p:spPr>
          <a:xfrm>
            <a:off x="6095998" y="2850227"/>
            <a:ext cx="5833147" cy="1106948"/>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9" name="Shape 393">
            <a:extLst>
              <a:ext uri="{FF2B5EF4-FFF2-40B4-BE49-F238E27FC236}">
                <a16:creationId xmlns:a16="http://schemas.microsoft.com/office/drawing/2014/main" id="{D54A6C2F-E7B3-42C7-97ED-88A121F3DDE9}"/>
              </a:ext>
            </a:extLst>
          </p:cNvPr>
          <p:cNvSpPr/>
          <p:nvPr/>
        </p:nvSpPr>
        <p:spPr>
          <a:xfrm>
            <a:off x="6095998" y="4120227"/>
            <a:ext cx="5027803" cy="1106948"/>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20" name="Shape 393">
            <a:extLst>
              <a:ext uri="{FF2B5EF4-FFF2-40B4-BE49-F238E27FC236}">
                <a16:creationId xmlns:a16="http://schemas.microsoft.com/office/drawing/2014/main" id="{387F103D-F5C1-455F-97CA-A4181223DADF}"/>
              </a:ext>
            </a:extLst>
          </p:cNvPr>
          <p:cNvSpPr/>
          <p:nvPr/>
        </p:nvSpPr>
        <p:spPr>
          <a:xfrm>
            <a:off x="6179456" y="5403145"/>
            <a:ext cx="3199436" cy="1106948"/>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21" name="TextBox 20">
            <a:extLst>
              <a:ext uri="{FF2B5EF4-FFF2-40B4-BE49-F238E27FC236}">
                <a16:creationId xmlns:a16="http://schemas.microsoft.com/office/drawing/2014/main" id="{384C24BF-3D28-491C-B84F-945BD18F87C1}"/>
              </a:ext>
            </a:extLst>
          </p:cNvPr>
          <p:cNvSpPr txBox="1"/>
          <p:nvPr/>
        </p:nvSpPr>
        <p:spPr>
          <a:xfrm>
            <a:off x="6512737" y="543006"/>
            <a:ext cx="3373039" cy="584775"/>
          </a:xfrm>
          <a:prstGeom prst="rect">
            <a:avLst/>
          </a:prstGeom>
          <a:noFill/>
        </p:spPr>
        <p:txBody>
          <a:bodyPr wrap="none" rtlCol="0">
            <a:spAutoFit/>
          </a:bodyPr>
          <a:lstStyle/>
          <a:p>
            <a:pPr defTabSz="609585"/>
            <a:r>
              <a:rPr lang="en-US" sz="3200" b="1" dirty="0">
                <a:solidFill>
                  <a:prstClr val="black"/>
                </a:solidFill>
                <a:latin typeface="Sniglet" panose="020B0604020202020204" charset="0"/>
                <a:cs typeface="Times New Roman" panose="02020603050405020304" pitchFamily="18" charset="0"/>
              </a:rPr>
              <a:t>1. </a:t>
            </a:r>
            <a:r>
              <a:rPr lang="en-US" sz="3200" b="1" dirty="0" err="1">
                <a:solidFill>
                  <a:prstClr val="black"/>
                </a:solidFill>
                <a:latin typeface="Sniglet" panose="020B0604020202020204" charset="0"/>
                <a:cs typeface="Times New Roman" panose="02020603050405020304" pitchFamily="18" charset="0"/>
              </a:rPr>
              <a:t>Đưa</a:t>
            </a:r>
            <a:r>
              <a:rPr lang="en-US" sz="3200" b="1" dirty="0">
                <a:solidFill>
                  <a:prstClr val="black"/>
                </a:solidFill>
                <a:latin typeface="Sniglet" panose="020B0604020202020204" charset="0"/>
                <a:cs typeface="Times New Roman" panose="02020603050405020304" pitchFamily="18" charset="0"/>
              </a:rPr>
              <a:t> ra </a:t>
            </a:r>
            <a:r>
              <a:rPr lang="en-US" sz="3200" b="1" dirty="0" err="1">
                <a:solidFill>
                  <a:prstClr val="black"/>
                </a:solidFill>
                <a:latin typeface="Sniglet" panose="020B0604020202020204" charset="0"/>
                <a:cs typeface="Times New Roman" panose="02020603050405020304" pitchFamily="18" charset="0"/>
              </a:rPr>
              <a:t>vấn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đề</a:t>
            </a:r>
            <a:endParaRPr lang="en-US" sz="3200" b="1" dirty="0">
              <a:solidFill>
                <a:prstClr val="black"/>
              </a:solidFill>
              <a:latin typeface="Sniglet" panose="020B0604020202020204" charset="0"/>
              <a:cs typeface="Times New Roman" panose="02020603050405020304" pitchFamily="18" charset="0"/>
            </a:endParaRPr>
          </a:p>
        </p:txBody>
      </p:sp>
      <p:sp>
        <p:nvSpPr>
          <p:cNvPr id="22" name="TextBox 21">
            <a:extLst>
              <a:ext uri="{FF2B5EF4-FFF2-40B4-BE49-F238E27FC236}">
                <a16:creationId xmlns:a16="http://schemas.microsoft.com/office/drawing/2014/main" id="{0BC334BC-434F-4E44-A14A-06CB73C66D6F}"/>
              </a:ext>
            </a:extLst>
          </p:cNvPr>
          <p:cNvSpPr txBox="1"/>
          <p:nvPr/>
        </p:nvSpPr>
        <p:spPr>
          <a:xfrm>
            <a:off x="6520115" y="1813006"/>
            <a:ext cx="4150681" cy="584775"/>
          </a:xfrm>
          <a:prstGeom prst="rect">
            <a:avLst/>
          </a:prstGeom>
          <a:noFill/>
        </p:spPr>
        <p:txBody>
          <a:bodyPr wrap="square" rtlCol="0">
            <a:spAutoFit/>
          </a:bodyPr>
          <a:lstStyle/>
          <a:p>
            <a:pPr defTabSz="609585"/>
            <a:r>
              <a:rPr lang="en-US" sz="3200" b="1" dirty="0">
                <a:solidFill>
                  <a:prstClr val="black"/>
                </a:solidFill>
                <a:latin typeface="Sniglet" panose="020B0604020202020204" charset="0"/>
                <a:cs typeface="Times New Roman" panose="02020603050405020304" pitchFamily="18" charset="0"/>
              </a:rPr>
              <a:t>2. </a:t>
            </a:r>
            <a:r>
              <a:rPr lang="en-US" sz="3200" b="1" dirty="0" err="1">
                <a:solidFill>
                  <a:prstClr val="black"/>
                </a:solidFill>
                <a:latin typeface="Sniglet" panose="020B0604020202020204" charset="0"/>
                <a:cs typeface="Times New Roman" panose="02020603050405020304" pitchFamily="18" charset="0"/>
              </a:rPr>
              <a:t>Mục</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đích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của</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đề</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tài</a:t>
            </a:r>
            <a:endParaRPr lang="en-US" sz="3200" b="1" dirty="0">
              <a:solidFill>
                <a:prstClr val="black"/>
              </a:solidFill>
              <a:latin typeface="Sniglet" panose="020B0604020202020204" charset="0"/>
              <a:cs typeface="Times New Roman" panose="02020603050405020304" pitchFamily="18" charset="0"/>
            </a:endParaRPr>
          </a:p>
        </p:txBody>
      </p:sp>
      <p:sp>
        <p:nvSpPr>
          <p:cNvPr id="23" name="TextBox 22">
            <a:extLst>
              <a:ext uri="{FF2B5EF4-FFF2-40B4-BE49-F238E27FC236}">
                <a16:creationId xmlns:a16="http://schemas.microsoft.com/office/drawing/2014/main" id="{1C52FCE3-D4A5-4DF1-ACB4-020FB0F30BDF}"/>
              </a:ext>
            </a:extLst>
          </p:cNvPr>
          <p:cNvSpPr txBox="1"/>
          <p:nvPr/>
        </p:nvSpPr>
        <p:spPr>
          <a:xfrm>
            <a:off x="6545347" y="3186083"/>
            <a:ext cx="4968027" cy="584775"/>
          </a:xfrm>
          <a:prstGeom prst="rect">
            <a:avLst/>
          </a:prstGeom>
          <a:noFill/>
        </p:spPr>
        <p:txBody>
          <a:bodyPr wrap="none" rtlCol="0">
            <a:spAutoFit/>
          </a:bodyPr>
          <a:lstStyle/>
          <a:p>
            <a:pPr defTabSz="609585"/>
            <a:r>
              <a:rPr lang="en-US" sz="3200" b="1" dirty="0">
                <a:solidFill>
                  <a:prstClr val="black"/>
                </a:solidFill>
                <a:latin typeface="Sniglet" panose="020B0604020202020204" charset="0"/>
                <a:cs typeface="Times New Roman" panose="02020603050405020304" pitchFamily="18" charset="0"/>
              </a:rPr>
              <a:t>3. </a:t>
            </a:r>
            <a:r>
              <a:rPr lang="en-US" sz="3200" b="1" dirty="0" err="1">
                <a:solidFill>
                  <a:prstClr val="black"/>
                </a:solidFill>
                <a:latin typeface="Sniglet" panose="020B0604020202020204" charset="0"/>
                <a:cs typeface="Times New Roman" panose="02020603050405020304" pitchFamily="18" charset="0"/>
              </a:rPr>
              <a:t>Tổng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quan</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về</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ứng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dụng</a:t>
            </a:r>
            <a:endParaRPr lang="en-US" sz="3200" b="1" dirty="0">
              <a:solidFill>
                <a:prstClr val="black"/>
              </a:solidFill>
              <a:latin typeface="Sniglet" panose="020B0604020202020204" charset="0"/>
              <a:cs typeface="Times New Roman" panose="02020603050405020304" pitchFamily="18" charset="0"/>
            </a:endParaRPr>
          </a:p>
        </p:txBody>
      </p:sp>
      <p:sp>
        <p:nvSpPr>
          <p:cNvPr id="24" name="TextBox 23">
            <a:extLst>
              <a:ext uri="{FF2B5EF4-FFF2-40B4-BE49-F238E27FC236}">
                <a16:creationId xmlns:a16="http://schemas.microsoft.com/office/drawing/2014/main" id="{99A334C8-79D0-4B67-B2B0-A31F2CAD769D}"/>
              </a:ext>
            </a:extLst>
          </p:cNvPr>
          <p:cNvSpPr txBox="1"/>
          <p:nvPr/>
        </p:nvSpPr>
        <p:spPr>
          <a:xfrm>
            <a:off x="6512736" y="4120227"/>
            <a:ext cx="4158060" cy="1077218"/>
          </a:xfrm>
          <a:prstGeom prst="rect">
            <a:avLst/>
          </a:prstGeom>
          <a:noFill/>
        </p:spPr>
        <p:txBody>
          <a:bodyPr wrap="square" rtlCol="0">
            <a:spAutoFit/>
          </a:bodyPr>
          <a:lstStyle/>
          <a:p>
            <a:pPr defTabSz="609585"/>
            <a:r>
              <a:rPr lang="en-US" sz="3200" b="1" dirty="0">
                <a:solidFill>
                  <a:prstClr val="black"/>
                </a:solidFill>
                <a:latin typeface="Sniglet" panose="020B0604020202020204" charset="0"/>
                <a:cs typeface="Times New Roman" panose="02020603050405020304" pitchFamily="18" charset="0"/>
              </a:rPr>
              <a:t>4. </a:t>
            </a:r>
            <a:r>
              <a:rPr lang="en-US" sz="3200" b="1" dirty="0" err="1">
                <a:solidFill>
                  <a:prstClr val="black"/>
                </a:solidFill>
                <a:latin typeface="Sniglet" panose="020B0604020202020204" charset="0"/>
                <a:cs typeface="Times New Roman" panose="02020603050405020304" pitchFamily="18" charset="0"/>
              </a:rPr>
              <a:t>Quá</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trình</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xây</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dựng</a:t>
            </a:r>
            <a:r>
              <a:rPr lang="en-US" sz="3200" b="1" dirty="0">
                <a:solidFill>
                  <a:prstClr val="black"/>
                </a:solidFill>
                <a:latin typeface="Sniglet" panose="020B0604020202020204" charset="0"/>
                <a:cs typeface="Times New Roman" panose="02020603050405020304" pitchFamily="18" charset="0"/>
              </a:rPr>
              <a:t> </a:t>
            </a:r>
          </a:p>
          <a:p>
            <a:pPr defTabSz="609585"/>
            <a:r>
              <a:rPr lang="en-US" sz="3200" b="1" dirty="0" err="1">
                <a:solidFill>
                  <a:prstClr val="black"/>
                </a:solidFill>
                <a:latin typeface="Sniglet" panose="020B0604020202020204" charset="0"/>
                <a:cs typeface="Times New Roman" panose="02020603050405020304" pitchFamily="18" charset="0"/>
              </a:rPr>
              <a:t>ứng</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dụng</a:t>
            </a:r>
            <a:endParaRPr lang="en-US" sz="3200" b="1" dirty="0">
              <a:solidFill>
                <a:prstClr val="black"/>
              </a:solidFill>
              <a:latin typeface="Sniglet" panose="020B0604020202020204" charset="0"/>
              <a:cs typeface="Times New Roman" panose="02020603050405020304" pitchFamily="18" charset="0"/>
            </a:endParaRPr>
          </a:p>
        </p:txBody>
      </p:sp>
      <p:sp>
        <p:nvSpPr>
          <p:cNvPr id="25" name="TextBox 24">
            <a:extLst>
              <a:ext uri="{FF2B5EF4-FFF2-40B4-BE49-F238E27FC236}">
                <a16:creationId xmlns:a16="http://schemas.microsoft.com/office/drawing/2014/main" id="{2FB12610-8CEB-4BBA-9196-42BEAAD9B47A}"/>
              </a:ext>
            </a:extLst>
          </p:cNvPr>
          <p:cNvSpPr txBox="1"/>
          <p:nvPr/>
        </p:nvSpPr>
        <p:spPr>
          <a:xfrm>
            <a:off x="6634462" y="5648841"/>
            <a:ext cx="2255746" cy="584775"/>
          </a:xfrm>
          <a:prstGeom prst="rect">
            <a:avLst/>
          </a:prstGeom>
          <a:noFill/>
        </p:spPr>
        <p:txBody>
          <a:bodyPr wrap="none" rtlCol="0">
            <a:spAutoFit/>
          </a:bodyPr>
          <a:lstStyle/>
          <a:p>
            <a:pPr defTabSz="609585"/>
            <a:r>
              <a:rPr lang="en-US" sz="3200" b="1" dirty="0">
                <a:solidFill>
                  <a:prstClr val="black"/>
                </a:solidFill>
                <a:latin typeface="Sniglet" panose="020B0604020202020204" charset="0"/>
                <a:cs typeface="Times New Roman" panose="02020603050405020304" pitchFamily="18" charset="0"/>
              </a:rPr>
              <a:t>5. </a:t>
            </a:r>
            <a:r>
              <a:rPr lang="en-US" sz="3200" b="1" dirty="0" err="1">
                <a:solidFill>
                  <a:prstClr val="black"/>
                </a:solidFill>
                <a:latin typeface="Sniglet" panose="020B0604020202020204" charset="0"/>
                <a:cs typeface="Times New Roman" panose="02020603050405020304" pitchFamily="18" charset="0"/>
              </a:rPr>
              <a:t>Kết</a:t>
            </a:r>
            <a:r>
              <a:rPr lang="en-US" sz="3200" b="1" dirty="0">
                <a:solidFill>
                  <a:prstClr val="black"/>
                </a:solidFill>
                <a:latin typeface="Sniglet" panose="020B0604020202020204" charset="0"/>
                <a:cs typeface="Times New Roman" panose="02020603050405020304" pitchFamily="18" charset="0"/>
              </a:rPr>
              <a:t> </a:t>
            </a:r>
            <a:r>
              <a:rPr lang="en-US" sz="3200" b="1" dirty="0" err="1">
                <a:solidFill>
                  <a:prstClr val="black"/>
                </a:solidFill>
                <a:latin typeface="Sniglet" panose="020B0604020202020204" charset="0"/>
                <a:cs typeface="Times New Roman" panose="02020603050405020304" pitchFamily="18" charset="0"/>
              </a:rPr>
              <a:t>luận</a:t>
            </a:r>
            <a:endParaRPr lang="en-US" sz="3200" b="1" dirty="0">
              <a:solidFill>
                <a:prstClr val="black"/>
              </a:solidFill>
              <a:latin typeface="Sniglet" panose="020B0604020202020204" charset="0"/>
              <a:cs typeface="Times New Roman" panose="02020603050405020304" pitchFamily="18" charset="0"/>
            </a:endParaRPr>
          </a:p>
        </p:txBody>
      </p:sp>
      <p:grpSp>
        <p:nvGrpSpPr>
          <p:cNvPr id="26" name="Shape 387">
            <a:extLst>
              <a:ext uri="{FF2B5EF4-FFF2-40B4-BE49-F238E27FC236}">
                <a16:creationId xmlns:a16="http://schemas.microsoft.com/office/drawing/2014/main" id="{36D57B4C-42CE-40A5-BC33-3CCF902AFC24}"/>
              </a:ext>
            </a:extLst>
          </p:cNvPr>
          <p:cNvGrpSpPr/>
          <p:nvPr/>
        </p:nvGrpSpPr>
        <p:grpSpPr>
          <a:xfrm rot="20215127">
            <a:off x="3515443" y="1178465"/>
            <a:ext cx="2552319" cy="627552"/>
            <a:chOff x="271125" y="812725"/>
            <a:chExt cx="766525" cy="221725"/>
          </a:xfrm>
        </p:grpSpPr>
        <p:sp>
          <p:nvSpPr>
            <p:cNvPr id="27" name="Shape 388">
              <a:extLst>
                <a:ext uri="{FF2B5EF4-FFF2-40B4-BE49-F238E27FC236}">
                  <a16:creationId xmlns:a16="http://schemas.microsoft.com/office/drawing/2014/main" id="{BFBEABF8-5851-4386-BFBE-E869EFEF6290}"/>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28" name="Shape 389">
              <a:extLst>
                <a:ext uri="{FF2B5EF4-FFF2-40B4-BE49-F238E27FC236}">
                  <a16:creationId xmlns:a16="http://schemas.microsoft.com/office/drawing/2014/main" id="{89E6A76D-FF58-400E-9B4C-6C3D9DF0906D}"/>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grpSp>
      <p:grpSp>
        <p:nvGrpSpPr>
          <p:cNvPr id="29" name="Shape 387">
            <a:extLst>
              <a:ext uri="{FF2B5EF4-FFF2-40B4-BE49-F238E27FC236}">
                <a16:creationId xmlns:a16="http://schemas.microsoft.com/office/drawing/2014/main" id="{AA697373-EC52-40BF-9734-E255BBCB7CCD}"/>
              </a:ext>
            </a:extLst>
          </p:cNvPr>
          <p:cNvGrpSpPr/>
          <p:nvPr/>
        </p:nvGrpSpPr>
        <p:grpSpPr>
          <a:xfrm rot="20947427">
            <a:off x="4028671" y="2054770"/>
            <a:ext cx="2015963" cy="470983"/>
            <a:chOff x="271125" y="812725"/>
            <a:chExt cx="766525" cy="221725"/>
          </a:xfrm>
        </p:grpSpPr>
        <p:sp>
          <p:nvSpPr>
            <p:cNvPr id="30" name="Shape 388">
              <a:extLst>
                <a:ext uri="{FF2B5EF4-FFF2-40B4-BE49-F238E27FC236}">
                  <a16:creationId xmlns:a16="http://schemas.microsoft.com/office/drawing/2014/main" id="{AC3AEA58-787A-4284-B4B6-5B38575B465B}"/>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31" name="Shape 389">
              <a:extLst>
                <a:ext uri="{FF2B5EF4-FFF2-40B4-BE49-F238E27FC236}">
                  <a16:creationId xmlns:a16="http://schemas.microsoft.com/office/drawing/2014/main" id="{2D7599AD-A91C-483E-A987-BE23506F7B35}"/>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grpSp>
      <p:grpSp>
        <p:nvGrpSpPr>
          <p:cNvPr id="32" name="Shape 387">
            <a:extLst>
              <a:ext uri="{FF2B5EF4-FFF2-40B4-BE49-F238E27FC236}">
                <a16:creationId xmlns:a16="http://schemas.microsoft.com/office/drawing/2014/main" id="{C4721D4D-98B8-4069-8867-7CB79AFBB653}"/>
              </a:ext>
            </a:extLst>
          </p:cNvPr>
          <p:cNvGrpSpPr/>
          <p:nvPr/>
        </p:nvGrpSpPr>
        <p:grpSpPr>
          <a:xfrm rot="191647">
            <a:off x="4389999" y="2958750"/>
            <a:ext cx="1773197" cy="633089"/>
            <a:chOff x="271125" y="812725"/>
            <a:chExt cx="766525" cy="221725"/>
          </a:xfrm>
        </p:grpSpPr>
        <p:sp>
          <p:nvSpPr>
            <p:cNvPr id="33" name="Shape 388">
              <a:extLst>
                <a:ext uri="{FF2B5EF4-FFF2-40B4-BE49-F238E27FC236}">
                  <a16:creationId xmlns:a16="http://schemas.microsoft.com/office/drawing/2014/main" id="{8232E393-68EF-4E35-BE15-3E78F7158FC9}"/>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34" name="Shape 389">
              <a:extLst>
                <a:ext uri="{FF2B5EF4-FFF2-40B4-BE49-F238E27FC236}">
                  <a16:creationId xmlns:a16="http://schemas.microsoft.com/office/drawing/2014/main" id="{8EC82D4C-93A9-4D2A-9D0F-E0BA5BC7ED73}"/>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grpSp>
      <p:grpSp>
        <p:nvGrpSpPr>
          <p:cNvPr id="35" name="Shape 387">
            <a:extLst>
              <a:ext uri="{FF2B5EF4-FFF2-40B4-BE49-F238E27FC236}">
                <a16:creationId xmlns:a16="http://schemas.microsoft.com/office/drawing/2014/main" id="{F7098D73-86DB-4722-A41E-F215862DC31B}"/>
              </a:ext>
            </a:extLst>
          </p:cNvPr>
          <p:cNvGrpSpPr/>
          <p:nvPr/>
        </p:nvGrpSpPr>
        <p:grpSpPr>
          <a:xfrm rot="1630029">
            <a:off x="4286402" y="3905019"/>
            <a:ext cx="1881100" cy="670965"/>
            <a:chOff x="271125" y="812725"/>
            <a:chExt cx="766525" cy="221725"/>
          </a:xfrm>
        </p:grpSpPr>
        <p:sp>
          <p:nvSpPr>
            <p:cNvPr id="36" name="Shape 388">
              <a:extLst>
                <a:ext uri="{FF2B5EF4-FFF2-40B4-BE49-F238E27FC236}">
                  <a16:creationId xmlns:a16="http://schemas.microsoft.com/office/drawing/2014/main" id="{53F0805C-4D50-4875-8066-3E0CC9A282CF}"/>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37" name="Shape 389">
              <a:extLst>
                <a:ext uri="{FF2B5EF4-FFF2-40B4-BE49-F238E27FC236}">
                  <a16:creationId xmlns:a16="http://schemas.microsoft.com/office/drawing/2014/main" id="{82DED759-323E-4589-9D99-17E59A881039}"/>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grpSp>
      <p:grpSp>
        <p:nvGrpSpPr>
          <p:cNvPr id="38" name="Shape 387">
            <a:extLst>
              <a:ext uri="{FF2B5EF4-FFF2-40B4-BE49-F238E27FC236}">
                <a16:creationId xmlns:a16="http://schemas.microsoft.com/office/drawing/2014/main" id="{8E4C4667-CFD5-453E-B3B4-16638E7F0E5C}"/>
              </a:ext>
            </a:extLst>
          </p:cNvPr>
          <p:cNvGrpSpPr/>
          <p:nvPr/>
        </p:nvGrpSpPr>
        <p:grpSpPr>
          <a:xfrm rot="2725682">
            <a:off x="3870654" y="4796321"/>
            <a:ext cx="2497125" cy="690692"/>
            <a:chOff x="271125" y="812725"/>
            <a:chExt cx="766525" cy="221725"/>
          </a:xfrm>
        </p:grpSpPr>
        <p:sp>
          <p:nvSpPr>
            <p:cNvPr id="39" name="Shape 388">
              <a:extLst>
                <a:ext uri="{FF2B5EF4-FFF2-40B4-BE49-F238E27FC236}">
                  <a16:creationId xmlns:a16="http://schemas.microsoft.com/office/drawing/2014/main" id="{D735262F-6CF4-4FF1-BB14-248FE62A25BF}"/>
                </a:ext>
              </a:extLst>
            </p:cNvPr>
            <p:cNvSpPr/>
            <p:nvPr/>
          </p:nvSpPr>
          <p:spPr>
            <a:xfrm>
              <a:off x="271125" y="921200"/>
              <a:ext cx="695775" cy="70775"/>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40" name="Shape 389">
              <a:extLst>
                <a:ext uri="{FF2B5EF4-FFF2-40B4-BE49-F238E27FC236}">
                  <a16:creationId xmlns:a16="http://schemas.microsoft.com/office/drawing/2014/main" id="{C3518A7C-D9E5-4830-8926-C9EAA5ECF02A}"/>
                </a:ext>
              </a:extLst>
            </p:cNvPr>
            <p:cNvSpPr/>
            <p:nvPr/>
          </p:nvSpPr>
          <p:spPr>
            <a:xfrm>
              <a:off x="858375" y="812725"/>
              <a:ext cx="179275" cy="221725"/>
            </a:xfrm>
            <a:custGeom>
              <a:avLst/>
              <a:gdLst/>
              <a:ahLst/>
              <a:cxnLst/>
              <a:rect l="0" t="0" r="0" b="0"/>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914400" y="3152523"/>
            <a:ext cx="10363200" cy="1546399"/>
          </a:xfrm>
          <a:prstGeom prst="rect">
            <a:avLst/>
          </a:prstGeom>
        </p:spPr>
        <p:txBody>
          <a:bodyPr vert="horz" lIns="121900" tIns="121900" rIns="121900" bIns="121900" rtlCol="0" anchor="b" anchorCtr="0">
            <a:noAutofit/>
          </a:bodyPr>
          <a:lstStyle/>
          <a:p>
            <a:r>
              <a:rPr lang="en" sz="8000">
                <a:latin typeface="Sniglet" panose="020B0604020202020204" charset="0"/>
              </a:rPr>
              <a:t>1</a:t>
            </a:r>
            <a:endParaRPr lang="en" sz="8000" dirty="0">
              <a:latin typeface="Sniglet" panose="020B0604020202020204" charset="0"/>
            </a:endParaRPr>
          </a:p>
          <a:p>
            <a:endParaRPr dirty="0">
              <a:latin typeface="Sniglet" panose="020B0604020202020204" charset="0"/>
            </a:endParaRPr>
          </a:p>
          <a:p>
            <a:r>
              <a:rPr lang="en" b="1" dirty="0">
                <a:latin typeface="Sniglet" panose="020B0604020202020204" charset="0"/>
                <a:cs typeface="Times New Roman" panose="02020603050405020304" pitchFamily="18" charset="0"/>
              </a:rPr>
              <a:t>ĐƯA RA VẤN ĐỀ</a:t>
            </a:r>
          </a:p>
        </p:txBody>
      </p:sp>
      <p:sp>
        <p:nvSpPr>
          <p:cNvPr id="73" name="Shape 73"/>
          <p:cNvSpPr/>
          <p:nvPr/>
        </p:nvSpPr>
        <p:spPr>
          <a:xfrm>
            <a:off x="4879539" y="882822"/>
            <a:ext cx="2432923" cy="226970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9"/>
            <a:ext cx="3461657"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6879772"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1.     ĐƯA RA VẤN ĐỀ</a:t>
            </a:r>
          </a:p>
        </p:txBody>
      </p:sp>
      <p:sp>
        <p:nvSpPr>
          <p:cNvPr id="2" name="TextBox 1">
            <a:extLst>
              <a:ext uri="{FF2B5EF4-FFF2-40B4-BE49-F238E27FC236}">
                <a16:creationId xmlns:a16="http://schemas.microsoft.com/office/drawing/2014/main" id="{C0362611-7DF7-4434-BEDE-C7E4D2C1B995}"/>
              </a:ext>
            </a:extLst>
          </p:cNvPr>
          <p:cNvSpPr txBox="1"/>
          <p:nvPr/>
        </p:nvSpPr>
        <p:spPr>
          <a:xfrm>
            <a:off x="829733" y="1273843"/>
            <a:ext cx="11362267"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Công nghệ thông tin không ngừng phát triển và đạt được nhiều thành tựu to lớn.</a:t>
            </a:r>
          </a:p>
        </p:txBody>
      </p:sp>
      <p:sp>
        <p:nvSpPr>
          <p:cNvPr id="6" name="TextBox 5">
            <a:extLst>
              <a:ext uri="{FF2B5EF4-FFF2-40B4-BE49-F238E27FC236}">
                <a16:creationId xmlns:a16="http://schemas.microsoft.com/office/drawing/2014/main" id="{00BDD8D0-B3B6-479C-92DE-49E6534E767A}"/>
              </a:ext>
            </a:extLst>
          </p:cNvPr>
          <p:cNvSpPr txBox="1"/>
          <p:nvPr/>
        </p:nvSpPr>
        <p:spPr>
          <a:xfrm>
            <a:off x="725269" y="2792928"/>
            <a:ext cx="11362267" cy="1241237"/>
          </a:xfrm>
          <a:prstGeom prst="rect">
            <a:avLst/>
          </a:prstGeom>
          <a:noFill/>
        </p:spPr>
        <p:txBody>
          <a:bodyPr wrap="square" rtlCol="0">
            <a:spAutoFit/>
          </a:bodyPr>
          <a:lstStyle/>
          <a:p>
            <a:pPr defTabSz="609585"/>
            <a:r>
              <a:rPr lang="en-US" sz="3733" dirty="0" err="1">
                <a:solidFill>
                  <a:prstClr val="black"/>
                </a:solidFill>
                <a:latin typeface="Sniglet" panose="020B0604020202020204" charset="0"/>
              </a:rPr>
              <a:t>Việc</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quản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lý</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khách</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sạn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tốn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nhiều</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thời</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gian</a:t>
            </a:r>
            <a:endParaRPr lang="en-US" sz="3733" dirty="0">
              <a:solidFill>
                <a:prstClr val="black"/>
              </a:solidFill>
              <a:latin typeface="Sniglet" panose="020B0604020202020204" charset="0"/>
            </a:endParaRPr>
          </a:p>
          <a:p>
            <a:pPr defTabSz="609585"/>
            <a:r>
              <a:rPr lang="en-US" sz="3733" dirty="0" err="1">
                <a:solidFill>
                  <a:prstClr val="black"/>
                </a:solidFill>
                <a:latin typeface="Sniglet" panose="020B0604020202020204" charset="0"/>
              </a:rPr>
              <a:t>Và</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nguồn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nhân</a:t>
            </a:r>
            <a:r>
              <a:rPr lang="en-US" sz="3733" dirty="0">
                <a:solidFill>
                  <a:prstClr val="black"/>
                </a:solidFill>
                <a:latin typeface="Sniglet" panose="020B0604020202020204" charset="0"/>
              </a:rPr>
              <a:t> </a:t>
            </a:r>
            <a:r>
              <a:rPr lang="en-US" sz="3733" dirty="0" err="1">
                <a:solidFill>
                  <a:prstClr val="black"/>
                </a:solidFill>
                <a:latin typeface="Sniglet" panose="020B0604020202020204" charset="0"/>
              </a:rPr>
              <a:t>lực</a:t>
            </a:r>
            <a:r>
              <a:rPr lang="en-US" sz="3733" dirty="0">
                <a:solidFill>
                  <a:prstClr val="black"/>
                </a:solidFill>
                <a:latin typeface="Sniglet" panose="020B0604020202020204" charset="0"/>
              </a:rPr>
              <a:t>.</a:t>
            </a:r>
          </a:p>
        </p:txBody>
      </p:sp>
      <p:sp>
        <p:nvSpPr>
          <p:cNvPr id="7" name="TextBox 6">
            <a:extLst>
              <a:ext uri="{FF2B5EF4-FFF2-40B4-BE49-F238E27FC236}">
                <a16:creationId xmlns:a16="http://schemas.microsoft.com/office/drawing/2014/main" id="{D2215A01-DEC6-4D5B-BB60-B8C8B1B30493}"/>
              </a:ext>
            </a:extLst>
          </p:cNvPr>
          <p:cNvSpPr txBox="1"/>
          <p:nvPr/>
        </p:nvSpPr>
        <p:spPr>
          <a:xfrm>
            <a:off x="2026356" y="4312014"/>
            <a:ext cx="11362267" cy="666786"/>
          </a:xfrm>
          <a:prstGeom prst="rect">
            <a:avLst/>
          </a:prstGeom>
          <a:noFill/>
        </p:spPr>
        <p:txBody>
          <a:bodyPr wrap="square" rtlCol="0">
            <a:spAutoFit/>
          </a:bodyPr>
          <a:lstStyle/>
          <a:p>
            <a:pPr defTabSz="609585"/>
            <a:r>
              <a:rPr lang="en-US" sz="3733">
                <a:solidFill>
                  <a:prstClr val="black"/>
                </a:solidFill>
                <a:latin typeface="Sniglet" panose="020B0604020202020204" charset="0"/>
              </a:rPr>
              <a:t>Ứng dụng CNTT vào quản lý khách sạn</a:t>
            </a:r>
          </a:p>
        </p:txBody>
      </p:sp>
      <p:grpSp>
        <p:nvGrpSpPr>
          <p:cNvPr id="8" name="Shape 42">
            <a:extLst>
              <a:ext uri="{FF2B5EF4-FFF2-40B4-BE49-F238E27FC236}">
                <a16:creationId xmlns:a16="http://schemas.microsoft.com/office/drawing/2014/main" id="{BAB8E556-A8FE-4C6C-BF06-4ADBF1ED6E6B}"/>
              </a:ext>
            </a:extLst>
          </p:cNvPr>
          <p:cNvGrpSpPr/>
          <p:nvPr/>
        </p:nvGrpSpPr>
        <p:grpSpPr>
          <a:xfrm rot="5400000" flipV="1">
            <a:off x="9429381" y="4654289"/>
            <a:ext cx="1121891" cy="1289975"/>
            <a:chOff x="1113100" y="2199475"/>
            <a:chExt cx="801900" cy="709925"/>
          </a:xfrm>
        </p:grpSpPr>
        <p:sp>
          <p:nvSpPr>
            <p:cNvPr id="10" name="Shape 43">
              <a:extLst>
                <a:ext uri="{FF2B5EF4-FFF2-40B4-BE49-F238E27FC236}">
                  <a16:creationId xmlns:a16="http://schemas.microsoft.com/office/drawing/2014/main" id="{B8332EA1-D23E-41BF-A6EE-D53D6698889E}"/>
                </a:ext>
              </a:extLst>
            </p:cNvPr>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1" name="Shape 44">
              <a:extLst>
                <a:ext uri="{FF2B5EF4-FFF2-40B4-BE49-F238E27FC236}">
                  <a16:creationId xmlns:a16="http://schemas.microsoft.com/office/drawing/2014/main" id="{93EFA6D0-FA98-4F4D-BC8F-CCDA6A67847C}"/>
                </a:ext>
              </a:extLst>
            </p:cNvPr>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grpSp>
      <p:grpSp>
        <p:nvGrpSpPr>
          <p:cNvPr id="13" name="Shape 42">
            <a:extLst>
              <a:ext uri="{FF2B5EF4-FFF2-40B4-BE49-F238E27FC236}">
                <a16:creationId xmlns:a16="http://schemas.microsoft.com/office/drawing/2014/main" id="{87656620-A632-4D1E-A90C-D2E01767897A}"/>
              </a:ext>
            </a:extLst>
          </p:cNvPr>
          <p:cNvGrpSpPr/>
          <p:nvPr/>
        </p:nvGrpSpPr>
        <p:grpSpPr>
          <a:xfrm rot="4293363">
            <a:off x="986485" y="3954529"/>
            <a:ext cx="1000292" cy="885563"/>
            <a:chOff x="1113100" y="2199475"/>
            <a:chExt cx="801900" cy="709925"/>
          </a:xfrm>
        </p:grpSpPr>
        <p:sp>
          <p:nvSpPr>
            <p:cNvPr id="14" name="Shape 43">
              <a:extLst>
                <a:ext uri="{FF2B5EF4-FFF2-40B4-BE49-F238E27FC236}">
                  <a16:creationId xmlns:a16="http://schemas.microsoft.com/office/drawing/2014/main" id="{2FBADA59-8FB6-42B8-A487-8A65D4092862}"/>
                </a:ext>
              </a:extLst>
            </p:cNvPr>
            <p:cNvSpPr/>
            <p:nvPr/>
          </p:nvSpPr>
          <p:spPr>
            <a:xfrm>
              <a:off x="1113100" y="2291450"/>
              <a:ext cx="735850" cy="617950"/>
            </a:xfrm>
            <a:custGeom>
              <a:avLst/>
              <a:gdLst/>
              <a:ahLst/>
              <a:cxnLst/>
              <a:rect l="0" t="0" r="0" b="0"/>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5" name="Shape 44">
              <a:extLst>
                <a:ext uri="{FF2B5EF4-FFF2-40B4-BE49-F238E27FC236}">
                  <a16:creationId xmlns:a16="http://schemas.microsoft.com/office/drawing/2014/main" id="{8B0B5408-95C7-461E-AB1A-39C3F5FFE866}"/>
                </a:ext>
              </a:extLst>
            </p:cNvPr>
            <p:cNvSpPr/>
            <p:nvPr/>
          </p:nvSpPr>
          <p:spPr>
            <a:xfrm>
              <a:off x="1745175" y="2199475"/>
              <a:ext cx="169825" cy="162775"/>
            </a:xfrm>
            <a:custGeom>
              <a:avLst/>
              <a:gdLst/>
              <a:ahLst/>
              <a:cxnLst/>
              <a:rect l="0" t="0" r="0" b="0"/>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grpSp>
      <p:sp>
        <p:nvSpPr>
          <p:cNvPr id="16" name="Shape 329">
            <a:extLst>
              <a:ext uri="{FF2B5EF4-FFF2-40B4-BE49-F238E27FC236}">
                <a16:creationId xmlns:a16="http://schemas.microsoft.com/office/drawing/2014/main" id="{A2FB8C25-0ED8-463F-8739-2E5E993F4AFC}"/>
              </a:ext>
            </a:extLst>
          </p:cNvPr>
          <p:cNvSpPr/>
          <p:nvPr/>
        </p:nvSpPr>
        <p:spPr>
          <a:xfrm>
            <a:off x="6388612" y="5408333"/>
            <a:ext cx="460907" cy="553105"/>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7" name="TextBox 16">
            <a:extLst>
              <a:ext uri="{FF2B5EF4-FFF2-40B4-BE49-F238E27FC236}">
                <a16:creationId xmlns:a16="http://schemas.microsoft.com/office/drawing/2014/main" id="{76EA1A20-1C4A-4897-BFDE-C86BF5DD846B}"/>
              </a:ext>
            </a:extLst>
          </p:cNvPr>
          <p:cNvSpPr txBox="1"/>
          <p:nvPr/>
        </p:nvSpPr>
        <p:spPr>
          <a:xfrm>
            <a:off x="6849519" y="5376374"/>
            <a:ext cx="2679901"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GIẢI PHÁP?</a:t>
            </a:r>
          </a:p>
        </p:txBody>
      </p:sp>
    </p:spTree>
    <p:extLst>
      <p:ext uri="{BB962C8B-B14F-4D97-AF65-F5344CB8AC3E}">
        <p14:creationId xmlns:p14="http://schemas.microsoft.com/office/powerpoint/2010/main" val="295498229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9"/>
            <a:ext cx="3461657"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6879772"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1.     ĐƯA RA VẤN ĐỀ</a:t>
            </a:r>
          </a:p>
        </p:txBody>
      </p:sp>
      <p:sp>
        <p:nvSpPr>
          <p:cNvPr id="2" name="TextBox 1">
            <a:extLst>
              <a:ext uri="{FF2B5EF4-FFF2-40B4-BE49-F238E27FC236}">
                <a16:creationId xmlns:a16="http://schemas.microsoft.com/office/drawing/2014/main" id="{C0362611-7DF7-4434-BEDE-C7E4D2C1B995}"/>
              </a:ext>
            </a:extLst>
          </p:cNvPr>
          <p:cNvSpPr txBox="1"/>
          <p:nvPr/>
        </p:nvSpPr>
        <p:spPr>
          <a:xfrm>
            <a:off x="829733" y="1273843"/>
            <a:ext cx="11362267" cy="666786"/>
          </a:xfrm>
          <a:prstGeom prst="rect">
            <a:avLst/>
          </a:prstGeom>
          <a:noFill/>
        </p:spPr>
        <p:txBody>
          <a:bodyPr wrap="square" rtlCol="0">
            <a:spAutoFit/>
          </a:bodyPr>
          <a:lstStyle/>
          <a:p>
            <a:pPr defTabSz="609585"/>
            <a:r>
              <a:rPr lang="en-US" sz="3733">
                <a:solidFill>
                  <a:prstClr val="black"/>
                </a:solidFill>
                <a:latin typeface="Sniglet" panose="020B0604020202020204" charset="0"/>
              </a:rPr>
              <a:t>Hiện trạng:</a:t>
            </a:r>
          </a:p>
        </p:txBody>
      </p:sp>
      <p:sp>
        <p:nvSpPr>
          <p:cNvPr id="18" name="TextBox 17">
            <a:extLst>
              <a:ext uri="{FF2B5EF4-FFF2-40B4-BE49-F238E27FC236}">
                <a16:creationId xmlns:a16="http://schemas.microsoft.com/office/drawing/2014/main" id="{8F918908-72F6-4FA6-A710-E394E6897651}"/>
              </a:ext>
            </a:extLst>
          </p:cNvPr>
          <p:cNvSpPr txBox="1"/>
          <p:nvPr/>
        </p:nvSpPr>
        <p:spPr>
          <a:xfrm>
            <a:off x="1522791" y="2130186"/>
            <a:ext cx="8470295"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Đa dạng về hệ thống quản lý khách sạn.</a:t>
            </a:r>
          </a:p>
        </p:txBody>
      </p:sp>
      <p:sp>
        <p:nvSpPr>
          <p:cNvPr id="19" name="TextBox 18">
            <a:extLst>
              <a:ext uri="{FF2B5EF4-FFF2-40B4-BE49-F238E27FC236}">
                <a16:creationId xmlns:a16="http://schemas.microsoft.com/office/drawing/2014/main" id="{0B4A1A4B-8BA5-45D4-AA71-4A57758BAD6A}"/>
              </a:ext>
            </a:extLst>
          </p:cNvPr>
          <p:cNvSpPr txBox="1"/>
          <p:nvPr/>
        </p:nvSpPr>
        <p:spPr>
          <a:xfrm>
            <a:off x="1522789" y="3080187"/>
            <a:ext cx="9918096" cy="2390141"/>
          </a:xfrm>
          <a:prstGeom prst="rect">
            <a:avLst/>
          </a:prstGeom>
          <a:noFill/>
        </p:spPr>
        <p:txBody>
          <a:bodyPr wrap="square" rtlCol="0">
            <a:spAutoFit/>
          </a:bodyPr>
          <a:lstStyle/>
          <a:p>
            <a:pPr defTabSz="609585"/>
            <a:r>
              <a:rPr lang="en-US" sz="3733">
                <a:solidFill>
                  <a:prstClr val="black"/>
                </a:solidFill>
                <a:latin typeface="Sniglet" panose="020B0604020202020204" charset="0"/>
              </a:rPr>
              <a:t>Nhiều ứng dụng web đóng vai trò bên thứ 3 giúp khách hàng đặt phòng của một khách sạn nào đó. (Ví dụ: booking.com, traveloka.com ...)</a:t>
            </a:r>
          </a:p>
        </p:txBody>
      </p:sp>
      <p:sp>
        <p:nvSpPr>
          <p:cNvPr id="20" name="TextBox 19">
            <a:extLst>
              <a:ext uri="{FF2B5EF4-FFF2-40B4-BE49-F238E27FC236}">
                <a16:creationId xmlns:a16="http://schemas.microsoft.com/office/drawing/2014/main" id="{3DD1030A-C7BF-4C6E-881C-59B1F7D722A4}"/>
              </a:ext>
            </a:extLst>
          </p:cNvPr>
          <p:cNvSpPr txBox="1"/>
          <p:nvPr/>
        </p:nvSpPr>
        <p:spPr>
          <a:xfrm>
            <a:off x="1522790" y="5179222"/>
            <a:ext cx="9624183" cy="1241237"/>
          </a:xfrm>
          <a:prstGeom prst="rect">
            <a:avLst/>
          </a:prstGeom>
          <a:noFill/>
        </p:spPr>
        <p:txBody>
          <a:bodyPr wrap="square" rtlCol="0">
            <a:spAutoFit/>
          </a:bodyPr>
          <a:lstStyle/>
          <a:p>
            <a:pPr defTabSz="609585"/>
            <a:r>
              <a:rPr lang="en-US" sz="3733">
                <a:solidFill>
                  <a:prstClr val="black"/>
                </a:solidFill>
                <a:latin typeface="Sniglet" panose="020B0604020202020204" charset="0"/>
              </a:rPr>
              <a:t>Đa dạng về website tĩnh giới thiệu khách sạn.</a:t>
            </a:r>
          </a:p>
        </p:txBody>
      </p:sp>
    </p:spTree>
    <p:extLst>
      <p:ext uri="{BB962C8B-B14F-4D97-AF65-F5344CB8AC3E}">
        <p14:creationId xmlns:p14="http://schemas.microsoft.com/office/powerpoint/2010/main" val="1761797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5" name="Shape 65"/>
          <p:cNvSpPr/>
          <p:nvPr/>
        </p:nvSpPr>
        <p:spPr>
          <a:xfrm>
            <a:off x="1175658" y="816429"/>
            <a:ext cx="3461657" cy="137809"/>
          </a:xfrm>
          <a:custGeom>
            <a:avLst/>
            <a:gdLst/>
            <a:ahLst/>
            <a:cxnLst/>
            <a:rect l="0" t="0" r="0" b="0"/>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9" name="Shape 73">
            <a:extLst>
              <a:ext uri="{FF2B5EF4-FFF2-40B4-BE49-F238E27FC236}">
                <a16:creationId xmlns:a16="http://schemas.microsoft.com/office/drawing/2014/main" id="{5C4B2DDD-4F2D-4878-85B6-70887A54A225}"/>
              </a:ext>
            </a:extLst>
          </p:cNvPr>
          <p:cNvSpPr/>
          <p:nvPr/>
        </p:nvSpPr>
        <p:spPr>
          <a:xfrm>
            <a:off x="274881" y="236858"/>
            <a:ext cx="900776" cy="76092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Sniglet" panose="020B0604020202020204" charset="0"/>
            </a:endParaRPr>
          </a:p>
        </p:txBody>
      </p:sp>
      <p:sp>
        <p:nvSpPr>
          <p:cNvPr id="12" name="Shape 71">
            <a:extLst>
              <a:ext uri="{FF2B5EF4-FFF2-40B4-BE49-F238E27FC236}">
                <a16:creationId xmlns:a16="http://schemas.microsoft.com/office/drawing/2014/main" id="{BE89F0B7-82A0-4FF7-8363-3F5AEE7E5570}"/>
              </a:ext>
            </a:extLst>
          </p:cNvPr>
          <p:cNvSpPr txBox="1">
            <a:spLocks/>
          </p:cNvSpPr>
          <p:nvPr/>
        </p:nvSpPr>
        <p:spPr>
          <a:xfrm>
            <a:off x="432690" y="-39207"/>
            <a:ext cx="6879772" cy="993443"/>
          </a:xfrm>
          <a:prstGeom prst="rect">
            <a:avLst/>
          </a:prstGeom>
        </p:spPr>
        <p:txBody>
          <a:bodyPr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defTabSz="609585"/>
            <a:r>
              <a:rPr lang="en-US" sz="3733" b="1">
                <a:solidFill>
                  <a:prstClr val="black"/>
                </a:solidFill>
                <a:latin typeface="Sniglet" panose="020B0604020202020204" charset="0"/>
                <a:cs typeface="Times New Roman" panose="02020603050405020304" pitchFamily="18" charset="0"/>
              </a:rPr>
              <a:t>1.     ĐƯA RA VẤN ĐỀ</a:t>
            </a:r>
          </a:p>
        </p:txBody>
      </p:sp>
      <p:sp>
        <p:nvSpPr>
          <p:cNvPr id="10" name="Shape 329">
            <a:extLst>
              <a:ext uri="{FF2B5EF4-FFF2-40B4-BE49-F238E27FC236}">
                <a16:creationId xmlns:a16="http://schemas.microsoft.com/office/drawing/2014/main" id="{7618324B-C63F-4B8B-B7A5-EB0B3FD7E6CE}"/>
              </a:ext>
            </a:extLst>
          </p:cNvPr>
          <p:cNvSpPr/>
          <p:nvPr/>
        </p:nvSpPr>
        <p:spPr>
          <a:xfrm>
            <a:off x="5059130" y="846485"/>
            <a:ext cx="2073740" cy="1926772"/>
          </a:xfrm>
          <a:custGeom>
            <a:avLst/>
            <a:gdLst/>
            <a:ahLst/>
            <a:cxnLst/>
            <a:rect l="0" t="0" r="0" b="0"/>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1" name="Shape 92">
            <a:extLst>
              <a:ext uri="{FF2B5EF4-FFF2-40B4-BE49-F238E27FC236}">
                <a16:creationId xmlns:a16="http://schemas.microsoft.com/office/drawing/2014/main" id="{E04FAD8C-C6F8-4338-9B77-0FECC4D84562}"/>
              </a:ext>
            </a:extLst>
          </p:cNvPr>
          <p:cNvSpPr txBox="1">
            <a:spLocks/>
          </p:cNvSpPr>
          <p:nvPr/>
        </p:nvSpPr>
        <p:spPr>
          <a:xfrm>
            <a:off x="827313" y="2966513"/>
            <a:ext cx="10537372" cy="1046399"/>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rtl val="0"/>
              </a:defRPr>
            </a:lvl1pPr>
            <a:lvl2pPr marR="0" lvl="1"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2pPr>
            <a:lvl3pPr marR="0" lvl="2"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3pPr>
            <a:lvl4pPr marR="0" lvl="3"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4pPr>
            <a:lvl5pPr marR="0" lvl="4"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5pPr>
            <a:lvl6pPr marR="0" lvl="5"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6pPr>
            <a:lvl7pPr marR="0" lvl="6"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7pPr>
            <a:lvl8pPr marR="0" lvl="7"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8pPr>
            <a:lvl9pPr marR="0" lvl="8"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9pPr>
          </a:lstStyle>
          <a:p>
            <a:pPr algn="ctr" defTabSz="609585">
              <a:spcBef>
                <a:spcPts val="0"/>
              </a:spcBef>
              <a:buNone/>
            </a:pPr>
            <a:r>
              <a:rPr lang="en" sz="3733" b="1">
                <a:latin typeface="Sniglet" panose="020B0604020202020204" charset="0"/>
                <a:cs typeface="Times New Roman" panose="02020603050405020304" pitchFamily="18" charset="0"/>
              </a:rPr>
              <a:t>ỨNG DỤNG WEB QUẢN LÝ KHÁCH SẠN</a:t>
            </a:r>
          </a:p>
        </p:txBody>
      </p:sp>
      <p:sp>
        <p:nvSpPr>
          <p:cNvPr id="13" name="Shape 328">
            <a:extLst>
              <a:ext uri="{FF2B5EF4-FFF2-40B4-BE49-F238E27FC236}">
                <a16:creationId xmlns:a16="http://schemas.microsoft.com/office/drawing/2014/main" id="{F46D0D72-1D56-4897-B800-09D1C900C639}"/>
              </a:ext>
            </a:extLst>
          </p:cNvPr>
          <p:cNvSpPr/>
          <p:nvPr/>
        </p:nvSpPr>
        <p:spPr>
          <a:xfrm>
            <a:off x="4669973" y="3781394"/>
            <a:ext cx="501324" cy="463033"/>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
        <p:nvSpPr>
          <p:cNvPr id="14" name="Shape 92">
            <a:extLst>
              <a:ext uri="{FF2B5EF4-FFF2-40B4-BE49-F238E27FC236}">
                <a16:creationId xmlns:a16="http://schemas.microsoft.com/office/drawing/2014/main" id="{546C85BE-E9D7-44F3-8516-016D124C7682}"/>
              </a:ext>
            </a:extLst>
          </p:cNvPr>
          <p:cNvSpPr txBox="1">
            <a:spLocks/>
          </p:cNvSpPr>
          <p:nvPr/>
        </p:nvSpPr>
        <p:spPr>
          <a:xfrm>
            <a:off x="4908929" y="3682967"/>
            <a:ext cx="2953660" cy="1046399"/>
          </a:xfrm>
          <a:prstGeom prst="rect">
            <a:avLst/>
          </a:prstGeom>
          <a:noFill/>
          <a:ln>
            <a:noFill/>
          </a:ln>
        </p:spPr>
        <p:txBody>
          <a:bodyPr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FFFFFF"/>
              </a:buClr>
              <a:buSzPct val="100000"/>
              <a:buFont typeface="Sniglet"/>
              <a:buChar char="✘"/>
              <a:defRPr sz="2000" b="0" i="0" u="none" strike="noStrike" cap="none">
                <a:solidFill>
                  <a:srgbClr val="FFFFFF"/>
                </a:solidFill>
                <a:latin typeface="Sniglet"/>
                <a:ea typeface="Sniglet"/>
                <a:cs typeface="Sniglet"/>
                <a:sym typeface="Sniglet"/>
                <a:rtl val="0"/>
              </a:defRPr>
            </a:lvl1pPr>
            <a:lvl2pPr marR="0" lvl="1"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2pPr>
            <a:lvl3pPr marR="0" lvl="2" algn="l" rtl="0">
              <a:lnSpc>
                <a:spcPct val="100000"/>
              </a:lnSpc>
              <a:spcBef>
                <a:spcPts val="48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3pPr>
            <a:lvl4pPr marR="0" lvl="3"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4pPr>
            <a:lvl5pPr marR="0" lvl="4"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5pPr>
            <a:lvl6pPr marR="0" lvl="5"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6pPr>
            <a:lvl7pPr marR="0" lvl="6"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7pPr>
            <a:lvl8pPr marR="0" lvl="7"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8pPr>
            <a:lvl9pPr marR="0" lvl="8" algn="l" rtl="0">
              <a:lnSpc>
                <a:spcPct val="100000"/>
              </a:lnSpc>
              <a:spcBef>
                <a:spcPts val="360"/>
              </a:spcBef>
              <a:spcAft>
                <a:spcPts val="0"/>
              </a:spcAft>
              <a:buClr>
                <a:srgbClr val="FFFFFF"/>
              </a:buClr>
              <a:buSzPct val="100000"/>
              <a:buFont typeface="Sniglet"/>
              <a:buNone/>
              <a:defRPr sz="2000" b="0" i="0" u="none" strike="noStrike" cap="none">
                <a:solidFill>
                  <a:srgbClr val="FFFFFF"/>
                </a:solidFill>
                <a:latin typeface="Sniglet"/>
                <a:ea typeface="Sniglet"/>
                <a:cs typeface="Sniglet"/>
                <a:sym typeface="Sniglet"/>
                <a:rtl val="0"/>
              </a:defRPr>
            </a:lvl9pPr>
          </a:lstStyle>
          <a:p>
            <a:pPr algn="ctr" defTabSz="609585">
              <a:spcBef>
                <a:spcPts val="0"/>
              </a:spcBef>
              <a:buNone/>
            </a:pPr>
            <a:r>
              <a:rPr lang="en" sz="3733" b="1">
                <a:latin typeface="Sniglet" panose="020B0604020202020204" charset="0"/>
                <a:cs typeface="Times New Roman" panose="02020603050405020304" pitchFamily="18" charset="0"/>
              </a:rPr>
              <a:t>Ưu điểm?</a:t>
            </a:r>
          </a:p>
        </p:txBody>
      </p:sp>
    </p:spTree>
    <p:extLst>
      <p:ext uri="{BB962C8B-B14F-4D97-AF65-F5344CB8AC3E}">
        <p14:creationId xmlns:p14="http://schemas.microsoft.com/office/powerpoint/2010/main" val="4020519705"/>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914400" y="3152523"/>
            <a:ext cx="10363200" cy="1546399"/>
          </a:xfrm>
          <a:prstGeom prst="rect">
            <a:avLst/>
          </a:prstGeom>
        </p:spPr>
        <p:txBody>
          <a:bodyPr vert="horz" lIns="121900" tIns="121900" rIns="121900" bIns="121900" rtlCol="0" anchor="b" anchorCtr="0">
            <a:noAutofit/>
          </a:bodyPr>
          <a:lstStyle/>
          <a:p>
            <a:r>
              <a:rPr lang="en" sz="8000">
                <a:latin typeface="Sniglet" panose="020B0604020202020204" charset="0"/>
              </a:rPr>
              <a:t>2</a:t>
            </a:r>
          </a:p>
          <a:p>
            <a:endParaRPr>
              <a:latin typeface="Sniglet" panose="020B0604020202020204" charset="0"/>
            </a:endParaRPr>
          </a:p>
          <a:p>
            <a:r>
              <a:rPr lang="en" b="1">
                <a:latin typeface="Sniglet" panose="020B0604020202020204" charset="0"/>
                <a:cs typeface="Times New Roman" panose="02020603050405020304" pitchFamily="18" charset="0"/>
              </a:rPr>
              <a:t>MỤC ĐÍCH CỦA ĐỀ TÀI</a:t>
            </a:r>
          </a:p>
        </p:txBody>
      </p:sp>
      <p:sp>
        <p:nvSpPr>
          <p:cNvPr id="73" name="Shape 73"/>
          <p:cNvSpPr/>
          <p:nvPr/>
        </p:nvSpPr>
        <p:spPr>
          <a:xfrm>
            <a:off x="4879539" y="882822"/>
            <a:ext cx="2432923" cy="2269701"/>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121900" tIns="121900" rIns="121900" bIns="121900" anchor="ctr" anchorCtr="0">
            <a:noAutofit/>
          </a:bodyPr>
          <a:lstStyle/>
          <a:p>
            <a:pPr defTabSz="609585"/>
            <a:endParaRPr sz="2400">
              <a:solidFill>
                <a:prstClr val="white"/>
              </a:solidFill>
              <a:latin typeface="Century Gothic" panose="020B0502020202020204"/>
            </a:endParaRPr>
          </a:p>
        </p:txBody>
      </p:sp>
    </p:spTree>
    <p:extLst>
      <p:ext uri="{BB962C8B-B14F-4D97-AF65-F5344CB8AC3E}">
        <p14:creationId xmlns:p14="http://schemas.microsoft.com/office/powerpoint/2010/main" val="1411467851"/>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763</Words>
  <Application>Microsoft Office PowerPoint</Application>
  <PresentationFormat>Widescreen</PresentationFormat>
  <Paragraphs>106</Paragraphs>
  <Slides>30</Slides>
  <Notes>26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Arial</vt:lpstr>
      <vt:lpstr>Calibri</vt:lpstr>
      <vt:lpstr>Century Gothic</vt:lpstr>
      <vt:lpstr>Sitka Display</vt:lpstr>
      <vt:lpstr>Sniglet</vt:lpstr>
      <vt:lpstr>Times New Roman</vt:lpstr>
      <vt:lpstr>Verdana</vt:lpstr>
      <vt:lpstr>Wingdings 2</vt:lpstr>
      <vt:lpstr>Wingdings 3</vt:lpstr>
      <vt:lpstr>Quotable</vt:lpstr>
      <vt:lpstr>Vapor Trail</vt:lpstr>
      <vt:lpstr>Ion</vt:lpstr>
      <vt:lpstr>PowerPoint Presentation</vt:lpstr>
      <vt:lpstr>PowerPoint Presentation</vt:lpstr>
      <vt:lpstr>PowerPoint Presentation</vt:lpstr>
      <vt:lpstr>PowerPoint Presentation</vt:lpstr>
      <vt:lpstr>1  ĐƯA RA VẤN ĐỀ</vt:lpstr>
      <vt:lpstr>PowerPoint Presentation</vt:lpstr>
      <vt:lpstr>PowerPoint Presentation</vt:lpstr>
      <vt:lpstr>PowerPoint Presentation</vt:lpstr>
      <vt:lpstr>2  MỤC ĐÍCH CỦA ĐỀ TÀI</vt:lpstr>
      <vt:lpstr>PowerPoint Presentation</vt:lpstr>
      <vt:lpstr>3  TỔNG QUAN VỀ ỨNG DỤNG</vt:lpstr>
      <vt:lpstr>PowerPoint Presentation</vt:lpstr>
      <vt:lpstr>PowerPoint Presentation</vt:lpstr>
      <vt:lpstr>4  QUI TRÌNH XÂY DỰNG ỨNG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KẾT LUẬN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 Thành</dc:creator>
  <cp:lastModifiedBy>Administrator</cp:lastModifiedBy>
  <cp:revision>156</cp:revision>
  <dcterms:created xsi:type="dcterms:W3CDTF">2021-10-30T08:41:15Z</dcterms:created>
  <dcterms:modified xsi:type="dcterms:W3CDTF">2022-06-19T08:25:29Z</dcterms:modified>
</cp:coreProperties>
</file>