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34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8292" y="3429000"/>
            <a:ext cx="3391535" cy="23069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  <a:blipFill rotWithShape="0">
                <a:blip r:embed="rId2"/>
                <a:stretch>
                  <a:fillRect l="-214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1067" y="2757143"/>
            <a:ext cx="4910666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26201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73848" y="2603500"/>
            <a:ext cx="6436706" cy="39766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2381" y="3741449"/>
            <a:ext cx="8761413" cy="4410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:[5]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35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------------------------------------------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409</TotalTime>
  <Words>1735</Words>
  <Application>Microsoft Office PowerPoint</Application>
  <PresentationFormat>Widescreen</PresentationFormat>
  <Paragraphs>165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  ỨNG DỤNG WATERMARKING VÀO PHÂN PHỐI NHẠC SỐ 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vấn đề hiện tại với các hệ thống DRM </vt:lpstr>
      <vt:lpstr>4) Hướng giải quyết </vt:lpstr>
      <vt:lpstr>5)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38</cp:revision>
  <dcterms:created xsi:type="dcterms:W3CDTF">2020-02-16T11:02:50Z</dcterms:created>
  <dcterms:modified xsi:type="dcterms:W3CDTF">2020-02-17T02:54:53Z</dcterms:modified>
</cp:coreProperties>
</file>