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43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90" r:id="rId10"/>
    <p:sldId id="291" r:id="rId11"/>
    <p:sldId id="292" r:id="rId12"/>
    <p:sldId id="262" r:id="rId13"/>
    <p:sldId id="263" r:id="rId14"/>
    <p:sldId id="289" r:id="rId15"/>
    <p:sldId id="264" r:id="rId16"/>
    <p:sldId id="265" r:id="rId17"/>
    <p:sldId id="267" r:id="rId18"/>
    <p:sldId id="268" r:id="rId19"/>
    <p:sldId id="273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7" r:id="rId33"/>
    <p:sldId id="282" r:id="rId34"/>
    <p:sldId id="293" r:id="rId35"/>
    <p:sldId id="294" r:id="rId36"/>
    <p:sldId id="295" r:id="rId37"/>
    <p:sldId id="283" r:id="rId38"/>
    <p:sldId id="284" r:id="rId39"/>
    <p:sldId id="285" r:id="rId40"/>
    <p:sldId id="288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journal/0163-6804_IEEE_Communications_Magazine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010" y="1537854"/>
            <a:ext cx="10969461" cy="3558401"/>
          </a:xfrm>
          <a:noFill/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3546" y="5475819"/>
            <a:ext cx="4286395" cy="8614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825452" y="5475819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2240" y="178278"/>
            <a:ext cx="69128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 HỒ CHÍ MINH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2A6A4E3-181D-49BA-871A-87573FF7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11" y="113271"/>
            <a:ext cx="1424584" cy="14245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CD92916-F4A5-4861-B5BE-85E9F4CC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446" y="178278"/>
            <a:ext cx="1246495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264CC-3EBF-4E79-A0AE-D3682F06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6DACB-CCA2-4037-95D5-119270B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3365"/>
            <a:ext cx="9208246" cy="430530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Hiding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9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3579" cy="341630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82379" cy="398356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5D8B2-5B43-4B59-9696-B0963937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B1391C-E1B1-4870-90E4-09C1B91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603499"/>
            <a:ext cx="10972799" cy="361103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352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650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 [3]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LỢI:[4][5]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41" y="2447309"/>
            <a:ext cx="8364117" cy="4410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2" y="2281381"/>
            <a:ext cx="8518982" cy="30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xmlns="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1492" y="2603499"/>
            <a:ext cx="5337975" cy="34818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  <a:blipFill>
                <a:blip r:embed="rId2"/>
                <a:stretch>
                  <a:fillRect l="-202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9733" y="2757143"/>
            <a:ext cx="4572000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xmlns="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xmlns="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xmlns="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xmlns="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37846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content-hkg3-1.xx.fbcdn.net/v/t1.15752-9/90230316_3586966791345367_1582287774575230976_n.png?_nc_cat=105&amp;_nc_sid=b96e70&amp;_nc_ohc=8-1awpu-glAAX-QL--_&amp;_nc_ht=scontent-hkg3-1.xx&amp;oh=7b314f21ae5ef8a7c6465445e3ab49d9&amp;oe=5E9C63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603500"/>
            <a:ext cx="6048375" cy="35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A46A78-73F0-4FBF-B9EF-0C029E9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CEC411-9E91-4A35-927A-CCDB8BC3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11" y="2586874"/>
            <a:ext cx="4730456" cy="34163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48EE40-6EE7-4550-8D27-772E37A6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2" y="2403129"/>
            <a:ext cx="6480094" cy="38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3CE706-F7D4-4FBC-91D3-6030F38B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42" y="3751982"/>
            <a:ext cx="5667186" cy="14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2.1)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Upload file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3121" y="2740977"/>
            <a:ext cx="5943600" cy="314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51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73" y="3608829"/>
            <a:ext cx="6205190" cy="750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073" y="5065172"/>
            <a:ext cx="618258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917" y="3498710"/>
            <a:ext cx="5224774" cy="280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618" y="3498710"/>
            <a:ext cx="5339317" cy="280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52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766113" cy="408516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5F14C-58C8-4DC8-9A07-D9A5871F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B4A10-294E-4BA5-8CB2-A1BA4A53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2123"/>
            <a:ext cx="10378678" cy="448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Frank Hartung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Friedhelm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Digital Rights Management and Watermarking of Multimedia Content for M-Commerce Applications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Michael Arnold - AUDIO WATERMARKING: FEATURES, APPLICATIONS AND ALGORITHMS – IEEE,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Lu, and W. Bender. Echo hiding. In R. J. Anderson, editor, Information Hiding, First International Workshop, Cambridge, U.K., May 30 - June 1, 1996, Proceedings, volume 1174 of Lecture Notes in Computer Science, pages 293–315. Springer, 1996.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Bender,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Morimoto, A. Lu - Techniques for data hiding - 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Journal · January 1996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COMPARISON OF ECHO HIDING METHODS -  EPSTEM, 2017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E.Siwek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true cost of Sound Recording Piracy to U.S Economy – IPI, 2007</a:t>
            </a: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BLACKBURN, EISENACH, HARRISON - IMPACTS OF DIGITAL VIDEO PIRACY ON THE U.S. ECONOMY – NERA, 2019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840601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29,2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(2019) [7]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12,5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(2007) [6]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Music piracy statistics 2">
            <a:extLst>
              <a:ext uri="{FF2B5EF4-FFF2-40B4-BE49-F238E27FC236}">
                <a16:creationId xmlns:a16="http://schemas.microsoft.com/office/drawing/2014/main" xmlns="" id="{07714694-C053-48BC-A861-60DB1966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09" y="2378699"/>
            <a:ext cx="3213961" cy="274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usic piracy statistics">
            <a:extLst>
              <a:ext uri="{FF2B5EF4-FFF2-40B4-BE49-F238E27FC236}">
                <a16:creationId xmlns:a16="http://schemas.microsoft.com/office/drawing/2014/main" xmlns="" id="{09E84385-C434-4A6B-86DF-4B87C98C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107" y="3956589"/>
            <a:ext cx="3274769" cy="276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5163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50892" cy="37269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:[2]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endParaRPr lang="en-US"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hảo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DRM: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ợc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2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3FAC6-EB53-472F-A8F8-E476B85A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0E24D-F2C4-4812-8BC8-66179159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353733"/>
            <a:ext cx="11294533" cy="42163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805</TotalTime>
  <Words>1926</Words>
  <Application>Microsoft Office PowerPoint</Application>
  <PresentationFormat>Widescreen</PresentationFormat>
  <Paragraphs>221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Tahoma</vt:lpstr>
      <vt:lpstr>Times New Roman</vt:lpstr>
      <vt:lpstr>Wingdings 3</vt:lpstr>
      <vt:lpstr>Ion Boardroom</vt:lpstr>
      <vt:lpstr>1_Ion Boardroom</vt:lpstr>
      <vt:lpstr> BÁO CÁO LUẬN VĂN TỐT NGHIỆP ĐỀ TÀI:  ỨNG DỤNG WATERMARKING VÀO PHÂN PHỐI NHẠC SỐ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nghiên cứu liên quan</vt:lpstr>
      <vt:lpstr>3) Những nghiên cứu liên quan</vt:lpstr>
      <vt:lpstr>3) Những nghiên cứu liên quan</vt:lpstr>
      <vt:lpstr>4) Những vấn đề hiện tại với các hệ thống DRM </vt:lpstr>
      <vt:lpstr>5) Hướng giải quyết </vt:lpstr>
      <vt:lpstr>5) Hướng giải quyết </vt:lpstr>
      <vt:lpstr>6)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Hamming Code</vt:lpstr>
      <vt:lpstr>2) Hamming Code</vt:lpstr>
      <vt:lpstr>2) Hamming</vt:lpstr>
      <vt:lpstr>2) Hamming Code</vt:lpstr>
      <vt:lpstr>III) ỨNG DỤNG VÀO HỆ THỐNG</vt:lpstr>
      <vt:lpstr>IV) KẾT QUẢ ĐẠT ĐƯỢC</vt:lpstr>
      <vt:lpstr>IV) KẾT QUẢ ĐẠT ĐƯỢC</vt:lpstr>
      <vt:lpstr>PowerPoint Presentation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V) HƯỚNG PHÁT TRIỂN</vt:lpstr>
      <vt:lpstr>TÀI LIỆU THAM KHẢO</vt:lpstr>
      <vt:lpstr>CẢM ƠN QUÝ THẦY CÔ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70</cp:revision>
  <dcterms:created xsi:type="dcterms:W3CDTF">2020-02-16T11:02:50Z</dcterms:created>
  <dcterms:modified xsi:type="dcterms:W3CDTF">2020-03-22T08:55:36Z</dcterms:modified>
</cp:coreProperties>
</file>