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25" r:id="rId2"/>
  </p:sldMasterIdLst>
  <p:notesMasterIdLst>
    <p:notesMasterId r:id="rId34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3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A0D-CDFF-4042-A140-6BC25513104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7F07-25A1-4D00-BF81-661FAA37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C7F07-25A1-4D00-BF81-661FAA375A7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9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3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6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26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5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92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68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4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5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7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93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3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7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8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4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633845"/>
            <a:ext cx="11128663" cy="4052455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 TỐT NGHIỆP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WATERMARKING VÀO PHÂN PHỐI NHẠC SỐ</a:t>
            </a:r>
            <a:b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STREAMING AND DISTRIBUTION APPLICATION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WATERMARKING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7380" y="4860508"/>
            <a:ext cx="4286395" cy="8614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DƯƠNG MINH ĐỨC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952498" y="4860507"/>
            <a:ext cx="5313220" cy="116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Khương		15520389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15520526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7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FA763-FF3F-412E-80F4-3F8C951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6BDF43-01E5-4EB2-BC96-A2F27C4C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watermarking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00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78738-0D1B-41C7-84CC-20FF35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THUẬT TOÁN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B82FC-9001-4254-ACC9-A40C2F2B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EH</a:t>
            </a:r>
          </a:p>
          <a:p>
            <a:pPr lvl="1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1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FA577-1B18-4625-B990-17015E9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750C42-7C75-4644-B08F-450DC5D4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47CE3-DF70-4DF6-BC4E-D61C8F74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103525-C414-4E3D-81F0-E2E2CBEB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LỢI: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BẤT LỢI: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6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0C8BE-EA98-4F09-B1AB-55EE30F3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7DCAD-16B8-4C25-A828-0EA0EED4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 DỮ 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8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EF208-AB73-4856-B18D-6002F678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92BC00-2968-486E-8A73-50B4E163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11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5.png">
            <a:extLst>
              <a:ext uri="{FF2B5EF4-FFF2-40B4-BE49-F238E27FC236}">
                <a16:creationId xmlns:a16="http://schemas.microsoft.com/office/drawing/2014/main" xmlns="" id="{865ED0C1-C6B7-45B4-93D2-550F505A255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278292" y="3429000"/>
            <a:ext cx="3391535" cy="23069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787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616C5-3412-4D7B-88EA-D5E1F68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1DEE085-3B52-4169-A340-773F1994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5686113" cy="3416300"/>
              </a:xfrm>
            </p:spPr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rạc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/>
                      <m:t>δ</m:t>
                    </m:r>
                    <m:r>
                      <a:rPr lang="en-US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/>
                          <m:t>n</m:t>
                        </m:r>
                      </m:e>
                    </m:d>
                    <m:r>
                      <a:rPr lang="en-US" i="1"/>
                      <m:t> +  </m:t>
                    </m:r>
                    <m:r>
                      <m:rPr>
                        <m:sty m:val="p"/>
                      </m:rPr>
                      <a:rPr lang="en-US"/>
                      <m:t>α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δ</m:t>
                    </m:r>
                    <m:r>
                      <a:rPr lang="en-US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/>
                          <m:t>n</m:t>
                        </m:r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𝑑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/>
                          <m:t> </m:t>
                        </m:r>
                      </m:e>
                    </m:d>
                    <m:r>
                      <a:rPr lang="en-US"/>
                      <m:t>,</m:t>
                    </m:r>
                    <m:r>
                      <a:rPr lang="en-US" i="1"/>
                      <m:t> </m:t>
                    </m:r>
                    <m:r>
                      <a:rPr lang="en-US" i="1"/>
                      <m:t>𝑖</m:t>
                    </m:r>
                    <m:r>
                      <a:rPr lang="en-US" i="1"/>
                      <m:t>  {0,1}</m:t>
                    </m:r>
                  </m:oMath>
                </a14:m>
                <a:r>
                  <a:rPr lang="en-US" dirty="0"/>
                  <a:t>		(1)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≠0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				</a:t>
                </a:r>
                <a:r>
                  <a:rPr lang="en-US" dirty="0" smtClean="0"/>
                  <a:t>	(</a:t>
                </a:r>
                <a:r>
                  <a:rPr lang="en-US" dirty="0"/>
                  <a:t>2)</a:t>
                </a:r>
              </a:p>
              <a:p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kernel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1DEE085-3B52-4169-A340-773F1994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5686113" cy="3416300"/>
              </a:xfrm>
              <a:blipFill rotWithShape="0">
                <a:blip r:embed="rId2"/>
                <a:stretch>
                  <a:fillRect l="-214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8F9CF4B-B461-41D1-9D12-217AA86DF5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41067" y="2757143"/>
            <a:ext cx="4910666" cy="31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82CD5E-2A57-4E9C-90DC-E0172E3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F2A81B9-D8DA-44AB-87C6-9D514E43B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7.png">
            <a:extLst>
              <a:ext uri="{FF2B5EF4-FFF2-40B4-BE49-F238E27FC236}">
                <a16:creationId xmlns:a16="http://schemas.microsoft.com/office/drawing/2014/main" xmlns="" id="{87770BB9-E2EF-4310-9307-FD29EB18BC3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3378" y="3088745"/>
            <a:ext cx="7558088" cy="18896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069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E4E6E-7975-4C03-818F-9676DBD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Echo Hiding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B7E7E5-B32E-4A7D-91BB-FED24F77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543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6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76AC4-D5A6-4BE9-BE00-242A6051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6EA4292-CE34-49D5-A044-07A94B405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𝑖𝑓𝑓𝑡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𝑓𝑓𝑡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  <a:blipFill>
                <a:blip r:embed="rId2"/>
                <a:stretch>
                  <a:fillRect l="-234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7F0A75-74D7-4751-A938-594080FC4E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01370"/>
            <a:ext cx="4941045" cy="38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7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9D75BE-EF03-4603-A099-EE709055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TỔNG QUAN KHÓA LUẬN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1301A8-A673-4FDB-9062-98C65A2B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3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066B3-B65C-4DD2-B077-844B7B8B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HAMING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A356E8-1500-4F43-9F96-D5FA60C6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Hamming(7,4)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286A7-584D-455D-A029-A4696C2A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E017B7-49C5-4DEC-8613-84BC6C18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6.png">
            <a:extLst>
              <a:ext uri="{FF2B5EF4-FFF2-40B4-BE49-F238E27FC236}">
                <a16:creationId xmlns:a16="http://schemas.microsoft.com/office/drawing/2014/main" xmlns="" id="{A736450E-1E09-4642-B1B5-747305556A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14083" y="3429000"/>
            <a:ext cx="5039784" cy="24754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6186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7121A-00B1-4F4D-BCE6-A3DCB69F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71B262-7705-4E45-BEB5-D8CF5981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MÃ: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bits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0.png">
            <a:extLst>
              <a:ext uri="{FF2B5EF4-FFF2-40B4-BE49-F238E27FC236}">
                <a16:creationId xmlns:a16="http://schemas.microsoft.com/office/drawing/2014/main" xmlns="" id="{B6E296AE-CFBC-4A6C-8C56-405FD1709FB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39975" y="3438247"/>
            <a:ext cx="5500158" cy="24460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526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EB5BD-6739-4A0B-98E8-011A66B9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D1F07D-F019-4CDC-8044-8C198710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6.png">
            <a:extLst>
              <a:ext uri="{FF2B5EF4-FFF2-40B4-BE49-F238E27FC236}">
                <a16:creationId xmlns:a16="http://schemas.microsoft.com/office/drawing/2014/main" xmlns="" id="{05D62719-9EE4-4CEB-8CAB-D9F3E05527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80633" y="3525837"/>
            <a:ext cx="7168830" cy="31458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713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III) ỨNG DỤNG VÀO HỆ 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981128" cy="34163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039" y="2422525"/>
            <a:ext cx="2700655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08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2773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THỰC NGHIỆM THUẬT TOÁN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Segment Bits Length = 8192 bit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 Offset 		= 0.04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Delta		= 0.02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 = Echo Amplitude 	= 0.3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/>
              <a:t>BER (Bit Error Rate)</a:t>
            </a:r>
          </a:p>
          <a:p>
            <a:pPr lvl="2"/>
            <a:r>
              <a:rPr lang="en-US" dirty="0"/>
              <a:t>NC (Normalized Correlation) </a:t>
            </a:r>
          </a:p>
          <a:p>
            <a:pPr lvl="2"/>
            <a:r>
              <a:rPr lang="en-US" dirty="0"/>
              <a:t>SNR (Sample-to-Noise Ration)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9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3926201" cy="34163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resampling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4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273848" y="2603500"/>
            <a:ext cx="6436706" cy="39766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29190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71800"/>
            <a:ext cx="6856437" cy="3048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13.0,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4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52381" y="3741449"/>
            <a:ext cx="8761413" cy="4410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6254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081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upload, download,…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download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0%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pseudorandom generated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Netflix, Hulu, HBO Go,…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Twitch,…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Spotify,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Soundcloud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ZingMp3,…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548" y="2423406"/>
            <a:ext cx="1929110" cy="95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48" y="3476269"/>
            <a:ext cx="1053272" cy="1067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830" y="3424803"/>
            <a:ext cx="1139066" cy="1170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338" y="4723792"/>
            <a:ext cx="1050482" cy="1003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830" y="4726070"/>
            <a:ext cx="1018866" cy="10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13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V) HƯỚNG PHÁT 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7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9709" y="3093415"/>
            <a:ext cx="9308692" cy="1551322"/>
          </a:xfrm>
        </p:spPr>
        <p:txBody>
          <a:bodyPr/>
          <a:lstStyle/>
          <a:p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</a:t>
            </a:r>
            <a:b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(IIPA):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4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04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392D6E-A741-4947-AA6D-D07F2C27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A0B635-74CE-4B2A-9FED-6D8BAEC2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16B5E-C093-41B8-9A1B-3F9ACADB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23B88F-1A8B-4BEE-8EAF-2653D47A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:[5]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resampling,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requantisation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re-upload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3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630C1-F446-4BA1-B5E6-673320BD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1979" cy="11599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F8ED7A-3735-46A1-8310-0345075F7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1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9EA71-DE87-46E5-832B-5E38EB52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72521F-BB77-43E9-AB17-D1DD97BA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8356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------------------------------------------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resampling.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Hiding.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54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383</TotalTime>
  <Words>1364</Words>
  <Application>Microsoft Office PowerPoint</Application>
  <PresentationFormat>Widescreen</PresentationFormat>
  <Paragraphs>164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Century Gothic</vt:lpstr>
      <vt:lpstr>Times New Roman</vt:lpstr>
      <vt:lpstr>Wingdings 3</vt:lpstr>
      <vt:lpstr>Ion Boardroom</vt:lpstr>
      <vt:lpstr>1_Ion Boardroom</vt:lpstr>
      <vt:lpstr> BÁO CÁO LUẬN VĂN TỐT NGHIỆP   ỨNG DỤNG WATERMARKING VÀO PHÂN PHỐI NHẠC SỐ  MUSIC STREAMING AND DISTRIBUTION APPLICATION USING WATERMARKING</vt:lpstr>
      <vt:lpstr>I) TỔNG QUAN KHÓA LUẬN</vt:lpstr>
      <vt:lpstr>1) Giới thiệu đề tài</vt:lpstr>
      <vt:lpstr>1) Giới thiệu đề tài</vt:lpstr>
      <vt:lpstr>1) Giới thiệu đề tài</vt:lpstr>
      <vt:lpstr>2) Mục tiêu đề tài</vt:lpstr>
      <vt:lpstr>2) Mục tiêu đề tài</vt:lpstr>
      <vt:lpstr>3) Những vấn đề hiện tại với các hệ thống DRM </vt:lpstr>
      <vt:lpstr>4) Hướng giải quyết </vt:lpstr>
      <vt:lpstr>5) Ý nghĩa thực tiễn</vt:lpstr>
      <vt:lpstr>II) THUẬT TOÁN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2) HAMING CODE</vt:lpstr>
      <vt:lpstr>2) HAMMING CODE</vt:lpstr>
      <vt:lpstr>2) HAMMING CODE</vt:lpstr>
      <vt:lpstr>2) HAMMING CODE</vt:lpstr>
      <vt:lpstr>III) ỨNG DỤNG VÀO HỆ THỐNG</vt:lpstr>
      <vt:lpstr>IV) KẾT QUẢ ĐẠT ĐƯỢC</vt:lpstr>
      <vt:lpstr>IV) KẾT QUẢ ĐẠT ĐƯỢC</vt:lpstr>
      <vt:lpstr>PowerPoint Presentation</vt:lpstr>
      <vt:lpstr>IV) KẾT QUẢ ĐẠT ĐƯỢC</vt:lpstr>
      <vt:lpstr>IV) KẾT QUẢ ĐẠT ĐƯỢC</vt:lpstr>
      <vt:lpstr>V) HƯỚNG PHÁT TRIỂN</vt:lpstr>
      <vt:lpstr>CẢM ƠN QUÝ THẦY CÔ ĐÃ LẮNG NGHE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BÁO CÁO LUẬN VĂN TỐT NGHIỆP   ỨNG DỤNG WATERMARKING VÀO PHÂN PHỐI NHẠC SỐ  MUSIC STREAMING AND DISTRIBUTION APPLICATION USING WATERMARKING</dc:title>
  <dc:creator>Khương Đặng</dc:creator>
  <cp:lastModifiedBy>Khương Đặng</cp:lastModifiedBy>
  <cp:revision>34</cp:revision>
  <dcterms:created xsi:type="dcterms:W3CDTF">2020-02-16T11:02:50Z</dcterms:created>
  <dcterms:modified xsi:type="dcterms:W3CDTF">2020-02-16T21:58:40Z</dcterms:modified>
</cp:coreProperties>
</file>