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GIỚI THIỆU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GIỚI THIỆU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GIỚI THIỆU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145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 BÁO CÁO LUẬN VĂN TỐT NGHIỆP   ỨNG DỤNG WATERMARKING VÀO PHÂN PHỐI NHẠC SỐ  MUSIC STREAMING AND DISTRIBUTION APPLICATION USING WATERMARKING</vt:lpstr>
      <vt:lpstr>1) GIỚI THIỆU ĐỀ TÀI</vt:lpstr>
      <vt:lpstr>1) GIỚI THIỆU ĐỀ TÀI</vt:lpstr>
      <vt:lpstr>1) GIỚI THIỆU ĐỀ TÀI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7</cp:revision>
  <dcterms:created xsi:type="dcterms:W3CDTF">2020-02-16T11:02:50Z</dcterms:created>
  <dcterms:modified xsi:type="dcterms:W3CDTF">2020-02-16T12:23:40Z</dcterms:modified>
</cp:coreProperties>
</file>