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40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90" r:id="rId10"/>
    <p:sldId id="291" r:id="rId11"/>
    <p:sldId id="292" r:id="rId12"/>
    <p:sldId id="262" r:id="rId13"/>
    <p:sldId id="263" r:id="rId14"/>
    <p:sldId id="289" r:id="rId15"/>
    <p:sldId id="264" r:id="rId16"/>
    <p:sldId id="265" r:id="rId17"/>
    <p:sldId id="267" r:id="rId18"/>
    <p:sldId id="268" r:id="rId19"/>
    <p:sldId id="273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2" r:id="rId34"/>
    <p:sldId id="283" r:id="rId35"/>
    <p:sldId id="284" r:id="rId36"/>
    <p:sldId id="285" r:id="rId37"/>
    <p:sldId id="286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06" autoAdjust="0"/>
    <p:restoredTop sz="94660"/>
  </p:normalViewPr>
  <p:slideViewPr>
    <p:cSldViewPr snapToGrid="0">
      <p:cViewPr varScale="1">
        <p:scale>
          <a:sx n="33" d="100"/>
          <a:sy n="33" d="100"/>
        </p:scale>
        <p:origin x="43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010" y="1537854"/>
            <a:ext cx="10969461" cy="3558401"/>
          </a:xfrm>
          <a:noFill/>
        </p:spPr>
        <p:txBody>
          <a:bodyPr/>
          <a:lstStyle/>
          <a:p>
            <a:pPr algn="ctr"/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546" y="5475819"/>
            <a:ext cx="4286395" cy="8614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25452" y="5475819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0" y="178278"/>
            <a:ext cx="6912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 HỒ CHÍ MINH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2A6A4E3-181D-49BA-871A-87573FF7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1" y="113271"/>
            <a:ext cx="1424584" cy="14245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D92916-F4A5-4861-B5BE-85E9F4CC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46" y="178278"/>
            <a:ext cx="1246495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64CC-3EBF-4E79-A0AE-D3682F0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DACB-CCA2-4037-95D5-119270B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365"/>
            <a:ext cx="9208246" cy="430530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Hiding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9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352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AC20B-6009-4C16-A818-233D771A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6504"/>
            <a:ext cx="5769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3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766113" cy="408516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515672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123"/>
            <a:ext cx="10378678" cy="448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2017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E.Siwek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true cost of Sound Recording Piracy to U.S Economy – IPI, 2007</a:t>
            </a: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BLACKBURN, EISENACH, HARRISON - IMPACTS OF DIGITAL VIDEO PIRACY ON THE U.S. ECONOMY – NERA, 2019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(2019) [7]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12,5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(2007) [6]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usic piracy statistics">
            <a:extLst>
              <a:ext uri="{FF2B5EF4-FFF2-40B4-BE49-F238E27FC236}">
                <a16:creationId xmlns:a16="http://schemas.microsoft.com/office/drawing/2014/main" id="{09E84385-C434-4A6B-86DF-4B87C98C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366" y="2603500"/>
            <a:ext cx="2317582" cy="19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sic piracy statistics 2">
            <a:extLst>
              <a:ext uri="{FF2B5EF4-FFF2-40B4-BE49-F238E27FC236}">
                <a16:creationId xmlns:a16="http://schemas.microsoft.com/office/drawing/2014/main" id="{07714694-C053-48BC-A861-60DB1966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950" y="4580792"/>
            <a:ext cx="2296282" cy="19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0892" cy="37269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hảo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DRM: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khiên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2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FAC6-EB53-472F-A8F8-E476B85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E24D-F2C4-4812-8BC8-66179159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353733"/>
            <a:ext cx="11294533" cy="42163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0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769</TotalTime>
  <Words>2243</Words>
  <Application>Microsoft Office PowerPoint</Application>
  <PresentationFormat>Widescreen</PresentationFormat>
  <Paragraphs>207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1_Ion Boardroom</vt:lpstr>
      <vt:lpstr> BÁO CÁO LUẬN VĂN TỐT NGHIỆP ĐỀ TÀI:  ỨNG DỤNG WATERMARKING VÀO PHÂN PHỐI NHẠC SỐ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nghiên cứu liên quan</vt:lpstr>
      <vt:lpstr>3) Những nghiên cứu liên quan</vt:lpstr>
      <vt:lpstr>3) Những nghiên cứu liên quan</vt:lpstr>
      <vt:lpstr>4) Những vấn đề hiện tại với các hệ thống DRM </vt:lpstr>
      <vt:lpstr>5) Hướng giải quyết </vt:lpstr>
      <vt:lpstr>5) Hướng giải quyết </vt:lpstr>
      <vt:lpstr>6)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IV) KẾT QUẢ ĐẠT ĐƯỢC</vt:lpstr>
      <vt:lpstr>V) HƯỚNG PHÁT TRIỂN</vt:lpstr>
      <vt:lpstr>CẢM ƠN QUÝ THẦY CÔ ĐÃ LẮNG NGHE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64</cp:revision>
  <dcterms:created xsi:type="dcterms:W3CDTF">2020-02-16T11:02:50Z</dcterms:created>
  <dcterms:modified xsi:type="dcterms:W3CDTF">2020-02-26T04:27:14Z</dcterms:modified>
</cp:coreProperties>
</file>