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34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3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33845"/>
            <a:ext cx="11128663" cy="4052455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380" y="4860508"/>
            <a:ext cx="4286395" cy="861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52498" y="4860507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watermarking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xmlns="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78292" y="3429000"/>
            <a:ext cx="3391535" cy="23069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</m:e>
                    </m:d>
                    <m:r>
                      <a:rPr lang="en-US" i="1"/>
                      <m:t> +  </m:t>
                    </m:r>
                    <m:r>
                      <m:rPr>
                        <m:sty m:val="p"/>
                      </m:rPr>
                      <a:rPr lang="en-US"/>
                      <m:t>α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δ</m:t>
                    </m:r>
                    <m:r>
                      <a:rPr lang="en-US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n</m:t>
                        </m:r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 </m:t>
                        </m:r>
                      </m:e>
                    </m:d>
                    <m:r>
                      <a:rPr lang="en-US"/>
                      <m:t>,</m:t>
                    </m:r>
                    <m:r>
                      <a:rPr lang="en-US" i="1"/>
                      <m:t> </m:t>
                    </m:r>
                    <m:r>
                      <a:rPr lang="en-US" i="1"/>
                      <m:t>𝑖</m:t>
                    </m:r>
                    <m:r>
                      <a:rPr lang="en-US" i="1"/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</a:t>
                </a:r>
                <a:r>
                  <a:rPr lang="en-US" dirty="0" smtClean="0"/>
                  <a:t>	(</a:t>
                </a:r>
                <a:r>
                  <a:rPr lang="en-US" dirty="0"/>
                  <a:t>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5686113" cy="3416300"/>
              </a:xfrm>
              <a:blipFill rotWithShape="0">
                <a:blip r:embed="rId2"/>
                <a:stretch>
                  <a:fillRect l="-214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1067" y="2757143"/>
            <a:ext cx="4910666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xmlns="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Echo Hiding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HAMING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xmlns="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xmlns="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xmlns="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926201" cy="34163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273848" y="2603500"/>
            <a:ext cx="6436706" cy="39766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52381" y="3741449"/>
            <a:ext cx="8761413" cy="4410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:[5]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356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------------------------------------------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377</TotalTime>
  <Words>1364</Words>
  <Application>Microsoft Office PowerPoint</Application>
  <PresentationFormat>Widescreen</PresentationFormat>
  <Paragraphs>164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  ỨNG DỤNG WATERMARKING VÀO PHÂN PHỐI NHẠC SỐ 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vấn đề hiện tại với các hệ thống DRM </vt:lpstr>
      <vt:lpstr>4) Hướng giải quyết </vt:lpstr>
      <vt:lpstr>5)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HAMING CODE</vt:lpstr>
      <vt:lpstr>2) HAMMING CODE</vt:lpstr>
      <vt:lpstr>2) HAMMING CODE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V) HƯỚNG PHÁT TRIỂN</vt:lpstr>
      <vt:lpstr>CẢM ƠN QUÝ THẦY CÔ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34</cp:revision>
  <dcterms:created xsi:type="dcterms:W3CDTF">2020-02-16T11:02:50Z</dcterms:created>
  <dcterms:modified xsi:type="dcterms:W3CDTF">2020-02-16T21:53:09Z</dcterms:modified>
</cp:coreProperties>
</file>