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38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62" r:id="rId11"/>
    <p:sldId id="263" r:id="rId12"/>
    <p:sldId id="289" r:id="rId13"/>
    <p:sldId id="264" r:id="rId14"/>
    <p:sldId id="265" r:id="rId15"/>
    <p:sldId id="267" r:id="rId16"/>
    <p:sldId id="268" r:id="rId17"/>
    <p:sldId id="273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7" r:id="rId31"/>
    <p:sldId id="282" r:id="rId32"/>
    <p:sldId id="283" r:id="rId33"/>
    <p:sldId id="284" r:id="rId34"/>
    <p:sldId id="285" r:id="rId35"/>
    <p:sldId id="286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 AND DISTRIBUTION APPLICATION</a:t>
            </a:r>
            <a:b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WATERMARKING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 DỮ 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:a16="http://schemas.microsoft.com/office/drawing/2014/main" xmlns="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:a16="http://schemas.microsoft.com/office/drawing/2014/main" xmlns="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:a16="http://schemas.microsoft.com/office/drawing/2014/main" xmlns="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:a16="http://schemas.microsoft.com/office/drawing/2014/main" xmlns="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xmlns="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AAC20B-6009-4C16-A818-233D771A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36504"/>
            <a:ext cx="57699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51567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(2019) [7]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(2007) [6]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2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738</TotalTime>
  <Words>1641</Words>
  <Application>Microsoft Office PowerPoint</Application>
  <PresentationFormat>Widescreen</PresentationFormat>
  <Paragraphs>183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1_Ion Boardroom</vt:lpstr>
      <vt:lpstr> BÁO CÁO LUẬN VĂN TỐT NGHIỆP ĐỀ TÀI:  ỨNG DỤNG WATERMARKING VÀO PHÂN PHỐI NHẠC SỐ MUSIC STREAMING AND DISTRIBUTION APPLICATION USING WATERMARKING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V) HƯỚNG PHÁT TRIỂN</vt:lpstr>
      <vt:lpstr>CẢM ƠN QUÝ THẦY CÔ ĐÃ LẮNG NGHE</vt:lpstr>
      <vt:lpstr>TÀI LIỆU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60</cp:revision>
  <dcterms:created xsi:type="dcterms:W3CDTF">2020-02-16T11:02:50Z</dcterms:created>
  <dcterms:modified xsi:type="dcterms:W3CDTF">2020-02-25T23:58:24Z</dcterms:modified>
</cp:coreProperties>
</file>