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7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9" r:id="rId12"/>
    <p:sldId id="264" r:id="rId13"/>
    <p:sldId id="265" r:id="rId14"/>
    <p:sldId id="267" r:id="rId15"/>
    <p:sldId id="268" r:id="rId16"/>
    <p:sldId id="273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2" r:id="rId31"/>
    <p:sldId id="283" r:id="rId32"/>
    <p:sldId id="284" r:id="rId33"/>
    <p:sldId id="285" r:id="rId34"/>
    <p:sldId id="286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8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633845"/>
            <a:ext cx="11128663" cy="4052455"/>
          </a:xfrm>
        </p:spPr>
        <p:txBody>
          <a:bodyPr/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380" y="4860508"/>
            <a:ext cx="4286395" cy="8614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952498" y="4860507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6343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 [1]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698</TotalTime>
  <Words>1934</Words>
  <Application>Microsoft Office PowerPoint</Application>
  <PresentationFormat>Widescreen</PresentationFormat>
  <Paragraphs>176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  ỨNG DỤNG WATERMARKING VÀO PHÂN PHỐI NHẠC SỐ 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vấn đề hiện tại với các hệ thống DRM </vt:lpstr>
      <vt:lpstr>4) Hướng giải quyết </vt:lpstr>
      <vt:lpstr>4) Hướng giải quyết </vt:lpstr>
      <vt:lpstr>5)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51</cp:revision>
  <dcterms:created xsi:type="dcterms:W3CDTF">2020-02-16T11:02:50Z</dcterms:created>
  <dcterms:modified xsi:type="dcterms:W3CDTF">2020-02-18T14:14:25Z</dcterms:modified>
</cp:coreProperties>
</file>