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9" r:id="rId4"/>
    <p:sldId id="260" r:id="rId5"/>
    <p:sldId id="261" r:id="rId6"/>
    <p:sldId id="262" r:id="rId7"/>
    <p:sldId id="275" r:id="rId8"/>
    <p:sldId id="268" r:id="rId9"/>
    <p:sldId id="265" r:id="rId10"/>
    <p:sldId id="27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FADC4-1D1A-48AF-8E60-DFB4FDFA0D09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99BE1-7A25-4515-989C-C95FFABAA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77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62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284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36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65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19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9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1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08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743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913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7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C16-0128-4DB7-BF0A-751C6810E7CD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E71C-93EE-4798-BC43-2E939344B9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24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C16-0128-4DB7-BF0A-751C6810E7CD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E71C-93EE-4798-BC43-2E939344B9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2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C16-0128-4DB7-BF0A-751C6810E7CD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E71C-93EE-4798-BC43-2E939344B9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9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C16-0128-4DB7-BF0A-751C6810E7CD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E71C-93EE-4798-BC43-2E939344B9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225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C16-0128-4DB7-BF0A-751C6810E7CD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E71C-93EE-4798-BC43-2E939344B9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87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C16-0128-4DB7-BF0A-751C6810E7CD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E71C-93EE-4798-BC43-2E939344B9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148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C16-0128-4DB7-BF0A-751C6810E7CD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E71C-93EE-4798-BC43-2E939344B9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5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C16-0128-4DB7-BF0A-751C6810E7CD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E71C-93EE-4798-BC43-2E939344B9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027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C16-0128-4DB7-BF0A-751C6810E7CD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E71C-93EE-4798-BC43-2E939344B9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68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C16-0128-4DB7-BF0A-751C6810E7CD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E71C-93EE-4798-BC43-2E939344B9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054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C16-0128-4DB7-BF0A-751C6810E7CD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E71C-93EE-4798-BC43-2E939344B9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5FC16-0128-4DB7-BF0A-751C6810E7CD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8E71C-93EE-4798-BC43-2E939344B9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91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elpiks.org/6-82910.html" TargetMode="External"/><Relationship Id="rId4" Type="http://schemas.openxmlformats.org/officeDocument/2006/relationships/hyperlink" Target="https://studopedia.org/4-95485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752528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11740"/>
            <a:ext cx="9144000" cy="189686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по тему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изменения количества пробелов между словами 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выровненного по ширине текста»</a:t>
            </a: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9500" y="108248"/>
            <a:ext cx="8064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  <a:b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профессионального образования</a:t>
            </a:r>
            <a:b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«Национальный исследовательский ядерный университет «МИФИ»</a:t>
            </a:r>
            <a:endParaRPr lang="en-SG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НИЯУ МИФИ</a:t>
            </a:r>
            <a:r>
              <a:rPr lang="en-US" dirty="0" smtClean="0"/>
              <a:t> /</a:t>
            </a:r>
            <a:r>
              <a:rPr lang="ru-RU" dirty="0" smtClean="0"/>
              <a:t> Москва</a:t>
            </a:r>
            <a:r>
              <a:rPr lang="en-US" dirty="0" smtClean="0"/>
              <a:t> /</a:t>
            </a:r>
            <a:r>
              <a:rPr lang="ru-RU" dirty="0" smtClean="0"/>
              <a:t> </a:t>
            </a:r>
            <a:r>
              <a:rPr lang="en-SG" dirty="0" smtClean="0"/>
              <a:t>2020</a:t>
            </a:r>
            <a:endParaRPr lang="ru-RU" dirty="0" smtClean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951040" y="4907880"/>
            <a:ext cx="4192960" cy="139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 Лаврентьев Н.П.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Чыонг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 А. Х.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Б17-565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697" y="116632"/>
            <a:ext cx="1152248" cy="111258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82945" y="249659"/>
            <a:ext cx="7531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SG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95557"/>
            <a:ext cx="8229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настоящей работе были проведены исследование метода изменения количества пробелов между словами выровненного по ширине текста, рассмотрение примеры данного метода, обсуждение достоинств и недостатков метода.</a:t>
            </a:r>
          </a:p>
          <a:p>
            <a:pPr algn="just">
              <a:spcBef>
                <a:spcPts val="24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Практическая ценность работы заключается в разработанном стеганографическом методе и реализующем его программном средстве для встраивания скрытого сообщения в тескт и извлечения из текста.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697" y="116632"/>
            <a:ext cx="1152248" cy="111258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82945" y="249659"/>
            <a:ext cx="7531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Литературы</a:t>
            </a:r>
            <a:endParaRPr lang="en-SG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18419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Г., В. Г. Грибунин, И. Н. Оков, И. В. Туринцев Цифровая стеганография - М.: СОЛОН-Пресс, 2002. - 272 с.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 Ф. Конахович, А. Ю. Пузыренко. Компьютерная стеганография “Теория и практика”, ”МК-Пресс”, Киев-2006.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сокрытия информации в текстовых данных,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https://studopedia.org/4-95485.html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Bender, D.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Morimoto, A. Lu, Techniques for Data Hiding.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Systems Journal, 35(3&amp;4): pp. 313-336, 1996.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произвольного интервала,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Helpiks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SG" sz="24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helpiks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</a:t>
            </a:r>
            <a:r>
              <a:rPr lang="en-SG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org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/6-82910.</a:t>
            </a:r>
            <a:r>
              <a:rPr lang="en-SG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html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8201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697" y="116632"/>
            <a:ext cx="1152248" cy="111258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06821" y="301769"/>
            <a:ext cx="807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en-SG" sz="4000" dirty="0"/>
          </a:p>
        </p:txBody>
      </p:sp>
      <p:sp>
        <p:nvSpPr>
          <p:cNvPr id="15" name="Содержимое 2"/>
          <p:cNvSpPr txBox="1">
            <a:spLocks/>
          </p:cNvSpPr>
          <p:nvPr/>
        </p:nvSpPr>
        <p:spPr>
          <a:xfrm>
            <a:off x="579698" y="2372498"/>
            <a:ext cx="8331200" cy="242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Стеганография необходима для информационной безопасности. К настоящему времени разработано много методов стеганографии  сокрытия факта передачи информации. Одним из них 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изменения количества пробелов между словами выровненного по ширине текста.</a:t>
            </a:r>
            <a:endParaRPr lang="ru-RU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697" y="116632"/>
            <a:ext cx="1152248" cy="111258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54345" y="200988"/>
            <a:ext cx="8076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изменения количества пробелов между словами выровненного по ширине текста</a:t>
            </a:r>
            <a:r>
              <a:rPr lang="ru-RU" sz="2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</a:rPr>
              <a:t/>
            </a:r>
            <a:br>
              <a:rPr lang="ru-RU" sz="2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</a:rPr>
            </a:br>
            <a:endParaRPr lang="en-SG" sz="2800" dirty="0"/>
          </a:p>
        </p:txBody>
      </p:sp>
      <p:sp>
        <p:nvSpPr>
          <p:cNvPr id="15" name="Содержимое 2"/>
          <p:cNvSpPr txBox="1">
            <a:spLocks/>
          </p:cNvSpPr>
          <p:nvPr/>
        </p:nvSpPr>
        <p:spPr>
          <a:xfrm>
            <a:off x="241300" y="1786971"/>
            <a:ext cx="8331200" cy="443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позволяет скрывать данные в свободных местах текста, выровненного по ширине. При этом биты встраиваются путем управляемого выбора позиций, в которых будут размещены дополнительные пробелы:</a:t>
            </a:r>
          </a:p>
          <a:p>
            <a:pPr algn="just"/>
            <a:endParaRPr lang="en-SG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– интерпретирует один пробел между словами;  </a:t>
            </a:r>
          </a:p>
          <a:p>
            <a:pPr algn="just"/>
            <a:endParaRPr lang="en-SG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соответствует двум пробелам.</a:t>
            </a:r>
          </a:p>
        </p:txBody>
      </p:sp>
    </p:spTree>
    <p:extLst>
      <p:ext uri="{BB962C8B-B14F-4D97-AF65-F5344CB8AC3E}">
        <p14:creationId xmlns:p14="http://schemas.microsoft.com/office/powerpoint/2010/main" val="6703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697" y="116632"/>
            <a:ext cx="1152248" cy="111258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54345" y="200988"/>
            <a:ext cx="8076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изменения количества пробелов между словами выровненного по ширине текста</a:t>
            </a:r>
            <a:r>
              <a:rPr lang="ru-RU" sz="2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</a:rPr>
              <a:t/>
            </a:r>
            <a:br>
              <a:rPr lang="ru-RU" sz="2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</a:rPr>
            </a:br>
            <a:endParaRPr lang="en-SG" sz="2800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635001" y="1786971"/>
            <a:ext cx="7861300" cy="4591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</a:t>
            </a:r>
            <a:r>
              <a:rPr lang="en-SG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накладываются выравниванием текста по ширине. Для возможности принятия однозначного решения при определении принимающей стороной, биты группируются попарно, причем:</a:t>
            </a:r>
            <a:endParaRPr lang="en-SG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 – соответствует 1;</a:t>
            </a:r>
          </a:p>
          <a:p>
            <a:pPr algn="just"/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– соответствует 0;</a:t>
            </a:r>
            <a:endParaRPr lang="en-SG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           считаются </a:t>
            </a:r>
          </a:p>
          <a:p>
            <a:pPr algn="just">
              <a:spcBef>
                <a:spcPct val="0"/>
              </a:spcBef>
            </a:pP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             пустыми     </a:t>
            </a:r>
          </a:p>
        </p:txBody>
      </p:sp>
      <p:sp>
        <p:nvSpPr>
          <p:cNvPr id="3" name="Right Brace 2"/>
          <p:cNvSpPr/>
          <p:nvPr/>
        </p:nvSpPr>
        <p:spPr>
          <a:xfrm>
            <a:off x="1155700" y="5029200"/>
            <a:ext cx="596900" cy="622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7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697" y="116632"/>
            <a:ext cx="1152248" cy="111258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59095" y="105332"/>
            <a:ext cx="8076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Встраивание скрытого сообщения в контейнер</a:t>
            </a:r>
            <a:endParaRPr lang="en-SG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528" y="1292192"/>
            <a:ext cx="4793977" cy="505161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0" y="623191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- схема встраивания скрытого сообщения в текстовый контейнер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82012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697" y="116632"/>
            <a:ext cx="1152248" cy="111258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18241" y="170398"/>
            <a:ext cx="80769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4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</a:rPr>
              <a:t/>
            </a:r>
            <a:br>
              <a:rPr lang="ru-RU" sz="4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</a:rPr>
            </a:br>
            <a:endParaRPr lang="en-SG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1" y="2243039"/>
            <a:ext cx="4272114" cy="25940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7582" y="4835452"/>
            <a:ext cx="3650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екстовый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 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38" y="2243040"/>
            <a:ext cx="4272112" cy="25940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6710" y="4846567"/>
            <a:ext cx="3870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со скрытым сообщением 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2221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697" y="116632"/>
            <a:ext cx="1152248" cy="111258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59095" y="105332"/>
            <a:ext cx="8076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скрытого сообщения из контейнера</a:t>
            </a:r>
            <a:endParaRPr lang="en-SG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539" y="1305661"/>
            <a:ext cx="4228065" cy="50190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23711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- схема извлечения скрытого сообщения из текстовый контейнера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697" y="116632"/>
            <a:ext cx="1152248" cy="111258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9845" y="153650"/>
            <a:ext cx="80769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4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</a:rPr>
              <a:t/>
            </a:r>
            <a:br>
              <a:rPr lang="ru-RU" sz="4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</a:rPr>
            </a:br>
            <a:endParaRPr lang="en-SG" sz="4400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57200" y="1600200"/>
            <a:ext cx="8229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сообщения из контейнера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dirty="0" smtClean="0"/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282945" y="2344331"/>
            <a:ext cx="6321287" cy="31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697" y="116632"/>
            <a:ext cx="1152248" cy="111258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13642" y="289228"/>
            <a:ext cx="7531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</a:t>
            </a:r>
            <a:endParaRPr lang="en-SG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95557"/>
            <a:ext cx="8229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Кроме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несомненной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простоты реализации и трудно обнаружить,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метод имеет и ряд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недостатков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spcBef>
                <a:spcPts val="1200"/>
              </a:spcBef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только в том случае, если ширина строк текста отличается;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встраивания незначительного количества бит требуется текст значительного объема;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наконец, некоторые программы обработки текста могут непреднамеренно удалять дополнительно внесенные пробелы.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213</Words>
  <Application>Microsoft Office PowerPoint</Application>
  <PresentationFormat>On-screen Show (4:3)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Times New Roman</vt:lpstr>
      <vt:lpstr>Office Theme</vt:lpstr>
      <vt:lpstr>Доклад по тему: «Метод изменения количества пробелов между словами  выровненного по ширине текста»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Научно-исследовательская работа. Установочная встреча</dc:title>
  <dc:creator>hp</dc:creator>
  <cp:lastModifiedBy>hp</cp:lastModifiedBy>
  <cp:revision>22</cp:revision>
  <dcterms:created xsi:type="dcterms:W3CDTF">2020-03-18T11:49:26Z</dcterms:created>
  <dcterms:modified xsi:type="dcterms:W3CDTF">2020-06-01T15:24:34Z</dcterms:modified>
</cp:coreProperties>
</file>