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CFB7-C35C-4574-B5C2-3209B203E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C8FD-789D-4E8B-9439-EEA828EF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CFB7-C35C-4574-B5C2-3209B203E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C8FD-789D-4E8B-9439-EEA828EF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2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CFB7-C35C-4574-B5C2-3209B203E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C8FD-789D-4E8B-9439-EEA828EF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7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CFB7-C35C-4574-B5C2-3209B203E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C8FD-789D-4E8B-9439-EEA828EF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0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CFB7-C35C-4574-B5C2-3209B203E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C8FD-789D-4E8B-9439-EEA828EF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2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CFB7-C35C-4574-B5C2-3209B203E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C8FD-789D-4E8B-9439-EEA828EF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8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CFB7-C35C-4574-B5C2-3209B203E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C8FD-789D-4E8B-9439-EEA828EF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CFB7-C35C-4574-B5C2-3209B203E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C8FD-789D-4E8B-9439-EEA828EF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4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CFB7-C35C-4574-B5C2-3209B203E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C8FD-789D-4E8B-9439-EEA828EF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6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CFB7-C35C-4574-B5C2-3209B203E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C8FD-789D-4E8B-9439-EEA828EF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9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CFB7-C35C-4574-B5C2-3209B203E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C8FD-789D-4E8B-9439-EEA828EF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7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CFB7-C35C-4574-B5C2-3209B203E2C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AC8FD-789D-4E8B-9439-EEA828EFD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4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327" y="490451"/>
            <a:ext cx="1596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Buy button : #a8ff78</a:t>
            </a:r>
          </a:p>
          <a:p>
            <a:r>
              <a:rPr lang="en-US" dirty="0" smtClean="0"/>
              <a:t>#78ffd6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719" y="490451"/>
            <a:ext cx="2409613" cy="8562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0327" y="1762298"/>
            <a:ext cx="4213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60,30,10 main color rule :</a:t>
            </a:r>
          </a:p>
          <a:p>
            <a:r>
              <a:rPr lang="vi-VN" dirty="0" smtClean="0"/>
              <a:t>60% : white </a:t>
            </a:r>
          </a:p>
          <a:p>
            <a:r>
              <a:rPr lang="vi-VN" dirty="0" smtClean="0"/>
              <a:t>30% : #CB356B #BD3F32 (gradient)</a:t>
            </a:r>
          </a:p>
          <a:p>
            <a:r>
              <a:rPr lang="vi-VN" dirty="0" smtClean="0"/>
              <a:t>10% : #FFEE58</a:t>
            </a:r>
            <a:endParaRPr lang="vi-V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19" y="1811604"/>
            <a:ext cx="2409613" cy="874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38354" b="861"/>
          <a:stretch/>
        </p:blipFill>
        <p:spPr>
          <a:xfrm>
            <a:off x="6386720" y="3150570"/>
            <a:ext cx="2409612" cy="9559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80160" y="4971011"/>
            <a:ext cx="2103120" cy="105571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4971010"/>
            <a:ext cx="1130531" cy="10557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38354" b="861"/>
          <a:stretch/>
        </p:blipFill>
        <p:spPr>
          <a:xfrm>
            <a:off x="4513811" y="4971009"/>
            <a:ext cx="465513" cy="105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4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43353" y="309162"/>
            <a:ext cx="5100125" cy="3099055"/>
            <a:chOff x="4440116" y="1073934"/>
            <a:chExt cx="4932751" cy="30837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116" y="1451817"/>
              <a:ext cx="3810532" cy="223868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3970" y="1073934"/>
              <a:ext cx="3081251" cy="181023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335" y="1918957"/>
              <a:ext cx="3810532" cy="2238687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987737" y="3203418"/>
            <a:ext cx="4684797" cy="2899705"/>
            <a:chOff x="987737" y="3203418"/>
            <a:chExt cx="4684797" cy="289970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2002" y="3203418"/>
              <a:ext cx="3810532" cy="223868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737" y="3864436"/>
              <a:ext cx="3810532" cy="223868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701" y="4322761"/>
              <a:ext cx="3020827" cy="1774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0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31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10</cp:revision>
  <dcterms:created xsi:type="dcterms:W3CDTF">2023-03-26T15:01:53Z</dcterms:created>
  <dcterms:modified xsi:type="dcterms:W3CDTF">2023-04-24T17:49:58Z</dcterms:modified>
</cp:coreProperties>
</file>