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15"/>
  </p:notesMasterIdLst>
  <p:sldIdLst>
    <p:sldId id="256" r:id="rId2"/>
    <p:sldId id="265" r:id="rId3"/>
    <p:sldId id="262" r:id="rId4"/>
    <p:sldId id="275" r:id="rId5"/>
    <p:sldId id="276" r:id="rId6"/>
    <p:sldId id="277" r:id="rId7"/>
    <p:sldId id="267" r:id="rId8"/>
    <p:sldId id="272" r:id="rId9"/>
    <p:sldId id="268" r:id="rId10"/>
    <p:sldId id="273" r:id="rId11"/>
    <p:sldId id="270" r:id="rId12"/>
    <p:sldId id="27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814F8-7627-4A29-A9DC-08E3BA5D724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3AE6E-3760-487C-A26C-56D0FCF30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9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4447-358C-4F55-AABD-25C8FAC0D8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A228-5451-462B-99A2-5DEB9732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5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4447-358C-4F55-AABD-25C8FAC0D8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A228-5451-462B-99A2-5DEB9732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2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4447-358C-4F55-AABD-25C8FAC0D8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A228-5451-462B-99A2-5DEB9732A08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3860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4447-358C-4F55-AABD-25C8FAC0D8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A228-5451-462B-99A2-5DEB9732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78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4447-358C-4F55-AABD-25C8FAC0D8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A228-5451-462B-99A2-5DEB9732A08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443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4447-358C-4F55-AABD-25C8FAC0D8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A228-5451-462B-99A2-5DEB9732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60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4447-358C-4F55-AABD-25C8FAC0D8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A228-5451-462B-99A2-5DEB9732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26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4447-358C-4F55-AABD-25C8FAC0D8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A228-5451-462B-99A2-5DEB9732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0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4447-358C-4F55-AABD-25C8FAC0D8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A228-5451-462B-99A2-5DEB9732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1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4447-358C-4F55-AABD-25C8FAC0D8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A228-5451-462B-99A2-5DEB9732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4447-358C-4F55-AABD-25C8FAC0D8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A228-5451-462B-99A2-5DEB9732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8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4447-358C-4F55-AABD-25C8FAC0D8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A228-5451-462B-99A2-5DEB9732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0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4447-358C-4F55-AABD-25C8FAC0D8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A228-5451-462B-99A2-5DEB9732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1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4447-358C-4F55-AABD-25C8FAC0D8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A228-5451-462B-99A2-5DEB9732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7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4447-358C-4F55-AABD-25C8FAC0D8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A228-5451-462B-99A2-5DEB9732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0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4447-358C-4F55-AABD-25C8FAC0D8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EA228-5451-462B-99A2-5DEB9732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6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94447-358C-4F55-AABD-25C8FAC0D8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5EA228-5451-462B-99A2-5DEB9732A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0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2FC7-05D8-0E5C-3EA2-FCA11312F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BÁO CÁO PBL3</a:t>
            </a:r>
            <a:br>
              <a:rPr lang="en-US" dirty="0"/>
            </a:br>
            <a:r>
              <a:rPr lang="en-US" dirty="0"/>
              <a:t>QUÁ TRÌNH LẦN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485E1-1D82-591C-4EA3-132521AEA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ĐỀ TÀI: HỆ THỐNG NHÀ KÍNH TRỒNG DÂU THÔNG MINH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Nhóm</a:t>
            </a:r>
            <a:r>
              <a:rPr lang="en-US" dirty="0">
                <a:solidFill>
                  <a:schemeClr val="tx1"/>
                </a:solidFill>
              </a:rPr>
              <a:t>: 06</a:t>
            </a:r>
          </a:p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6291B-DE9B-C8B9-FA44-2CA38BACABA5}"/>
              </a:ext>
            </a:extLst>
          </p:cNvPr>
          <p:cNvSpPr txBox="1"/>
          <p:nvPr/>
        </p:nvSpPr>
        <p:spPr>
          <a:xfrm flipH="1">
            <a:off x="4787402" y="4874355"/>
            <a:ext cx="3847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Trương Văn Cường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Vũ Văn An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40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10C52C-EDC3-233F-F38F-F41F348DC3E6}"/>
              </a:ext>
            </a:extLst>
          </p:cNvPr>
          <p:cNvSpPr txBox="1"/>
          <p:nvPr/>
        </p:nvSpPr>
        <p:spPr>
          <a:xfrm>
            <a:off x="1150069" y="553839"/>
            <a:ext cx="29505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Mạch</a:t>
            </a:r>
            <a:r>
              <a:rPr lang="en-US" dirty="0"/>
              <a:t> PCB: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br>
              <a:rPr lang="en-US" dirty="0"/>
            </a:br>
            <a:r>
              <a:rPr lang="en-US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7A98DF-1CCB-80A1-AD4E-B36C18163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239" y="1291472"/>
            <a:ext cx="6879867" cy="516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2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EE55D93-05CE-5165-FD54-47814DFB4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754" y="1275809"/>
            <a:ext cx="3140408" cy="4149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085445-FFCA-BB15-B1FC-4A4D9F93A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101" y="1275809"/>
            <a:ext cx="3384837" cy="4149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179290-9915-0567-F6D4-79F806500D46}"/>
              </a:ext>
            </a:extLst>
          </p:cNvPr>
          <p:cNvSpPr txBox="1"/>
          <p:nvPr/>
        </p:nvSpPr>
        <p:spPr>
          <a:xfrm>
            <a:off x="1395167" y="716437"/>
            <a:ext cx="387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9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9DD7-6AA8-A043-1663-EE98F9E6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94C05-4704-C73D-10E9-1A61F7B42471}"/>
              </a:ext>
            </a:extLst>
          </p:cNvPr>
          <p:cNvSpPr txBox="1"/>
          <p:nvPr/>
        </p:nvSpPr>
        <p:spPr>
          <a:xfrm>
            <a:off x="1951349" y="1674674"/>
            <a:ext cx="7445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rèm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068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154C-D157-E8C3-7EC6-7183838B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6833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DD91-89D1-2FE0-3615-7F07CAC6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14" y="600173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1EBEB85F-C68F-2F30-E92A-77AAB1FD2A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635009"/>
              </p:ext>
            </p:extLst>
          </p:nvPr>
        </p:nvGraphicFramePr>
        <p:xfrm>
          <a:off x="1905023" y="1451073"/>
          <a:ext cx="8596311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577">
                  <a:extLst>
                    <a:ext uri="{9D8B030D-6E8A-4147-A177-3AD203B41FA5}">
                      <a16:colId xmlns:a16="http://schemas.microsoft.com/office/drawing/2014/main" val="2865708797"/>
                    </a:ext>
                  </a:extLst>
                </a:gridCol>
                <a:gridCol w="3523297">
                  <a:extLst>
                    <a:ext uri="{9D8B030D-6E8A-4147-A177-3AD203B41FA5}">
                      <a16:colId xmlns:a16="http://schemas.microsoft.com/office/drawing/2014/main" val="2569864774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920148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riêng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12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Trương Văn Cường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code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ẩm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mạch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khiển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rèm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esp32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nối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wifi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đẩy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Lắp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ráp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197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Dương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code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cường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mạch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khiển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đèn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mạch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Vũ Văn 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code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ẩm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đất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mạch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khiển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bơm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web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86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29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E14B-F81E-18E2-8F5A-E3D2F24F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khối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C62685-561D-587E-4C6F-FCEEB9056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738" y="1424384"/>
            <a:ext cx="8850416" cy="377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0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4D70-C108-509A-D42F-B992B179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9182AB-AD6E-EA66-DCF8-9A694248D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19" y="1508288"/>
            <a:ext cx="2621966" cy="451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BF86600E-63B0-0D34-0332-E98BD1BE6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92" y="591269"/>
            <a:ext cx="4854575" cy="486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C00ECDE-AA66-1AA3-5239-E3C2A1816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91270"/>
            <a:ext cx="4707119" cy="4865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60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DA2316-8C9F-87F5-9219-038C86351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305" y="1121135"/>
            <a:ext cx="3649695" cy="432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52BC0E-3AF5-53A0-4ED3-0778FAA1E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530" y="1104053"/>
            <a:ext cx="2532666" cy="427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81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8DFE-5B05-3A3E-C373-E423F969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5354"/>
            <a:ext cx="8391252" cy="754144"/>
          </a:xfrm>
        </p:spPr>
        <p:txBody>
          <a:bodyPr>
            <a:normAutofit/>
          </a:bodyPr>
          <a:lstStyle/>
          <a:p>
            <a:r>
              <a:rPr lang="en-US" dirty="0"/>
              <a:t>Giao </a:t>
            </a:r>
            <a:r>
              <a:rPr lang="en-US" dirty="0" err="1"/>
              <a:t>diện</a:t>
            </a:r>
            <a:r>
              <a:rPr lang="en-US" dirty="0"/>
              <a:t> Web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64F74-0E79-640F-12BC-8D9E22610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371" y="1093509"/>
            <a:ext cx="6636470" cy="482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2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02FABB-3A8B-195D-4D7E-35F84E227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67" y="647312"/>
            <a:ext cx="5210902" cy="2781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55669E-1E12-0C76-94CB-6F6C9EBB5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47312"/>
            <a:ext cx="5277587" cy="2781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C2C27E-7DF8-6B3B-808B-7D01BF1C5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136" y="3429000"/>
            <a:ext cx="5591728" cy="30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2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AFBCF2-4F52-AADC-4794-26B48478714D}"/>
              </a:ext>
            </a:extLst>
          </p:cNvPr>
          <p:cNvSpPr txBox="1"/>
          <p:nvPr/>
        </p:nvSpPr>
        <p:spPr>
          <a:xfrm>
            <a:off x="1055801" y="245095"/>
            <a:ext cx="795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endParaRPr lang="en-US" sz="28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EE310A-9E76-9D00-3F14-0713000FD34D}"/>
              </a:ext>
            </a:extLst>
          </p:cNvPr>
          <p:cNvSpPr txBox="1"/>
          <p:nvPr/>
        </p:nvSpPr>
        <p:spPr>
          <a:xfrm>
            <a:off x="1150069" y="553839"/>
            <a:ext cx="29505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br>
              <a:rPr lang="en-US" dirty="0"/>
            </a:br>
            <a:r>
              <a:rPr lang="en-US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62FCF7-5997-E84D-BDE0-0D71ED335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883" y="1272619"/>
            <a:ext cx="6688719" cy="52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039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F02A2DB-654E-4B97-80AA-AB7BE7904CC2}">
  <we:reference id="4b785c87-866c-4bad-85d8-5d1ae467ac9a" version="3.14.0.0" store="EXCatalog" storeType="EXCatalog"/>
  <we:alternateReferences>
    <we:reference id="WA104381909" version="3.14.0.0" store="vi-V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458</TotalTime>
  <Words>220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 3</vt:lpstr>
      <vt:lpstr>Facet</vt:lpstr>
      <vt:lpstr>BÁO CÁO PBL3 QUÁ TRÌNH LẦN 3</vt:lpstr>
      <vt:lpstr>      Phân công</vt:lpstr>
      <vt:lpstr>Sơ đồ khối</vt:lpstr>
      <vt:lpstr>Lưu đồ hệ thống</vt:lpstr>
      <vt:lpstr>PowerPoint Presentation</vt:lpstr>
      <vt:lpstr>PowerPoint Presentation</vt:lpstr>
      <vt:lpstr>Giao diện Web</vt:lpstr>
      <vt:lpstr>PowerPoint Presentation</vt:lpstr>
      <vt:lpstr>PowerPoint Presentation</vt:lpstr>
      <vt:lpstr>PowerPoint Presentation</vt:lpstr>
      <vt:lpstr>PowerPoint Presentation</vt:lpstr>
      <vt:lpstr>Kết luận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PBL3 QUÁ TRÌNH LẦN 1</dc:title>
  <dc:creator>Trương Văn Cường</dc:creator>
  <cp:lastModifiedBy>Trương Văn Cường</cp:lastModifiedBy>
  <cp:revision>127</cp:revision>
  <dcterms:created xsi:type="dcterms:W3CDTF">2024-08-27T04:50:52Z</dcterms:created>
  <dcterms:modified xsi:type="dcterms:W3CDTF">2024-12-05T04:01:08Z</dcterms:modified>
</cp:coreProperties>
</file>