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Fjalla One"/>
      <p:regular r:id="rId28"/>
    </p:embeddedFont>
    <p:embeddedFont>
      <p:font typeface="Barlow Semi Condensed Medium"/>
      <p:regular r:id="rId29"/>
      <p:bold r:id="rId30"/>
      <p:italic r:id="rId31"/>
      <p:boldItalic r:id="rId32"/>
    </p:embeddedFont>
    <p:embeddedFont>
      <p:font typeface="Barlow Semi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Nz/sUIcUntOZpt228BV1j2rjt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FjallaOne-regular.fntdata"/><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BarlowSemiCondensed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SemiCondensedMedium-italic.fntdata"/><Relationship Id="rId30" Type="http://schemas.openxmlformats.org/officeDocument/2006/relationships/font" Target="fonts/BarlowSemiCondensedMedium-bold.fntdata"/><Relationship Id="rId11" Type="http://schemas.openxmlformats.org/officeDocument/2006/relationships/slide" Target="slides/slide5.xml"/><Relationship Id="rId33" Type="http://schemas.openxmlformats.org/officeDocument/2006/relationships/font" Target="fonts/BarlowSemiCondensed-regular.fntdata"/><Relationship Id="rId10" Type="http://schemas.openxmlformats.org/officeDocument/2006/relationships/slide" Target="slides/slide4.xml"/><Relationship Id="rId32" Type="http://schemas.openxmlformats.org/officeDocument/2006/relationships/font" Target="fonts/BarlowSemiCondensedMedium-boldItalic.fntdata"/><Relationship Id="rId13" Type="http://schemas.openxmlformats.org/officeDocument/2006/relationships/slide" Target="slides/slide7.xml"/><Relationship Id="rId35" Type="http://schemas.openxmlformats.org/officeDocument/2006/relationships/font" Target="fonts/BarlowSemiCondensed-italic.fntdata"/><Relationship Id="rId12" Type="http://schemas.openxmlformats.org/officeDocument/2006/relationships/slide" Target="slides/slide6.xml"/><Relationship Id="rId34" Type="http://schemas.openxmlformats.org/officeDocument/2006/relationships/font" Target="fonts/BarlowSemiCondensed-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BarlowSemiCondense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Thông tin tuyển dụng việc làm là một trong những thông tin được nhiều người quan tâm, đặc biệt là những lao động đang cần tìm việc làm.này, nhóm chúng em thực hiện tạo một hệ thống thu</a:t>
            </a:r>
            <a:endParaRPr/>
          </a:p>
          <a:p>
            <a:pPr indent="0" lvl="0" marL="0" rtl="0" algn="l">
              <a:spcBef>
                <a:spcPts val="0"/>
              </a:spcBef>
              <a:spcAft>
                <a:spcPts val="0"/>
              </a:spcAft>
              <a:buNone/>
            </a:pPr>
            <a:r>
              <a:rPr lang="en-US"/>
              <a:t>thập dữ liệu từ một trang web tuyển dụng, sau đó vận dụng các kiến thức về lưu trữ và dữ liệu lớn để khai thác.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5" name="Google Shape;3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Dataframe extracted_recruit_df về cơ bản là đã có thể tiến hành biểu diễn trên Kibana, tuy nhiên ta vẫn cần tiến hành tiền xử lý thêm một só bước để việc biểu diễn dễ dàng hơn, chương trình cần gán nhãn trước các cho các kiến thức về một nhóm kiến thức. Chi tiết trong báo cáo</a:t>
            </a:r>
            <a:endParaRPr/>
          </a:p>
        </p:txBody>
      </p:sp>
      <p:sp>
        <p:nvSpPr>
          <p:cNvPr id="771" name="Google Shape;7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10c12116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210c121163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10d3df2b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10d3df2b0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0d3df2b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Thông tin tuyển dụng việc làm là một trong những thông tin được nhiều người quan tâm, đặc biệt là những lao động đang cần tìm việc làm.này, nhóm chúng em thực hiện tạo một hệ thống thu</a:t>
            </a:r>
            <a:endParaRPr/>
          </a:p>
          <a:p>
            <a:pPr indent="0" lvl="0" marL="0" rtl="0" algn="l">
              <a:spcBef>
                <a:spcPts val="0"/>
              </a:spcBef>
              <a:spcAft>
                <a:spcPts val="0"/>
              </a:spcAft>
              <a:buNone/>
            </a:pPr>
            <a:r>
              <a:rPr lang="en-US"/>
              <a:t>thập dữ liệu từ một trang web tuyển dụng, sau đó vận dụng các kiến thức về lưu trữ và dữ liệu lớn để khai thác.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5" name="Google Shape;505;g210d3df2b0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10c1211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210c12116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1" name="Shape 41"/>
        <p:cNvGrpSpPr/>
        <p:nvPr/>
      </p:nvGrpSpPr>
      <p:grpSpPr>
        <a:xfrm>
          <a:off x="0" y="0"/>
          <a:ext cx="0" cy="0"/>
          <a:chOff x="0" y="0"/>
          <a:chExt cx="0" cy="0"/>
        </a:xfrm>
      </p:grpSpPr>
      <p:sp>
        <p:nvSpPr>
          <p:cNvPr id="42" name="Google Shape;42;p20"/>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1" name="Shape 71"/>
        <p:cNvGrpSpPr/>
        <p:nvPr/>
      </p:nvGrpSpPr>
      <p:grpSpPr>
        <a:xfrm>
          <a:off x="0" y="0"/>
          <a:ext cx="0" cy="0"/>
          <a:chOff x="0" y="0"/>
          <a:chExt cx="0" cy="0"/>
        </a:xfrm>
      </p:grpSpPr>
      <p:sp>
        <p:nvSpPr>
          <p:cNvPr id="72" name="Google Shape;72;p33"/>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34"/>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1" name="Shape 81"/>
        <p:cNvGrpSpPr/>
        <p:nvPr/>
      </p:nvGrpSpPr>
      <p:grpSpPr>
        <a:xfrm>
          <a:off x="0" y="0"/>
          <a:ext cx="0" cy="0"/>
          <a:chOff x="0" y="0"/>
          <a:chExt cx="0" cy="0"/>
        </a:xfrm>
      </p:grpSpPr>
      <p:sp>
        <p:nvSpPr>
          <p:cNvPr id="82" name="Google Shape;82;p35"/>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3" name="Shape 13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4" name="Shape 134"/>
        <p:cNvGrpSpPr/>
        <p:nvPr/>
      </p:nvGrpSpPr>
      <p:grpSpPr>
        <a:xfrm>
          <a:off x="0" y="0"/>
          <a:ext cx="0" cy="0"/>
          <a:chOff x="0" y="0"/>
          <a:chExt cx="0" cy="0"/>
        </a:xfrm>
      </p:grpSpPr>
      <p:sp>
        <p:nvSpPr>
          <p:cNvPr id="135" name="Google Shape;135;p36"/>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7" name="Shape 137"/>
        <p:cNvGrpSpPr/>
        <p:nvPr/>
      </p:nvGrpSpPr>
      <p:grpSpPr>
        <a:xfrm>
          <a:off x="0" y="0"/>
          <a:ext cx="0" cy="0"/>
          <a:chOff x="0" y="0"/>
          <a:chExt cx="0" cy="0"/>
        </a:xfrm>
      </p:grpSpPr>
      <p:sp>
        <p:nvSpPr>
          <p:cNvPr id="138" name="Google Shape;138;p37"/>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7"/>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0" name="Shape 140"/>
        <p:cNvGrpSpPr/>
        <p:nvPr/>
      </p:nvGrpSpPr>
      <p:grpSpPr>
        <a:xfrm>
          <a:off x="0" y="0"/>
          <a:ext cx="0" cy="0"/>
          <a:chOff x="0" y="0"/>
          <a:chExt cx="0" cy="0"/>
        </a:xfrm>
      </p:grpSpPr>
      <p:sp>
        <p:nvSpPr>
          <p:cNvPr id="141" name="Google Shape;141;p38"/>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38"/>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39"/>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6" name="Shape 146"/>
        <p:cNvGrpSpPr/>
        <p:nvPr/>
      </p:nvGrpSpPr>
      <p:grpSpPr>
        <a:xfrm>
          <a:off x="0" y="0"/>
          <a:ext cx="0" cy="0"/>
          <a:chOff x="0" y="0"/>
          <a:chExt cx="0" cy="0"/>
        </a:xfrm>
      </p:grpSpPr>
      <p:sp>
        <p:nvSpPr>
          <p:cNvPr id="147" name="Google Shape;147;p40"/>
          <p:cNvSpPr txBox="1"/>
          <p:nvPr>
            <p:ph idx="1" type="subTitle"/>
          </p:nvPr>
        </p:nvSpPr>
        <p:spPr>
          <a:xfrm>
            <a:off x="2105280" y="384120"/>
            <a:ext cx="4937400" cy="50025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41"/>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41"/>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4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3" name="Shape 153"/>
        <p:cNvGrpSpPr/>
        <p:nvPr/>
      </p:nvGrpSpPr>
      <p:grpSpPr>
        <a:xfrm>
          <a:off x="0" y="0"/>
          <a:ext cx="0" cy="0"/>
          <a:chOff x="0" y="0"/>
          <a:chExt cx="0" cy="0"/>
        </a:xfrm>
      </p:grpSpPr>
      <p:sp>
        <p:nvSpPr>
          <p:cNvPr id="154" name="Google Shape;154;p42"/>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2"/>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2"/>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42"/>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8" name="Shape 158"/>
        <p:cNvGrpSpPr/>
        <p:nvPr/>
      </p:nvGrpSpPr>
      <p:grpSpPr>
        <a:xfrm>
          <a:off x="0" y="0"/>
          <a:ext cx="0" cy="0"/>
          <a:chOff x="0" y="0"/>
          <a:chExt cx="0" cy="0"/>
        </a:xfrm>
      </p:grpSpPr>
      <p:sp>
        <p:nvSpPr>
          <p:cNvPr id="159" name="Google Shape;159;p43"/>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3"/>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43"/>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43"/>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3" name="Shape 163"/>
        <p:cNvGrpSpPr/>
        <p:nvPr/>
      </p:nvGrpSpPr>
      <p:grpSpPr>
        <a:xfrm>
          <a:off x="0" y="0"/>
          <a:ext cx="0" cy="0"/>
          <a:chOff x="0" y="0"/>
          <a:chExt cx="0" cy="0"/>
        </a:xfrm>
      </p:grpSpPr>
      <p:sp>
        <p:nvSpPr>
          <p:cNvPr id="164" name="Google Shape;164;p44"/>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4"/>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44"/>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7" name="Shape 167"/>
        <p:cNvGrpSpPr/>
        <p:nvPr/>
      </p:nvGrpSpPr>
      <p:grpSpPr>
        <a:xfrm>
          <a:off x="0" y="0"/>
          <a:ext cx="0" cy="0"/>
          <a:chOff x="0" y="0"/>
          <a:chExt cx="0" cy="0"/>
        </a:xfrm>
      </p:grpSpPr>
      <p:sp>
        <p:nvSpPr>
          <p:cNvPr id="168" name="Google Shape;168;p45"/>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45"/>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45"/>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45"/>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45"/>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3" name="Shape 173"/>
        <p:cNvGrpSpPr/>
        <p:nvPr/>
      </p:nvGrpSpPr>
      <p:grpSpPr>
        <a:xfrm>
          <a:off x="0" y="0"/>
          <a:ext cx="0" cy="0"/>
          <a:chOff x="0" y="0"/>
          <a:chExt cx="0" cy="0"/>
        </a:xfrm>
      </p:grpSpPr>
      <p:sp>
        <p:nvSpPr>
          <p:cNvPr id="174" name="Google Shape;174;p46"/>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46"/>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46"/>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46"/>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46"/>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6"/>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46"/>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5" name="Shape 25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6" name="Shape 256"/>
        <p:cNvGrpSpPr/>
        <p:nvPr/>
      </p:nvGrpSpPr>
      <p:grpSpPr>
        <a:xfrm>
          <a:off x="0" y="0"/>
          <a:ext cx="0" cy="0"/>
          <a:chOff x="0" y="0"/>
          <a:chExt cx="0" cy="0"/>
        </a:xfrm>
      </p:grpSpPr>
      <p:sp>
        <p:nvSpPr>
          <p:cNvPr id="257" name="Google Shape;257;p47"/>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4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9" name="Shape 259"/>
        <p:cNvGrpSpPr/>
        <p:nvPr/>
      </p:nvGrpSpPr>
      <p:grpSpPr>
        <a:xfrm>
          <a:off x="0" y="0"/>
          <a:ext cx="0" cy="0"/>
          <a:chOff x="0" y="0"/>
          <a:chExt cx="0" cy="0"/>
        </a:xfrm>
      </p:grpSpPr>
      <p:sp>
        <p:nvSpPr>
          <p:cNvPr id="260" name="Google Shape;260;p48"/>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4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2" name="Shape 262"/>
        <p:cNvGrpSpPr/>
        <p:nvPr/>
      </p:nvGrpSpPr>
      <p:grpSpPr>
        <a:xfrm>
          <a:off x="0" y="0"/>
          <a:ext cx="0" cy="0"/>
          <a:chOff x="0" y="0"/>
          <a:chExt cx="0" cy="0"/>
        </a:xfrm>
      </p:grpSpPr>
      <p:sp>
        <p:nvSpPr>
          <p:cNvPr id="263" name="Google Shape;263;p49"/>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4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50"/>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5" name="Shape 45"/>
        <p:cNvGrpSpPr/>
        <p:nvPr/>
      </p:nvGrpSpPr>
      <p:grpSpPr>
        <a:xfrm>
          <a:off x="0" y="0"/>
          <a:ext cx="0" cy="0"/>
          <a:chOff x="0" y="0"/>
          <a:chExt cx="0" cy="0"/>
        </a:xfrm>
      </p:grpSpPr>
      <p:sp>
        <p:nvSpPr>
          <p:cNvPr id="46" name="Google Shape;46;p26"/>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8" name="Shape 268"/>
        <p:cNvGrpSpPr/>
        <p:nvPr/>
      </p:nvGrpSpPr>
      <p:grpSpPr>
        <a:xfrm>
          <a:off x="0" y="0"/>
          <a:ext cx="0" cy="0"/>
          <a:chOff x="0" y="0"/>
          <a:chExt cx="0" cy="0"/>
        </a:xfrm>
      </p:grpSpPr>
      <p:sp>
        <p:nvSpPr>
          <p:cNvPr id="269" name="Google Shape;269;p51"/>
          <p:cNvSpPr txBox="1"/>
          <p:nvPr>
            <p:ph idx="1" type="subTitle"/>
          </p:nvPr>
        </p:nvSpPr>
        <p:spPr>
          <a:xfrm>
            <a:off x="2105280" y="384120"/>
            <a:ext cx="4937400" cy="50025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0" name="Shape 270"/>
        <p:cNvGrpSpPr/>
        <p:nvPr/>
      </p:nvGrpSpPr>
      <p:grpSpPr>
        <a:xfrm>
          <a:off x="0" y="0"/>
          <a:ext cx="0" cy="0"/>
          <a:chOff x="0" y="0"/>
          <a:chExt cx="0" cy="0"/>
        </a:xfrm>
      </p:grpSpPr>
      <p:sp>
        <p:nvSpPr>
          <p:cNvPr id="271" name="Google Shape;271;p52"/>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5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5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5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5" name="Shape 275"/>
        <p:cNvGrpSpPr/>
        <p:nvPr/>
      </p:nvGrpSpPr>
      <p:grpSpPr>
        <a:xfrm>
          <a:off x="0" y="0"/>
          <a:ext cx="0" cy="0"/>
          <a:chOff x="0" y="0"/>
          <a:chExt cx="0" cy="0"/>
        </a:xfrm>
      </p:grpSpPr>
      <p:sp>
        <p:nvSpPr>
          <p:cNvPr id="276" name="Google Shape;276;p53"/>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5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0" name="Shape 280"/>
        <p:cNvGrpSpPr/>
        <p:nvPr/>
      </p:nvGrpSpPr>
      <p:grpSpPr>
        <a:xfrm>
          <a:off x="0" y="0"/>
          <a:ext cx="0" cy="0"/>
          <a:chOff x="0" y="0"/>
          <a:chExt cx="0" cy="0"/>
        </a:xfrm>
      </p:grpSpPr>
      <p:sp>
        <p:nvSpPr>
          <p:cNvPr id="281" name="Google Shape;281;p54"/>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5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5" name="Shape 285"/>
        <p:cNvGrpSpPr/>
        <p:nvPr/>
      </p:nvGrpSpPr>
      <p:grpSpPr>
        <a:xfrm>
          <a:off x="0" y="0"/>
          <a:ext cx="0" cy="0"/>
          <a:chOff x="0" y="0"/>
          <a:chExt cx="0" cy="0"/>
        </a:xfrm>
      </p:grpSpPr>
      <p:sp>
        <p:nvSpPr>
          <p:cNvPr id="286" name="Google Shape;286;p55"/>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5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5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89" name="Shape 289"/>
        <p:cNvGrpSpPr/>
        <p:nvPr/>
      </p:nvGrpSpPr>
      <p:grpSpPr>
        <a:xfrm>
          <a:off x="0" y="0"/>
          <a:ext cx="0" cy="0"/>
          <a:chOff x="0" y="0"/>
          <a:chExt cx="0" cy="0"/>
        </a:xfrm>
      </p:grpSpPr>
      <p:sp>
        <p:nvSpPr>
          <p:cNvPr id="290" name="Google Shape;290;p56"/>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5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5" name="Shape 295"/>
        <p:cNvGrpSpPr/>
        <p:nvPr/>
      </p:nvGrpSpPr>
      <p:grpSpPr>
        <a:xfrm>
          <a:off x="0" y="0"/>
          <a:ext cx="0" cy="0"/>
          <a:chOff x="0" y="0"/>
          <a:chExt cx="0" cy="0"/>
        </a:xfrm>
      </p:grpSpPr>
      <p:sp>
        <p:nvSpPr>
          <p:cNvPr id="296" name="Google Shape;296;p57"/>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5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8" name="Google Shape;298;p5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5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5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5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5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8" name="Shape 48"/>
        <p:cNvGrpSpPr/>
        <p:nvPr/>
      </p:nvGrpSpPr>
      <p:grpSpPr>
        <a:xfrm>
          <a:off x="0" y="0"/>
          <a:ext cx="0" cy="0"/>
          <a:chOff x="0" y="0"/>
          <a:chExt cx="0" cy="0"/>
        </a:xfrm>
      </p:grpSpPr>
      <p:sp>
        <p:nvSpPr>
          <p:cNvPr id="49" name="Google Shape;49;p27"/>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8"/>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4" name="Shape 54"/>
        <p:cNvGrpSpPr/>
        <p:nvPr/>
      </p:nvGrpSpPr>
      <p:grpSpPr>
        <a:xfrm>
          <a:off x="0" y="0"/>
          <a:ext cx="0" cy="0"/>
          <a:chOff x="0" y="0"/>
          <a:chExt cx="0" cy="0"/>
        </a:xfrm>
      </p:grpSpPr>
      <p:sp>
        <p:nvSpPr>
          <p:cNvPr id="55" name="Google Shape;55;p29"/>
          <p:cNvSpPr txBox="1"/>
          <p:nvPr>
            <p:ph idx="1" type="subTitle"/>
          </p:nvPr>
        </p:nvSpPr>
        <p:spPr>
          <a:xfrm>
            <a:off x="2105280" y="384120"/>
            <a:ext cx="4937400" cy="50025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6" name="Shape 56"/>
        <p:cNvGrpSpPr/>
        <p:nvPr/>
      </p:nvGrpSpPr>
      <p:grpSpPr>
        <a:xfrm>
          <a:off x="0" y="0"/>
          <a:ext cx="0" cy="0"/>
          <a:chOff x="0" y="0"/>
          <a:chExt cx="0" cy="0"/>
        </a:xfrm>
      </p:grpSpPr>
      <p:sp>
        <p:nvSpPr>
          <p:cNvPr id="57" name="Google Shape;57;p30"/>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1" name="Shape 61"/>
        <p:cNvGrpSpPr/>
        <p:nvPr/>
      </p:nvGrpSpPr>
      <p:grpSpPr>
        <a:xfrm>
          <a:off x="0" y="0"/>
          <a:ext cx="0" cy="0"/>
          <a:chOff x="0" y="0"/>
          <a:chExt cx="0" cy="0"/>
        </a:xfrm>
      </p:grpSpPr>
      <p:sp>
        <p:nvSpPr>
          <p:cNvPr id="62" name="Google Shape;62;p31"/>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6" name="Shape 66"/>
        <p:cNvGrpSpPr/>
        <p:nvPr/>
      </p:nvGrpSpPr>
      <p:grpSpPr>
        <a:xfrm>
          <a:off x="0" y="0"/>
          <a:ext cx="0" cy="0"/>
          <a:chOff x="0" y="0"/>
          <a:chExt cx="0" cy="0"/>
        </a:xfrm>
      </p:grpSpPr>
      <p:sp>
        <p:nvSpPr>
          <p:cNvPr id="67" name="Google Shape;67;p32"/>
          <p:cNvSpPr txBox="1"/>
          <p:nvPr>
            <p:ph type="title"/>
          </p:nvPr>
        </p:nvSpPr>
        <p:spPr>
          <a:xfrm>
            <a:off x="2105280" y="384120"/>
            <a:ext cx="4937400" cy="10789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hyperlink" Target="https://slidesgo.com/" TargetMode="External"/><Relationship Id="rId2" Type="http://schemas.openxmlformats.org/officeDocument/2006/relationships/hyperlink" Target="https://www.flaticon.com/" TargetMode="External"/><Relationship Id="rId3" Type="http://schemas.openxmlformats.org/officeDocument/2006/relationships/hyperlink" Target="https://www.freepik.com/" TargetMode="External"/><Relationship Id="rId4" Type="http://schemas.openxmlformats.org/officeDocument/2006/relationships/hyperlink" Target="https://stories.freepik.com/" TargetMode="Externa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4.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5248800" y="2002680"/>
            <a:ext cx="3264120" cy="17917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p:nvPr/>
        </p:nvSpPr>
        <p:spPr>
          <a:xfrm flipH="1">
            <a:off x="5826240" y="451440"/>
            <a:ext cx="1672200" cy="12564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sp>
        <p:nvSpPr>
          <p:cNvPr id="8" name="Google Shape;8;p19"/>
          <p:cNvSpPr/>
          <p:nvPr/>
        </p:nvSpPr>
        <p:spPr>
          <a:xfrm rot="10800000">
            <a:off x="7513200" y="457920"/>
            <a:ext cx="829080" cy="74304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sp>
        <p:nvSpPr>
          <p:cNvPr id="9" name="Google Shape;9;p19"/>
          <p:cNvSpPr/>
          <p:nvPr/>
        </p:nvSpPr>
        <p:spPr>
          <a:xfrm flipH="1">
            <a:off x="8349120" y="-6480"/>
            <a:ext cx="796320" cy="118764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grpSp>
        <p:nvGrpSpPr>
          <p:cNvPr id="10" name="Google Shape;10;p19"/>
          <p:cNvGrpSpPr/>
          <p:nvPr/>
        </p:nvGrpSpPr>
        <p:grpSpPr>
          <a:xfrm>
            <a:off x="8064360" y="887760"/>
            <a:ext cx="581400" cy="582120"/>
            <a:chOff x="8064360" y="887760"/>
            <a:chExt cx="581400" cy="582120"/>
          </a:xfrm>
        </p:grpSpPr>
        <p:sp>
          <p:nvSpPr>
            <p:cNvPr id="11" name="Google Shape;11;p19"/>
            <p:cNvSpPr/>
            <p:nvPr/>
          </p:nvSpPr>
          <p:spPr>
            <a:xfrm>
              <a:off x="8068680" y="892800"/>
              <a:ext cx="572400" cy="57204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8064360" y="887760"/>
              <a:ext cx="581400" cy="58212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9"/>
            <p:cNvSpPr/>
            <p:nvPr/>
          </p:nvSpPr>
          <p:spPr>
            <a:xfrm>
              <a:off x="8141040" y="965160"/>
              <a:ext cx="427680" cy="42696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9"/>
            <p:cNvSpPr/>
            <p:nvPr/>
          </p:nvSpPr>
          <p:spPr>
            <a:xfrm>
              <a:off x="8136720" y="960480"/>
              <a:ext cx="436680" cy="43704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9"/>
            <p:cNvSpPr/>
            <p:nvPr/>
          </p:nvSpPr>
          <p:spPr>
            <a:xfrm>
              <a:off x="8219880" y="1044000"/>
              <a:ext cx="270000" cy="2700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8215200" y="1039320"/>
              <a:ext cx="279360" cy="2790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19"/>
          <p:cNvGrpSpPr/>
          <p:nvPr/>
        </p:nvGrpSpPr>
        <p:grpSpPr>
          <a:xfrm>
            <a:off x="7353000" y="316440"/>
            <a:ext cx="291600" cy="292320"/>
            <a:chOff x="7353000" y="316440"/>
            <a:chExt cx="291600" cy="292320"/>
          </a:xfrm>
        </p:grpSpPr>
        <p:sp>
          <p:nvSpPr>
            <p:cNvPr id="18" name="Google Shape;18;p19"/>
            <p:cNvSpPr/>
            <p:nvPr/>
          </p:nvSpPr>
          <p:spPr>
            <a:xfrm>
              <a:off x="7358040" y="321120"/>
              <a:ext cx="282240" cy="28224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9"/>
            <p:cNvSpPr/>
            <p:nvPr/>
          </p:nvSpPr>
          <p:spPr>
            <a:xfrm>
              <a:off x="7353000" y="316440"/>
              <a:ext cx="291600" cy="292320"/>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7419960" y="383040"/>
              <a:ext cx="158040" cy="15804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9"/>
            <p:cNvSpPr/>
            <p:nvPr/>
          </p:nvSpPr>
          <p:spPr>
            <a:xfrm>
              <a:off x="7415640" y="378720"/>
              <a:ext cx="167400" cy="167400"/>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19"/>
          <p:cNvSpPr/>
          <p:nvPr/>
        </p:nvSpPr>
        <p:spPr>
          <a:xfrm>
            <a:off x="5690520" y="425880"/>
            <a:ext cx="288360" cy="28800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9"/>
          <p:cNvSpPr/>
          <p:nvPr/>
        </p:nvSpPr>
        <p:spPr>
          <a:xfrm>
            <a:off x="5688360" y="423360"/>
            <a:ext cx="292680" cy="29304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9"/>
          <p:cNvSpPr/>
          <p:nvPr/>
        </p:nvSpPr>
        <p:spPr>
          <a:xfrm>
            <a:off x="5727240" y="462240"/>
            <a:ext cx="215280" cy="21492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9"/>
          <p:cNvSpPr/>
          <p:nvPr/>
        </p:nvSpPr>
        <p:spPr>
          <a:xfrm>
            <a:off x="5724720" y="459720"/>
            <a:ext cx="219600" cy="21996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9"/>
          <p:cNvSpPr/>
          <p:nvPr/>
        </p:nvSpPr>
        <p:spPr>
          <a:xfrm>
            <a:off x="5766480" y="501840"/>
            <a:ext cx="135720" cy="13572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9"/>
          <p:cNvSpPr/>
          <p:nvPr/>
        </p:nvSpPr>
        <p:spPr>
          <a:xfrm>
            <a:off x="5764320" y="499680"/>
            <a:ext cx="140760" cy="1404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19"/>
          <p:cNvGrpSpPr/>
          <p:nvPr/>
        </p:nvGrpSpPr>
        <p:grpSpPr>
          <a:xfrm>
            <a:off x="5443200" y="289440"/>
            <a:ext cx="174960" cy="26640"/>
            <a:chOff x="5443200" y="289440"/>
            <a:chExt cx="174960" cy="26640"/>
          </a:xfrm>
        </p:grpSpPr>
        <p:sp>
          <p:nvSpPr>
            <p:cNvPr id="29" name="Google Shape;29;p19"/>
            <p:cNvSpPr/>
            <p:nvPr/>
          </p:nvSpPr>
          <p:spPr>
            <a:xfrm>
              <a:off x="5443200" y="2894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9"/>
            <p:cNvSpPr/>
            <p:nvPr/>
          </p:nvSpPr>
          <p:spPr>
            <a:xfrm>
              <a:off x="5517360" y="2894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9"/>
            <p:cNvSpPr/>
            <p:nvPr/>
          </p:nvSpPr>
          <p:spPr>
            <a:xfrm>
              <a:off x="5591520" y="2894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19"/>
          <p:cNvGrpSpPr/>
          <p:nvPr/>
        </p:nvGrpSpPr>
        <p:grpSpPr>
          <a:xfrm>
            <a:off x="8489880" y="171000"/>
            <a:ext cx="174960" cy="26640"/>
            <a:chOff x="8489880" y="171000"/>
            <a:chExt cx="174960" cy="26640"/>
          </a:xfrm>
        </p:grpSpPr>
        <p:sp>
          <p:nvSpPr>
            <p:cNvPr id="33" name="Google Shape;33;p19"/>
            <p:cNvSpPr/>
            <p:nvPr/>
          </p:nvSpPr>
          <p:spPr>
            <a:xfrm>
              <a:off x="8489880" y="17100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9"/>
            <p:cNvSpPr/>
            <p:nvPr/>
          </p:nvSpPr>
          <p:spPr>
            <a:xfrm>
              <a:off x="8564040" y="17100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9"/>
            <p:cNvSpPr/>
            <p:nvPr/>
          </p:nvSpPr>
          <p:spPr>
            <a:xfrm>
              <a:off x="8638200" y="17100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9"/>
          <p:cNvGrpSpPr/>
          <p:nvPr/>
        </p:nvGrpSpPr>
        <p:grpSpPr>
          <a:xfrm>
            <a:off x="8068680" y="1581840"/>
            <a:ext cx="174600" cy="26640"/>
            <a:chOff x="8068680" y="1581840"/>
            <a:chExt cx="174600" cy="26640"/>
          </a:xfrm>
        </p:grpSpPr>
        <p:sp>
          <p:nvSpPr>
            <p:cNvPr id="37" name="Google Shape;37;p19"/>
            <p:cNvSpPr/>
            <p:nvPr/>
          </p:nvSpPr>
          <p:spPr>
            <a:xfrm>
              <a:off x="8068680" y="15818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9"/>
            <p:cNvSpPr/>
            <p:nvPr/>
          </p:nvSpPr>
          <p:spPr>
            <a:xfrm>
              <a:off x="8142840" y="15818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9"/>
            <p:cNvSpPr/>
            <p:nvPr/>
          </p:nvSpPr>
          <p:spPr>
            <a:xfrm>
              <a:off x="8216640" y="15818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21"/>
          <p:cNvSpPr txBox="1"/>
          <p:nvPr>
            <p:ph type="title"/>
          </p:nvPr>
        </p:nvSpPr>
        <p:spPr>
          <a:xfrm>
            <a:off x="2532960" y="338400"/>
            <a:ext cx="4087080" cy="57564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21"/>
          <p:cNvSpPr txBox="1"/>
          <p:nvPr>
            <p:ph idx="1" type="body"/>
          </p:nvPr>
        </p:nvSpPr>
        <p:spPr>
          <a:xfrm>
            <a:off x="714600" y="1152000"/>
            <a:ext cx="7705080" cy="3529080"/>
          </a:xfrm>
          <a:prstGeom prst="rect">
            <a:avLst/>
          </a:prstGeom>
          <a:noFill/>
          <a:ln>
            <a:noFill/>
          </a:ln>
        </p:spPr>
        <p:txBody>
          <a:bodyPr anchorCtr="0" anchor="ctr"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 name="Google Shape;92;p21"/>
          <p:cNvSpPr/>
          <p:nvPr/>
        </p:nvSpPr>
        <p:spPr>
          <a:xfrm rot="10800000">
            <a:off x="303120" y="3359880"/>
            <a:ext cx="151560" cy="95688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sp>
        <p:nvSpPr>
          <p:cNvPr id="93" name="Google Shape;93;p21"/>
          <p:cNvSpPr/>
          <p:nvPr/>
        </p:nvSpPr>
        <p:spPr>
          <a:xfrm flipH="1" rot="10800000">
            <a:off x="0" y="4332960"/>
            <a:ext cx="446400" cy="66348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grpSp>
        <p:nvGrpSpPr>
          <p:cNvPr id="94" name="Google Shape;94;p21"/>
          <p:cNvGrpSpPr/>
          <p:nvPr/>
        </p:nvGrpSpPr>
        <p:grpSpPr>
          <a:xfrm>
            <a:off x="300600" y="4167720"/>
            <a:ext cx="291600" cy="292320"/>
            <a:chOff x="300600" y="4167720"/>
            <a:chExt cx="291600" cy="292320"/>
          </a:xfrm>
        </p:grpSpPr>
        <p:sp>
          <p:nvSpPr>
            <p:cNvPr id="95" name="Google Shape;95;p21"/>
            <p:cNvSpPr/>
            <p:nvPr/>
          </p:nvSpPr>
          <p:spPr>
            <a:xfrm flipH="1">
              <a:off x="305280" y="4172760"/>
              <a:ext cx="282240" cy="28224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p:nvPr/>
          </p:nvSpPr>
          <p:spPr>
            <a:xfrm flipH="1">
              <a:off x="300600" y="4167720"/>
              <a:ext cx="291600" cy="292320"/>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1"/>
            <p:cNvSpPr/>
            <p:nvPr/>
          </p:nvSpPr>
          <p:spPr>
            <a:xfrm flipH="1">
              <a:off x="366840" y="4234680"/>
              <a:ext cx="158040" cy="15804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p:nvPr/>
          </p:nvSpPr>
          <p:spPr>
            <a:xfrm flipH="1">
              <a:off x="361800" y="4230360"/>
              <a:ext cx="167400" cy="167400"/>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21"/>
          <p:cNvGrpSpPr/>
          <p:nvPr/>
        </p:nvGrpSpPr>
        <p:grpSpPr>
          <a:xfrm>
            <a:off x="147960" y="3224160"/>
            <a:ext cx="292680" cy="293040"/>
            <a:chOff x="147960" y="3224160"/>
            <a:chExt cx="292680" cy="293040"/>
          </a:xfrm>
        </p:grpSpPr>
        <p:sp>
          <p:nvSpPr>
            <p:cNvPr id="100" name="Google Shape;100;p21"/>
            <p:cNvSpPr/>
            <p:nvPr/>
          </p:nvSpPr>
          <p:spPr>
            <a:xfrm flipH="1">
              <a:off x="150480" y="3226680"/>
              <a:ext cx="288360" cy="28800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p:nvPr/>
          </p:nvSpPr>
          <p:spPr>
            <a:xfrm flipH="1">
              <a:off x="147960" y="3224160"/>
              <a:ext cx="292680" cy="29304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1"/>
            <p:cNvSpPr/>
            <p:nvPr/>
          </p:nvSpPr>
          <p:spPr>
            <a:xfrm flipH="1">
              <a:off x="187560" y="3263400"/>
              <a:ext cx="215280" cy="21492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p:nvPr/>
          </p:nvSpPr>
          <p:spPr>
            <a:xfrm flipH="1">
              <a:off x="185400" y="3260880"/>
              <a:ext cx="219600" cy="21996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a:off x="226800" y="3303000"/>
              <a:ext cx="135720" cy="13572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flipH="1">
              <a:off x="224280" y="3300840"/>
              <a:ext cx="140760" cy="1404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1"/>
          <p:cNvSpPr/>
          <p:nvPr/>
        </p:nvSpPr>
        <p:spPr>
          <a:xfrm rot="10800000">
            <a:off x="7197480" y="294840"/>
            <a:ext cx="1156680" cy="54252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sp>
        <p:nvSpPr>
          <p:cNvPr id="107" name="Google Shape;107;p21"/>
          <p:cNvSpPr/>
          <p:nvPr/>
        </p:nvSpPr>
        <p:spPr>
          <a:xfrm flipH="1">
            <a:off x="8353440" y="-6480"/>
            <a:ext cx="790920" cy="835920"/>
          </a:xfrm>
          <a:custGeom>
            <a:rect b="b" l="l" r="r" t="t"/>
            <a:pathLst>
              <a:path extrusionOk="0" h="21600" w="21600">
                <a:moveTo>
                  <a:pt x="0" y="0"/>
                </a:moveTo>
                <a:lnTo>
                  <a:pt x="21600" y="21600"/>
                </a:lnTo>
              </a:path>
            </a:pathLst>
          </a:custGeom>
          <a:noFill/>
          <a:ln cap="flat" cmpd="sng" w="9525">
            <a:solidFill>
              <a:schemeClr val="dk1"/>
            </a:solidFill>
            <a:prstDash val="solid"/>
            <a:round/>
            <a:headEnd len="sm" w="sm" type="none"/>
            <a:tailEnd len="sm" w="sm" type="none"/>
          </a:ln>
        </p:spPr>
      </p:sp>
      <p:grpSp>
        <p:nvGrpSpPr>
          <p:cNvPr id="108" name="Google Shape;108;p21"/>
          <p:cNvGrpSpPr/>
          <p:nvPr/>
        </p:nvGrpSpPr>
        <p:grpSpPr>
          <a:xfrm>
            <a:off x="8064360" y="527040"/>
            <a:ext cx="581400" cy="582120"/>
            <a:chOff x="8064360" y="527040"/>
            <a:chExt cx="581400" cy="582120"/>
          </a:xfrm>
        </p:grpSpPr>
        <p:sp>
          <p:nvSpPr>
            <p:cNvPr id="109" name="Google Shape;109;p21"/>
            <p:cNvSpPr/>
            <p:nvPr/>
          </p:nvSpPr>
          <p:spPr>
            <a:xfrm>
              <a:off x="8068680" y="532080"/>
              <a:ext cx="572400" cy="57204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8064360" y="527040"/>
              <a:ext cx="581400" cy="58212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8141040" y="604440"/>
              <a:ext cx="427680" cy="42696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8136720" y="599400"/>
              <a:ext cx="436680" cy="43704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8219880" y="682920"/>
              <a:ext cx="270000" cy="2700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8215200" y="678600"/>
              <a:ext cx="279360" cy="2790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21"/>
          <p:cNvGrpSpPr/>
          <p:nvPr/>
        </p:nvGrpSpPr>
        <p:grpSpPr>
          <a:xfrm>
            <a:off x="7034040" y="171000"/>
            <a:ext cx="291600" cy="292320"/>
            <a:chOff x="7034040" y="171000"/>
            <a:chExt cx="291600" cy="292320"/>
          </a:xfrm>
        </p:grpSpPr>
        <p:sp>
          <p:nvSpPr>
            <p:cNvPr id="116" name="Google Shape;116;p21"/>
            <p:cNvSpPr/>
            <p:nvPr/>
          </p:nvSpPr>
          <p:spPr>
            <a:xfrm>
              <a:off x="7039080" y="176040"/>
              <a:ext cx="282240" cy="28224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7034040" y="171000"/>
              <a:ext cx="291600" cy="292320"/>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7100640" y="237600"/>
              <a:ext cx="158040" cy="15804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7096320" y="233280"/>
              <a:ext cx="167400" cy="167400"/>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21"/>
          <p:cNvGrpSpPr/>
          <p:nvPr/>
        </p:nvGrpSpPr>
        <p:grpSpPr>
          <a:xfrm>
            <a:off x="8758080" y="229680"/>
            <a:ext cx="174600" cy="174600"/>
            <a:chOff x="8758080" y="229680"/>
            <a:chExt cx="174600" cy="174600"/>
          </a:xfrm>
        </p:grpSpPr>
        <p:sp>
          <p:nvSpPr>
            <p:cNvPr id="121" name="Google Shape;121;p21"/>
            <p:cNvSpPr/>
            <p:nvPr/>
          </p:nvSpPr>
          <p:spPr>
            <a:xfrm>
              <a:off x="8762400" y="234720"/>
              <a:ext cx="165600" cy="165240"/>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8758080" y="229680"/>
              <a:ext cx="174600" cy="1746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8799120" y="271080"/>
              <a:ext cx="92160" cy="92880"/>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8794080" y="266400"/>
              <a:ext cx="102240" cy="10152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21"/>
          <p:cNvGrpSpPr/>
          <p:nvPr/>
        </p:nvGrpSpPr>
        <p:grpSpPr>
          <a:xfrm>
            <a:off x="8489880" y="171000"/>
            <a:ext cx="174960" cy="26640"/>
            <a:chOff x="8489880" y="171000"/>
            <a:chExt cx="174960" cy="26640"/>
          </a:xfrm>
        </p:grpSpPr>
        <p:sp>
          <p:nvSpPr>
            <p:cNvPr id="126" name="Google Shape;126;p21"/>
            <p:cNvSpPr/>
            <p:nvPr/>
          </p:nvSpPr>
          <p:spPr>
            <a:xfrm>
              <a:off x="8489880" y="17100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8564040" y="17100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8638200" y="17100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21"/>
          <p:cNvGrpSpPr/>
          <p:nvPr/>
        </p:nvGrpSpPr>
        <p:grpSpPr>
          <a:xfrm>
            <a:off x="7916400" y="1124640"/>
            <a:ext cx="174600" cy="26640"/>
            <a:chOff x="7916400" y="1124640"/>
            <a:chExt cx="174600" cy="26640"/>
          </a:xfrm>
        </p:grpSpPr>
        <p:sp>
          <p:nvSpPr>
            <p:cNvPr id="130" name="Google Shape;130;p21"/>
            <p:cNvSpPr/>
            <p:nvPr/>
          </p:nvSpPr>
          <p:spPr>
            <a:xfrm>
              <a:off x="7916400" y="112464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7990200" y="112464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8064360" y="1124640"/>
              <a:ext cx="26640" cy="2664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3"/>
          <p:cNvSpPr txBox="1"/>
          <p:nvPr>
            <p:ph type="title"/>
          </p:nvPr>
        </p:nvSpPr>
        <p:spPr>
          <a:xfrm>
            <a:off x="2105280" y="384120"/>
            <a:ext cx="4937400" cy="107892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3" name="Google Shape;183;p23"/>
          <p:cNvSpPr/>
          <p:nvPr/>
        </p:nvSpPr>
        <p:spPr>
          <a:xfrm>
            <a:off x="2489400" y="3664080"/>
            <a:ext cx="4161240" cy="76212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US" sz="1100" u="none" cap="none" strike="noStrike">
                <a:solidFill>
                  <a:srgbClr val="77C6FC"/>
                </a:solidFill>
                <a:latin typeface="Barlow Semi Condensed Medium"/>
                <a:ea typeface="Barlow Semi Condensed Medium"/>
                <a:cs typeface="Barlow Semi Condensed Medium"/>
                <a:sym typeface="Barlow Semi Condensed Medium"/>
              </a:rPr>
              <a:t>CREDITS:</a:t>
            </a:r>
            <a:r>
              <a:rPr b="0" i="0" lang="en-US" sz="1100" u="none" cap="none" strike="noStrike">
                <a:solidFill>
                  <a:srgbClr val="494949"/>
                </a:solidFill>
                <a:latin typeface="Barlow Semi Condensed"/>
                <a:ea typeface="Barlow Semi Condensed"/>
                <a:cs typeface="Barlow Semi Condensed"/>
                <a:sym typeface="Barlow Semi Condensed"/>
              </a:rPr>
              <a:t> This presentation template was created by </a:t>
            </a:r>
            <a:r>
              <a:rPr b="0" i="0" lang="en-US" sz="1100" u="sng" cap="none" strike="noStrike">
                <a:solidFill>
                  <a:srgbClr val="77C6FC"/>
                </a:solidFill>
                <a:latin typeface="Barlow Semi Condensed Medium"/>
                <a:ea typeface="Barlow Semi Condensed Medium"/>
                <a:cs typeface="Barlow Semi Condensed Medium"/>
                <a:sym typeface="Barlow Semi Condensed Medium"/>
                <a:hlinkClick r:id="rId1">
                  <a:extLst>
                    <a:ext uri="{A12FA001-AC4F-418D-AE19-62706E023703}">
                      <ahyp:hlinkClr val="tx"/>
                    </a:ext>
                  </a:extLst>
                </a:hlinkClick>
              </a:rPr>
              <a:t>Slidesgo</a:t>
            </a:r>
            <a:r>
              <a:rPr b="0" i="0" lang="en-US" sz="1100" u="none" cap="none" strike="noStrike">
                <a:solidFill>
                  <a:srgbClr val="494949"/>
                </a:solidFill>
                <a:latin typeface="Barlow Semi Condensed"/>
                <a:ea typeface="Barlow Semi Condensed"/>
                <a:cs typeface="Barlow Semi Condensed"/>
                <a:sym typeface="Barlow Semi Condensed"/>
              </a:rPr>
              <a:t>, including icons by </a:t>
            </a:r>
            <a:r>
              <a:rPr b="0" i="0" lang="en-US" sz="1100" u="sng" cap="none" strike="noStrike">
                <a:solidFill>
                  <a:srgbClr val="77C6FC"/>
                </a:solid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Flaticon</a:t>
            </a:r>
            <a:r>
              <a:rPr b="0" i="0" lang="en-US" sz="1100" u="none" cap="none" strike="noStrike">
                <a:solidFill>
                  <a:srgbClr val="494949"/>
                </a:solidFill>
                <a:latin typeface="Barlow Semi Condensed"/>
                <a:ea typeface="Barlow Semi Condensed"/>
                <a:cs typeface="Barlow Semi Condensed"/>
                <a:sym typeface="Barlow Semi Condensed"/>
              </a:rPr>
              <a:t>, infographics &amp; images by </a:t>
            </a:r>
            <a:r>
              <a:rPr b="0" i="0" lang="en-US" sz="1100" u="sng" cap="none" strike="noStrike">
                <a:solidFill>
                  <a:srgbClr val="77C6FC"/>
                </a:solid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Freepik</a:t>
            </a:r>
            <a:r>
              <a:rPr b="0" i="0" lang="en-US" sz="1100" u="none" cap="none" strike="noStrike">
                <a:solidFill>
                  <a:srgbClr val="494949"/>
                </a:solidFill>
                <a:latin typeface="Barlow Semi Condensed"/>
                <a:ea typeface="Barlow Semi Condensed"/>
                <a:cs typeface="Barlow Semi Condensed"/>
                <a:sym typeface="Barlow Semi Condensed"/>
              </a:rPr>
              <a:t> and illustrations by </a:t>
            </a:r>
            <a:r>
              <a:rPr b="0" i="0" lang="en-US" sz="1100" u="sng" cap="none" strike="noStrike">
                <a:solidFill>
                  <a:srgbClr val="77C6FC"/>
                </a:solid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Stories</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4" name="Google Shape;184;p23"/>
          <p:cNvSpPr/>
          <p:nvPr/>
        </p:nvSpPr>
        <p:spPr>
          <a:xfrm rot="5400000">
            <a:off x="7269840" y="3324600"/>
            <a:ext cx="1132920" cy="3060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85" name="Google Shape;185;p23"/>
          <p:cNvSpPr/>
          <p:nvPr/>
        </p:nvSpPr>
        <p:spPr>
          <a:xfrm flipH="1" rot="-5400000">
            <a:off x="7180920" y="2082240"/>
            <a:ext cx="1341720" cy="3150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86" name="Google Shape;186;p23"/>
          <p:cNvSpPr/>
          <p:nvPr/>
        </p:nvSpPr>
        <p:spPr>
          <a:xfrm rot="5400000">
            <a:off x="7232760" y="736200"/>
            <a:ext cx="1331640" cy="3916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87" name="Google Shape;187;p23"/>
          <p:cNvSpPr/>
          <p:nvPr/>
        </p:nvSpPr>
        <p:spPr>
          <a:xfrm rot="5400000">
            <a:off x="8168760" y="-66600"/>
            <a:ext cx="273600" cy="4068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grpSp>
        <p:nvGrpSpPr>
          <p:cNvPr id="188" name="Google Shape;188;p23"/>
          <p:cNvGrpSpPr/>
          <p:nvPr/>
        </p:nvGrpSpPr>
        <p:grpSpPr>
          <a:xfrm>
            <a:off x="7407360" y="1284480"/>
            <a:ext cx="582120" cy="581400"/>
            <a:chOff x="7407360" y="1284480"/>
            <a:chExt cx="582120" cy="581400"/>
          </a:xfrm>
        </p:grpSpPr>
        <p:sp>
          <p:nvSpPr>
            <p:cNvPr id="189" name="Google Shape;189;p23"/>
            <p:cNvSpPr/>
            <p:nvPr/>
          </p:nvSpPr>
          <p:spPr>
            <a:xfrm flipH="1" rot="5400000">
              <a:off x="7412040" y="1289520"/>
              <a:ext cx="572400" cy="57204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rot="5400000">
              <a:off x="7407720" y="1284120"/>
              <a:ext cx="581400" cy="58212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rot="5400000">
              <a:off x="7484760" y="1362600"/>
              <a:ext cx="427680" cy="42696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rot="5400000">
              <a:off x="7480080" y="1356480"/>
              <a:ext cx="436680" cy="43704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flipH="1" rot="5400000">
              <a:off x="7563240" y="1441080"/>
              <a:ext cx="270000" cy="2700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flipH="1" rot="5400000">
              <a:off x="7558560" y="1436040"/>
              <a:ext cx="279360" cy="2790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3"/>
          <p:cNvGrpSpPr/>
          <p:nvPr/>
        </p:nvGrpSpPr>
        <p:grpSpPr>
          <a:xfrm>
            <a:off x="7869600" y="2754360"/>
            <a:ext cx="292320" cy="291600"/>
            <a:chOff x="7869600" y="2754360"/>
            <a:chExt cx="292320" cy="291600"/>
          </a:xfrm>
        </p:grpSpPr>
        <p:sp>
          <p:nvSpPr>
            <p:cNvPr id="196" name="Google Shape;196;p23"/>
            <p:cNvSpPr/>
            <p:nvPr/>
          </p:nvSpPr>
          <p:spPr>
            <a:xfrm flipH="1" rot="5400000">
              <a:off x="7874640" y="2759040"/>
              <a:ext cx="282240" cy="28224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rot="5400000">
              <a:off x="7869960" y="2754000"/>
              <a:ext cx="291600" cy="292320"/>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rot="5400000">
              <a:off x="7937280" y="2820600"/>
              <a:ext cx="158040" cy="15804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flipH="1" rot="5400000">
              <a:off x="7932240" y="2815560"/>
              <a:ext cx="167400" cy="167400"/>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3"/>
          <p:cNvGrpSpPr/>
          <p:nvPr/>
        </p:nvGrpSpPr>
        <p:grpSpPr>
          <a:xfrm>
            <a:off x="8012880" y="177480"/>
            <a:ext cx="174600" cy="174600"/>
            <a:chOff x="8012880" y="177480"/>
            <a:chExt cx="174600" cy="174600"/>
          </a:xfrm>
        </p:grpSpPr>
        <p:sp>
          <p:nvSpPr>
            <p:cNvPr id="201" name="Google Shape;201;p23"/>
            <p:cNvSpPr/>
            <p:nvPr/>
          </p:nvSpPr>
          <p:spPr>
            <a:xfrm flipH="1" rot="5400000">
              <a:off x="8016840" y="182520"/>
              <a:ext cx="165600" cy="165240"/>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rot="5400000">
              <a:off x="8012880" y="177480"/>
              <a:ext cx="174600" cy="1746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rot="5400000">
              <a:off x="8053560" y="218880"/>
              <a:ext cx="92160" cy="92880"/>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flipH="1" rot="5400000">
              <a:off x="8048880" y="214920"/>
              <a:ext cx="102240" cy="10152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3"/>
          <p:cNvGrpSpPr/>
          <p:nvPr/>
        </p:nvGrpSpPr>
        <p:grpSpPr>
          <a:xfrm>
            <a:off x="7551540" y="3880260"/>
            <a:ext cx="293040" cy="292680"/>
            <a:chOff x="7551540" y="3880260"/>
            <a:chExt cx="293040" cy="292680"/>
          </a:xfrm>
        </p:grpSpPr>
        <p:sp>
          <p:nvSpPr>
            <p:cNvPr id="206" name="Google Shape;206;p23"/>
            <p:cNvSpPr/>
            <p:nvPr/>
          </p:nvSpPr>
          <p:spPr>
            <a:xfrm flipH="1" rot="5400000">
              <a:off x="7553880" y="3882600"/>
              <a:ext cx="288360" cy="28800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rot="5400000">
              <a:off x="7551720" y="3880080"/>
              <a:ext cx="292680" cy="29304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flipH="1" rot="5400000">
              <a:off x="7589520" y="3919320"/>
              <a:ext cx="215280" cy="21492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rot="5400000">
              <a:off x="7587360" y="3916800"/>
              <a:ext cx="219600" cy="21996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rot="5400000">
              <a:off x="7629480" y="3959280"/>
              <a:ext cx="135720" cy="13572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5400000">
              <a:off x="7627680" y="3956400"/>
              <a:ext cx="140760" cy="1404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3"/>
          <p:cNvGrpSpPr/>
          <p:nvPr/>
        </p:nvGrpSpPr>
        <p:grpSpPr>
          <a:xfrm>
            <a:off x="8333280" y="249120"/>
            <a:ext cx="26640" cy="174600"/>
            <a:chOff x="8333280" y="249120"/>
            <a:chExt cx="26640" cy="174600"/>
          </a:xfrm>
        </p:grpSpPr>
        <p:sp>
          <p:nvSpPr>
            <p:cNvPr id="213" name="Google Shape;213;p23"/>
            <p:cNvSpPr/>
            <p:nvPr/>
          </p:nvSpPr>
          <p:spPr>
            <a:xfrm flipH="1" rot="5400000">
              <a:off x="8333280" y="39708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flipH="1" rot="5400000">
              <a:off x="8333280" y="32328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flipH="1" rot="5400000">
              <a:off x="8333280" y="24912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3"/>
          <p:cNvSpPr/>
          <p:nvPr/>
        </p:nvSpPr>
        <p:spPr>
          <a:xfrm flipH="1" rot="5400000">
            <a:off x="739800" y="2598480"/>
            <a:ext cx="1672200" cy="1256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217" name="Google Shape;217;p23"/>
          <p:cNvSpPr/>
          <p:nvPr/>
        </p:nvSpPr>
        <p:spPr>
          <a:xfrm rot="-5400000">
            <a:off x="847080" y="3554280"/>
            <a:ext cx="829080" cy="7430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218" name="Google Shape;218;p23"/>
          <p:cNvSpPr/>
          <p:nvPr/>
        </p:nvSpPr>
        <p:spPr>
          <a:xfrm flipH="1" rot="5400000">
            <a:off x="1104840" y="4151520"/>
            <a:ext cx="796320" cy="11876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grpSp>
        <p:nvGrpSpPr>
          <p:cNvPr id="219" name="Google Shape;219;p23"/>
          <p:cNvGrpSpPr/>
          <p:nvPr/>
        </p:nvGrpSpPr>
        <p:grpSpPr>
          <a:xfrm>
            <a:off x="621000" y="4062240"/>
            <a:ext cx="582120" cy="581400"/>
            <a:chOff x="621000" y="4062240"/>
            <a:chExt cx="582120" cy="581400"/>
          </a:xfrm>
        </p:grpSpPr>
        <p:sp>
          <p:nvSpPr>
            <p:cNvPr id="220" name="Google Shape;220;p23"/>
            <p:cNvSpPr/>
            <p:nvPr/>
          </p:nvSpPr>
          <p:spPr>
            <a:xfrm rot="5400000">
              <a:off x="626040" y="4066920"/>
              <a:ext cx="572400" cy="57204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rot="5400000">
              <a:off x="621360" y="4061880"/>
              <a:ext cx="581400" cy="58212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rot="5400000">
              <a:off x="698760" y="4139640"/>
              <a:ext cx="427680" cy="42696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rot="5400000">
              <a:off x="694080" y="4134240"/>
              <a:ext cx="436680" cy="43704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rot="5400000">
              <a:off x="777600" y="4217760"/>
              <a:ext cx="270000" cy="2700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rot="5400000">
              <a:off x="772560" y="4213440"/>
              <a:ext cx="279360" cy="2790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23"/>
          <p:cNvGrpSpPr/>
          <p:nvPr/>
        </p:nvGrpSpPr>
        <p:grpSpPr>
          <a:xfrm>
            <a:off x="1482840" y="3351240"/>
            <a:ext cx="292320" cy="291600"/>
            <a:chOff x="1482840" y="3351240"/>
            <a:chExt cx="292320" cy="291600"/>
          </a:xfrm>
        </p:grpSpPr>
        <p:sp>
          <p:nvSpPr>
            <p:cNvPr id="227" name="Google Shape;227;p23"/>
            <p:cNvSpPr/>
            <p:nvPr/>
          </p:nvSpPr>
          <p:spPr>
            <a:xfrm rot="5400000">
              <a:off x="1487880" y="3356280"/>
              <a:ext cx="282240" cy="28224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rot="5400000">
              <a:off x="1483200" y="3350880"/>
              <a:ext cx="291600" cy="292320"/>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rot="5400000">
              <a:off x="1550160" y="3417840"/>
              <a:ext cx="158040" cy="15804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rot="5400000">
              <a:off x="1545480" y="3413520"/>
              <a:ext cx="167400" cy="167400"/>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3"/>
          <p:cNvGrpSpPr/>
          <p:nvPr/>
        </p:nvGrpSpPr>
        <p:grpSpPr>
          <a:xfrm>
            <a:off x="1595520" y="4790160"/>
            <a:ext cx="174600" cy="174600"/>
            <a:chOff x="1595520" y="4790160"/>
            <a:chExt cx="174600" cy="174600"/>
          </a:xfrm>
        </p:grpSpPr>
        <p:sp>
          <p:nvSpPr>
            <p:cNvPr id="232" name="Google Shape;232;p23"/>
            <p:cNvSpPr/>
            <p:nvPr/>
          </p:nvSpPr>
          <p:spPr>
            <a:xfrm rot="5400000">
              <a:off x="1599480" y="4794840"/>
              <a:ext cx="165600" cy="165240"/>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5400000">
              <a:off x="1595520" y="4790160"/>
              <a:ext cx="174600" cy="1746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5400000">
              <a:off x="1636200" y="4831200"/>
              <a:ext cx="92160" cy="92880"/>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rot="5400000">
              <a:off x="1631520" y="4826880"/>
              <a:ext cx="102240" cy="10152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3"/>
          <p:cNvSpPr/>
          <p:nvPr/>
        </p:nvSpPr>
        <p:spPr>
          <a:xfrm rot="5400000">
            <a:off x="1377360" y="1688760"/>
            <a:ext cx="288360" cy="288000"/>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rot="5400000">
            <a:off x="1375200" y="1685880"/>
            <a:ext cx="292680" cy="29304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1413720" y="1725120"/>
            <a:ext cx="215280" cy="214920"/>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rot="5400000">
            <a:off x="1411560" y="1722600"/>
            <a:ext cx="219600" cy="21996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1453680" y="1764720"/>
            <a:ext cx="135720" cy="13572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rot="5400000">
            <a:off x="1451160" y="1762560"/>
            <a:ext cx="140760" cy="140400"/>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3"/>
          <p:cNvGrpSpPr/>
          <p:nvPr/>
        </p:nvGrpSpPr>
        <p:grpSpPr>
          <a:xfrm>
            <a:off x="1775520" y="1441440"/>
            <a:ext cx="26640" cy="174600"/>
            <a:chOff x="1775520" y="1441440"/>
            <a:chExt cx="26640" cy="174600"/>
          </a:xfrm>
        </p:grpSpPr>
        <p:sp>
          <p:nvSpPr>
            <p:cNvPr id="243" name="Google Shape;243;p23"/>
            <p:cNvSpPr/>
            <p:nvPr/>
          </p:nvSpPr>
          <p:spPr>
            <a:xfrm rot="5400000">
              <a:off x="1775520" y="14414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rot="5400000">
              <a:off x="1775520" y="151524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5400000">
              <a:off x="1775520" y="158940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3"/>
          <p:cNvGrpSpPr/>
          <p:nvPr/>
        </p:nvGrpSpPr>
        <p:grpSpPr>
          <a:xfrm>
            <a:off x="1893960" y="4488120"/>
            <a:ext cx="26640" cy="174600"/>
            <a:chOff x="1893960" y="4488120"/>
            <a:chExt cx="26640" cy="174600"/>
          </a:xfrm>
        </p:grpSpPr>
        <p:sp>
          <p:nvSpPr>
            <p:cNvPr id="247" name="Google Shape;247;p23"/>
            <p:cNvSpPr/>
            <p:nvPr/>
          </p:nvSpPr>
          <p:spPr>
            <a:xfrm rot="5400000">
              <a:off x="1893960" y="448812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rot="5400000">
              <a:off x="1893960" y="456192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5400000">
              <a:off x="1893960" y="4636080"/>
              <a:ext cx="26640" cy="2664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3"/>
          <p:cNvGrpSpPr/>
          <p:nvPr/>
        </p:nvGrpSpPr>
        <p:grpSpPr>
          <a:xfrm>
            <a:off x="483120" y="4066920"/>
            <a:ext cx="26640" cy="174600"/>
            <a:chOff x="483120" y="4066920"/>
            <a:chExt cx="26640" cy="174600"/>
          </a:xfrm>
        </p:grpSpPr>
        <p:sp>
          <p:nvSpPr>
            <p:cNvPr id="251" name="Google Shape;251;p23"/>
            <p:cNvSpPr/>
            <p:nvPr/>
          </p:nvSpPr>
          <p:spPr>
            <a:xfrm rot="5400000">
              <a:off x="483120" y="4066920"/>
              <a:ext cx="26640" cy="2664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483120" y="4140720"/>
              <a:ext cx="26640" cy="2664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5400000">
              <a:off x="483120" y="4214880"/>
              <a:ext cx="26640" cy="2664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1"/>
          <p:cNvGrpSpPr/>
          <p:nvPr/>
        </p:nvGrpSpPr>
        <p:grpSpPr>
          <a:xfrm>
            <a:off x="0" y="898200"/>
            <a:ext cx="5343120" cy="4183560"/>
            <a:chOff x="0" y="898200"/>
            <a:chExt cx="5343120" cy="4183560"/>
          </a:xfrm>
        </p:grpSpPr>
        <p:sp>
          <p:nvSpPr>
            <p:cNvPr id="308" name="Google Shape;308;p1"/>
            <p:cNvSpPr/>
            <p:nvPr/>
          </p:nvSpPr>
          <p:spPr>
            <a:xfrm>
              <a:off x="289080" y="898200"/>
              <a:ext cx="4800960" cy="4087080"/>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
            <p:cNvSpPr/>
            <p:nvPr/>
          </p:nvSpPr>
          <p:spPr>
            <a:xfrm>
              <a:off x="431280" y="898200"/>
              <a:ext cx="4611600" cy="4081680"/>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
            <p:cNvSpPr/>
            <p:nvPr/>
          </p:nvSpPr>
          <p:spPr>
            <a:xfrm>
              <a:off x="4548240" y="3276720"/>
              <a:ext cx="710280" cy="1797480"/>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
            <p:cNvSpPr/>
            <p:nvPr/>
          </p:nvSpPr>
          <p:spPr>
            <a:xfrm>
              <a:off x="2018520" y="2671920"/>
              <a:ext cx="2126520" cy="240984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sp>
        <p:sp>
          <p:nvSpPr>
            <p:cNvPr id="312" name="Google Shape;312;p1"/>
            <p:cNvSpPr/>
            <p:nvPr/>
          </p:nvSpPr>
          <p:spPr>
            <a:xfrm>
              <a:off x="2018520" y="2875320"/>
              <a:ext cx="1947600" cy="2206440"/>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sp>
        <p:sp>
          <p:nvSpPr>
            <p:cNvPr id="313" name="Google Shape;313;p1"/>
            <p:cNvSpPr/>
            <p:nvPr/>
          </p:nvSpPr>
          <p:spPr>
            <a:xfrm>
              <a:off x="3958920" y="2679120"/>
              <a:ext cx="179640" cy="2395080"/>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sp>
        <p:sp>
          <p:nvSpPr>
            <p:cNvPr id="314" name="Google Shape;314;p1"/>
            <p:cNvSpPr/>
            <p:nvPr/>
          </p:nvSpPr>
          <p:spPr>
            <a:xfrm>
              <a:off x="4051080" y="4633560"/>
              <a:ext cx="87480" cy="440640"/>
            </a:xfrm>
            <a:custGeom>
              <a:rect b="b" l="l" r="r" t="t"/>
              <a:pathLst>
                <a:path extrusionOk="0" h="22059" w="4396">
                  <a:moveTo>
                    <a:pt x="0" y="1"/>
                  </a:moveTo>
                  <a:lnTo>
                    <a:pt x="0" y="22058"/>
                  </a:lnTo>
                  <a:lnTo>
                    <a:pt x="4396" y="22058"/>
                  </a:lnTo>
                  <a:lnTo>
                    <a:pt x="4396" y="1"/>
                  </a:lnTo>
                  <a:close/>
                </a:path>
              </a:pathLst>
            </a:custGeom>
            <a:solidFill>
              <a:srgbClr val="FFFFFF"/>
            </a:solidFill>
            <a:ln>
              <a:noFill/>
            </a:ln>
          </p:spPr>
        </p:sp>
        <p:sp>
          <p:nvSpPr>
            <p:cNvPr id="315" name="Google Shape;315;p1"/>
            <p:cNvSpPr/>
            <p:nvPr/>
          </p:nvSpPr>
          <p:spPr>
            <a:xfrm>
              <a:off x="4044600" y="4627080"/>
              <a:ext cx="100440" cy="454680"/>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
            <p:cNvSpPr/>
            <p:nvPr/>
          </p:nvSpPr>
          <p:spPr>
            <a:xfrm>
              <a:off x="4138920" y="4327560"/>
              <a:ext cx="379080" cy="747000"/>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sp>
        <p:sp>
          <p:nvSpPr>
            <p:cNvPr id="317" name="Google Shape;317;p1"/>
            <p:cNvSpPr/>
            <p:nvPr/>
          </p:nvSpPr>
          <p:spPr>
            <a:xfrm>
              <a:off x="4131720" y="4320720"/>
              <a:ext cx="392760" cy="76068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
            <p:cNvSpPr/>
            <p:nvPr/>
          </p:nvSpPr>
          <p:spPr>
            <a:xfrm>
              <a:off x="1081080" y="4633560"/>
              <a:ext cx="87480" cy="440640"/>
            </a:xfrm>
            <a:custGeom>
              <a:rect b="b" l="l" r="r" t="t"/>
              <a:pathLst>
                <a:path extrusionOk="0" h="22059" w="4396">
                  <a:moveTo>
                    <a:pt x="1" y="1"/>
                  </a:moveTo>
                  <a:lnTo>
                    <a:pt x="1" y="22058"/>
                  </a:lnTo>
                  <a:lnTo>
                    <a:pt x="4396" y="22058"/>
                  </a:lnTo>
                  <a:lnTo>
                    <a:pt x="4396" y="1"/>
                  </a:lnTo>
                  <a:close/>
                </a:path>
              </a:pathLst>
            </a:custGeom>
            <a:solidFill>
              <a:srgbClr val="FFFFFF"/>
            </a:solidFill>
            <a:ln>
              <a:noFill/>
            </a:ln>
          </p:spPr>
        </p:sp>
        <p:sp>
          <p:nvSpPr>
            <p:cNvPr id="319" name="Google Shape;319;p1"/>
            <p:cNvSpPr/>
            <p:nvPr/>
          </p:nvSpPr>
          <p:spPr>
            <a:xfrm>
              <a:off x="1074240" y="4627080"/>
              <a:ext cx="100440" cy="454680"/>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
            <p:cNvSpPr/>
            <p:nvPr/>
          </p:nvSpPr>
          <p:spPr>
            <a:xfrm>
              <a:off x="1168920" y="4327560"/>
              <a:ext cx="379080" cy="747000"/>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sp>
        <p:sp>
          <p:nvSpPr>
            <p:cNvPr id="321" name="Google Shape;321;p1"/>
            <p:cNvSpPr/>
            <p:nvPr/>
          </p:nvSpPr>
          <p:spPr>
            <a:xfrm>
              <a:off x="1161360" y="4320720"/>
              <a:ext cx="392760" cy="76068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
            <p:cNvSpPr/>
            <p:nvPr/>
          </p:nvSpPr>
          <p:spPr>
            <a:xfrm>
              <a:off x="743040" y="4257360"/>
              <a:ext cx="4053960" cy="45396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sp>
        <p:sp>
          <p:nvSpPr>
            <p:cNvPr id="323" name="Google Shape;323;p1"/>
            <p:cNvSpPr/>
            <p:nvPr/>
          </p:nvSpPr>
          <p:spPr>
            <a:xfrm>
              <a:off x="736560" y="4250520"/>
              <a:ext cx="4066920" cy="46728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
            <p:cNvSpPr/>
            <p:nvPr/>
          </p:nvSpPr>
          <p:spPr>
            <a:xfrm>
              <a:off x="744840" y="4257360"/>
              <a:ext cx="4052160" cy="424440"/>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sp>
        <p:sp>
          <p:nvSpPr>
            <p:cNvPr id="325" name="Google Shape;325;p1"/>
            <p:cNvSpPr/>
            <p:nvPr/>
          </p:nvSpPr>
          <p:spPr>
            <a:xfrm>
              <a:off x="737280" y="4250160"/>
              <a:ext cx="4066920" cy="439200"/>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
            <p:cNvSpPr/>
            <p:nvPr/>
          </p:nvSpPr>
          <p:spPr>
            <a:xfrm>
              <a:off x="3669120" y="4439880"/>
              <a:ext cx="604440" cy="17064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sp>
        <p:sp>
          <p:nvSpPr>
            <p:cNvPr id="327" name="Google Shape;327;p1"/>
            <p:cNvSpPr/>
            <p:nvPr/>
          </p:nvSpPr>
          <p:spPr>
            <a:xfrm>
              <a:off x="3661920" y="4433040"/>
              <a:ext cx="619200" cy="184320"/>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
            <p:cNvSpPr/>
            <p:nvPr/>
          </p:nvSpPr>
          <p:spPr>
            <a:xfrm>
              <a:off x="4244040" y="4257360"/>
              <a:ext cx="553320" cy="45396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sp>
        <p:sp>
          <p:nvSpPr>
            <p:cNvPr id="329" name="Google Shape;329;p1"/>
            <p:cNvSpPr/>
            <p:nvPr/>
          </p:nvSpPr>
          <p:spPr>
            <a:xfrm>
              <a:off x="4237200" y="4250520"/>
              <a:ext cx="566280" cy="467640"/>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
            <p:cNvSpPr/>
            <p:nvPr/>
          </p:nvSpPr>
          <p:spPr>
            <a:xfrm>
              <a:off x="3776040" y="4269600"/>
              <a:ext cx="731520" cy="226440"/>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
            <p:cNvSpPr/>
            <p:nvPr/>
          </p:nvSpPr>
          <p:spPr>
            <a:xfrm>
              <a:off x="3858120" y="4449240"/>
              <a:ext cx="209520" cy="14076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
            <p:cNvSpPr/>
            <p:nvPr/>
          </p:nvSpPr>
          <p:spPr>
            <a:xfrm>
              <a:off x="3978720" y="4473720"/>
              <a:ext cx="57600" cy="95040"/>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
            <p:cNvSpPr/>
            <p:nvPr/>
          </p:nvSpPr>
          <p:spPr>
            <a:xfrm>
              <a:off x="2251440" y="4381920"/>
              <a:ext cx="1617840" cy="252720"/>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sp>
        <p:sp>
          <p:nvSpPr>
            <p:cNvPr id="334" name="Google Shape;334;p1"/>
            <p:cNvSpPr/>
            <p:nvPr/>
          </p:nvSpPr>
          <p:spPr>
            <a:xfrm>
              <a:off x="2243880" y="4375440"/>
              <a:ext cx="1632600" cy="265680"/>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
            <p:cNvSpPr/>
            <p:nvPr/>
          </p:nvSpPr>
          <p:spPr>
            <a:xfrm>
              <a:off x="3546360" y="4375440"/>
              <a:ext cx="330120" cy="281880"/>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
            <p:cNvSpPr/>
            <p:nvPr/>
          </p:nvSpPr>
          <p:spPr>
            <a:xfrm>
              <a:off x="2251440" y="4635000"/>
              <a:ext cx="1301040" cy="15120"/>
            </a:xfrm>
            <a:custGeom>
              <a:rect b="b" l="l" r="r" t="t"/>
              <a:pathLst>
                <a:path extrusionOk="0" h="775" w="65075">
                  <a:moveTo>
                    <a:pt x="0" y="1"/>
                  </a:moveTo>
                  <a:lnTo>
                    <a:pt x="0" y="774"/>
                  </a:lnTo>
                  <a:lnTo>
                    <a:pt x="65075" y="774"/>
                  </a:lnTo>
                  <a:lnTo>
                    <a:pt x="65075" y="1"/>
                  </a:lnTo>
                  <a:close/>
                </a:path>
              </a:pathLst>
            </a:custGeom>
            <a:solidFill>
              <a:srgbClr val="FFFFFF"/>
            </a:solidFill>
            <a:ln>
              <a:noFill/>
            </a:ln>
          </p:spPr>
        </p:sp>
        <p:sp>
          <p:nvSpPr>
            <p:cNvPr id="337" name="Google Shape;337;p1"/>
            <p:cNvSpPr/>
            <p:nvPr/>
          </p:nvSpPr>
          <p:spPr>
            <a:xfrm>
              <a:off x="2243880" y="4627800"/>
              <a:ext cx="1315800" cy="29880"/>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
            <p:cNvSpPr/>
            <p:nvPr/>
          </p:nvSpPr>
          <p:spPr>
            <a:xfrm>
              <a:off x="2626560" y="4518720"/>
              <a:ext cx="142200" cy="4752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
            <p:cNvSpPr/>
            <p:nvPr/>
          </p:nvSpPr>
          <p:spPr>
            <a:xfrm>
              <a:off x="2712960" y="4518720"/>
              <a:ext cx="142200" cy="4752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
            <p:cNvSpPr/>
            <p:nvPr/>
          </p:nvSpPr>
          <p:spPr>
            <a:xfrm>
              <a:off x="2540160" y="4518720"/>
              <a:ext cx="142200" cy="4752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
            <p:cNvSpPr/>
            <p:nvPr/>
          </p:nvSpPr>
          <p:spPr>
            <a:xfrm>
              <a:off x="2582640" y="4485240"/>
              <a:ext cx="142200" cy="4680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
            <p:cNvSpPr/>
            <p:nvPr/>
          </p:nvSpPr>
          <p:spPr>
            <a:xfrm>
              <a:off x="2710440" y="4451040"/>
              <a:ext cx="142200" cy="4752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
            <p:cNvSpPr/>
            <p:nvPr/>
          </p:nvSpPr>
          <p:spPr>
            <a:xfrm>
              <a:off x="2624040" y="4451040"/>
              <a:ext cx="142200" cy="4752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
            <p:cNvSpPr/>
            <p:nvPr/>
          </p:nvSpPr>
          <p:spPr>
            <a:xfrm>
              <a:off x="2798280" y="4518720"/>
              <a:ext cx="142200" cy="4752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
            <p:cNvSpPr/>
            <p:nvPr/>
          </p:nvSpPr>
          <p:spPr>
            <a:xfrm>
              <a:off x="3228120" y="4518720"/>
              <a:ext cx="142200" cy="4752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
            <p:cNvSpPr/>
            <p:nvPr/>
          </p:nvSpPr>
          <p:spPr>
            <a:xfrm>
              <a:off x="2795760" y="4451040"/>
              <a:ext cx="142200" cy="4752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
            <p:cNvSpPr/>
            <p:nvPr/>
          </p:nvSpPr>
          <p:spPr>
            <a:xfrm>
              <a:off x="2884680" y="4518720"/>
              <a:ext cx="142200" cy="4752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
            <p:cNvSpPr/>
            <p:nvPr/>
          </p:nvSpPr>
          <p:spPr>
            <a:xfrm>
              <a:off x="3399840" y="4518720"/>
              <a:ext cx="142200" cy="4752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
            <p:cNvSpPr/>
            <p:nvPr/>
          </p:nvSpPr>
          <p:spPr>
            <a:xfrm>
              <a:off x="3442320" y="4485240"/>
              <a:ext cx="142200" cy="4680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
            <p:cNvSpPr/>
            <p:nvPr/>
          </p:nvSpPr>
          <p:spPr>
            <a:xfrm>
              <a:off x="3314520" y="4518720"/>
              <a:ext cx="142200" cy="4752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
            <p:cNvSpPr/>
            <p:nvPr/>
          </p:nvSpPr>
          <p:spPr>
            <a:xfrm>
              <a:off x="3142800" y="4518720"/>
              <a:ext cx="142200" cy="4752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
            <p:cNvSpPr/>
            <p:nvPr/>
          </p:nvSpPr>
          <p:spPr>
            <a:xfrm>
              <a:off x="2970000" y="4518720"/>
              <a:ext cx="142200" cy="4752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
            <p:cNvSpPr/>
            <p:nvPr/>
          </p:nvSpPr>
          <p:spPr>
            <a:xfrm>
              <a:off x="3056400" y="4518720"/>
              <a:ext cx="142200" cy="4752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
            <p:cNvSpPr/>
            <p:nvPr/>
          </p:nvSpPr>
          <p:spPr>
            <a:xfrm>
              <a:off x="3140280" y="4451040"/>
              <a:ext cx="142200" cy="4752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
            <p:cNvSpPr/>
            <p:nvPr/>
          </p:nvSpPr>
          <p:spPr>
            <a:xfrm>
              <a:off x="3270240" y="4485240"/>
              <a:ext cx="142200" cy="4680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
            <p:cNvSpPr/>
            <p:nvPr/>
          </p:nvSpPr>
          <p:spPr>
            <a:xfrm>
              <a:off x="3097800" y="4485240"/>
              <a:ext cx="142200" cy="4680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
            <p:cNvSpPr/>
            <p:nvPr/>
          </p:nvSpPr>
          <p:spPr>
            <a:xfrm>
              <a:off x="2926080" y="4485240"/>
              <a:ext cx="142200" cy="4680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
            <p:cNvSpPr/>
            <p:nvPr/>
          </p:nvSpPr>
          <p:spPr>
            <a:xfrm>
              <a:off x="3184200" y="4485240"/>
              <a:ext cx="142200" cy="4680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
            <p:cNvSpPr/>
            <p:nvPr/>
          </p:nvSpPr>
          <p:spPr>
            <a:xfrm>
              <a:off x="2882160" y="4451040"/>
              <a:ext cx="142200" cy="4752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
            <p:cNvSpPr/>
            <p:nvPr/>
          </p:nvSpPr>
          <p:spPr>
            <a:xfrm>
              <a:off x="2667960" y="4485240"/>
              <a:ext cx="142200" cy="4680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
            <p:cNvSpPr/>
            <p:nvPr/>
          </p:nvSpPr>
          <p:spPr>
            <a:xfrm>
              <a:off x="2840760" y="4485240"/>
              <a:ext cx="142200" cy="4680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
            <p:cNvSpPr/>
            <p:nvPr/>
          </p:nvSpPr>
          <p:spPr>
            <a:xfrm>
              <a:off x="2754360" y="4485240"/>
              <a:ext cx="142200" cy="4680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
            <p:cNvSpPr/>
            <p:nvPr/>
          </p:nvSpPr>
          <p:spPr>
            <a:xfrm>
              <a:off x="3012480" y="4485240"/>
              <a:ext cx="142200" cy="4680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
            <p:cNvSpPr/>
            <p:nvPr/>
          </p:nvSpPr>
          <p:spPr>
            <a:xfrm>
              <a:off x="3053880" y="4451040"/>
              <a:ext cx="142200" cy="4752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
            <p:cNvSpPr/>
            <p:nvPr/>
          </p:nvSpPr>
          <p:spPr>
            <a:xfrm>
              <a:off x="3483720" y="4451040"/>
              <a:ext cx="142200" cy="4752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
            <p:cNvSpPr/>
            <p:nvPr/>
          </p:nvSpPr>
          <p:spPr>
            <a:xfrm>
              <a:off x="2968560" y="4451040"/>
              <a:ext cx="142200" cy="4752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
            <p:cNvSpPr/>
            <p:nvPr/>
          </p:nvSpPr>
          <p:spPr>
            <a:xfrm>
              <a:off x="3312000" y="4451040"/>
              <a:ext cx="142200" cy="4752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
            <p:cNvSpPr/>
            <p:nvPr/>
          </p:nvSpPr>
          <p:spPr>
            <a:xfrm>
              <a:off x="3398040" y="4451040"/>
              <a:ext cx="142200" cy="4752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
            <p:cNvSpPr/>
            <p:nvPr/>
          </p:nvSpPr>
          <p:spPr>
            <a:xfrm>
              <a:off x="3355920" y="4485240"/>
              <a:ext cx="142200" cy="4680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
            <p:cNvSpPr/>
            <p:nvPr/>
          </p:nvSpPr>
          <p:spPr>
            <a:xfrm>
              <a:off x="3225600" y="4451040"/>
              <a:ext cx="142200" cy="4752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
            <p:cNvSpPr/>
            <p:nvPr/>
          </p:nvSpPr>
          <p:spPr>
            <a:xfrm>
              <a:off x="3015000" y="4552920"/>
              <a:ext cx="142200" cy="46800"/>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
            <p:cNvSpPr/>
            <p:nvPr/>
          </p:nvSpPr>
          <p:spPr>
            <a:xfrm>
              <a:off x="3100320" y="4552920"/>
              <a:ext cx="142200" cy="46800"/>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
            <p:cNvSpPr/>
            <p:nvPr/>
          </p:nvSpPr>
          <p:spPr>
            <a:xfrm>
              <a:off x="2928600" y="4552920"/>
              <a:ext cx="142200" cy="46800"/>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
            <p:cNvSpPr/>
            <p:nvPr/>
          </p:nvSpPr>
          <p:spPr>
            <a:xfrm>
              <a:off x="3186720" y="4552920"/>
              <a:ext cx="142200" cy="46800"/>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
            <p:cNvSpPr/>
            <p:nvPr/>
          </p:nvSpPr>
          <p:spPr>
            <a:xfrm>
              <a:off x="2842200" y="4552920"/>
              <a:ext cx="142200" cy="46800"/>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
            <p:cNvSpPr/>
            <p:nvPr/>
          </p:nvSpPr>
          <p:spPr>
            <a:xfrm>
              <a:off x="2756880" y="4552920"/>
              <a:ext cx="142200" cy="46800"/>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
            <p:cNvSpPr/>
            <p:nvPr/>
          </p:nvSpPr>
          <p:spPr>
            <a:xfrm>
              <a:off x="3272040" y="4552920"/>
              <a:ext cx="142200" cy="46800"/>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
            <p:cNvSpPr/>
            <p:nvPr/>
          </p:nvSpPr>
          <p:spPr>
            <a:xfrm>
              <a:off x="2584440" y="4552920"/>
              <a:ext cx="142920" cy="46800"/>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
            <p:cNvSpPr/>
            <p:nvPr/>
          </p:nvSpPr>
          <p:spPr>
            <a:xfrm>
              <a:off x="2670480" y="4552920"/>
              <a:ext cx="142200" cy="46800"/>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
            <p:cNvSpPr/>
            <p:nvPr/>
          </p:nvSpPr>
          <p:spPr>
            <a:xfrm>
              <a:off x="3527640" y="4485240"/>
              <a:ext cx="142920" cy="4680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
            <p:cNvSpPr/>
            <p:nvPr/>
          </p:nvSpPr>
          <p:spPr>
            <a:xfrm>
              <a:off x="3611520" y="4417560"/>
              <a:ext cx="142200" cy="4680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
            <p:cNvSpPr/>
            <p:nvPr/>
          </p:nvSpPr>
          <p:spPr>
            <a:xfrm>
              <a:off x="3570120" y="4451040"/>
              <a:ext cx="142200" cy="4752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
            <p:cNvSpPr/>
            <p:nvPr/>
          </p:nvSpPr>
          <p:spPr>
            <a:xfrm>
              <a:off x="2498760" y="4552920"/>
              <a:ext cx="142200" cy="46800"/>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
            <p:cNvSpPr/>
            <p:nvPr/>
          </p:nvSpPr>
          <p:spPr>
            <a:xfrm>
              <a:off x="3358440" y="4552920"/>
              <a:ext cx="142200" cy="46800"/>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
            <p:cNvSpPr/>
            <p:nvPr/>
          </p:nvSpPr>
          <p:spPr>
            <a:xfrm>
              <a:off x="3444480" y="4552920"/>
              <a:ext cx="142200" cy="46800"/>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
            <p:cNvSpPr/>
            <p:nvPr/>
          </p:nvSpPr>
          <p:spPr>
            <a:xfrm>
              <a:off x="3486240" y="4518720"/>
              <a:ext cx="142200" cy="4752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
            <p:cNvSpPr/>
            <p:nvPr/>
          </p:nvSpPr>
          <p:spPr>
            <a:xfrm>
              <a:off x="2496240" y="4485240"/>
              <a:ext cx="142200" cy="4680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
            <p:cNvSpPr/>
            <p:nvPr/>
          </p:nvSpPr>
          <p:spPr>
            <a:xfrm>
              <a:off x="3096360" y="4417560"/>
              <a:ext cx="142200" cy="4680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
            <p:cNvSpPr/>
            <p:nvPr/>
          </p:nvSpPr>
          <p:spPr>
            <a:xfrm>
              <a:off x="3181680" y="4417560"/>
              <a:ext cx="142200" cy="4680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
            <p:cNvSpPr/>
            <p:nvPr/>
          </p:nvSpPr>
          <p:spPr>
            <a:xfrm>
              <a:off x="3009960" y="4417560"/>
              <a:ext cx="142200" cy="4680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
            <p:cNvSpPr/>
            <p:nvPr/>
          </p:nvSpPr>
          <p:spPr>
            <a:xfrm>
              <a:off x="3268080" y="4417560"/>
              <a:ext cx="142200" cy="4680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
            <p:cNvSpPr/>
            <p:nvPr/>
          </p:nvSpPr>
          <p:spPr>
            <a:xfrm>
              <a:off x="3439800" y="4417560"/>
              <a:ext cx="142200" cy="4680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
            <p:cNvSpPr/>
            <p:nvPr/>
          </p:nvSpPr>
          <p:spPr>
            <a:xfrm>
              <a:off x="3353400" y="4417560"/>
              <a:ext cx="142200" cy="4680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
            <p:cNvSpPr/>
            <p:nvPr/>
          </p:nvSpPr>
          <p:spPr>
            <a:xfrm>
              <a:off x="2923560" y="4417560"/>
              <a:ext cx="142200" cy="4680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
            <p:cNvSpPr/>
            <p:nvPr/>
          </p:nvSpPr>
          <p:spPr>
            <a:xfrm>
              <a:off x="2454840" y="4518720"/>
              <a:ext cx="142200" cy="4752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
            <p:cNvSpPr/>
            <p:nvPr/>
          </p:nvSpPr>
          <p:spPr>
            <a:xfrm>
              <a:off x="2538000" y="4451040"/>
              <a:ext cx="142920" cy="4752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
            <p:cNvSpPr/>
            <p:nvPr/>
          </p:nvSpPr>
          <p:spPr>
            <a:xfrm>
              <a:off x="3525840" y="4417560"/>
              <a:ext cx="142200" cy="4680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
            <p:cNvSpPr/>
            <p:nvPr/>
          </p:nvSpPr>
          <p:spPr>
            <a:xfrm>
              <a:off x="2412360" y="4552920"/>
              <a:ext cx="142200" cy="46800"/>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
            <p:cNvSpPr/>
            <p:nvPr/>
          </p:nvSpPr>
          <p:spPr>
            <a:xfrm>
              <a:off x="2580120" y="4417560"/>
              <a:ext cx="142200" cy="4680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
            <p:cNvSpPr/>
            <p:nvPr/>
          </p:nvSpPr>
          <p:spPr>
            <a:xfrm>
              <a:off x="2751840" y="4417560"/>
              <a:ext cx="142200" cy="4680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
            <p:cNvSpPr/>
            <p:nvPr/>
          </p:nvSpPr>
          <p:spPr>
            <a:xfrm>
              <a:off x="2665800" y="4417560"/>
              <a:ext cx="142920" cy="4680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
            <p:cNvSpPr/>
            <p:nvPr/>
          </p:nvSpPr>
          <p:spPr>
            <a:xfrm>
              <a:off x="2838240" y="4417560"/>
              <a:ext cx="142200" cy="4680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
            <p:cNvSpPr/>
            <p:nvPr/>
          </p:nvSpPr>
          <p:spPr>
            <a:xfrm>
              <a:off x="3457800" y="4290840"/>
              <a:ext cx="525600" cy="5832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
            <p:cNvSpPr/>
            <p:nvPr/>
          </p:nvSpPr>
          <p:spPr>
            <a:xfrm>
              <a:off x="3453480" y="4284360"/>
              <a:ext cx="533520" cy="7128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
            <p:cNvSpPr/>
            <p:nvPr/>
          </p:nvSpPr>
          <p:spPr>
            <a:xfrm>
              <a:off x="3701880" y="4010760"/>
              <a:ext cx="81720" cy="313920"/>
            </a:xfrm>
            <a:custGeom>
              <a:rect b="b" l="l" r="r" t="t"/>
              <a:pathLst>
                <a:path extrusionOk="0" h="15710" w="4111">
                  <a:moveTo>
                    <a:pt x="0" y="0"/>
                  </a:moveTo>
                  <a:lnTo>
                    <a:pt x="0" y="15709"/>
                  </a:lnTo>
                  <a:lnTo>
                    <a:pt x="4111" y="15709"/>
                  </a:lnTo>
                  <a:lnTo>
                    <a:pt x="4111" y="0"/>
                  </a:lnTo>
                  <a:close/>
                </a:path>
              </a:pathLst>
            </a:custGeom>
            <a:solidFill>
              <a:schemeClr val="lt1"/>
            </a:solidFill>
            <a:ln>
              <a:noFill/>
            </a:ln>
          </p:spPr>
        </p:sp>
        <p:sp>
          <p:nvSpPr>
            <p:cNvPr id="406" name="Google Shape;406;p1"/>
            <p:cNvSpPr/>
            <p:nvPr/>
          </p:nvSpPr>
          <p:spPr>
            <a:xfrm>
              <a:off x="3695400" y="4003560"/>
              <a:ext cx="95760" cy="32760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
            <p:cNvSpPr/>
            <p:nvPr/>
          </p:nvSpPr>
          <p:spPr>
            <a:xfrm>
              <a:off x="3688920" y="4010760"/>
              <a:ext cx="108000" cy="227520"/>
            </a:xfrm>
            <a:custGeom>
              <a:rect b="b" l="l" r="r" t="t"/>
              <a:pathLst>
                <a:path extrusionOk="0" h="11396" w="5413">
                  <a:moveTo>
                    <a:pt x="0" y="0"/>
                  </a:moveTo>
                  <a:lnTo>
                    <a:pt x="0" y="11395"/>
                  </a:lnTo>
                  <a:lnTo>
                    <a:pt x="5413" y="11395"/>
                  </a:lnTo>
                  <a:lnTo>
                    <a:pt x="5413" y="0"/>
                  </a:lnTo>
                  <a:close/>
                </a:path>
              </a:pathLst>
            </a:custGeom>
            <a:solidFill>
              <a:schemeClr val="dk2"/>
            </a:solidFill>
            <a:ln>
              <a:noFill/>
            </a:ln>
          </p:spPr>
        </p:sp>
        <p:sp>
          <p:nvSpPr>
            <p:cNvPr id="408" name="Google Shape;408;p1"/>
            <p:cNvSpPr/>
            <p:nvPr/>
          </p:nvSpPr>
          <p:spPr>
            <a:xfrm>
              <a:off x="3682440" y="4003560"/>
              <a:ext cx="121680" cy="24156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
            <p:cNvSpPr/>
            <p:nvPr/>
          </p:nvSpPr>
          <p:spPr>
            <a:xfrm>
              <a:off x="3079800" y="2964960"/>
              <a:ext cx="1365480" cy="106848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sp>
        <p:sp>
          <p:nvSpPr>
            <p:cNvPr id="410" name="Google Shape;410;p1"/>
            <p:cNvSpPr/>
            <p:nvPr/>
          </p:nvSpPr>
          <p:spPr>
            <a:xfrm>
              <a:off x="3072600" y="2958480"/>
              <a:ext cx="1379160" cy="108144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
            <p:cNvSpPr/>
            <p:nvPr/>
          </p:nvSpPr>
          <p:spPr>
            <a:xfrm>
              <a:off x="3152520" y="3021840"/>
              <a:ext cx="1219680" cy="95436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sp>
        <p:sp>
          <p:nvSpPr>
            <p:cNvPr id="412" name="Google Shape;412;p1"/>
            <p:cNvSpPr/>
            <p:nvPr/>
          </p:nvSpPr>
          <p:spPr>
            <a:xfrm>
              <a:off x="3146040" y="3015360"/>
              <a:ext cx="1232640" cy="96732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
            <p:cNvSpPr/>
            <p:nvPr/>
          </p:nvSpPr>
          <p:spPr>
            <a:xfrm>
              <a:off x="3229560" y="3070800"/>
              <a:ext cx="426960" cy="268200"/>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
            <p:cNvSpPr/>
            <p:nvPr/>
          </p:nvSpPr>
          <p:spPr>
            <a:xfrm>
              <a:off x="3229560" y="3358800"/>
              <a:ext cx="426960" cy="267480"/>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
            <p:cNvSpPr/>
            <p:nvPr/>
          </p:nvSpPr>
          <p:spPr>
            <a:xfrm>
              <a:off x="3229560" y="3652560"/>
              <a:ext cx="426960" cy="268200"/>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
            <p:cNvSpPr/>
            <p:nvPr/>
          </p:nvSpPr>
          <p:spPr>
            <a:xfrm>
              <a:off x="3712320" y="3070800"/>
              <a:ext cx="426960" cy="268200"/>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
            <p:cNvSpPr/>
            <p:nvPr/>
          </p:nvSpPr>
          <p:spPr>
            <a:xfrm>
              <a:off x="3712320" y="3365280"/>
              <a:ext cx="426960" cy="268200"/>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
            <p:cNvSpPr/>
            <p:nvPr/>
          </p:nvSpPr>
          <p:spPr>
            <a:xfrm>
              <a:off x="2777040" y="2732760"/>
              <a:ext cx="525600" cy="5832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
            <p:cNvSpPr/>
            <p:nvPr/>
          </p:nvSpPr>
          <p:spPr>
            <a:xfrm>
              <a:off x="2773080" y="2726280"/>
              <a:ext cx="534600" cy="71280"/>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
            <p:cNvSpPr/>
            <p:nvPr/>
          </p:nvSpPr>
          <p:spPr>
            <a:xfrm>
              <a:off x="3021480" y="2453040"/>
              <a:ext cx="82800" cy="31392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sp>
        <p:sp>
          <p:nvSpPr>
            <p:cNvPr id="421" name="Google Shape;421;p1"/>
            <p:cNvSpPr/>
            <p:nvPr/>
          </p:nvSpPr>
          <p:spPr>
            <a:xfrm>
              <a:off x="3015000" y="2445480"/>
              <a:ext cx="95760" cy="32760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
            <p:cNvSpPr/>
            <p:nvPr/>
          </p:nvSpPr>
          <p:spPr>
            <a:xfrm>
              <a:off x="3008160" y="2453040"/>
              <a:ext cx="108720" cy="227520"/>
            </a:xfrm>
            <a:custGeom>
              <a:rect b="b" l="l" r="r" t="t"/>
              <a:pathLst>
                <a:path extrusionOk="0" h="11396" w="5454">
                  <a:moveTo>
                    <a:pt x="0" y="1"/>
                  </a:moveTo>
                  <a:lnTo>
                    <a:pt x="0" y="11396"/>
                  </a:lnTo>
                  <a:lnTo>
                    <a:pt x="5454" y="11396"/>
                  </a:lnTo>
                  <a:lnTo>
                    <a:pt x="5454" y="1"/>
                  </a:lnTo>
                  <a:close/>
                </a:path>
              </a:pathLst>
            </a:custGeom>
            <a:solidFill>
              <a:schemeClr val="dk2"/>
            </a:solidFill>
            <a:ln>
              <a:noFill/>
            </a:ln>
          </p:spPr>
        </p:sp>
        <p:sp>
          <p:nvSpPr>
            <p:cNvPr id="423" name="Google Shape;423;p1"/>
            <p:cNvSpPr/>
            <p:nvPr/>
          </p:nvSpPr>
          <p:spPr>
            <a:xfrm>
              <a:off x="3001680" y="2445480"/>
              <a:ext cx="121680" cy="242280"/>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
            <p:cNvSpPr/>
            <p:nvPr/>
          </p:nvSpPr>
          <p:spPr>
            <a:xfrm>
              <a:off x="2399400" y="1406880"/>
              <a:ext cx="1365480" cy="1068480"/>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sp>
        <p:sp>
          <p:nvSpPr>
            <p:cNvPr id="425" name="Google Shape;425;p1"/>
            <p:cNvSpPr/>
            <p:nvPr/>
          </p:nvSpPr>
          <p:spPr>
            <a:xfrm>
              <a:off x="2392920" y="1400400"/>
              <a:ext cx="1378440" cy="1081440"/>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
            <p:cNvSpPr/>
            <p:nvPr/>
          </p:nvSpPr>
          <p:spPr>
            <a:xfrm>
              <a:off x="2472840" y="1463760"/>
              <a:ext cx="1218960" cy="954360"/>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sp>
        <p:sp>
          <p:nvSpPr>
            <p:cNvPr id="427" name="Google Shape;427;p1"/>
            <p:cNvSpPr/>
            <p:nvPr/>
          </p:nvSpPr>
          <p:spPr>
            <a:xfrm>
              <a:off x="2465280" y="1457280"/>
              <a:ext cx="1233720" cy="96732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
            <p:cNvSpPr/>
            <p:nvPr/>
          </p:nvSpPr>
          <p:spPr>
            <a:xfrm>
              <a:off x="2561400" y="1564200"/>
              <a:ext cx="510120" cy="23400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sp>
        <p:sp>
          <p:nvSpPr>
            <p:cNvPr id="429" name="Google Shape;429;p1"/>
            <p:cNvSpPr/>
            <p:nvPr/>
          </p:nvSpPr>
          <p:spPr>
            <a:xfrm>
              <a:off x="2632320" y="1938600"/>
              <a:ext cx="838080" cy="9252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
            <p:cNvSpPr/>
            <p:nvPr/>
          </p:nvSpPr>
          <p:spPr>
            <a:xfrm>
              <a:off x="2632320" y="2018880"/>
              <a:ext cx="838080" cy="9252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
            <p:cNvSpPr/>
            <p:nvPr/>
          </p:nvSpPr>
          <p:spPr>
            <a:xfrm>
              <a:off x="2632320" y="2200680"/>
              <a:ext cx="838080" cy="918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
            <p:cNvSpPr/>
            <p:nvPr/>
          </p:nvSpPr>
          <p:spPr>
            <a:xfrm>
              <a:off x="2632320" y="2119320"/>
              <a:ext cx="838080" cy="92520"/>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
            <p:cNvSpPr/>
            <p:nvPr/>
          </p:nvSpPr>
          <p:spPr>
            <a:xfrm>
              <a:off x="3484440" y="1891080"/>
              <a:ext cx="77040" cy="77760"/>
            </a:xfrm>
            <a:custGeom>
              <a:rect b="b" l="l" r="r" t="t"/>
              <a:pathLst>
                <a:path extrusionOk="0" h="3908" w="3867">
                  <a:moveTo>
                    <a:pt x="0" y="1"/>
                  </a:moveTo>
                  <a:lnTo>
                    <a:pt x="0" y="3908"/>
                  </a:lnTo>
                  <a:lnTo>
                    <a:pt x="3866" y="3908"/>
                  </a:lnTo>
                  <a:lnTo>
                    <a:pt x="3866" y="1"/>
                  </a:lnTo>
                  <a:close/>
                </a:path>
              </a:pathLst>
            </a:custGeom>
            <a:solidFill>
              <a:schemeClr val="accent1"/>
            </a:solidFill>
            <a:ln>
              <a:noFill/>
            </a:ln>
          </p:spPr>
        </p:sp>
        <p:sp>
          <p:nvSpPr>
            <p:cNvPr id="434" name="Google Shape;434;p1"/>
            <p:cNvSpPr/>
            <p:nvPr/>
          </p:nvSpPr>
          <p:spPr>
            <a:xfrm>
              <a:off x="3484440" y="1987200"/>
              <a:ext cx="77040" cy="77040"/>
            </a:xfrm>
            <a:custGeom>
              <a:rect b="b" l="l" r="r" t="t"/>
              <a:pathLst>
                <a:path extrusionOk="0" h="3868" w="3867">
                  <a:moveTo>
                    <a:pt x="0" y="1"/>
                  </a:moveTo>
                  <a:lnTo>
                    <a:pt x="0" y="3867"/>
                  </a:lnTo>
                  <a:lnTo>
                    <a:pt x="3866" y="3867"/>
                  </a:lnTo>
                  <a:lnTo>
                    <a:pt x="3866" y="1"/>
                  </a:lnTo>
                  <a:close/>
                </a:path>
              </a:pathLst>
            </a:custGeom>
            <a:solidFill>
              <a:schemeClr val="accent1"/>
            </a:solidFill>
            <a:ln>
              <a:noFill/>
            </a:ln>
          </p:spPr>
        </p:sp>
        <p:sp>
          <p:nvSpPr>
            <p:cNvPr id="435" name="Google Shape;435;p1"/>
            <p:cNvSpPr/>
            <p:nvPr/>
          </p:nvSpPr>
          <p:spPr>
            <a:xfrm>
              <a:off x="3484440" y="2151720"/>
              <a:ext cx="77040" cy="77040"/>
            </a:xfrm>
            <a:custGeom>
              <a:rect b="b" l="l" r="r" t="t"/>
              <a:pathLst>
                <a:path extrusionOk="0" h="3867" w="3867">
                  <a:moveTo>
                    <a:pt x="0" y="1"/>
                  </a:moveTo>
                  <a:lnTo>
                    <a:pt x="0" y="3867"/>
                  </a:lnTo>
                  <a:lnTo>
                    <a:pt x="3866" y="3867"/>
                  </a:lnTo>
                  <a:lnTo>
                    <a:pt x="3866" y="1"/>
                  </a:lnTo>
                  <a:close/>
                </a:path>
              </a:pathLst>
            </a:custGeom>
            <a:solidFill>
              <a:schemeClr val="accent1"/>
            </a:solidFill>
            <a:ln>
              <a:noFill/>
            </a:ln>
          </p:spPr>
        </p:sp>
        <p:sp>
          <p:nvSpPr>
            <p:cNvPr id="436" name="Google Shape;436;p1"/>
            <p:cNvSpPr/>
            <p:nvPr/>
          </p:nvSpPr>
          <p:spPr>
            <a:xfrm>
              <a:off x="3484440" y="2247120"/>
              <a:ext cx="77040" cy="77760"/>
            </a:xfrm>
            <a:custGeom>
              <a:rect b="b" l="l" r="r" t="t"/>
              <a:pathLst>
                <a:path extrusionOk="0" h="3908" w="3867">
                  <a:moveTo>
                    <a:pt x="0" y="0"/>
                  </a:moveTo>
                  <a:lnTo>
                    <a:pt x="0" y="3907"/>
                  </a:lnTo>
                  <a:lnTo>
                    <a:pt x="3866" y="3907"/>
                  </a:lnTo>
                  <a:lnTo>
                    <a:pt x="3866" y="0"/>
                  </a:lnTo>
                  <a:close/>
                </a:path>
              </a:pathLst>
            </a:custGeom>
            <a:solidFill>
              <a:schemeClr val="accent1"/>
            </a:solidFill>
            <a:ln>
              <a:noFill/>
            </a:ln>
          </p:spPr>
        </p:sp>
        <p:sp>
          <p:nvSpPr>
            <p:cNvPr id="437" name="Google Shape;437;p1"/>
            <p:cNvSpPr/>
            <p:nvPr/>
          </p:nvSpPr>
          <p:spPr>
            <a:xfrm>
              <a:off x="2539440" y="1891080"/>
              <a:ext cx="77040" cy="77760"/>
            </a:xfrm>
            <a:custGeom>
              <a:rect b="b" l="l" r="r" t="t"/>
              <a:pathLst>
                <a:path extrusionOk="0" h="3908" w="3868">
                  <a:moveTo>
                    <a:pt x="1" y="1"/>
                  </a:moveTo>
                  <a:lnTo>
                    <a:pt x="1" y="3908"/>
                  </a:lnTo>
                  <a:lnTo>
                    <a:pt x="3867" y="3908"/>
                  </a:lnTo>
                  <a:lnTo>
                    <a:pt x="3867" y="1"/>
                  </a:lnTo>
                  <a:close/>
                </a:path>
              </a:pathLst>
            </a:custGeom>
            <a:solidFill>
              <a:schemeClr val="accent1"/>
            </a:solidFill>
            <a:ln>
              <a:noFill/>
            </a:ln>
          </p:spPr>
        </p:sp>
        <p:sp>
          <p:nvSpPr>
            <p:cNvPr id="438" name="Google Shape;438;p1"/>
            <p:cNvSpPr/>
            <p:nvPr/>
          </p:nvSpPr>
          <p:spPr>
            <a:xfrm>
              <a:off x="2539440" y="1987200"/>
              <a:ext cx="77040" cy="77040"/>
            </a:xfrm>
            <a:custGeom>
              <a:rect b="b" l="l" r="r" t="t"/>
              <a:pathLst>
                <a:path extrusionOk="0" h="3868" w="3868">
                  <a:moveTo>
                    <a:pt x="1" y="1"/>
                  </a:moveTo>
                  <a:lnTo>
                    <a:pt x="1" y="3867"/>
                  </a:lnTo>
                  <a:lnTo>
                    <a:pt x="3867" y="3867"/>
                  </a:lnTo>
                  <a:lnTo>
                    <a:pt x="3867" y="1"/>
                  </a:lnTo>
                  <a:close/>
                </a:path>
              </a:pathLst>
            </a:custGeom>
            <a:solidFill>
              <a:schemeClr val="accent1"/>
            </a:solidFill>
            <a:ln>
              <a:noFill/>
            </a:ln>
          </p:spPr>
        </p:sp>
        <p:sp>
          <p:nvSpPr>
            <p:cNvPr id="439" name="Google Shape;439;p1"/>
            <p:cNvSpPr/>
            <p:nvPr/>
          </p:nvSpPr>
          <p:spPr>
            <a:xfrm>
              <a:off x="2539440" y="2151720"/>
              <a:ext cx="77040" cy="77040"/>
            </a:xfrm>
            <a:custGeom>
              <a:rect b="b" l="l" r="r" t="t"/>
              <a:pathLst>
                <a:path extrusionOk="0" h="3867" w="3868">
                  <a:moveTo>
                    <a:pt x="1" y="1"/>
                  </a:moveTo>
                  <a:lnTo>
                    <a:pt x="1" y="3867"/>
                  </a:lnTo>
                  <a:lnTo>
                    <a:pt x="3867" y="3867"/>
                  </a:lnTo>
                  <a:lnTo>
                    <a:pt x="3867" y="1"/>
                  </a:lnTo>
                  <a:close/>
                </a:path>
              </a:pathLst>
            </a:custGeom>
            <a:solidFill>
              <a:schemeClr val="accent1"/>
            </a:solidFill>
            <a:ln>
              <a:noFill/>
            </a:ln>
          </p:spPr>
        </p:sp>
        <p:sp>
          <p:nvSpPr>
            <p:cNvPr id="440" name="Google Shape;440;p1"/>
            <p:cNvSpPr/>
            <p:nvPr/>
          </p:nvSpPr>
          <p:spPr>
            <a:xfrm>
              <a:off x="2539440" y="2247120"/>
              <a:ext cx="77040" cy="77760"/>
            </a:xfrm>
            <a:custGeom>
              <a:rect b="b" l="l" r="r" t="t"/>
              <a:pathLst>
                <a:path extrusionOk="0" h="3908" w="3868">
                  <a:moveTo>
                    <a:pt x="1" y="0"/>
                  </a:moveTo>
                  <a:lnTo>
                    <a:pt x="1" y="3907"/>
                  </a:lnTo>
                  <a:lnTo>
                    <a:pt x="3867" y="3907"/>
                  </a:lnTo>
                  <a:lnTo>
                    <a:pt x="3867" y="0"/>
                  </a:lnTo>
                  <a:close/>
                </a:path>
              </a:pathLst>
            </a:custGeom>
            <a:solidFill>
              <a:schemeClr val="accent1"/>
            </a:solidFill>
            <a:ln>
              <a:noFill/>
            </a:ln>
          </p:spPr>
        </p:sp>
        <p:sp>
          <p:nvSpPr>
            <p:cNvPr id="441" name="Google Shape;441;p1"/>
            <p:cNvSpPr/>
            <p:nvPr/>
          </p:nvSpPr>
          <p:spPr>
            <a:xfrm>
              <a:off x="3135960" y="1550160"/>
              <a:ext cx="426960" cy="268200"/>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
            <p:cNvSpPr/>
            <p:nvPr/>
          </p:nvSpPr>
          <p:spPr>
            <a:xfrm>
              <a:off x="1858320" y="4290840"/>
              <a:ext cx="525600" cy="5832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
            <p:cNvSpPr/>
            <p:nvPr/>
          </p:nvSpPr>
          <p:spPr>
            <a:xfrm>
              <a:off x="1854000" y="4284360"/>
              <a:ext cx="533520" cy="7128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
            <p:cNvSpPr/>
            <p:nvPr/>
          </p:nvSpPr>
          <p:spPr>
            <a:xfrm>
              <a:off x="2102400" y="4010760"/>
              <a:ext cx="81720" cy="313920"/>
            </a:xfrm>
            <a:custGeom>
              <a:rect b="b" l="l" r="r" t="t"/>
              <a:pathLst>
                <a:path extrusionOk="0" h="15710" w="4111">
                  <a:moveTo>
                    <a:pt x="1" y="0"/>
                  </a:moveTo>
                  <a:lnTo>
                    <a:pt x="1" y="15709"/>
                  </a:lnTo>
                  <a:lnTo>
                    <a:pt x="4111" y="15709"/>
                  </a:lnTo>
                  <a:lnTo>
                    <a:pt x="4111" y="0"/>
                  </a:lnTo>
                  <a:close/>
                </a:path>
              </a:pathLst>
            </a:custGeom>
            <a:solidFill>
              <a:srgbClr val="FFFFFF"/>
            </a:solidFill>
            <a:ln>
              <a:noFill/>
            </a:ln>
          </p:spPr>
        </p:sp>
        <p:sp>
          <p:nvSpPr>
            <p:cNvPr id="445" name="Google Shape;445;p1"/>
            <p:cNvSpPr/>
            <p:nvPr/>
          </p:nvSpPr>
          <p:spPr>
            <a:xfrm>
              <a:off x="2095920" y="4003560"/>
              <a:ext cx="95760" cy="32760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
            <p:cNvSpPr/>
            <p:nvPr/>
          </p:nvSpPr>
          <p:spPr>
            <a:xfrm>
              <a:off x="2089440" y="4010760"/>
              <a:ext cx="108000" cy="227520"/>
            </a:xfrm>
            <a:custGeom>
              <a:rect b="b" l="l" r="r" t="t"/>
              <a:pathLst>
                <a:path extrusionOk="0" h="11396" w="5414">
                  <a:moveTo>
                    <a:pt x="0" y="0"/>
                  </a:moveTo>
                  <a:lnTo>
                    <a:pt x="0" y="11395"/>
                  </a:lnTo>
                  <a:lnTo>
                    <a:pt x="5413" y="11395"/>
                  </a:lnTo>
                  <a:lnTo>
                    <a:pt x="5413" y="0"/>
                  </a:lnTo>
                  <a:close/>
                </a:path>
              </a:pathLst>
            </a:custGeom>
            <a:solidFill>
              <a:schemeClr val="dk1"/>
            </a:solidFill>
            <a:ln>
              <a:noFill/>
            </a:ln>
          </p:spPr>
        </p:sp>
        <p:sp>
          <p:nvSpPr>
            <p:cNvPr id="447" name="Google Shape;447;p1"/>
            <p:cNvSpPr/>
            <p:nvPr/>
          </p:nvSpPr>
          <p:spPr>
            <a:xfrm>
              <a:off x="2082960" y="4003560"/>
              <a:ext cx="121680" cy="24156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
            <p:cNvSpPr/>
            <p:nvPr/>
          </p:nvSpPr>
          <p:spPr>
            <a:xfrm>
              <a:off x="1480680" y="2964960"/>
              <a:ext cx="1365480" cy="106848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sp>
        <p:sp>
          <p:nvSpPr>
            <p:cNvPr id="449" name="Google Shape;449;p1"/>
            <p:cNvSpPr/>
            <p:nvPr/>
          </p:nvSpPr>
          <p:spPr>
            <a:xfrm>
              <a:off x="1473120" y="2958480"/>
              <a:ext cx="1379160" cy="108144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
            <p:cNvSpPr/>
            <p:nvPr/>
          </p:nvSpPr>
          <p:spPr>
            <a:xfrm>
              <a:off x="1553040" y="3021840"/>
              <a:ext cx="1219680" cy="95436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sp>
        <p:sp>
          <p:nvSpPr>
            <p:cNvPr id="451" name="Google Shape;451;p1"/>
            <p:cNvSpPr/>
            <p:nvPr/>
          </p:nvSpPr>
          <p:spPr>
            <a:xfrm>
              <a:off x="1546560" y="3015360"/>
              <a:ext cx="1232640" cy="96732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
            <p:cNvSpPr/>
            <p:nvPr/>
          </p:nvSpPr>
          <p:spPr>
            <a:xfrm>
              <a:off x="1784880" y="3070800"/>
              <a:ext cx="426960" cy="268200"/>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
            <p:cNvSpPr/>
            <p:nvPr/>
          </p:nvSpPr>
          <p:spPr>
            <a:xfrm>
              <a:off x="1784880" y="3358800"/>
              <a:ext cx="426960" cy="267480"/>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
            <p:cNvSpPr/>
            <p:nvPr/>
          </p:nvSpPr>
          <p:spPr>
            <a:xfrm>
              <a:off x="1784880" y="3652560"/>
              <a:ext cx="426960" cy="268200"/>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
            <p:cNvSpPr/>
            <p:nvPr/>
          </p:nvSpPr>
          <p:spPr>
            <a:xfrm>
              <a:off x="1778400" y="3646080"/>
              <a:ext cx="440640" cy="281160"/>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
            <p:cNvSpPr/>
            <p:nvPr/>
          </p:nvSpPr>
          <p:spPr>
            <a:xfrm>
              <a:off x="2267640" y="3070800"/>
              <a:ext cx="426960" cy="268200"/>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
            <p:cNvSpPr/>
            <p:nvPr/>
          </p:nvSpPr>
          <p:spPr>
            <a:xfrm>
              <a:off x="2267640" y="3365280"/>
              <a:ext cx="426960" cy="268200"/>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
            <p:cNvSpPr/>
            <p:nvPr/>
          </p:nvSpPr>
          <p:spPr>
            <a:xfrm>
              <a:off x="2162520" y="2567520"/>
              <a:ext cx="108000" cy="199080"/>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
            <p:cNvSpPr/>
            <p:nvPr/>
          </p:nvSpPr>
          <p:spPr>
            <a:xfrm>
              <a:off x="1536840" y="2235960"/>
              <a:ext cx="693000" cy="894600"/>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
            <p:cNvSpPr/>
            <p:nvPr/>
          </p:nvSpPr>
          <p:spPr>
            <a:xfrm>
              <a:off x="1569240" y="2262240"/>
              <a:ext cx="506880" cy="798120"/>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
            <p:cNvSpPr/>
            <p:nvPr/>
          </p:nvSpPr>
          <p:spPr>
            <a:xfrm>
              <a:off x="1975320" y="2351880"/>
              <a:ext cx="243000" cy="14112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
            <p:cNvSpPr/>
            <p:nvPr/>
          </p:nvSpPr>
          <p:spPr>
            <a:xfrm>
              <a:off x="1530360" y="2229120"/>
              <a:ext cx="702000" cy="90864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
            <p:cNvSpPr/>
            <p:nvPr/>
          </p:nvSpPr>
          <p:spPr>
            <a:xfrm>
              <a:off x="1557720" y="2101680"/>
              <a:ext cx="831600" cy="722160"/>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
            <p:cNvSpPr/>
            <p:nvPr/>
          </p:nvSpPr>
          <p:spPr>
            <a:xfrm>
              <a:off x="1572480" y="2094840"/>
              <a:ext cx="797400" cy="73548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
            <p:cNvSpPr/>
            <p:nvPr/>
          </p:nvSpPr>
          <p:spPr>
            <a:xfrm>
              <a:off x="1693080" y="2632680"/>
              <a:ext cx="46800" cy="4176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
            <p:cNvSpPr/>
            <p:nvPr/>
          </p:nvSpPr>
          <p:spPr>
            <a:xfrm>
              <a:off x="1761480" y="2293200"/>
              <a:ext cx="581760" cy="278280"/>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
            <p:cNvSpPr/>
            <p:nvPr/>
          </p:nvSpPr>
          <p:spPr>
            <a:xfrm>
              <a:off x="1749960" y="2424240"/>
              <a:ext cx="286200" cy="32004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
            <p:cNvSpPr/>
            <p:nvPr/>
          </p:nvSpPr>
          <p:spPr>
            <a:xfrm>
              <a:off x="1875960" y="2599200"/>
              <a:ext cx="389520" cy="52560"/>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
            <p:cNvSpPr/>
            <p:nvPr/>
          </p:nvSpPr>
          <p:spPr>
            <a:xfrm>
              <a:off x="1812600" y="2533320"/>
              <a:ext cx="128160" cy="250920"/>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
            <p:cNvSpPr/>
            <p:nvPr/>
          </p:nvSpPr>
          <p:spPr>
            <a:xfrm>
              <a:off x="1811880" y="2526120"/>
              <a:ext cx="130680" cy="26496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
            <p:cNvSpPr/>
            <p:nvPr/>
          </p:nvSpPr>
          <p:spPr>
            <a:xfrm>
              <a:off x="892800" y="4701960"/>
              <a:ext cx="2000520" cy="3726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
            <p:cNvSpPr/>
            <p:nvPr/>
          </p:nvSpPr>
          <p:spPr>
            <a:xfrm>
              <a:off x="886320" y="4695120"/>
              <a:ext cx="2014200" cy="38628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
            <p:cNvSpPr/>
            <p:nvPr/>
          </p:nvSpPr>
          <p:spPr>
            <a:xfrm>
              <a:off x="902520" y="3012840"/>
              <a:ext cx="1124640" cy="187308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
            <p:cNvSpPr/>
            <p:nvPr/>
          </p:nvSpPr>
          <p:spPr>
            <a:xfrm>
              <a:off x="929520" y="3044520"/>
              <a:ext cx="1011240" cy="1834200"/>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
            <p:cNvSpPr/>
            <p:nvPr/>
          </p:nvSpPr>
          <p:spPr>
            <a:xfrm>
              <a:off x="1272960" y="3551040"/>
              <a:ext cx="151200" cy="39492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
            <p:cNvSpPr/>
            <p:nvPr/>
          </p:nvSpPr>
          <p:spPr>
            <a:xfrm>
              <a:off x="1609920" y="3940920"/>
              <a:ext cx="159120" cy="16164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
            <p:cNvSpPr/>
            <p:nvPr/>
          </p:nvSpPr>
          <p:spPr>
            <a:xfrm>
              <a:off x="1513080" y="4109400"/>
              <a:ext cx="268200" cy="3996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
            <p:cNvSpPr/>
            <p:nvPr/>
          </p:nvSpPr>
          <p:spPr>
            <a:xfrm>
              <a:off x="1473120" y="4607640"/>
              <a:ext cx="384840" cy="282600"/>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
            <p:cNvSpPr/>
            <p:nvPr/>
          </p:nvSpPr>
          <p:spPr>
            <a:xfrm>
              <a:off x="915840" y="3006000"/>
              <a:ext cx="1108080" cy="188676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
            <p:cNvSpPr/>
            <p:nvPr/>
          </p:nvSpPr>
          <p:spPr>
            <a:xfrm>
              <a:off x="1413720" y="2921760"/>
              <a:ext cx="579240" cy="37656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
            <p:cNvSpPr/>
            <p:nvPr/>
          </p:nvSpPr>
          <p:spPr>
            <a:xfrm>
              <a:off x="1413720" y="2921760"/>
              <a:ext cx="425520" cy="252000"/>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
            <p:cNvSpPr/>
            <p:nvPr/>
          </p:nvSpPr>
          <p:spPr>
            <a:xfrm>
              <a:off x="1406520" y="2915280"/>
              <a:ext cx="594000" cy="39024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
            <p:cNvSpPr/>
            <p:nvPr/>
          </p:nvSpPr>
          <p:spPr>
            <a:xfrm>
              <a:off x="2712960" y="4174920"/>
              <a:ext cx="537840" cy="375840"/>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
            <p:cNvSpPr/>
            <p:nvPr/>
          </p:nvSpPr>
          <p:spPr>
            <a:xfrm>
              <a:off x="2706480" y="4168800"/>
              <a:ext cx="539280" cy="38880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
            <p:cNvSpPr/>
            <p:nvPr/>
          </p:nvSpPr>
          <p:spPr>
            <a:xfrm>
              <a:off x="2991240" y="4219200"/>
              <a:ext cx="169920" cy="81000"/>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
            <p:cNvSpPr/>
            <p:nvPr/>
          </p:nvSpPr>
          <p:spPr>
            <a:xfrm>
              <a:off x="2909880" y="4223880"/>
              <a:ext cx="62280" cy="4428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
            <p:cNvSpPr/>
            <p:nvPr/>
          </p:nvSpPr>
          <p:spPr>
            <a:xfrm>
              <a:off x="2130120" y="4164840"/>
              <a:ext cx="472320" cy="28584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
            <p:cNvSpPr/>
            <p:nvPr/>
          </p:nvSpPr>
          <p:spPr>
            <a:xfrm>
              <a:off x="2133360" y="4158000"/>
              <a:ext cx="463680" cy="299160"/>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
            <p:cNvSpPr/>
            <p:nvPr/>
          </p:nvSpPr>
          <p:spPr>
            <a:xfrm>
              <a:off x="2379960" y="4200480"/>
              <a:ext cx="88560" cy="55080"/>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
            <p:cNvSpPr/>
            <p:nvPr/>
          </p:nvSpPr>
          <p:spPr>
            <a:xfrm>
              <a:off x="2314080" y="4179600"/>
              <a:ext cx="68040" cy="4968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
            <p:cNvSpPr/>
            <p:nvPr/>
          </p:nvSpPr>
          <p:spPr>
            <a:xfrm>
              <a:off x="1652400" y="3319560"/>
              <a:ext cx="1215000" cy="164304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
            <p:cNvSpPr/>
            <p:nvPr/>
          </p:nvSpPr>
          <p:spPr>
            <a:xfrm>
              <a:off x="1666800" y="3361320"/>
              <a:ext cx="1191960" cy="1601640"/>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
            <p:cNvSpPr/>
            <p:nvPr/>
          </p:nvSpPr>
          <p:spPr>
            <a:xfrm>
              <a:off x="1660320" y="3312720"/>
              <a:ext cx="1201680" cy="1657080"/>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
            <p:cNvSpPr/>
            <p:nvPr/>
          </p:nvSpPr>
          <p:spPr>
            <a:xfrm>
              <a:off x="2666520" y="4418280"/>
              <a:ext cx="139680" cy="186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
            <p:cNvSpPr/>
            <p:nvPr/>
          </p:nvSpPr>
          <p:spPr>
            <a:xfrm>
              <a:off x="404640" y="2954880"/>
              <a:ext cx="1049760" cy="2119320"/>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
            <p:cNvSpPr/>
            <p:nvPr/>
          </p:nvSpPr>
          <p:spPr>
            <a:xfrm>
              <a:off x="397080" y="2948400"/>
              <a:ext cx="1064160" cy="21330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
            <p:cNvSpPr/>
            <p:nvPr/>
          </p:nvSpPr>
          <p:spPr>
            <a:xfrm>
              <a:off x="3960" y="2927520"/>
              <a:ext cx="1389960" cy="2146680"/>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
            <p:cNvSpPr/>
            <p:nvPr/>
          </p:nvSpPr>
          <p:spPr>
            <a:xfrm>
              <a:off x="0" y="2921040"/>
              <a:ext cx="1400400" cy="216072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
            <p:cNvSpPr/>
            <p:nvPr/>
          </p:nvSpPr>
          <p:spPr>
            <a:xfrm>
              <a:off x="445320" y="5074560"/>
              <a:ext cx="4891320" cy="360"/>
            </a:xfrm>
            <a:custGeom>
              <a:rect b="b" l="l" r="r" t="t"/>
              <a:pathLst>
                <a:path extrusionOk="0" h="1" w="244590">
                  <a:moveTo>
                    <a:pt x="0" y="0"/>
                  </a:moveTo>
                  <a:lnTo>
                    <a:pt x="244590" y="0"/>
                  </a:lnTo>
                </a:path>
              </a:pathLst>
            </a:custGeom>
            <a:solidFill>
              <a:srgbClr val="FFFFFF"/>
            </a:solidFill>
            <a:ln>
              <a:noFill/>
            </a:ln>
          </p:spPr>
        </p:sp>
        <p:sp>
          <p:nvSpPr>
            <p:cNvPr id="500" name="Google Shape;500;p1"/>
            <p:cNvSpPr/>
            <p:nvPr/>
          </p:nvSpPr>
          <p:spPr>
            <a:xfrm>
              <a:off x="437760" y="5068080"/>
              <a:ext cx="4905360" cy="13320"/>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1"/>
          <p:cNvSpPr txBox="1"/>
          <p:nvPr/>
        </p:nvSpPr>
        <p:spPr>
          <a:xfrm>
            <a:off x="4077000" y="1396440"/>
            <a:ext cx="4051440" cy="179172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000" u="none" cap="none" strike="noStrike">
                <a:solidFill>
                  <a:srgbClr val="494949"/>
                </a:solidFill>
                <a:latin typeface="Calibri"/>
                <a:ea typeface="Calibri"/>
                <a:cs typeface="Calibri"/>
                <a:sym typeface="Calibri"/>
              </a:rPr>
              <a:t>Lưu trữ và phân tích dữ liệu tuyển dụng</a:t>
            </a:r>
            <a:endParaRPr b="0" i="0" sz="4000" u="none" cap="none" strike="noStrike">
              <a:solidFill>
                <a:srgbClr val="000000"/>
              </a:solidFill>
              <a:latin typeface="Arial"/>
              <a:ea typeface="Arial"/>
              <a:cs typeface="Arial"/>
              <a:sym typeface="Arial"/>
            </a:endParaRPr>
          </a:p>
        </p:txBody>
      </p:sp>
      <p:sp>
        <p:nvSpPr>
          <p:cNvPr id="502" name="Google Shape;502;p1"/>
          <p:cNvSpPr txBox="1"/>
          <p:nvPr/>
        </p:nvSpPr>
        <p:spPr>
          <a:xfrm>
            <a:off x="5220720" y="3429000"/>
            <a:ext cx="3503520" cy="89568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n-US" sz="2300" u="none" cap="none" strike="noStrike">
                <a:solidFill>
                  <a:srgbClr val="77C6FC"/>
                </a:solidFill>
                <a:latin typeface="Barlow Semi Condensed Medium"/>
                <a:ea typeface="Barlow Semi Condensed Medium"/>
                <a:cs typeface="Barlow Semi Condensed Medium"/>
                <a:sym typeface="Barlow Semi Condensed Medium"/>
              </a:rPr>
              <a:t>Nhóm 31 </a:t>
            </a:r>
            <a:endParaRPr b="0" i="0" sz="23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2000" u="none" cap="none" strike="noStrike">
                <a:solidFill>
                  <a:srgbClr val="77C6FC"/>
                </a:solidFill>
                <a:latin typeface="Barlow Semi Condensed Medium"/>
                <a:ea typeface="Barlow Semi Condensed Medium"/>
                <a:cs typeface="Barlow Semi Condensed Medium"/>
                <a:sym typeface="Barlow Semi Condensed Medium"/>
              </a:rPr>
              <a:t>Giảng viên: TS Trần Việt Trung</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Xử lý dữ liệu tại Spark</a:t>
            </a:r>
            <a:endParaRPr b="0" i="0" sz="2800" u="none" cap="none" strike="noStrike">
              <a:solidFill>
                <a:srgbClr val="000000"/>
              </a:solidFill>
              <a:latin typeface="Arial"/>
              <a:ea typeface="Arial"/>
              <a:cs typeface="Arial"/>
              <a:sym typeface="Arial"/>
            </a:endParaRPr>
          </a:p>
        </p:txBody>
      </p:sp>
      <p:sp>
        <p:nvSpPr>
          <p:cNvPr id="754" name="Google Shape;754;p9"/>
          <p:cNvSpPr/>
          <p:nvPr/>
        </p:nvSpPr>
        <p:spPr>
          <a:xfrm>
            <a:off x="537840" y="1267920"/>
            <a:ext cx="5632200" cy="676440"/>
          </a:xfrm>
          <a:prstGeom prst="rect">
            <a:avLst/>
          </a:prstGeom>
          <a:noFill/>
          <a:ln>
            <a:noFill/>
          </a:ln>
        </p:spPr>
        <p:txBody>
          <a:bodyPr anchorCtr="0" anchor="t" bIns="45000" lIns="90000" spcFirstLastPara="1" rIns="90000" wrap="square" tIns="45000">
            <a:spAutoFit/>
          </a:bodyPr>
          <a:lstStyle/>
          <a:p>
            <a:pPr indent="0" lvl="0" marL="0" marR="0" rtl="0" algn="just">
              <a:lnSpc>
                <a:spcPct val="107000"/>
              </a:lnSpc>
              <a:spcBef>
                <a:spcPts val="0"/>
              </a:spcBef>
              <a:spcAft>
                <a:spcPts val="0"/>
              </a:spcAft>
              <a:buNone/>
            </a:pPr>
            <a:r>
              <a:rPr b="0" i="0" lang="en-US" sz="1800" u="none" cap="none" strike="noStrike">
                <a:solidFill>
                  <a:srgbClr val="000000"/>
                </a:solidFill>
                <a:latin typeface="Arial"/>
                <a:ea typeface="Arial"/>
                <a:cs typeface="Arial"/>
                <a:sym typeface="Arial"/>
              </a:rPr>
              <a:t>Trước tiên, Spark sẽ định nghĩa một schema để đọc dữ liệu tại Hadoop thành một dataframe</a:t>
            </a:r>
            <a:endParaRPr b="0" i="0" sz="1800" u="none" cap="none" strike="noStrike">
              <a:solidFill>
                <a:schemeClr val="dk1"/>
              </a:solidFill>
              <a:latin typeface="Arial"/>
              <a:ea typeface="Arial"/>
              <a:cs typeface="Arial"/>
              <a:sym typeface="Arial"/>
            </a:endParaRPr>
          </a:p>
        </p:txBody>
      </p:sp>
      <p:pic>
        <p:nvPicPr>
          <p:cNvPr id="755" name="Google Shape;755;p9"/>
          <p:cNvPicPr preferRelativeResize="0"/>
          <p:nvPr/>
        </p:nvPicPr>
        <p:blipFill rotWithShape="1">
          <a:blip r:embed="rId3">
            <a:alphaModFix/>
          </a:blip>
          <a:srcRect b="0" l="0" r="0" t="0"/>
          <a:stretch/>
        </p:blipFill>
        <p:spPr>
          <a:xfrm>
            <a:off x="1665000" y="2055960"/>
            <a:ext cx="5813640" cy="2434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Xử lý dữ liệu tại Spark</a:t>
            </a:r>
            <a:endParaRPr b="0" i="0" sz="2800" u="none" cap="none" strike="noStrike">
              <a:solidFill>
                <a:srgbClr val="000000"/>
              </a:solidFill>
              <a:latin typeface="Arial"/>
              <a:ea typeface="Arial"/>
              <a:cs typeface="Arial"/>
              <a:sym typeface="Arial"/>
            </a:endParaRPr>
          </a:p>
        </p:txBody>
      </p:sp>
      <p:sp>
        <p:nvSpPr>
          <p:cNvPr id="761" name="Google Shape;761;p10"/>
          <p:cNvSpPr/>
          <p:nvPr/>
        </p:nvSpPr>
        <p:spPr>
          <a:xfrm>
            <a:off x="1091160" y="1150200"/>
            <a:ext cx="7130520" cy="2813400"/>
          </a:xfrm>
          <a:prstGeom prst="rect">
            <a:avLst/>
          </a:prstGeom>
          <a:noFill/>
          <a:ln>
            <a:noFill/>
          </a:ln>
        </p:spPr>
        <p:txBody>
          <a:bodyPr anchorCtr="0" anchor="t" bIns="45000" lIns="90000" spcFirstLastPara="1" rIns="90000" wrap="square" tIns="45000">
            <a:spAutoFit/>
          </a:bodyPr>
          <a:lstStyle/>
          <a:p>
            <a:pPr indent="0" lvl="0" marL="0" marR="0" rtl="0" algn="just">
              <a:lnSpc>
                <a:spcPct val="107000"/>
              </a:lnSpc>
              <a:spcBef>
                <a:spcPts val="0"/>
              </a:spcBef>
              <a:spcAft>
                <a:spcPts val="0"/>
              </a:spcAft>
              <a:buNone/>
            </a:pPr>
            <a:r>
              <a:rPr b="0" i="0" lang="en-US" sz="1800" u="none" cap="none" strike="noStrike">
                <a:solidFill>
                  <a:srgbClr val="000000"/>
                </a:solidFill>
                <a:latin typeface="Arial"/>
                <a:ea typeface="Arial"/>
                <a:cs typeface="Arial"/>
                <a:sym typeface="Arial"/>
              </a:rPr>
              <a:t>Tuy nhiên, đây vẫn chỉ là 1 dataframe với dữ liệu thô. Từ df này ,ứng dụng tại Spark sẽ trích xuất thông tin để tạo ra một dataframe, với các trường dữ liệu bao gồm :</a:t>
            </a:r>
            <a:endParaRPr b="0" i="0" sz="1800" u="none" cap="none" strike="noStrike">
              <a:solidFill>
                <a:schemeClr val="dk1"/>
              </a:solidFill>
              <a:latin typeface="Arial"/>
              <a:ea typeface="Arial"/>
              <a:cs typeface="Arial"/>
              <a:sym typeface="Arial"/>
            </a:endParaRPr>
          </a:p>
          <a:p>
            <a:pPr indent="-342720" lvl="0" marL="343080" marR="0" rtl="0" algn="just">
              <a:lnSpc>
                <a:spcPct val="107000"/>
              </a:lnSpc>
              <a:spcBef>
                <a:spcPts val="799"/>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Company Name </a:t>
            </a:r>
            <a:endParaRPr b="0" i="0" sz="1800" u="none" cap="none" strike="noStrike">
              <a:solidFill>
                <a:schemeClr val="dk1"/>
              </a:solidFill>
              <a:latin typeface="Arial"/>
              <a:ea typeface="Arial"/>
              <a:cs typeface="Arial"/>
              <a:sym typeface="Arial"/>
            </a:endParaRPr>
          </a:p>
          <a:p>
            <a:pPr indent="-342720" lvl="0" marL="343080" marR="0" rtl="0" algn="just">
              <a:lnSpc>
                <a:spcPct val="107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FrameworksPlattforms </a:t>
            </a:r>
            <a:endParaRPr b="0" i="0" sz="1800" u="none" cap="none" strike="noStrike">
              <a:solidFill>
                <a:schemeClr val="dk1"/>
              </a:solidFill>
              <a:latin typeface="Arial"/>
              <a:ea typeface="Arial"/>
              <a:cs typeface="Arial"/>
              <a:sym typeface="Arial"/>
            </a:endParaRPr>
          </a:p>
          <a:p>
            <a:pPr indent="-342720" lvl="0" marL="343080" marR="0" rtl="0" algn="just">
              <a:lnSpc>
                <a:spcPct val="107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Languages</a:t>
            </a:r>
            <a:endParaRPr b="0" i="0" sz="1800" u="none" cap="none" strike="noStrike">
              <a:solidFill>
                <a:schemeClr val="dk1"/>
              </a:solidFill>
              <a:latin typeface="Arial"/>
              <a:ea typeface="Arial"/>
              <a:cs typeface="Arial"/>
              <a:sym typeface="Arial"/>
            </a:endParaRPr>
          </a:p>
          <a:p>
            <a:pPr indent="-342720" lvl="0" marL="343080" marR="0" rtl="0" algn="just">
              <a:lnSpc>
                <a:spcPct val="107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DesignPatterns </a:t>
            </a:r>
            <a:endParaRPr b="0" i="0" sz="1800" u="none" cap="none" strike="noStrike">
              <a:solidFill>
                <a:schemeClr val="dk1"/>
              </a:solidFill>
              <a:latin typeface="Arial"/>
              <a:ea typeface="Arial"/>
              <a:cs typeface="Arial"/>
              <a:sym typeface="Arial"/>
            </a:endParaRPr>
          </a:p>
          <a:p>
            <a:pPr indent="-342720" lvl="0" marL="343080" marR="0" rtl="0" algn="just">
              <a:lnSpc>
                <a:spcPct val="107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Knowledges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Salaries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Xử lý dữ liệu tại Spark</a:t>
            </a:r>
            <a:endParaRPr b="0" i="0" sz="2800" u="none" cap="none" strike="noStrike">
              <a:solidFill>
                <a:srgbClr val="000000"/>
              </a:solidFill>
              <a:latin typeface="Arial"/>
              <a:ea typeface="Arial"/>
              <a:cs typeface="Arial"/>
              <a:sym typeface="Arial"/>
            </a:endParaRPr>
          </a:p>
        </p:txBody>
      </p:sp>
      <p:sp>
        <p:nvSpPr>
          <p:cNvPr id="767" name="Google Shape;767;p11"/>
          <p:cNvSpPr/>
          <p:nvPr/>
        </p:nvSpPr>
        <p:spPr>
          <a:xfrm>
            <a:off x="1091160" y="1150200"/>
            <a:ext cx="7130520" cy="1263240"/>
          </a:xfrm>
          <a:prstGeom prst="rect">
            <a:avLst/>
          </a:prstGeom>
          <a:noFill/>
          <a:ln>
            <a:noFill/>
          </a:ln>
        </p:spPr>
        <p:txBody>
          <a:bodyPr anchorCtr="0" anchor="t" bIns="45000" lIns="90000" spcFirstLastPara="1" rIns="90000" wrap="square" tIns="45000">
            <a:spAutoFit/>
          </a:bodyPr>
          <a:lstStyle/>
          <a:p>
            <a:pPr indent="0" lvl="0" marL="0" marR="0" rtl="0" algn="just">
              <a:lnSpc>
                <a:spcPct val="107000"/>
              </a:lnSpc>
              <a:spcBef>
                <a:spcPts val="0"/>
              </a:spcBef>
              <a:spcAft>
                <a:spcPts val="0"/>
              </a:spcAft>
              <a:buNone/>
            </a:pPr>
            <a:r>
              <a:rPr b="0" i="0" lang="en-US" sz="1800" u="none" cap="none" strike="noStrike">
                <a:solidFill>
                  <a:srgbClr val="000000"/>
                </a:solidFill>
                <a:latin typeface="Arial"/>
                <a:ea typeface="Arial"/>
                <a:cs typeface="Arial"/>
                <a:sym typeface="Arial"/>
              </a:rPr>
              <a:t>Các trường thông tin FrameworksPlattforms, Languages, DesignPatterns, Knowledges được trích xuất theo cùng một cách là tìm các xâu trong dữ liệu gốc mà khớp với các xâu được định nghĩa sẵn (gọi là các pattern) tương ứng với mỗi trường</a:t>
            </a:r>
            <a:endParaRPr b="0" i="0" sz="1800" u="none" cap="none" strike="noStrike">
              <a:solidFill>
                <a:schemeClr val="dk1"/>
              </a:solidFill>
              <a:latin typeface="Arial"/>
              <a:ea typeface="Arial"/>
              <a:cs typeface="Arial"/>
              <a:sym typeface="Arial"/>
            </a:endParaRPr>
          </a:p>
        </p:txBody>
      </p:sp>
      <p:pic>
        <p:nvPicPr>
          <p:cNvPr id="768" name="Google Shape;768;p11"/>
          <p:cNvPicPr preferRelativeResize="0"/>
          <p:nvPr/>
        </p:nvPicPr>
        <p:blipFill rotWithShape="1">
          <a:blip r:embed="rId3">
            <a:alphaModFix/>
          </a:blip>
          <a:srcRect b="0" l="0" r="0" t="0"/>
          <a:stretch/>
        </p:blipFill>
        <p:spPr>
          <a:xfrm>
            <a:off x="1512720" y="2489040"/>
            <a:ext cx="6287040" cy="1850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Xử lý dữ liệu tại Spark</a:t>
            </a:r>
            <a:endParaRPr b="0" i="0" sz="2800" u="none" cap="none" strike="noStrike">
              <a:solidFill>
                <a:srgbClr val="000000"/>
              </a:solidFill>
              <a:latin typeface="Arial"/>
              <a:ea typeface="Arial"/>
              <a:cs typeface="Arial"/>
              <a:sym typeface="Arial"/>
            </a:endParaRPr>
          </a:p>
        </p:txBody>
      </p:sp>
      <p:pic>
        <p:nvPicPr>
          <p:cNvPr id="774" name="Google Shape;774;p13"/>
          <p:cNvPicPr preferRelativeResize="0"/>
          <p:nvPr/>
        </p:nvPicPr>
        <p:blipFill>
          <a:blip r:embed="rId3">
            <a:alphaModFix/>
          </a:blip>
          <a:stretch>
            <a:fillRect/>
          </a:stretch>
        </p:blipFill>
        <p:spPr>
          <a:xfrm>
            <a:off x="251450" y="1752715"/>
            <a:ext cx="8839200" cy="19314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4"/>
          <p:cNvSpPr txBox="1"/>
          <p:nvPr/>
        </p:nvSpPr>
        <p:spPr>
          <a:xfrm>
            <a:off x="2097720" y="412920"/>
            <a:ext cx="559044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Biểu diễn dữ liệu trên Kibana</a:t>
            </a:r>
            <a:endParaRPr b="0" i="0" sz="2800" u="none" cap="none" strike="noStrike">
              <a:solidFill>
                <a:srgbClr val="000000"/>
              </a:solidFill>
              <a:latin typeface="Arial"/>
              <a:ea typeface="Arial"/>
              <a:cs typeface="Arial"/>
              <a:sym typeface="Arial"/>
            </a:endParaRPr>
          </a:p>
        </p:txBody>
      </p:sp>
      <p:sp>
        <p:nvSpPr>
          <p:cNvPr id="780" name="Google Shape;780;p14"/>
          <p:cNvSpPr txBox="1"/>
          <p:nvPr/>
        </p:nvSpPr>
        <p:spPr>
          <a:xfrm>
            <a:off x="806550" y="4259125"/>
            <a:ext cx="39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Thống kê mức lương</a:t>
            </a:r>
            <a:endParaRPr/>
          </a:p>
        </p:txBody>
      </p:sp>
      <p:sp>
        <p:nvSpPr>
          <p:cNvPr id="781" name="Google Shape;781;p14"/>
          <p:cNvSpPr txBox="1"/>
          <p:nvPr/>
        </p:nvSpPr>
        <p:spPr>
          <a:xfrm>
            <a:off x="5483100" y="4322800"/>
            <a:ext cx="251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Phân bố khoảng lương </a:t>
            </a:r>
            <a:endParaRPr/>
          </a:p>
        </p:txBody>
      </p:sp>
      <p:pic>
        <p:nvPicPr>
          <p:cNvPr id="782" name="Google Shape;782;p14"/>
          <p:cNvPicPr preferRelativeResize="0"/>
          <p:nvPr/>
        </p:nvPicPr>
        <p:blipFill>
          <a:blip r:embed="rId3">
            <a:alphaModFix/>
          </a:blip>
          <a:stretch>
            <a:fillRect/>
          </a:stretch>
        </p:blipFill>
        <p:spPr>
          <a:xfrm>
            <a:off x="1017050" y="1912135"/>
            <a:ext cx="3893879" cy="2142605"/>
          </a:xfrm>
          <a:prstGeom prst="rect">
            <a:avLst/>
          </a:prstGeom>
          <a:noFill/>
          <a:ln>
            <a:noFill/>
          </a:ln>
        </p:spPr>
      </p:pic>
      <p:pic>
        <p:nvPicPr>
          <p:cNvPr id="783" name="Google Shape;783;p14"/>
          <p:cNvPicPr preferRelativeResize="0"/>
          <p:nvPr/>
        </p:nvPicPr>
        <p:blipFill>
          <a:blip r:embed="rId4">
            <a:alphaModFix/>
          </a:blip>
          <a:stretch>
            <a:fillRect/>
          </a:stretch>
        </p:blipFill>
        <p:spPr>
          <a:xfrm>
            <a:off x="4910929" y="1788885"/>
            <a:ext cx="3972220" cy="2265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5"/>
          <p:cNvSpPr txBox="1"/>
          <p:nvPr/>
        </p:nvSpPr>
        <p:spPr>
          <a:xfrm>
            <a:off x="1805760" y="338400"/>
            <a:ext cx="48142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Biểu diễn dữ liệu trên Kibana</a:t>
            </a:r>
            <a:endParaRPr b="0" i="0" sz="2800" u="none" cap="none" strike="noStrike">
              <a:solidFill>
                <a:srgbClr val="000000"/>
              </a:solidFill>
              <a:latin typeface="Arial"/>
              <a:ea typeface="Arial"/>
              <a:cs typeface="Arial"/>
              <a:sym typeface="Arial"/>
            </a:endParaRPr>
          </a:p>
        </p:txBody>
      </p:sp>
      <p:sp>
        <p:nvSpPr>
          <p:cNvPr id="789" name="Google Shape;789;p15"/>
          <p:cNvSpPr txBox="1"/>
          <p:nvPr/>
        </p:nvSpPr>
        <p:spPr>
          <a:xfrm>
            <a:off x="523550" y="4584575"/>
            <a:ext cx="38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Trung bình mức lương đối với Framework</a:t>
            </a:r>
            <a:endParaRPr/>
          </a:p>
        </p:txBody>
      </p:sp>
      <p:sp>
        <p:nvSpPr>
          <p:cNvPr id="790" name="Google Shape;790;p15"/>
          <p:cNvSpPr txBox="1"/>
          <p:nvPr/>
        </p:nvSpPr>
        <p:spPr>
          <a:xfrm>
            <a:off x="4796825" y="4584575"/>
            <a:ext cx="40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Trung bình mức lương đối với ngôn ngữ lập trình</a:t>
            </a:r>
            <a:endParaRPr/>
          </a:p>
        </p:txBody>
      </p:sp>
      <p:pic>
        <p:nvPicPr>
          <p:cNvPr id="791" name="Google Shape;791;p15"/>
          <p:cNvPicPr preferRelativeResize="0"/>
          <p:nvPr/>
        </p:nvPicPr>
        <p:blipFill>
          <a:blip r:embed="rId3">
            <a:alphaModFix/>
          </a:blip>
          <a:stretch>
            <a:fillRect/>
          </a:stretch>
        </p:blipFill>
        <p:spPr>
          <a:xfrm>
            <a:off x="292725" y="1816390"/>
            <a:ext cx="4167480" cy="2381417"/>
          </a:xfrm>
          <a:prstGeom prst="rect">
            <a:avLst/>
          </a:prstGeom>
          <a:noFill/>
          <a:ln>
            <a:noFill/>
          </a:ln>
        </p:spPr>
      </p:pic>
      <p:pic>
        <p:nvPicPr>
          <p:cNvPr id="792" name="Google Shape;792;p15"/>
          <p:cNvPicPr preferRelativeResize="0"/>
          <p:nvPr/>
        </p:nvPicPr>
        <p:blipFill>
          <a:blip r:embed="rId4">
            <a:alphaModFix/>
          </a:blip>
          <a:stretch>
            <a:fillRect/>
          </a:stretch>
        </p:blipFill>
        <p:spPr>
          <a:xfrm>
            <a:off x="4599630" y="1816390"/>
            <a:ext cx="4399046" cy="2525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210c1211637_0_23"/>
          <p:cNvSpPr txBox="1"/>
          <p:nvPr/>
        </p:nvSpPr>
        <p:spPr>
          <a:xfrm>
            <a:off x="1805760" y="338400"/>
            <a:ext cx="4814400" cy="57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Biểu diễn dữ liệu trên Kibana</a:t>
            </a:r>
            <a:endParaRPr b="0" i="0" sz="2800" u="none" cap="none" strike="noStrike">
              <a:solidFill>
                <a:srgbClr val="000000"/>
              </a:solidFill>
              <a:latin typeface="Arial"/>
              <a:ea typeface="Arial"/>
              <a:cs typeface="Arial"/>
              <a:sym typeface="Arial"/>
            </a:endParaRPr>
          </a:p>
        </p:txBody>
      </p:sp>
      <p:sp>
        <p:nvSpPr>
          <p:cNvPr id="798" name="Google Shape;798;g210c1211637_0_23"/>
          <p:cNvSpPr txBox="1"/>
          <p:nvPr/>
        </p:nvSpPr>
        <p:spPr>
          <a:xfrm>
            <a:off x="523550" y="4584575"/>
            <a:ext cx="38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Tỉ lệ phần trăm các lĩnh vực tuyển dụng</a:t>
            </a:r>
            <a:endParaRPr/>
          </a:p>
        </p:txBody>
      </p:sp>
      <p:sp>
        <p:nvSpPr>
          <p:cNvPr id="799" name="Google Shape;799;g210c1211637_0_23"/>
          <p:cNvSpPr txBox="1"/>
          <p:nvPr/>
        </p:nvSpPr>
        <p:spPr>
          <a:xfrm>
            <a:off x="4704850" y="4499675"/>
            <a:ext cx="40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Ngôn ngữ lập trình được tuyển dụng nhiều nhất</a:t>
            </a:r>
            <a:endParaRPr/>
          </a:p>
        </p:txBody>
      </p:sp>
      <p:pic>
        <p:nvPicPr>
          <p:cNvPr id="800" name="Google Shape;800;g210c1211637_0_23"/>
          <p:cNvPicPr preferRelativeResize="0"/>
          <p:nvPr/>
        </p:nvPicPr>
        <p:blipFill>
          <a:blip r:embed="rId3">
            <a:alphaModFix/>
          </a:blip>
          <a:stretch>
            <a:fillRect/>
          </a:stretch>
        </p:blipFill>
        <p:spPr>
          <a:xfrm>
            <a:off x="166550" y="1429150"/>
            <a:ext cx="4750549" cy="2819075"/>
          </a:xfrm>
          <a:prstGeom prst="rect">
            <a:avLst/>
          </a:prstGeom>
          <a:noFill/>
          <a:ln>
            <a:noFill/>
          </a:ln>
        </p:spPr>
      </p:pic>
      <p:pic>
        <p:nvPicPr>
          <p:cNvPr id="801" name="Google Shape;801;g210c1211637_0_23"/>
          <p:cNvPicPr preferRelativeResize="0"/>
          <p:nvPr/>
        </p:nvPicPr>
        <p:blipFill>
          <a:blip r:embed="rId4">
            <a:alphaModFix/>
          </a:blip>
          <a:stretch>
            <a:fillRect/>
          </a:stretch>
        </p:blipFill>
        <p:spPr>
          <a:xfrm>
            <a:off x="5012899" y="1823525"/>
            <a:ext cx="3922101" cy="2286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210d3df2b04_0_17"/>
          <p:cNvSpPr txBox="1"/>
          <p:nvPr/>
        </p:nvSpPr>
        <p:spPr>
          <a:xfrm>
            <a:off x="1805760" y="338400"/>
            <a:ext cx="4814400" cy="57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Biểu diễn dữ liệu trên Kibana</a:t>
            </a:r>
            <a:endParaRPr b="0" i="0" sz="2800" u="none" cap="none" strike="noStrike">
              <a:solidFill>
                <a:srgbClr val="000000"/>
              </a:solidFill>
              <a:latin typeface="Arial"/>
              <a:ea typeface="Arial"/>
              <a:cs typeface="Arial"/>
              <a:sym typeface="Arial"/>
            </a:endParaRPr>
          </a:p>
        </p:txBody>
      </p:sp>
      <p:sp>
        <p:nvSpPr>
          <p:cNvPr id="807" name="Google Shape;807;g210d3df2b04_0_17"/>
          <p:cNvSpPr txBox="1"/>
          <p:nvPr/>
        </p:nvSpPr>
        <p:spPr>
          <a:xfrm>
            <a:off x="523550" y="4584575"/>
            <a:ext cx="38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808" name="Google Shape;808;g210d3df2b04_0_17"/>
          <p:cNvSpPr txBox="1"/>
          <p:nvPr/>
        </p:nvSpPr>
        <p:spPr>
          <a:xfrm>
            <a:off x="2292275" y="3756800"/>
            <a:ext cx="407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Trung bình lương dựa vào design pattern</a:t>
            </a:r>
            <a:endParaRPr/>
          </a:p>
        </p:txBody>
      </p:sp>
      <p:pic>
        <p:nvPicPr>
          <p:cNvPr id="809" name="Google Shape;809;g210d3df2b04_0_17"/>
          <p:cNvPicPr preferRelativeResize="0"/>
          <p:nvPr/>
        </p:nvPicPr>
        <p:blipFill>
          <a:blip r:embed="rId3">
            <a:alphaModFix/>
          </a:blip>
          <a:stretch>
            <a:fillRect/>
          </a:stretch>
        </p:blipFill>
        <p:spPr>
          <a:xfrm>
            <a:off x="2178825" y="1066500"/>
            <a:ext cx="4441325" cy="253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6"/>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Kết luận và đánh giá</a:t>
            </a:r>
            <a:endParaRPr b="0" i="0" sz="2800" u="none" cap="none" strike="noStrike">
              <a:solidFill>
                <a:srgbClr val="000000"/>
              </a:solidFill>
              <a:latin typeface="Arial"/>
              <a:ea typeface="Arial"/>
              <a:cs typeface="Arial"/>
              <a:sym typeface="Arial"/>
            </a:endParaRPr>
          </a:p>
        </p:txBody>
      </p:sp>
      <p:sp>
        <p:nvSpPr>
          <p:cNvPr id="815" name="Google Shape;815;p16"/>
          <p:cNvSpPr/>
          <p:nvPr/>
        </p:nvSpPr>
        <p:spPr>
          <a:xfrm>
            <a:off x="752400" y="1029600"/>
            <a:ext cx="6677640" cy="2010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Hệ thống cho thấy những lợi ích mà một hệ thống Big Data đem lại như: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khả năng lưu trữ, tìm kiếm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biểu diễn lượng lớn dữ liệu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khả năng mở rộng khi lượng tài nguyên hiện tại không đủ,</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khả năng chịu lỗi trong một mạng phân tán khi có những thành phần trong mạng gặp trục trặc.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7"/>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Kết luận và đánh giá</a:t>
            </a:r>
            <a:endParaRPr b="0" i="0" sz="2800" u="none" cap="none" strike="noStrike">
              <a:solidFill>
                <a:srgbClr val="000000"/>
              </a:solidFill>
              <a:latin typeface="Arial"/>
              <a:ea typeface="Arial"/>
              <a:cs typeface="Arial"/>
              <a:sym typeface="Arial"/>
            </a:endParaRPr>
          </a:p>
        </p:txBody>
      </p:sp>
      <p:sp>
        <p:nvSpPr>
          <p:cNvPr id="821" name="Google Shape;821;p17"/>
          <p:cNvSpPr/>
          <p:nvPr/>
        </p:nvSpPr>
        <p:spPr>
          <a:xfrm>
            <a:off x="1052280" y="1279080"/>
            <a:ext cx="6677640" cy="25592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Hạn chế: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Lượng dữ liệu thu được còn khá ít</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Luồng thực hiện của hệ thống còn khá rời rạc</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Thời gian chạy của Spark vẫn khá lâu do thực hiện trên chế độ Stand Alone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Định hướng khắc phục:</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Thu thập dữ liệu từ nhiều trang thông tin tuyển dụng hơn</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Tìm hiểu và áp dụng các công nghệ Kafka, RabbitMQ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Thực hiện chế độ ph</a:t>
            </a:r>
            <a:r>
              <a:rPr lang="en-US" sz="1800"/>
              <a:t>ân</a:t>
            </a:r>
            <a:r>
              <a:rPr b="0" i="0" lang="en-US" sz="1800" u="none" cap="none" strike="noStrike">
                <a:solidFill>
                  <a:srgbClr val="000000"/>
                </a:solidFill>
                <a:latin typeface="Arial"/>
                <a:ea typeface="Arial"/>
                <a:cs typeface="Arial"/>
                <a:sym typeface="Arial"/>
              </a:rPr>
              <a:t> tán trên nhiều máy hơn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g210d3df2b04_0_32"/>
          <p:cNvGrpSpPr/>
          <p:nvPr/>
        </p:nvGrpSpPr>
        <p:grpSpPr>
          <a:xfrm>
            <a:off x="0" y="898200"/>
            <a:ext cx="5343400" cy="4183610"/>
            <a:chOff x="0" y="898200"/>
            <a:chExt cx="5343400" cy="4183610"/>
          </a:xfrm>
        </p:grpSpPr>
        <p:sp>
          <p:nvSpPr>
            <p:cNvPr id="508" name="Google Shape;508;g210d3df2b04_0_32"/>
            <p:cNvSpPr/>
            <p:nvPr/>
          </p:nvSpPr>
          <p:spPr>
            <a:xfrm>
              <a:off x="289080" y="898200"/>
              <a:ext cx="4800860" cy="4086829"/>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10d3df2b04_0_32"/>
            <p:cNvSpPr/>
            <p:nvPr/>
          </p:nvSpPr>
          <p:spPr>
            <a:xfrm>
              <a:off x="431280" y="898200"/>
              <a:ext cx="4611820" cy="4081430"/>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210d3df2b04_0_32"/>
            <p:cNvSpPr/>
            <p:nvPr/>
          </p:nvSpPr>
          <p:spPr>
            <a:xfrm>
              <a:off x="4548240" y="3276720"/>
              <a:ext cx="710314" cy="1797570"/>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210d3df2b04_0_32"/>
            <p:cNvSpPr/>
            <p:nvPr/>
          </p:nvSpPr>
          <p:spPr>
            <a:xfrm>
              <a:off x="2018520" y="2671920"/>
              <a:ext cx="2126594" cy="2409799"/>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sp>
        <p:sp>
          <p:nvSpPr>
            <p:cNvPr id="512" name="Google Shape;512;g210d3df2b04_0_32"/>
            <p:cNvSpPr/>
            <p:nvPr/>
          </p:nvSpPr>
          <p:spPr>
            <a:xfrm>
              <a:off x="2018520" y="2875320"/>
              <a:ext cx="1947537" cy="2206344"/>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sp>
        <p:sp>
          <p:nvSpPr>
            <p:cNvPr id="513" name="Google Shape;513;g210d3df2b04_0_32"/>
            <p:cNvSpPr/>
            <p:nvPr/>
          </p:nvSpPr>
          <p:spPr>
            <a:xfrm>
              <a:off x="3958920" y="2679120"/>
              <a:ext cx="179630" cy="2395161"/>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sp>
        <p:sp>
          <p:nvSpPr>
            <p:cNvPr id="514" name="Google Shape;514;g210d3df2b04_0_32"/>
            <p:cNvSpPr/>
            <p:nvPr/>
          </p:nvSpPr>
          <p:spPr>
            <a:xfrm>
              <a:off x="4051080" y="4633560"/>
              <a:ext cx="87480" cy="440629"/>
            </a:xfrm>
            <a:custGeom>
              <a:rect b="b" l="l" r="r" t="t"/>
              <a:pathLst>
                <a:path extrusionOk="0" h="22059" w="4396">
                  <a:moveTo>
                    <a:pt x="0" y="1"/>
                  </a:moveTo>
                  <a:lnTo>
                    <a:pt x="0" y="22058"/>
                  </a:lnTo>
                  <a:lnTo>
                    <a:pt x="4396" y="22058"/>
                  </a:lnTo>
                  <a:lnTo>
                    <a:pt x="4396" y="1"/>
                  </a:lnTo>
                  <a:close/>
                </a:path>
              </a:pathLst>
            </a:custGeom>
            <a:solidFill>
              <a:srgbClr val="FFFFFF"/>
            </a:solidFill>
            <a:ln>
              <a:noFill/>
            </a:ln>
          </p:spPr>
        </p:sp>
        <p:sp>
          <p:nvSpPr>
            <p:cNvPr id="515" name="Google Shape;515;g210d3df2b04_0_32"/>
            <p:cNvSpPr/>
            <p:nvPr/>
          </p:nvSpPr>
          <p:spPr>
            <a:xfrm>
              <a:off x="4044600" y="4627080"/>
              <a:ext cx="100443" cy="454679"/>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10d3df2b04_0_32"/>
            <p:cNvSpPr/>
            <p:nvPr/>
          </p:nvSpPr>
          <p:spPr>
            <a:xfrm>
              <a:off x="4138920" y="4327560"/>
              <a:ext cx="379083" cy="747033"/>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sp>
        <p:sp>
          <p:nvSpPr>
            <p:cNvPr id="517" name="Google Shape;517;g210d3df2b04_0_32"/>
            <p:cNvSpPr/>
            <p:nvPr/>
          </p:nvSpPr>
          <p:spPr>
            <a:xfrm>
              <a:off x="4131720" y="4320720"/>
              <a:ext cx="392767" cy="760644"/>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210d3df2b04_0_32"/>
            <p:cNvSpPr/>
            <p:nvPr/>
          </p:nvSpPr>
          <p:spPr>
            <a:xfrm>
              <a:off x="1081080" y="4633560"/>
              <a:ext cx="87480" cy="440629"/>
            </a:xfrm>
            <a:custGeom>
              <a:rect b="b" l="l" r="r" t="t"/>
              <a:pathLst>
                <a:path extrusionOk="0" h="22059" w="4396">
                  <a:moveTo>
                    <a:pt x="1" y="1"/>
                  </a:moveTo>
                  <a:lnTo>
                    <a:pt x="1" y="22058"/>
                  </a:lnTo>
                  <a:lnTo>
                    <a:pt x="4396" y="22058"/>
                  </a:lnTo>
                  <a:lnTo>
                    <a:pt x="4396" y="1"/>
                  </a:lnTo>
                  <a:close/>
                </a:path>
              </a:pathLst>
            </a:custGeom>
            <a:solidFill>
              <a:srgbClr val="FFFFFF"/>
            </a:solidFill>
            <a:ln>
              <a:noFill/>
            </a:ln>
          </p:spPr>
        </p:sp>
        <p:sp>
          <p:nvSpPr>
            <p:cNvPr id="519" name="Google Shape;519;g210d3df2b04_0_32"/>
            <p:cNvSpPr/>
            <p:nvPr/>
          </p:nvSpPr>
          <p:spPr>
            <a:xfrm>
              <a:off x="1074240" y="4627080"/>
              <a:ext cx="100435" cy="454679"/>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210d3df2b04_0_32"/>
            <p:cNvSpPr/>
            <p:nvPr/>
          </p:nvSpPr>
          <p:spPr>
            <a:xfrm>
              <a:off x="1168920" y="4327560"/>
              <a:ext cx="379063" cy="747033"/>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sp>
        <p:sp>
          <p:nvSpPr>
            <p:cNvPr id="521" name="Google Shape;521;g210d3df2b04_0_32"/>
            <p:cNvSpPr/>
            <p:nvPr/>
          </p:nvSpPr>
          <p:spPr>
            <a:xfrm>
              <a:off x="1161360" y="4320720"/>
              <a:ext cx="392767" cy="760644"/>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10d3df2b04_0_32"/>
            <p:cNvSpPr/>
            <p:nvPr/>
          </p:nvSpPr>
          <p:spPr>
            <a:xfrm>
              <a:off x="743040" y="4257360"/>
              <a:ext cx="4053753" cy="4539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sp>
        <p:sp>
          <p:nvSpPr>
            <p:cNvPr id="523" name="Google Shape;523;g210d3df2b04_0_32"/>
            <p:cNvSpPr/>
            <p:nvPr/>
          </p:nvSpPr>
          <p:spPr>
            <a:xfrm>
              <a:off x="736560" y="4250520"/>
              <a:ext cx="4066792" cy="467268"/>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10d3df2b04_0_32"/>
            <p:cNvSpPr/>
            <p:nvPr/>
          </p:nvSpPr>
          <p:spPr>
            <a:xfrm>
              <a:off x="744840" y="4257360"/>
              <a:ext cx="4052133" cy="424422"/>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sp>
        <p:sp>
          <p:nvSpPr>
            <p:cNvPr id="525" name="Google Shape;525;g210d3df2b04_0_32"/>
            <p:cNvSpPr/>
            <p:nvPr/>
          </p:nvSpPr>
          <p:spPr>
            <a:xfrm>
              <a:off x="737280" y="4250160"/>
              <a:ext cx="4066772" cy="439210"/>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10d3df2b04_0_32"/>
            <p:cNvSpPr/>
            <p:nvPr/>
          </p:nvSpPr>
          <p:spPr>
            <a:xfrm>
              <a:off x="3669120" y="4439880"/>
              <a:ext cx="604478" cy="170639"/>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sp>
        <p:sp>
          <p:nvSpPr>
            <p:cNvPr id="527" name="Google Shape;527;g210d3df2b04_0_32"/>
            <p:cNvSpPr/>
            <p:nvPr/>
          </p:nvSpPr>
          <p:spPr>
            <a:xfrm>
              <a:off x="3661920" y="4433040"/>
              <a:ext cx="619188" cy="184318"/>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10d3df2b04_0_32"/>
            <p:cNvSpPr/>
            <p:nvPr/>
          </p:nvSpPr>
          <p:spPr>
            <a:xfrm>
              <a:off x="4244040" y="4257360"/>
              <a:ext cx="553292" cy="4539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sp>
        <p:sp>
          <p:nvSpPr>
            <p:cNvPr id="529" name="Google Shape;529;g210d3df2b04_0_32"/>
            <p:cNvSpPr/>
            <p:nvPr/>
          </p:nvSpPr>
          <p:spPr>
            <a:xfrm>
              <a:off x="4237200" y="4250520"/>
              <a:ext cx="566257" cy="46764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210d3df2b04_0_32"/>
            <p:cNvSpPr/>
            <p:nvPr/>
          </p:nvSpPr>
          <p:spPr>
            <a:xfrm>
              <a:off x="3776040" y="4269600"/>
              <a:ext cx="731486" cy="226429"/>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210d3df2b04_0_32"/>
            <p:cNvSpPr/>
            <p:nvPr/>
          </p:nvSpPr>
          <p:spPr>
            <a:xfrm>
              <a:off x="3858120" y="4449240"/>
              <a:ext cx="209528" cy="140758"/>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10d3df2b04_0_32"/>
            <p:cNvSpPr/>
            <p:nvPr/>
          </p:nvSpPr>
          <p:spPr>
            <a:xfrm>
              <a:off x="3978720" y="4473720"/>
              <a:ext cx="57598" cy="95042"/>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210d3df2b04_0_32"/>
            <p:cNvSpPr/>
            <p:nvPr/>
          </p:nvSpPr>
          <p:spPr>
            <a:xfrm>
              <a:off x="2251440" y="4381920"/>
              <a:ext cx="1617918" cy="252729"/>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sp>
        <p:sp>
          <p:nvSpPr>
            <p:cNvPr id="534" name="Google Shape;534;g210d3df2b04_0_32"/>
            <p:cNvSpPr/>
            <p:nvPr/>
          </p:nvSpPr>
          <p:spPr>
            <a:xfrm>
              <a:off x="2243880" y="4375440"/>
              <a:ext cx="1632596" cy="265681"/>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10d3df2b04_0_32"/>
            <p:cNvSpPr/>
            <p:nvPr/>
          </p:nvSpPr>
          <p:spPr>
            <a:xfrm>
              <a:off x="3546360" y="4375440"/>
              <a:ext cx="330108" cy="281872"/>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210d3df2b04_0_32"/>
            <p:cNvSpPr/>
            <p:nvPr/>
          </p:nvSpPr>
          <p:spPr>
            <a:xfrm>
              <a:off x="2251440" y="4635000"/>
              <a:ext cx="1301012" cy="15120"/>
            </a:xfrm>
            <a:custGeom>
              <a:rect b="b" l="l" r="r" t="t"/>
              <a:pathLst>
                <a:path extrusionOk="0" h="775" w="65075">
                  <a:moveTo>
                    <a:pt x="0" y="1"/>
                  </a:moveTo>
                  <a:lnTo>
                    <a:pt x="0" y="774"/>
                  </a:lnTo>
                  <a:lnTo>
                    <a:pt x="65075" y="774"/>
                  </a:lnTo>
                  <a:lnTo>
                    <a:pt x="65075" y="1"/>
                  </a:lnTo>
                  <a:close/>
                </a:path>
              </a:pathLst>
            </a:custGeom>
            <a:solidFill>
              <a:srgbClr val="FFFFFF"/>
            </a:solidFill>
            <a:ln>
              <a:noFill/>
            </a:ln>
          </p:spPr>
        </p:sp>
        <p:sp>
          <p:nvSpPr>
            <p:cNvPr id="537" name="Google Shape;537;g210d3df2b04_0_32"/>
            <p:cNvSpPr/>
            <p:nvPr/>
          </p:nvSpPr>
          <p:spPr>
            <a:xfrm>
              <a:off x="2243880" y="4627800"/>
              <a:ext cx="1315851" cy="29880"/>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10d3df2b04_0_32"/>
            <p:cNvSpPr/>
            <p:nvPr/>
          </p:nvSpPr>
          <p:spPr>
            <a:xfrm>
              <a:off x="2626560" y="4518720"/>
              <a:ext cx="142193" cy="47518"/>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210d3df2b04_0_32"/>
            <p:cNvSpPr/>
            <p:nvPr/>
          </p:nvSpPr>
          <p:spPr>
            <a:xfrm>
              <a:off x="2712960" y="4518720"/>
              <a:ext cx="142193" cy="47518"/>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210d3df2b04_0_32"/>
            <p:cNvSpPr/>
            <p:nvPr/>
          </p:nvSpPr>
          <p:spPr>
            <a:xfrm>
              <a:off x="2540160" y="4518720"/>
              <a:ext cx="142193" cy="47518"/>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210d3df2b04_0_32"/>
            <p:cNvSpPr/>
            <p:nvPr/>
          </p:nvSpPr>
          <p:spPr>
            <a:xfrm>
              <a:off x="2582640" y="4485240"/>
              <a:ext cx="142193" cy="46797"/>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210d3df2b04_0_32"/>
            <p:cNvSpPr/>
            <p:nvPr/>
          </p:nvSpPr>
          <p:spPr>
            <a:xfrm>
              <a:off x="2710440" y="4451040"/>
              <a:ext cx="142193" cy="47518"/>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210d3df2b04_0_32"/>
            <p:cNvSpPr/>
            <p:nvPr/>
          </p:nvSpPr>
          <p:spPr>
            <a:xfrm>
              <a:off x="2624040" y="4451040"/>
              <a:ext cx="142193" cy="47518"/>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10d3df2b04_0_32"/>
            <p:cNvSpPr/>
            <p:nvPr/>
          </p:nvSpPr>
          <p:spPr>
            <a:xfrm>
              <a:off x="2798280" y="4518720"/>
              <a:ext cx="142193" cy="47518"/>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10d3df2b04_0_32"/>
            <p:cNvSpPr/>
            <p:nvPr/>
          </p:nvSpPr>
          <p:spPr>
            <a:xfrm>
              <a:off x="3228120" y="4518720"/>
              <a:ext cx="142193" cy="47518"/>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210d3df2b04_0_32"/>
            <p:cNvSpPr/>
            <p:nvPr/>
          </p:nvSpPr>
          <p:spPr>
            <a:xfrm>
              <a:off x="2795760" y="4451040"/>
              <a:ext cx="142193" cy="47518"/>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210d3df2b04_0_32"/>
            <p:cNvSpPr/>
            <p:nvPr/>
          </p:nvSpPr>
          <p:spPr>
            <a:xfrm>
              <a:off x="2884680" y="4518720"/>
              <a:ext cx="142193" cy="47518"/>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10d3df2b04_0_32"/>
            <p:cNvSpPr/>
            <p:nvPr/>
          </p:nvSpPr>
          <p:spPr>
            <a:xfrm>
              <a:off x="3399840" y="4518720"/>
              <a:ext cx="142193" cy="47518"/>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10d3df2b04_0_32"/>
            <p:cNvSpPr/>
            <p:nvPr/>
          </p:nvSpPr>
          <p:spPr>
            <a:xfrm>
              <a:off x="3442320" y="4485240"/>
              <a:ext cx="142193" cy="46797"/>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210d3df2b04_0_32"/>
            <p:cNvSpPr/>
            <p:nvPr/>
          </p:nvSpPr>
          <p:spPr>
            <a:xfrm>
              <a:off x="3314520" y="4518720"/>
              <a:ext cx="142193" cy="47518"/>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10d3df2b04_0_32"/>
            <p:cNvSpPr/>
            <p:nvPr/>
          </p:nvSpPr>
          <p:spPr>
            <a:xfrm>
              <a:off x="3142800" y="4518720"/>
              <a:ext cx="142193" cy="47518"/>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10d3df2b04_0_32"/>
            <p:cNvSpPr/>
            <p:nvPr/>
          </p:nvSpPr>
          <p:spPr>
            <a:xfrm>
              <a:off x="2970000" y="4518720"/>
              <a:ext cx="142193" cy="47518"/>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210d3df2b04_0_32"/>
            <p:cNvSpPr/>
            <p:nvPr/>
          </p:nvSpPr>
          <p:spPr>
            <a:xfrm>
              <a:off x="3056400" y="4518720"/>
              <a:ext cx="142193" cy="47518"/>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10d3df2b04_0_32"/>
            <p:cNvSpPr/>
            <p:nvPr/>
          </p:nvSpPr>
          <p:spPr>
            <a:xfrm>
              <a:off x="3140280" y="4451040"/>
              <a:ext cx="142193" cy="47518"/>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10d3df2b04_0_32"/>
            <p:cNvSpPr/>
            <p:nvPr/>
          </p:nvSpPr>
          <p:spPr>
            <a:xfrm>
              <a:off x="3270240" y="4485240"/>
              <a:ext cx="142193" cy="46797"/>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210d3df2b04_0_32"/>
            <p:cNvSpPr/>
            <p:nvPr/>
          </p:nvSpPr>
          <p:spPr>
            <a:xfrm>
              <a:off x="3097800" y="4485240"/>
              <a:ext cx="142193" cy="46797"/>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10d3df2b04_0_32"/>
            <p:cNvSpPr/>
            <p:nvPr/>
          </p:nvSpPr>
          <p:spPr>
            <a:xfrm>
              <a:off x="2926080" y="4485240"/>
              <a:ext cx="142193" cy="46797"/>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210d3df2b04_0_32"/>
            <p:cNvSpPr/>
            <p:nvPr/>
          </p:nvSpPr>
          <p:spPr>
            <a:xfrm>
              <a:off x="3184200" y="4485240"/>
              <a:ext cx="142193" cy="46797"/>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210d3df2b04_0_32"/>
            <p:cNvSpPr/>
            <p:nvPr/>
          </p:nvSpPr>
          <p:spPr>
            <a:xfrm>
              <a:off x="2882160" y="4451040"/>
              <a:ext cx="142193" cy="47518"/>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210d3df2b04_0_32"/>
            <p:cNvSpPr/>
            <p:nvPr/>
          </p:nvSpPr>
          <p:spPr>
            <a:xfrm>
              <a:off x="2667960" y="4485240"/>
              <a:ext cx="142209" cy="46797"/>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10d3df2b04_0_32"/>
            <p:cNvSpPr/>
            <p:nvPr/>
          </p:nvSpPr>
          <p:spPr>
            <a:xfrm>
              <a:off x="2840760" y="4485240"/>
              <a:ext cx="142193" cy="46797"/>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10d3df2b04_0_32"/>
            <p:cNvSpPr/>
            <p:nvPr/>
          </p:nvSpPr>
          <p:spPr>
            <a:xfrm>
              <a:off x="2754360" y="4485240"/>
              <a:ext cx="142193" cy="46797"/>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210d3df2b04_0_32"/>
            <p:cNvSpPr/>
            <p:nvPr/>
          </p:nvSpPr>
          <p:spPr>
            <a:xfrm>
              <a:off x="3012480" y="4485240"/>
              <a:ext cx="142193" cy="46797"/>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10d3df2b04_0_32"/>
            <p:cNvSpPr/>
            <p:nvPr/>
          </p:nvSpPr>
          <p:spPr>
            <a:xfrm>
              <a:off x="3053880" y="4451040"/>
              <a:ext cx="142193" cy="47518"/>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210d3df2b04_0_32"/>
            <p:cNvSpPr/>
            <p:nvPr/>
          </p:nvSpPr>
          <p:spPr>
            <a:xfrm>
              <a:off x="3483720" y="4451040"/>
              <a:ext cx="142193" cy="47518"/>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210d3df2b04_0_32"/>
            <p:cNvSpPr/>
            <p:nvPr/>
          </p:nvSpPr>
          <p:spPr>
            <a:xfrm>
              <a:off x="2968560" y="4451040"/>
              <a:ext cx="142193" cy="47518"/>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10d3df2b04_0_32"/>
            <p:cNvSpPr/>
            <p:nvPr/>
          </p:nvSpPr>
          <p:spPr>
            <a:xfrm>
              <a:off x="3312000" y="4451040"/>
              <a:ext cx="142193" cy="47518"/>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10d3df2b04_0_32"/>
            <p:cNvSpPr/>
            <p:nvPr/>
          </p:nvSpPr>
          <p:spPr>
            <a:xfrm>
              <a:off x="3398040" y="4451040"/>
              <a:ext cx="142193" cy="47518"/>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210d3df2b04_0_32"/>
            <p:cNvSpPr/>
            <p:nvPr/>
          </p:nvSpPr>
          <p:spPr>
            <a:xfrm>
              <a:off x="3355920" y="4485240"/>
              <a:ext cx="142193" cy="46797"/>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210d3df2b04_0_32"/>
            <p:cNvSpPr/>
            <p:nvPr/>
          </p:nvSpPr>
          <p:spPr>
            <a:xfrm>
              <a:off x="3225600" y="4451040"/>
              <a:ext cx="142193" cy="47518"/>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210d3df2b04_0_32"/>
            <p:cNvSpPr/>
            <p:nvPr/>
          </p:nvSpPr>
          <p:spPr>
            <a:xfrm>
              <a:off x="3015000" y="4552920"/>
              <a:ext cx="142193" cy="46801"/>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210d3df2b04_0_32"/>
            <p:cNvSpPr/>
            <p:nvPr/>
          </p:nvSpPr>
          <p:spPr>
            <a:xfrm>
              <a:off x="3100320" y="4552920"/>
              <a:ext cx="142193" cy="46801"/>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10d3df2b04_0_32"/>
            <p:cNvSpPr/>
            <p:nvPr/>
          </p:nvSpPr>
          <p:spPr>
            <a:xfrm>
              <a:off x="2928600" y="4552920"/>
              <a:ext cx="142193" cy="46801"/>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10d3df2b04_0_32"/>
            <p:cNvSpPr/>
            <p:nvPr/>
          </p:nvSpPr>
          <p:spPr>
            <a:xfrm>
              <a:off x="3186720" y="4552920"/>
              <a:ext cx="142193" cy="46801"/>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10d3df2b04_0_32"/>
            <p:cNvSpPr/>
            <p:nvPr/>
          </p:nvSpPr>
          <p:spPr>
            <a:xfrm>
              <a:off x="2842200" y="4552920"/>
              <a:ext cx="142193" cy="46801"/>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210d3df2b04_0_32"/>
            <p:cNvSpPr/>
            <p:nvPr/>
          </p:nvSpPr>
          <p:spPr>
            <a:xfrm>
              <a:off x="2756880" y="4552920"/>
              <a:ext cx="142209" cy="46801"/>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210d3df2b04_0_32"/>
            <p:cNvSpPr/>
            <p:nvPr/>
          </p:nvSpPr>
          <p:spPr>
            <a:xfrm>
              <a:off x="3272040" y="4552920"/>
              <a:ext cx="142193" cy="46801"/>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210d3df2b04_0_32"/>
            <p:cNvSpPr/>
            <p:nvPr/>
          </p:nvSpPr>
          <p:spPr>
            <a:xfrm>
              <a:off x="2584440" y="4552920"/>
              <a:ext cx="142920" cy="46801"/>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210d3df2b04_0_32"/>
            <p:cNvSpPr/>
            <p:nvPr/>
          </p:nvSpPr>
          <p:spPr>
            <a:xfrm>
              <a:off x="2670480" y="4552920"/>
              <a:ext cx="142193" cy="46801"/>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10d3df2b04_0_32"/>
            <p:cNvSpPr/>
            <p:nvPr/>
          </p:nvSpPr>
          <p:spPr>
            <a:xfrm>
              <a:off x="3527640" y="4485240"/>
              <a:ext cx="142920" cy="46797"/>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210d3df2b04_0_32"/>
            <p:cNvSpPr/>
            <p:nvPr/>
          </p:nvSpPr>
          <p:spPr>
            <a:xfrm>
              <a:off x="3611520" y="4417560"/>
              <a:ext cx="142193" cy="46797"/>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10d3df2b04_0_32"/>
            <p:cNvSpPr/>
            <p:nvPr/>
          </p:nvSpPr>
          <p:spPr>
            <a:xfrm>
              <a:off x="3570120" y="4451040"/>
              <a:ext cx="142193" cy="47518"/>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210d3df2b04_0_32"/>
            <p:cNvSpPr/>
            <p:nvPr/>
          </p:nvSpPr>
          <p:spPr>
            <a:xfrm>
              <a:off x="2498760" y="4552920"/>
              <a:ext cx="142193" cy="46801"/>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210d3df2b04_0_32"/>
            <p:cNvSpPr/>
            <p:nvPr/>
          </p:nvSpPr>
          <p:spPr>
            <a:xfrm>
              <a:off x="3358440" y="4552920"/>
              <a:ext cx="142193" cy="46801"/>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210d3df2b04_0_32"/>
            <p:cNvSpPr/>
            <p:nvPr/>
          </p:nvSpPr>
          <p:spPr>
            <a:xfrm>
              <a:off x="3444480" y="4552920"/>
              <a:ext cx="142193" cy="46801"/>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10d3df2b04_0_32"/>
            <p:cNvSpPr/>
            <p:nvPr/>
          </p:nvSpPr>
          <p:spPr>
            <a:xfrm>
              <a:off x="3486240" y="4518720"/>
              <a:ext cx="142193" cy="47518"/>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210d3df2b04_0_32"/>
            <p:cNvSpPr/>
            <p:nvPr/>
          </p:nvSpPr>
          <p:spPr>
            <a:xfrm>
              <a:off x="2496240" y="4485240"/>
              <a:ext cx="142193" cy="46797"/>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10d3df2b04_0_32"/>
            <p:cNvSpPr/>
            <p:nvPr/>
          </p:nvSpPr>
          <p:spPr>
            <a:xfrm>
              <a:off x="3096360" y="4417560"/>
              <a:ext cx="142193" cy="46797"/>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10d3df2b04_0_32"/>
            <p:cNvSpPr/>
            <p:nvPr/>
          </p:nvSpPr>
          <p:spPr>
            <a:xfrm>
              <a:off x="3181680" y="4417560"/>
              <a:ext cx="142193" cy="46797"/>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210d3df2b04_0_32"/>
            <p:cNvSpPr/>
            <p:nvPr/>
          </p:nvSpPr>
          <p:spPr>
            <a:xfrm>
              <a:off x="3009960" y="4417560"/>
              <a:ext cx="142193" cy="46797"/>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210d3df2b04_0_32"/>
            <p:cNvSpPr/>
            <p:nvPr/>
          </p:nvSpPr>
          <p:spPr>
            <a:xfrm>
              <a:off x="3268080" y="4417560"/>
              <a:ext cx="142193" cy="46797"/>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210d3df2b04_0_32"/>
            <p:cNvSpPr/>
            <p:nvPr/>
          </p:nvSpPr>
          <p:spPr>
            <a:xfrm>
              <a:off x="3439800" y="4417560"/>
              <a:ext cx="142193" cy="46797"/>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10d3df2b04_0_32"/>
            <p:cNvSpPr/>
            <p:nvPr/>
          </p:nvSpPr>
          <p:spPr>
            <a:xfrm>
              <a:off x="3353400" y="4417560"/>
              <a:ext cx="142193" cy="46797"/>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210d3df2b04_0_32"/>
            <p:cNvSpPr/>
            <p:nvPr/>
          </p:nvSpPr>
          <p:spPr>
            <a:xfrm>
              <a:off x="2923560" y="4417560"/>
              <a:ext cx="142193" cy="46797"/>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10d3df2b04_0_32"/>
            <p:cNvSpPr/>
            <p:nvPr/>
          </p:nvSpPr>
          <p:spPr>
            <a:xfrm>
              <a:off x="2454840" y="4518720"/>
              <a:ext cx="142193" cy="47518"/>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10d3df2b04_0_32"/>
            <p:cNvSpPr/>
            <p:nvPr/>
          </p:nvSpPr>
          <p:spPr>
            <a:xfrm>
              <a:off x="2538000" y="4451040"/>
              <a:ext cx="142922" cy="47518"/>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210d3df2b04_0_32"/>
            <p:cNvSpPr/>
            <p:nvPr/>
          </p:nvSpPr>
          <p:spPr>
            <a:xfrm>
              <a:off x="3525840" y="4417560"/>
              <a:ext cx="142193" cy="46797"/>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210d3df2b04_0_32"/>
            <p:cNvSpPr/>
            <p:nvPr/>
          </p:nvSpPr>
          <p:spPr>
            <a:xfrm>
              <a:off x="2412360" y="4552920"/>
              <a:ext cx="142193" cy="46801"/>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10d3df2b04_0_32"/>
            <p:cNvSpPr/>
            <p:nvPr/>
          </p:nvSpPr>
          <p:spPr>
            <a:xfrm>
              <a:off x="2580120" y="4417560"/>
              <a:ext cx="142193" cy="46797"/>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210d3df2b04_0_32"/>
            <p:cNvSpPr/>
            <p:nvPr/>
          </p:nvSpPr>
          <p:spPr>
            <a:xfrm>
              <a:off x="2751840" y="4417560"/>
              <a:ext cx="142193" cy="46797"/>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210d3df2b04_0_32"/>
            <p:cNvSpPr/>
            <p:nvPr/>
          </p:nvSpPr>
          <p:spPr>
            <a:xfrm>
              <a:off x="2665800" y="4417560"/>
              <a:ext cx="142922" cy="46797"/>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210d3df2b04_0_32"/>
            <p:cNvSpPr/>
            <p:nvPr/>
          </p:nvSpPr>
          <p:spPr>
            <a:xfrm>
              <a:off x="2838240" y="4417560"/>
              <a:ext cx="142193" cy="46797"/>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210d3df2b04_0_32"/>
            <p:cNvSpPr/>
            <p:nvPr/>
          </p:nvSpPr>
          <p:spPr>
            <a:xfrm>
              <a:off x="3457800" y="4290840"/>
              <a:ext cx="525623" cy="5832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210d3df2b04_0_32"/>
            <p:cNvSpPr/>
            <p:nvPr/>
          </p:nvSpPr>
          <p:spPr>
            <a:xfrm>
              <a:off x="3453480" y="4284360"/>
              <a:ext cx="533493" cy="71282"/>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210d3df2b04_0_32"/>
            <p:cNvSpPr/>
            <p:nvPr/>
          </p:nvSpPr>
          <p:spPr>
            <a:xfrm>
              <a:off x="3701880" y="4010760"/>
              <a:ext cx="81716" cy="313925"/>
            </a:xfrm>
            <a:custGeom>
              <a:rect b="b" l="l" r="r" t="t"/>
              <a:pathLst>
                <a:path extrusionOk="0" h="15710" w="4111">
                  <a:moveTo>
                    <a:pt x="0" y="0"/>
                  </a:moveTo>
                  <a:lnTo>
                    <a:pt x="0" y="15709"/>
                  </a:lnTo>
                  <a:lnTo>
                    <a:pt x="4111" y="15709"/>
                  </a:lnTo>
                  <a:lnTo>
                    <a:pt x="4111" y="0"/>
                  </a:lnTo>
                  <a:close/>
                </a:path>
              </a:pathLst>
            </a:custGeom>
            <a:solidFill>
              <a:schemeClr val="lt1"/>
            </a:solidFill>
            <a:ln>
              <a:noFill/>
            </a:ln>
          </p:spPr>
        </p:sp>
        <p:sp>
          <p:nvSpPr>
            <p:cNvPr id="606" name="Google Shape;606;g210d3df2b04_0_32"/>
            <p:cNvSpPr/>
            <p:nvPr/>
          </p:nvSpPr>
          <p:spPr>
            <a:xfrm>
              <a:off x="3695400" y="4003560"/>
              <a:ext cx="95760" cy="327589"/>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10d3df2b04_0_32"/>
            <p:cNvSpPr/>
            <p:nvPr/>
          </p:nvSpPr>
          <p:spPr>
            <a:xfrm>
              <a:off x="3688920" y="4010760"/>
              <a:ext cx="108003" cy="227521"/>
            </a:xfrm>
            <a:custGeom>
              <a:rect b="b" l="l" r="r" t="t"/>
              <a:pathLst>
                <a:path extrusionOk="0" h="11396" w="5413">
                  <a:moveTo>
                    <a:pt x="0" y="0"/>
                  </a:moveTo>
                  <a:lnTo>
                    <a:pt x="0" y="11395"/>
                  </a:lnTo>
                  <a:lnTo>
                    <a:pt x="5413" y="11395"/>
                  </a:lnTo>
                  <a:lnTo>
                    <a:pt x="5413" y="0"/>
                  </a:lnTo>
                  <a:close/>
                </a:path>
              </a:pathLst>
            </a:custGeom>
            <a:solidFill>
              <a:schemeClr val="dk2"/>
            </a:solidFill>
            <a:ln>
              <a:noFill/>
            </a:ln>
          </p:spPr>
        </p:sp>
        <p:sp>
          <p:nvSpPr>
            <p:cNvPr id="608" name="Google Shape;608;g210d3df2b04_0_32"/>
            <p:cNvSpPr/>
            <p:nvPr/>
          </p:nvSpPr>
          <p:spPr>
            <a:xfrm>
              <a:off x="3682440" y="4003560"/>
              <a:ext cx="121677" cy="241548"/>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210d3df2b04_0_32"/>
            <p:cNvSpPr/>
            <p:nvPr/>
          </p:nvSpPr>
          <p:spPr>
            <a:xfrm>
              <a:off x="3079800" y="2964960"/>
              <a:ext cx="1365479" cy="1068453"/>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sp>
        <p:sp>
          <p:nvSpPr>
            <p:cNvPr id="610" name="Google Shape;610;g210d3df2b04_0_32"/>
            <p:cNvSpPr/>
            <p:nvPr/>
          </p:nvSpPr>
          <p:spPr>
            <a:xfrm>
              <a:off x="3072600" y="2958480"/>
              <a:ext cx="1379123" cy="108149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210d3df2b04_0_32"/>
            <p:cNvSpPr/>
            <p:nvPr/>
          </p:nvSpPr>
          <p:spPr>
            <a:xfrm>
              <a:off x="3152520" y="3021840"/>
              <a:ext cx="1219662" cy="954402"/>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sp>
        <p:sp>
          <p:nvSpPr>
            <p:cNvPr id="612" name="Google Shape;612;g210d3df2b04_0_32"/>
            <p:cNvSpPr/>
            <p:nvPr/>
          </p:nvSpPr>
          <p:spPr>
            <a:xfrm>
              <a:off x="3146040" y="3015360"/>
              <a:ext cx="1232678" cy="967316"/>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210d3df2b04_0_32"/>
            <p:cNvSpPr/>
            <p:nvPr/>
          </p:nvSpPr>
          <p:spPr>
            <a:xfrm>
              <a:off x="3229560" y="3070800"/>
              <a:ext cx="426946" cy="268183"/>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210d3df2b04_0_32"/>
            <p:cNvSpPr/>
            <p:nvPr/>
          </p:nvSpPr>
          <p:spPr>
            <a:xfrm>
              <a:off x="3229560" y="3358800"/>
              <a:ext cx="426946" cy="26748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210d3df2b04_0_32"/>
            <p:cNvSpPr/>
            <p:nvPr/>
          </p:nvSpPr>
          <p:spPr>
            <a:xfrm>
              <a:off x="3229560" y="3652560"/>
              <a:ext cx="426946" cy="268183"/>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10d3df2b04_0_32"/>
            <p:cNvSpPr/>
            <p:nvPr/>
          </p:nvSpPr>
          <p:spPr>
            <a:xfrm>
              <a:off x="3712320" y="3070800"/>
              <a:ext cx="426966" cy="268183"/>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210d3df2b04_0_32"/>
            <p:cNvSpPr/>
            <p:nvPr/>
          </p:nvSpPr>
          <p:spPr>
            <a:xfrm>
              <a:off x="3712320" y="3365280"/>
              <a:ext cx="426966" cy="268183"/>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210d3df2b04_0_32"/>
            <p:cNvSpPr/>
            <p:nvPr/>
          </p:nvSpPr>
          <p:spPr>
            <a:xfrm>
              <a:off x="2777040" y="2732760"/>
              <a:ext cx="525623" cy="5832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210d3df2b04_0_32"/>
            <p:cNvSpPr/>
            <p:nvPr/>
          </p:nvSpPr>
          <p:spPr>
            <a:xfrm>
              <a:off x="2773080" y="2726280"/>
              <a:ext cx="534579" cy="71284"/>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210d3df2b04_0_32"/>
            <p:cNvSpPr/>
            <p:nvPr/>
          </p:nvSpPr>
          <p:spPr>
            <a:xfrm>
              <a:off x="3021480" y="2453040"/>
              <a:ext cx="82801" cy="313925"/>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sp>
        <p:sp>
          <p:nvSpPr>
            <p:cNvPr id="621" name="Google Shape;621;g210d3df2b04_0_32"/>
            <p:cNvSpPr/>
            <p:nvPr/>
          </p:nvSpPr>
          <p:spPr>
            <a:xfrm>
              <a:off x="3015000" y="2445480"/>
              <a:ext cx="95756" cy="327589"/>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210d3df2b04_0_32"/>
            <p:cNvSpPr/>
            <p:nvPr/>
          </p:nvSpPr>
          <p:spPr>
            <a:xfrm>
              <a:off x="3008160" y="2453040"/>
              <a:ext cx="108725" cy="227521"/>
            </a:xfrm>
            <a:custGeom>
              <a:rect b="b" l="l" r="r" t="t"/>
              <a:pathLst>
                <a:path extrusionOk="0" h="11396" w="5454">
                  <a:moveTo>
                    <a:pt x="0" y="1"/>
                  </a:moveTo>
                  <a:lnTo>
                    <a:pt x="0" y="11396"/>
                  </a:lnTo>
                  <a:lnTo>
                    <a:pt x="5454" y="11396"/>
                  </a:lnTo>
                  <a:lnTo>
                    <a:pt x="5454" y="1"/>
                  </a:lnTo>
                  <a:close/>
                </a:path>
              </a:pathLst>
            </a:custGeom>
            <a:solidFill>
              <a:schemeClr val="dk2"/>
            </a:solidFill>
            <a:ln>
              <a:noFill/>
            </a:ln>
          </p:spPr>
        </p:sp>
        <p:sp>
          <p:nvSpPr>
            <p:cNvPr id="623" name="Google Shape;623;g210d3df2b04_0_32"/>
            <p:cNvSpPr/>
            <p:nvPr/>
          </p:nvSpPr>
          <p:spPr>
            <a:xfrm>
              <a:off x="3001680" y="2445480"/>
              <a:ext cx="121677" cy="242277"/>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210d3df2b04_0_32"/>
            <p:cNvSpPr/>
            <p:nvPr/>
          </p:nvSpPr>
          <p:spPr>
            <a:xfrm>
              <a:off x="2399400" y="1406880"/>
              <a:ext cx="1365479" cy="1068473"/>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sp>
        <p:sp>
          <p:nvSpPr>
            <p:cNvPr id="625" name="Google Shape;625;g210d3df2b04_0_32"/>
            <p:cNvSpPr/>
            <p:nvPr/>
          </p:nvSpPr>
          <p:spPr>
            <a:xfrm>
              <a:off x="2392920" y="1400400"/>
              <a:ext cx="1378495" cy="1081470"/>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10d3df2b04_0_32"/>
            <p:cNvSpPr/>
            <p:nvPr/>
          </p:nvSpPr>
          <p:spPr>
            <a:xfrm>
              <a:off x="2472840" y="1463760"/>
              <a:ext cx="1218995" cy="954303"/>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sp>
        <p:sp>
          <p:nvSpPr>
            <p:cNvPr id="627" name="Google Shape;627;g210d3df2b04_0_32"/>
            <p:cNvSpPr/>
            <p:nvPr/>
          </p:nvSpPr>
          <p:spPr>
            <a:xfrm>
              <a:off x="2465280" y="1457280"/>
              <a:ext cx="1233652" cy="967316"/>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210d3df2b04_0_32"/>
            <p:cNvSpPr/>
            <p:nvPr/>
          </p:nvSpPr>
          <p:spPr>
            <a:xfrm>
              <a:off x="2561400" y="1564200"/>
              <a:ext cx="510105" cy="23400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sp>
        <p:sp>
          <p:nvSpPr>
            <p:cNvPr id="629" name="Google Shape;629;g210d3df2b04_0_32"/>
            <p:cNvSpPr/>
            <p:nvPr/>
          </p:nvSpPr>
          <p:spPr>
            <a:xfrm>
              <a:off x="2632320" y="1938600"/>
              <a:ext cx="838066" cy="92522"/>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10d3df2b04_0_32"/>
            <p:cNvSpPr/>
            <p:nvPr/>
          </p:nvSpPr>
          <p:spPr>
            <a:xfrm>
              <a:off x="2632320" y="2018880"/>
              <a:ext cx="838066" cy="92522"/>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210d3df2b04_0_32"/>
            <p:cNvSpPr/>
            <p:nvPr/>
          </p:nvSpPr>
          <p:spPr>
            <a:xfrm>
              <a:off x="2632320" y="2200680"/>
              <a:ext cx="838066" cy="9180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210d3df2b04_0_32"/>
            <p:cNvSpPr/>
            <p:nvPr/>
          </p:nvSpPr>
          <p:spPr>
            <a:xfrm>
              <a:off x="2632320" y="2119320"/>
              <a:ext cx="838066" cy="92518"/>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210d3df2b04_0_32"/>
            <p:cNvSpPr/>
            <p:nvPr/>
          </p:nvSpPr>
          <p:spPr>
            <a:xfrm>
              <a:off x="3484440" y="1891080"/>
              <a:ext cx="77040" cy="77759"/>
            </a:xfrm>
            <a:custGeom>
              <a:rect b="b" l="l" r="r" t="t"/>
              <a:pathLst>
                <a:path extrusionOk="0" h="3908" w="3867">
                  <a:moveTo>
                    <a:pt x="0" y="1"/>
                  </a:moveTo>
                  <a:lnTo>
                    <a:pt x="0" y="3908"/>
                  </a:lnTo>
                  <a:lnTo>
                    <a:pt x="3866" y="3908"/>
                  </a:lnTo>
                  <a:lnTo>
                    <a:pt x="3866" y="1"/>
                  </a:lnTo>
                  <a:close/>
                </a:path>
              </a:pathLst>
            </a:custGeom>
            <a:solidFill>
              <a:schemeClr val="accent1"/>
            </a:solidFill>
            <a:ln>
              <a:noFill/>
            </a:ln>
          </p:spPr>
        </p:sp>
        <p:sp>
          <p:nvSpPr>
            <p:cNvPr id="634" name="Google Shape;634;g210d3df2b04_0_32"/>
            <p:cNvSpPr/>
            <p:nvPr/>
          </p:nvSpPr>
          <p:spPr>
            <a:xfrm>
              <a:off x="3484440" y="1987200"/>
              <a:ext cx="77040" cy="77041"/>
            </a:xfrm>
            <a:custGeom>
              <a:rect b="b" l="l" r="r" t="t"/>
              <a:pathLst>
                <a:path extrusionOk="0" h="3868" w="3867">
                  <a:moveTo>
                    <a:pt x="0" y="1"/>
                  </a:moveTo>
                  <a:lnTo>
                    <a:pt x="0" y="3867"/>
                  </a:lnTo>
                  <a:lnTo>
                    <a:pt x="3866" y="3867"/>
                  </a:lnTo>
                  <a:lnTo>
                    <a:pt x="3866" y="1"/>
                  </a:lnTo>
                  <a:close/>
                </a:path>
              </a:pathLst>
            </a:custGeom>
            <a:solidFill>
              <a:schemeClr val="accent1"/>
            </a:solidFill>
            <a:ln>
              <a:noFill/>
            </a:ln>
          </p:spPr>
        </p:sp>
        <p:sp>
          <p:nvSpPr>
            <p:cNvPr id="635" name="Google Shape;635;g210d3df2b04_0_32"/>
            <p:cNvSpPr/>
            <p:nvPr/>
          </p:nvSpPr>
          <p:spPr>
            <a:xfrm>
              <a:off x="3484440" y="2151720"/>
              <a:ext cx="77040" cy="77040"/>
            </a:xfrm>
            <a:custGeom>
              <a:rect b="b" l="l" r="r" t="t"/>
              <a:pathLst>
                <a:path extrusionOk="0" h="3867" w="3867">
                  <a:moveTo>
                    <a:pt x="0" y="1"/>
                  </a:moveTo>
                  <a:lnTo>
                    <a:pt x="0" y="3867"/>
                  </a:lnTo>
                  <a:lnTo>
                    <a:pt x="3866" y="3867"/>
                  </a:lnTo>
                  <a:lnTo>
                    <a:pt x="3866" y="1"/>
                  </a:lnTo>
                  <a:close/>
                </a:path>
              </a:pathLst>
            </a:custGeom>
            <a:solidFill>
              <a:schemeClr val="accent1"/>
            </a:solidFill>
            <a:ln>
              <a:noFill/>
            </a:ln>
          </p:spPr>
        </p:sp>
        <p:sp>
          <p:nvSpPr>
            <p:cNvPr id="636" name="Google Shape;636;g210d3df2b04_0_32"/>
            <p:cNvSpPr/>
            <p:nvPr/>
          </p:nvSpPr>
          <p:spPr>
            <a:xfrm>
              <a:off x="3484440" y="2247120"/>
              <a:ext cx="77040" cy="77759"/>
            </a:xfrm>
            <a:custGeom>
              <a:rect b="b" l="l" r="r" t="t"/>
              <a:pathLst>
                <a:path extrusionOk="0" h="3908" w="3867">
                  <a:moveTo>
                    <a:pt x="0" y="0"/>
                  </a:moveTo>
                  <a:lnTo>
                    <a:pt x="0" y="3907"/>
                  </a:lnTo>
                  <a:lnTo>
                    <a:pt x="3866" y="3907"/>
                  </a:lnTo>
                  <a:lnTo>
                    <a:pt x="3866" y="0"/>
                  </a:lnTo>
                  <a:close/>
                </a:path>
              </a:pathLst>
            </a:custGeom>
            <a:solidFill>
              <a:schemeClr val="accent1"/>
            </a:solidFill>
            <a:ln>
              <a:noFill/>
            </a:ln>
          </p:spPr>
        </p:sp>
        <p:sp>
          <p:nvSpPr>
            <p:cNvPr id="637" name="Google Shape;637;g210d3df2b04_0_32"/>
            <p:cNvSpPr/>
            <p:nvPr/>
          </p:nvSpPr>
          <p:spPr>
            <a:xfrm>
              <a:off x="2539440" y="1891080"/>
              <a:ext cx="77041" cy="77759"/>
            </a:xfrm>
            <a:custGeom>
              <a:rect b="b" l="l" r="r" t="t"/>
              <a:pathLst>
                <a:path extrusionOk="0" h="3908" w="3868">
                  <a:moveTo>
                    <a:pt x="1" y="1"/>
                  </a:moveTo>
                  <a:lnTo>
                    <a:pt x="1" y="3908"/>
                  </a:lnTo>
                  <a:lnTo>
                    <a:pt x="3867" y="3908"/>
                  </a:lnTo>
                  <a:lnTo>
                    <a:pt x="3867" y="1"/>
                  </a:lnTo>
                  <a:close/>
                </a:path>
              </a:pathLst>
            </a:custGeom>
            <a:solidFill>
              <a:schemeClr val="accent1"/>
            </a:solidFill>
            <a:ln>
              <a:noFill/>
            </a:ln>
          </p:spPr>
        </p:sp>
        <p:sp>
          <p:nvSpPr>
            <p:cNvPr id="638" name="Google Shape;638;g210d3df2b04_0_32"/>
            <p:cNvSpPr/>
            <p:nvPr/>
          </p:nvSpPr>
          <p:spPr>
            <a:xfrm>
              <a:off x="2539440" y="1987200"/>
              <a:ext cx="77041" cy="77041"/>
            </a:xfrm>
            <a:custGeom>
              <a:rect b="b" l="l" r="r" t="t"/>
              <a:pathLst>
                <a:path extrusionOk="0" h="3868" w="3868">
                  <a:moveTo>
                    <a:pt x="1" y="1"/>
                  </a:moveTo>
                  <a:lnTo>
                    <a:pt x="1" y="3867"/>
                  </a:lnTo>
                  <a:lnTo>
                    <a:pt x="3867" y="3867"/>
                  </a:lnTo>
                  <a:lnTo>
                    <a:pt x="3867" y="1"/>
                  </a:lnTo>
                  <a:close/>
                </a:path>
              </a:pathLst>
            </a:custGeom>
            <a:solidFill>
              <a:schemeClr val="accent1"/>
            </a:solidFill>
            <a:ln>
              <a:noFill/>
            </a:ln>
          </p:spPr>
        </p:sp>
        <p:sp>
          <p:nvSpPr>
            <p:cNvPr id="639" name="Google Shape;639;g210d3df2b04_0_32"/>
            <p:cNvSpPr/>
            <p:nvPr/>
          </p:nvSpPr>
          <p:spPr>
            <a:xfrm>
              <a:off x="2539440" y="2151720"/>
              <a:ext cx="77041" cy="77040"/>
            </a:xfrm>
            <a:custGeom>
              <a:rect b="b" l="l" r="r" t="t"/>
              <a:pathLst>
                <a:path extrusionOk="0" h="3867" w="3868">
                  <a:moveTo>
                    <a:pt x="1" y="1"/>
                  </a:moveTo>
                  <a:lnTo>
                    <a:pt x="1" y="3867"/>
                  </a:lnTo>
                  <a:lnTo>
                    <a:pt x="3867" y="3867"/>
                  </a:lnTo>
                  <a:lnTo>
                    <a:pt x="3867" y="1"/>
                  </a:lnTo>
                  <a:close/>
                </a:path>
              </a:pathLst>
            </a:custGeom>
            <a:solidFill>
              <a:schemeClr val="accent1"/>
            </a:solidFill>
            <a:ln>
              <a:noFill/>
            </a:ln>
          </p:spPr>
        </p:sp>
        <p:sp>
          <p:nvSpPr>
            <p:cNvPr id="640" name="Google Shape;640;g210d3df2b04_0_32"/>
            <p:cNvSpPr/>
            <p:nvPr/>
          </p:nvSpPr>
          <p:spPr>
            <a:xfrm>
              <a:off x="2539440" y="2247120"/>
              <a:ext cx="77041" cy="77759"/>
            </a:xfrm>
            <a:custGeom>
              <a:rect b="b" l="l" r="r" t="t"/>
              <a:pathLst>
                <a:path extrusionOk="0" h="3908" w="3868">
                  <a:moveTo>
                    <a:pt x="1" y="0"/>
                  </a:moveTo>
                  <a:lnTo>
                    <a:pt x="1" y="3907"/>
                  </a:lnTo>
                  <a:lnTo>
                    <a:pt x="3867" y="3907"/>
                  </a:lnTo>
                  <a:lnTo>
                    <a:pt x="3867" y="0"/>
                  </a:lnTo>
                  <a:close/>
                </a:path>
              </a:pathLst>
            </a:custGeom>
            <a:solidFill>
              <a:schemeClr val="accent1"/>
            </a:solidFill>
            <a:ln>
              <a:noFill/>
            </a:ln>
          </p:spPr>
        </p:sp>
        <p:sp>
          <p:nvSpPr>
            <p:cNvPr id="641" name="Google Shape;641;g210d3df2b04_0_32"/>
            <p:cNvSpPr/>
            <p:nvPr/>
          </p:nvSpPr>
          <p:spPr>
            <a:xfrm>
              <a:off x="3135960" y="1550160"/>
              <a:ext cx="426966" cy="268183"/>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210d3df2b04_0_32"/>
            <p:cNvSpPr/>
            <p:nvPr/>
          </p:nvSpPr>
          <p:spPr>
            <a:xfrm>
              <a:off x="1858320" y="4290840"/>
              <a:ext cx="525623" cy="5832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g210d3df2b04_0_32"/>
            <p:cNvSpPr/>
            <p:nvPr/>
          </p:nvSpPr>
          <p:spPr>
            <a:xfrm>
              <a:off x="1854000" y="4284360"/>
              <a:ext cx="533513" cy="71282"/>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210d3df2b04_0_32"/>
            <p:cNvSpPr/>
            <p:nvPr/>
          </p:nvSpPr>
          <p:spPr>
            <a:xfrm>
              <a:off x="2102400" y="4010760"/>
              <a:ext cx="81716" cy="313925"/>
            </a:xfrm>
            <a:custGeom>
              <a:rect b="b" l="l" r="r" t="t"/>
              <a:pathLst>
                <a:path extrusionOk="0" h="15710" w="4111">
                  <a:moveTo>
                    <a:pt x="1" y="0"/>
                  </a:moveTo>
                  <a:lnTo>
                    <a:pt x="1" y="15709"/>
                  </a:lnTo>
                  <a:lnTo>
                    <a:pt x="4111" y="15709"/>
                  </a:lnTo>
                  <a:lnTo>
                    <a:pt x="4111" y="0"/>
                  </a:lnTo>
                  <a:close/>
                </a:path>
              </a:pathLst>
            </a:custGeom>
            <a:solidFill>
              <a:srgbClr val="FFFFFF"/>
            </a:solidFill>
            <a:ln>
              <a:noFill/>
            </a:ln>
          </p:spPr>
        </p:sp>
        <p:sp>
          <p:nvSpPr>
            <p:cNvPr id="645" name="Google Shape;645;g210d3df2b04_0_32"/>
            <p:cNvSpPr/>
            <p:nvPr/>
          </p:nvSpPr>
          <p:spPr>
            <a:xfrm>
              <a:off x="2095920" y="4003560"/>
              <a:ext cx="95756" cy="327589"/>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10d3df2b04_0_32"/>
            <p:cNvSpPr/>
            <p:nvPr/>
          </p:nvSpPr>
          <p:spPr>
            <a:xfrm>
              <a:off x="2089440" y="4010760"/>
              <a:ext cx="107996" cy="227521"/>
            </a:xfrm>
            <a:custGeom>
              <a:rect b="b" l="l" r="r" t="t"/>
              <a:pathLst>
                <a:path extrusionOk="0" h="11396" w="5414">
                  <a:moveTo>
                    <a:pt x="0" y="0"/>
                  </a:moveTo>
                  <a:lnTo>
                    <a:pt x="0" y="11395"/>
                  </a:lnTo>
                  <a:lnTo>
                    <a:pt x="5413" y="11395"/>
                  </a:lnTo>
                  <a:lnTo>
                    <a:pt x="5413" y="0"/>
                  </a:lnTo>
                  <a:close/>
                </a:path>
              </a:pathLst>
            </a:custGeom>
            <a:solidFill>
              <a:schemeClr val="dk1"/>
            </a:solidFill>
            <a:ln>
              <a:noFill/>
            </a:ln>
          </p:spPr>
        </p:sp>
        <p:sp>
          <p:nvSpPr>
            <p:cNvPr id="647" name="Google Shape;647;g210d3df2b04_0_32"/>
            <p:cNvSpPr/>
            <p:nvPr/>
          </p:nvSpPr>
          <p:spPr>
            <a:xfrm>
              <a:off x="2082960" y="4003560"/>
              <a:ext cx="121677" cy="241548"/>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210d3df2b04_0_32"/>
            <p:cNvSpPr/>
            <p:nvPr/>
          </p:nvSpPr>
          <p:spPr>
            <a:xfrm>
              <a:off x="1480680" y="2964960"/>
              <a:ext cx="1365479" cy="1068453"/>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sp>
        <p:sp>
          <p:nvSpPr>
            <p:cNvPr id="649" name="Google Shape;649;g210d3df2b04_0_32"/>
            <p:cNvSpPr/>
            <p:nvPr/>
          </p:nvSpPr>
          <p:spPr>
            <a:xfrm>
              <a:off x="1473120" y="2958480"/>
              <a:ext cx="1379143" cy="108149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210d3df2b04_0_32"/>
            <p:cNvSpPr/>
            <p:nvPr/>
          </p:nvSpPr>
          <p:spPr>
            <a:xfrm>
              <a:off x="1553040" y="3021840"/>
              <a:ext cx="1219642" cy="954402"/>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sp>
        <p:sp>
          <p:nvSpPr>
            <p:cNvPr id="651" name="Google Shape;651;g210d3df2b04_0_32"/>
            <p:cNvSpPr/>
            <p:nvPr/>
          </p:nvSpPr>
          <p:spPr>
            <a:xfrm>
              <a:off x="1546560" y="3015360"/>
              <a:ext cx="1232678" cy="967316"/>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210d3df2b04_0_32"/>
            <p:cNvSpPr/>
            <p:nvPr/>
          </p:nvSpPr>
          <p:spPr>
            <a:xfrm>
              <a:off x="1784880" y="3070800"/>
              <a:ext cx="426966" cy="268183"/>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210d3df2b04_0_32"/>
            <p:cNvSpPr/>
            <p:nvPr/>
          </p:nvSpPr>
          <p:spPr>
            <a:xfrm>
              <a:off x="1784880" y="3358800"/>
              <a:ext cx="426966" cy="26748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210d3df2b04_0_32"/>
            <p:cNvSpPr/>
            <p:nvPr/>
          </p:nvSpPr>
          <p:spPr>
            <a:xfrm>
              <a:off x="1784880" y="3652560"/>
              <a:ext cx="426966" cy="268183"/>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210d3df2b04_0_32"/>
            <p:cNvSpPr/>
            <p:nvPr/>
          </p:nvSpPr>
          <p:spPr>
            <a:xfrm>
              <a:off x="1778400" y="3646080"/>
              <a:ext cx="440664" cy="281167"/>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210d3df2b04_0_32"/>
            <p:cNvSpPr/>
            <p:nvPr/>
          </p:nvSpPr>
          <p:spPr>
            <a:xfrm>
              <a:off x="2267640" y="3070800"/>
              <a:ext cx="426966" cy="268183"/>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210d3df2b04_0_32"/>
            <p:cNvSpPr/>
            <p:nvPr/>
          </p:nvSpPr>
          <p:spPr>
            <a:xfrm>
              <a:off x="2267640" y="3365280"/>
              <a:ext cx="426966" cy="268183"/>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210d3df2b04_0_32"/>
            <p:cNvSpPr/>
            <p:nvPr/>
          </p:nvSpPr>
          <p:spPr>
            <a:xfrm>
              <a:off x="2162520" y="2567520"/>
              <a:ext cx="108003" cy="199071"/>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210d3df2b04_0_32"/>
            <p:cNvSpPr/>
            <p:nvPr/>
          </p:nvSpPr>
          <p:spPr>
            <a:xfrm>
              <a:off x="1536840" y="2235960"/>
              <a:ext cx="692960" cy="894604"/>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210d3df2b04_0_32"/>
            <p:cNvSpPr/>
            <p:nvPr/>
          </p:nvSpPr>
          <p:spPr>
            <a:xfrm>
              <a:off x="1569240" y="2262240"/>
              <a:ext cx="506866" cy="798101"/>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210d3df2b04_0_32"/>
            <p:cNvSpPr/>
            <p:nvPr/>
          </p:nvSpPr>
          <p:spPr>
            <a:xfrm>
              <a:off x="1975320" y="2351880"/>
              <a:ext cx="243004" cy="141127"/>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210d3df2b04_0_32"/>
            <p:cNvSpPr/>
            <p:nvPr/>
          </p:nvSpPr>
          <p:spPr>
            <a:xfrm>
              <a:off x="1530360" y="2229120"/>
              <a:ext cx="702021" cy="908693"/>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210d3df2b04_0_32"/>
            <p:cNvSpPr/>
            <p:nvPr/>
          </p:nvSpPr>
          <p:spPr>
            <a:xfrm>
              <a:off x="1557720" y="2101680"/>
              <a:ext cx="831548" cy="722139"/>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210d3df2b04_0_32"/>
            <p:cNvSpPr/>
            <p:nvPr/>
          </p:nvSpPr>
          <p:spPr>
            <a:xfrm>
              <a:off x="1572480" y="2094840"/>
              <a:ext cx="797381" cy="73547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10d3df2b04_0_32"/>
            <p:cNvSpPr/>
            <p:nvPr/>
          </p:nvSpPr>
          <p:spPr>
            <a:xfrm>
              <a:off x="1693080" y="2632680"/>
              <a:ext cx="46797" cy="41758"/>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210d3df2b04_0_32"/>
            <p:cNvSpPr/>
            <p:nvPr/>
          </p:nvSpPr>
          <p:spPr>
            <a:xfrm>
              <a:off x="1761480" y="2293200"/>
              <a:ext cx="581762" cy="278267"/>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210d3df2b04_0_32"/>
            <p:cNvSpPr/>
            <p:nvPr/>
          </p:nvSpPr>
          <p:spPr>
            <a:xfrm>
              <a:off x="1749960" y="2424240"/>
              <a:ext cx="286218" cy="32004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210d3df2b04_0_32"/>
            <p:cNvSpPr/>
            <p:nvPr/>
          </p:nvSpPr>
          <p:spPr>
            <a:xfrm>
              <a:off x="1875960" y="2599200"/>
              <a:ext cx="389510" cy="5256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210d3df2b04_0_32"/>
            <p:cNvSpPr/>
            <p:nvPr/>
          </p:nvSpPr>
          <p:spPr>
            <a:xfrm>
              <a:off x="1812600" y="2533320"/>
              <a:ext cx="128154" cy="250923"/>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210d3df2b04_0_32"/>
            <p:cNvSpPr/>
            <p:nvPr/>
          </p:nvSpPr>
          <p:spPr>
            <a:xfrm>
              <a:off x="1811880" y="2526120"/>
              <a:ext cx="130683" cy="26496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210d3df2b04_0_32"/>
            <p:cNvSpPr/>
            <p:nvPr/>
          </p:nvSpPr>
          <p:spPr>
            <a:xfrm>
              <a:off x="892800" y="4701960"/>
              <a:ext cx="2000450" cy="372614"/>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210d3df2b04_0_32"/>
            <p:cNvSpPr/>
            <p:nvPr/>
          </p:nvSpPr>
          <p:spPr>
            <a:xfrm>
              <a:off x="886320" y="4695120"/>
              <a:ext cx="2014268" cy="386302"/>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210d3df2b04_0_32"/>
            <p:cNvSpPr/>
            <p:nvPr/>
          </p:nvSpPr>
          <p:spPr>
            <a:xfrm>
              <a:off x="902520" y="3012840"/>
              <a:ext cx="1124599" cy="1873046"/>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210d3df2b04_0_32"/>
            <p:cNvSpPr/>
            <p:nvPr/>
          </p:nvSpPr>
          <p:spPr>
            <a:xfrm>
              <a:off x="929520" y="3044520"/>
              <a:ext cx="1011234" cy="1834201"/>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210d3df2b04_0_32"/>
            <p:cNvSpPr/>
            <p:nvPr/>
          </p:nvSpPr>
          <p:spPr>
            <a:xfrm>
              <a:off x="1272960" y="3551040"/>
              <a:ext cx="151192" cy="39493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210d3df2b04_0_32"/>
            <p:cNvSpPr/>
            <p:nvPr/>
          </p:nvSpPr>
          <p:spPr>
            <a:xfrm>
              <a:off x="1609920" y="3940920"/>
              <a:ext cx="159121" cy="161634"/>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210d3df2b04_0_32"/>
            <p:cNvSpPr/>
            <p:nvPr/>
          </p:nvSpPr>
          <p:spPr>
            <a:xfrm>
              <a:off x="1513080" y="4109400"/>
              <a:ext cx="268183" cy="3996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210d3df2b04_0_32"/>
            <p:cNvSpPr/>
            <p:nvPr/>
          </p:nvSpPr>
          <p:spPr>
            <a:xfrm>
              <a:off x="1473120" y="4607640"/>
              <a:ext cx="384827" cy="282617"/>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210d3df2b04_0_32"/>
            <p:cNvSpPr/>
            <p:nvPr/>
          </p:nvSpPr>
          <p:spPr>
            <a:xfrm>
              <a:off x="915840" y="3006000"/>
              <a:ext cx="1108046" cy="1886844"/>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210d3df2b04_0_32"/>
            <p:cNvSpPr/>
            <p:nvPr/>
          </p:nvSpPr>
          <p:spPr>
            <a:xfrm>
              <a:off x="1413720" y="2921760"/>
              <a:ext cx="579270" cy="376564"/>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210d3df2b04_0_32"/>
            <p:cNvSpPr/>
            <p:nvPr/>
          </p:nvSpPr>
          <p:spPr>
            <a:xfrm>
              <a:off x="1413720" y="2921760"/>
              <a:ext cx="425507" cy="25199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210d3df2b04_0_32"/>
            <p:cNvSpPr/>
            <p:nvPr/>
          </p:nvSpPr>
          <p:spPr>
            <a:xfrm>
              <a:off x="1406520" y="2915280"/>
              <a:ext cx="593977" cy="390245"/>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g210d3df2b04_0_32"/>
            <p:cNvSpPr/>
            <p:nvPr/>
          </p:nvSpPr>
          <p:spPr>
            <a:xfrm>
              <a:off x="2712960" y="4174920"/>
              <a:ext cx="537838" cy="375823"/>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210d3df2b04_0_32"/>
            <p:cNvSpPr/>
            <p:nvPr/>
          </p:nvSpPr>
          <p:spPr>
            <a:xfrm>
              <a:off x="2706480" y="4168800"/>
              <a:ext cx="539255" cy="38878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210d3df2b04_0_32"/>
            <p:cNvSpPr/>
            <p:nvPr/>
          </p:nvSpPr>
          <p:spPr>
            <a:xfrm>
              <a:off x="2991240" y="4219200"/>
              <a:ext cx="169927" cy="81003"/>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210d3df2b04_0_32"/>
            <p:cNvSpPr/>
            <p:nvPr/>
          </p:nvSpPr>
          <p:spPr>
            <a:xfrm>
              <a:off x="2909880" y="4223880"/>
              <a:ext cx="62280" cy="4427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210d3df2b04_0_32"/>
            <p:cNvSpPr/>
            <p:nvPr/>
          </p:nvSpPr>
          <p:spPr>
            <a:xfrm>
              <a:off x="2130120" y="4164840"/>
              <a:ext cx="472323" cy="285842"/>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10d3df2b04_0_32"/>
            <p:cNvSpPr/>
            <p:nvPr/>
          </p:nvSpPr>
          <p:spPr>
            <a:xfrm>
              <a:off x="2133360" y="4158000"/>
              <a:ext cx="463670" cy="299166"/>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210d3df2b04_0_32"/>
            <p:cNvSpPr/>
            <p:nvPr/>
          </p:nvSpPr>
          <p:spPr>
            <a:xfrm>
              <a:off x="2379960" y="4200480"/>
              <a:ext cx="88563" cy="5508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210d3df2b04_0_32"/>
            <p:cNvSpPr/>
            <p:nvPr/>
          </p:nvSpPr>
          <p:spPr>
            <a:xfrm>
              <a:off x="2314080" y="4179600"/>
              <a:ext cx="68041" cy="49679"/>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210d3df2b04_0_32"/>
            <p:cNvSpPr/>
            <p:nvPr/>
          </p:nvSpPr>
          <p:spPr>
            <a:xfrm>
              <a:off x="1652400" y="3319560"/>
              <a:ext cx="1215068" cy="1643109"/>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210d3df2b04_0_32"/>
            <p:cNvSpPr/>
            <p:nvPr/>
          </p:nvSpPr>
          <p:spPr>
            <a:xfrm>
              <a:off x="1666800" y="3361320"/>
              <a:ext cx="1191993" cy="1601660"/>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210d3df2b04_0_32"/>
            <p:cNvSpPr/>
            <p:nvPr/>
          </p:nvSpPr>
          <p:spPr>
            <a:xfrm>
              <a:off x="1660320" y="3312720"/>
              <a:ext cx="1201749" cy="1656998"/>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210d3df2b04_0_32"/>
            <p:cNvSpPr/>
            <p:nvPr/>
          </p:nvSpPr>
          <p:spPr>
            <a:xfrm>
              <a:off x="2666520" y="4418280"/>
              <a:ext cx="139687" cy="186114"/>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210d3df2b04_0_32"/>
            <p:cNvSpPr/>
            <p:nvPr/>
          </p:nvSpPr>
          <p:spPr>
            <a:xfrm>
              <a:off x="404640" y="2954880"/>
              <a:ext cx="1049738" cy="2119290"/>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210d3df2b04_0_32"/>
            <p:cNvSpPr/>
            <p:nvPr/>
          </p:nvSpPr>
          <p:spPr>
            <a:xfrm>
              <a:off x="397080" y="2948400"/>
              <a:ext cx="1064108" cy="2133093"/>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210d3df2b04_0_32"/>
            <p:cNvSpPr/>
            <p:nvPr/>
          </p:nvSpPr>
          <p:spPr>
            <a:xfrm>
              <a:off x="3960" y="2927520"/>
              <a:ext cx="1389892" cy="2146752"/>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10d3df2b04_0_32"/>
            <p:cNvSpPr/>
            <p:nvPr/>
          </p:nvSpPr>
          <p:spPr>
            <a:xfrm>
              <a:off x="0" y="2921040"/>
              <a:ext cx="1400450" cy="216077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210d3df2b04_0_32"/>
            <p:cNvSpPr/>
            <p:nvPr/>
          </p:nvSpPr>
          <p:spPr>
            <a:xfrm>
              <a:off x="445320" y="5074560"/>
              <a:ext cx="4891189" cy="360"/>
            </a:xfrm>
            <a:custGeom>
              <a:rect b="b" l="l" r="r" t="t"/>
              <a:pathLst>
                <a:path extrusionOk="0" h="1" w="244590">
                  <a:moveTo>
                    <a:pt x="0" y="0"/>
                  </a:moveTo>
                  <a:lnTo>
                    <a:pt x="244590" y="0"/>
                  </a:lnTo>
                </a:path>
              </a:pathLst>
            </a:custGeom>
            <a:solidFill>
              <a:srgbClr val="FFFFFF"/>
            </a:solidFill>
            <a:ln>
              <a:noFill/>
            </a:ln>
          </p:spPr>
        </p:sp>
        <p:sp>
          <p:nvSpPr>
            <p:cNvPr id="700" name="Google Shape;700;g210d3df2b04_0_32"/>
            <p:cNvSpPr/>
            <p:nvPr/>
          </p:nvSpPr>
          <p:spPr>
            <a:xfrm>
              <a:off x="437760" y="5068080"/>
              <a:ext cx="4905640" cy="13319"/>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g210d3df2b04_0_32"/>
          <p:cNvSpPr txBox="1"/>
          <p:nvPr/>
        </p:nvSpPr>
        <p:spPr>
          <a:xfrm>
            <a:off x="5046250" y="2634565"/>
            <a:ext cx="4051500" cy="1791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US" sz="3000"/>
              <a:t>Danh sách thành viên </a:t>
            </a:r>
            <a:endParaRPr sz="3000"/>
          </a:p>
          <a:p>
            <a:pPr indent="0" lvl="0" marL="0" marR="0" rtl="0" algn="l">
              <a:lnSpc>
                <a:spcPct val="100000"/>
              </a:lnSpc>
              <a:spcBef>
                <a:spcPts val="0"/>
              </a:spcBef>
              <a:spcAft>
                <a:spcPts val="0"/>
              </a:spcAft>
              <a:buNone/>
            </a:pPr>
            <a:r>
              <a:t/>
            </a:r>
            <a:endParaRPr sz="1000"/>
          </a:p>
          <a:p>
            <a:pPr indent="0" lvl="0" marL="0" marR="0" rtl="0" algn="r">
              <a:lnSpc>
                <a:spcPct val="100000"/>
              </a:lnSpc>
              <a:spcBef>
                <a:spcPts val="0"/>
              </a:spcBef>
              <a:spcAft>
                <a:spcPts val="0"/>
              </a:spcAft>
              <a:buNone/>
            </a:pPr>
            <a:r>
              <a:rPr lang="en-US" sz="1500"/>
              <a:t>Trần Quốc Anh 20194225</a:t>
            </a:r>
            <a:endParaRPr sz="1500"/>
          </a:p>
          <a:p>
            <a:pPr indent="0" lvl="0" marL="0" marR="0" rtl="0" algn="r">
              <a:lnSpc>
                <a:spcPct val="100000"/>
              </a:lnSpc>
              <a:spcBef>
                <a:spcPts val="0"/>
              </a:spcBef>
              <a:spcAft>
                <a:spcPts val="0"/>
              </a:spcAft>
              <a:buNone/>
            </a:pPr>
            <a:r>
              <a:rPr lang="en-US" sz="1500"/>
              <a:t>Trương Văn Hiển 20194276</a:t>
            </a:r>
            <a:endParaRPr sz="1500"/>
          </a:p>
          <a:p>
            <a:pPr indent="0" lvl="0" marL="0" marR="0" rtl="0" algn="r">
              <a:lnSpc>
                <a:spcPct val="100000"/>
              </a:lnSpc>
              <a:spcBef>
                <a:spcPts val="0"/>
              </a:spcBef>
              <a:spcAft>
                <a:spcPts val="0"/>
              </a:spcAft>
              <a:buNone/>
            </a:pPr>
            <a:r>
              <a:rPr lang="en-US" sz="1500"/>
              <a:t>Mai Minh Nhật 20194346</a:t>
            </a:r>
            <a:endParaRPr sz="1500"/>
          </a:p>
          <a:p>
            <a:pPr indent="0" lvl="0" marL="0" rtl="0" algn="r">
              <a:spcBef>
                <a:spcPts val="0"/>
              </a:spcBef>
              <a:spcAft>
                <a:spcPts val="0"/>
              </a:spcAft>
              <a:buClr>
                <a:schemeClr val="dk1"/>
              </a:buClr>
              <a:buFont typeface="Arial"/>
              <a:buNone/>
            </a:pPr>
            <a:r>
              <a:rPr lang="en-US" sz="1500">
                <a:solidFill>
                  <a:schemeClr val="dk1"/>
                </a:solidFill>
              </a:rPr>
              <a:t>Nguyễn Phương Trung 20194932</a:t>
            </a:r>
            <a:endParaRPr sz="1500"/>
          </a:p>
        </p:txBody>
      </p:sp>
      <p:sp>
        <p:nvSpPr>
          <p:cNvPr id="702" name="Google Shape;702;g210d3df2b04_0_32"/>
          <p:cNvSpPr txBox="1"/>
          <p:nvPr/>
        </p:nvSpPr>
        <p:spPr>
          <a:xfrm>
            <a:off x="5046245" y="1660275"/>
            <a:ext cx="3503400" cy="895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n-US" sz="2300" u="none" cap="none" strike="noStrike">
                <a:solidFill>
                  <a:srgbClr val="77C6FC"/>
                </a:solidFill>
                <a:latin typeface="Barlow Semi Condensed Medium"/>
                <a:ea typeface="Barlow Semi Condensed Medium"/>
                <a:cs typeface="Barlow Semi Condensed Medium"/>
                <a:sym typeface="Barlow Semi Condensed Medium"/>
              </a:rPr>
              <a:t>Nhóm 31 </a:t>
            </a:r>
            <a:endParaRPr b="0" i="0" sz="23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2000" u="none" cap="none" strike="noStrike">
                <a:solidFill>
                  <a:srgbClr val="77C6FC"/>
                </a:solidFill>
                <a:latin typeface="Barlow Semi Condensed Medium"/>
                <a:ea typeface="Barlow Semi Condensed Medium"/>
                <a:cs typeface="Barlow Semi Condensed Medium"/>
                <a:sym typeface="Barlow Semi Condensed Medium"/>
              </a:rPr>
              <a:t>Giảng viên: TS Trần Việt Trung</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8"/>
          <p:cNvSpPr txBox="1"/>
          <p:nvPr/>
        </p:nvSpPr>
        <p:spPr>
          <a:xfrm>
            <a:off x="2105280" y="384120"/>
            <a:ext cx="4937400" cy="1078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7200" u="none" cap="none" strike="noStrike">
                <a:solidFill>
                  <a:srgbClr val="494949"/>
                </a:solidFill>
                <a:latin typeface="Fjalla One"/>
                <a:ea typeface="Fjalla One"/>
                <a:cs typeface="Fjalla One"/>
                <a:sym typeface="Fjalla One"/>
              </a:rPr>
              <a:t>Thanks!</a:t>
            </a:r>
            <a:endParaRPr b="0" i="0" sz="7200" u="none" cap="none" strike="noStrike">
              <a:solidFill>
                <a:srgbClr val="000000"/>
              </a:solidFill>
              <a:latin typeface="Arial"/>
              <a:ea typeface="Arial"/>
              <a:cs typeface="Arial"/>
              <a:sym typeface="Arial"/>
            </a:endParaRPr>
          </a:p>
        </p:txBody>
      </p:sp>
      <p:sp>
        <p:nvSpPr>
          <p:cNvPr id="827" name="Google Shape;827;p18"/>
          <p:cNvSpPr txBox="1"/>
          <p:nvPr/>
        </p:nvSpPr>
        <p:spPr>
          <a:xfrm>
            <a:off x="2673720" y="4233240"/>
            <a:ext cx="3792960" cy="3380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Barlow Semi Condensed"/>
                <a:ea typeface="Barlow Semi Condensed"/>
                <a:cs typeface="Barlow Semi Condensed"/>
                <a:sym typeface="Barlow Semi Condensed"/>
              </a:rPr>
              <a:t>Please keep this slide for attribution</a:t>
            </a:r>
            <a:endParaRPr b="0" i="0" sz="1100" u="none" cap="none" strike="noStrike">
              <a:solidFill>
                <a:schemeClr val="dk1"/>
              </a:solidFill>
              <a:latin typeface="Arial"/>
              <a:ea typeface="Arial"/>
              <a:cs typeface="Arial"/>
              <a:sym typeface="Arial"/>
            </a:endParaRPr>
          </a:p>
        </p:txBody>
      </p:sp>
      <p:grpSp>
        <p:nvGrpSpPr>
          <p:cNvPr id="828" name="Google Shape;828;p18"/>
          <p:cNvGrpSpPr/>
          <p:nvPr/>
        </p:nvGrpSpPr>
        <p:grpSpPr>
          <a:xfrm>
            <a:off x="3733920" y="3221640"/>
            <a:ext cx="1680840" cy="338040"/>
            <a:chOff x="3733920" y="3221640"/>
            <a:chExt cx="1680840" cy="338040"/>
          </a:xfrm>
        </p:grpSpPr>
        <p:sp>
          <p:nvSpPr>
            <p:cNvPr id="829" name="Google Shape;829;p18"/>
            <p:cNvSpPr/>
            <p:nvPr/>
          </p:nvSpPr>
          <p:spPr>
            <a:xfrm>
              <a:off x="3733920" y="3221640"/>
              <a:ext cx="338040" cy="338040"/>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18"/>
            <p:cNvGrpSpPr/>
            <p:nvPr/>
          </p:nvGrpSpPr>
          <p:grpSpPr>
            <a:xfrm>
              <a:off x="4165920" y="3221640"/>
              <a:ext cx="338040" cy="338040"/>
              <a:chOff x="4165920" y="3221640"/>
              <a:chExt cx="338040" cy="338040"/>
            </a:xfrm>
          </p:grpSpPr>
          <p:sp>
            <p:nvSpPr>
              <p:cNvPr id="831" name="Google Shape;831;p18"/>
              <p:cNvSpPr/>
              <p:nvPr/>
            </p:nvSpPr>
            <p:spPr>
              <a:xfrm>
                <a:off x="4266000" y="3321360"/>
                <a:ext cx="138600" cy="138600"/>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4205880" y="3261240"/>
                <a:ext cx="258840" cy="25884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4165920" y="3221640"/>
                <a:ext cx="338040" cy="338040"/>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4384800" y="3301560"/>
                <a:ext cx="39240" cy="39240"/>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8"/>
            <p:cNvGrpSpPr/>
            <p:nvPr/>
          </p:nvGrpSpPr>
          <p:grpSpPr>
            <a:xfrm>
              <a:off x="4598280" y="3221640"/>
              <a:ext cx="338040" cy="338040"/>
              <a:chOff x="4598280" y="3221640"/>
              <a:chExt cx="338040" cy="338040"/>
            </a:xfrm>
          </p:grpSpPr>
          <p:sp>
            <p:nvSpPr>
              <p:cNvPr id="836" name="Google Shape;836;p18"/>
              <p:cNvSpPr/>
              <p:nvPr/>
            </p:nvSpPr>
            <p:spPr>
              <a:xfrm>
                <a:off x="4648680" y="3341160"/>
                <a:ext cx="59040" cy="178200"/>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4648680" y="3261960"/>
                <a:ext cx="59040" cy="59040"/>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4727880" y="3340800"/>
                <a:ext cx="158400" cy="178200"/>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4598280" y="3221640"/>
                <a:ext cx="338040" cy="338040"/>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18"/>
            <p:cNvSpPr/>
            <p:nvPr/>
          </p:nvSpPr>
          <p:spPr>
            <a:xfrm>
              <a:off x="5074920" y="3252240"/>
              <a:ext cx="339840" cy="276840"/>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1" name="Google Shape;841;p18"/>
          <p:cNvPicPr preferRelativeResize="0"/>
          <p:nvPr/>
        </p:nvPicPr>
        <p:blipFill rotWithShape="1">
          <a:blip r:embed="rId3">
            <a:alphaModFix/>
          </a:blip>
          <a:srcRect b="0" l="0" r="0" t="0"/>
          <a:stretch/>
        </p:blipFill>
        <p:spPr>
          <a:xfrm>
            <a:off x="1972440" y="1875240"/>
            <a:ext cx="5195160" cy="3030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210c1211637_0_0"/>
          <p:cNvSpPr txBox="1"/>
          <p:nvPr/>
        </p:nvSpPr>
        <p:spPr>
          <a:xfrm>
            <a:off x="2105280" y="384120"/>
            <a:ext cx="4937400" cy="107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7200">
                <a:solidFill>
                  <a:srgbClr val="494949"/>
                </a:solidFill>
                <a:latin typeface="Fjalla One"/>
                <a:ea typeface="Fjalla One"/>
                <a:cs typeface="Fjalla One"/>
                <a:sym typeface="Fjalla One"/>
              </a:rPr>
              <a:t>Demo</a:t>
            </a:r>
            <a:endParaRPr sz="7200">
              <a:solidFill>
                <a:srgbClr val="494949"/>
              </a:solidFill>
              <a:latin typeface="Fjalla One"/>
              <a:ea typeface="Fjalla One"/>
              <a:cs typeface="Fjalla One"/>
              <a:sym typeface="Fjalla One"/>
            </a:endParaRPr>
          </a:p>
          <a:p>
            <a:pPr indent="0" lvl="0" marL="0" marR="0" rtl="0" algn="l">
              <a:lnSpc>
                <a:spcPct val="100000"/>
              </a:lnSpc>
              <a:spcBef>
                <a:spcPts val="0"/>
              </a:spcBef>
              <a:spcAft>
                <a:spcPts val="0"/>
              </a:spcAft>
              <a:buNone/>
            </a:pPr>
            <a:r>
              <a:t/>
            </a:r>
            <a:endParaRPr sz="7200">
              <a:solidFill>
                <a:srgbClr val="494949"/>
              </a:solidFill>
              <a:latin typeface="Fjalla One"/>
              <a:ea typeface="Fjalla One"/>
              <a:cs typeface="Fjalla One"/>
              <a:sym typeface="Fjalla One"/>
            </a:endParaRPr>
          </a:p>
        </p:txBody>
      </p:sp>
      <p:sp>
        <p:nvSpPr>
          <p:cNvPr id="847" name="Google Shape;847;g210c1211637_0_0"/>
          <p:cNvSpPr txBox="1"/>
          <p:nvPr/>
        </p:nvSpPr>
        <p:spPr>
          <a:xfrm>
            <a:off x="2673720" y="4233240"/>
            <a:ext cx="3792900" cy="3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Barlow Semi Condensed"/>
                <a:ea typeface="Barlow Semi Condensed"/>
                <a:cs typeface="Barlow Semi Condensed"/>
                <a:sym typeface="Barlow Semi Condensed"/>
              </a:rPr>
              <a:t>Please keep this slide for attribution</a:t>
            </a:r>
            <a:endParaRPr b="0" i="0" sz="1100" u="none" cap="none" strike="noStrike">
              <a:solidFill>
                <a:schemeClr val="dk1"/>
              </a:solidFill>
              <a:latin typeface="Arial"/>
              <a:ea typeface="Arial"/>
              <a:cs typeface="Arial"/>
              <a:sym typeface="Arial"/>
            </a:endParaRPr>
          </a:p>
        </p:txBody>
      </p:sp>
      <p:grpSp>
        <p:nvGrpSpPr>
          <p:cNvPr id="848" name="Google Shape;848;g210c1211637_0_0"/>
          <p:cNvGrpSpPr/>
          <p:nvPr/>
        </p:nvGrpSpPr>
        <p:grpSpPr>
          <a:xfrm>
            <a:off x="3733920" y="3221640"/>
            <a:ext cx="1680821" cy="338045"/>
            <a:chOff x="3733920" y="3221640"/>
            <a:chExt cx="1680821" cy="338045"/>
          </a:xfrm>
        </p:grpSpPr>
        <p:sp>
          <p:nvSpPr>
            <p:cNvPr id="849" name="Google Shape;849;g210c1211637_0_0"/>
            <p:cNvSpPr/>
            <p:nvPr/>
          </p:nvSpPr>
          <p:spPr>
            <a:xfrm>
              <a:off x="3733920" y="3221640"/>
              <a:ext cx="338045" cy="33804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g210c1211637_0_0"/>
            <p:cNvGrpSpPr/>
            <p:nvPr/>
          </p:nvGrpSpPr>
          <p:grpSpPr>
            <a:xfrm>
              <a:off x="4165920" y="3221640"/>
              <a:ext cx="338029" cy="338045"/>
              <a:chOff x="4165920" y="3221640"/>
              <a:chExt cx="338029" cy="338045"/>
            </a:xfrm>
          </p:grpSpPr>
          <p:sp>
            <p:nvSpPr>
              <p:cNvPr id="851" name="Google Shape;851;g210c1211637_0_0"/>
              <p:cNvSpPr/>
              <p:nvPr/>
            </p:nvSpPr>
            <p:spPr>
              <a:xfrm>
                <a:off x="4266000" y="3321360"/>
                <a:ext cx="138591" cy="13859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g210c1211637_0_0"/>
              <p:cNvSpPr/>
              <p:nvPr/>
            </p:nvSpPr>
            <p:spPr>
              <a:xfrm>
                <a:off x="4205880" y="3261240"/>
                <a:ext cx="258838" cy="258859"/>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210c1211637_0_0"/>
              <p:cNvSpPr/>
              <p:nvPr/>
            </p:nvSpPr>
            <p:spPr>
              <a:xfrm>
                <a:off x="4165920" y="3221640"/>
                <a:ext cx="338029" cy="338045"/>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210c1211637_0_0"/>
              <p:cNvSpPr/>
              <p:nvPr/>
            </p:nvSpPr>
            <p:spPr>
              <a:xfrm>
                <a:off x="4384800" y="3301560"/>
                <a:ext cx="39240" cy="39239"/>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g210c1211637_0_0"/>
            <p:cNvGrpSpPr/>
            <p:nvPr/>
          </p:nvGrpSpPr>
          <p:grpSpPr>
            <a:xfrm>
              <a:off x="4598280" y="3221640"/>
              <a:ext cx="338045" cy="338045"/>
              <a:chOff x="4598280" y="3221640"/>
              <a:chExt cx="338045" cy="338045"/>
            </a:xfrm>
          </p:grpSpPr>
          <p:sp>
            <p:nvSpPr>
              <p:cNvPr id="856" name="Google Shape;856;g210c1211637_0_0"/>
              <p:cNvSpPr/>
              <p:nvPr/>
            </p:nvSpPr>
            <p:spPr>
              <a:xfrm>
                <a:off x="4648680" y="3341160"/>
                <a:ext cx="59044" cy="1782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g210c1211637_0_0"/>
              <p:cNvSpPr/>
              <p:nvPr/>
            </p:nvSpPr>
            <p:spPr>
              <a:xfrm>
                <a:off x="4648680" y="3261960"/>
                <a:ext cx="59044" cy="59044"/>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g210c1211637_0_0"/>
              <p:cNvSpPr/>
              <p:nvPr/>
            </p:nvSpPr>
            <p:spPr>
              <a:xfrm>
                <a:off x="4727880" y="3340800"/>
                <a:ext cx="158389" cy="178212"/>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g210c1211637_0_0"/>
              <p:cNvSpPr/>
              <p:nvPr/>
            </p:nvSpPr>
            <p:spPr>
              <a:xfrm>
                <a:off x="4598280" y="3221640"/>
                <a:ext cx="338045" cy="338045"/>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g210c1211637_0_0"/>
            <p:cNvSpPr/>
            <p:nvPr/>
          </p:nvSpPr>
          <p:spPr>
            <a:xfrm>
              <a:off x="5074920" y="3252240"/>
              <a:ext cx="339821" cy="27685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1" name="Google Shape;861;g210c1211637_0_0"/>
          <p:cNvPicPr preferRelativeResize="0"/>
          <p:nvPr/>
        </p:nvPicPr>
        <p:blipFill rotWithShape="1">
          <a:blip r:embed="rId3">
            <a:alphaModFix/>
          </a:blip>
          <a:srcRect b="0" l="0" r="0" t="0"/>
          <a:stretch/>
        </p:blipFill>
        <p:spPr>
          <a:xfrm>
            <a:off x="1972440" y="1875240"/>
            <a:ext cx="5195160" cy="3030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2"/>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Tổng quan hệ thống</a:t>
            </a:r>
            <a:endParaRPr b="0" i="0" sz="2800" u="none" cap="none" strike="noStrike">
              <a:solidFill>
                <a:srgbClr val="000000"/>
              </a:solidFill>
              <a:latin typeface="Arial"/>
              <a:ea typeface="Arial"/>
              <a:cs typeface="Arial"/>
              <a:sym typeface="Arial"/>
            </a:endParaRPr>
          </a:p>
        </p:txBody>
      </p:sp>
      <p:pic>
        <p:nvPicPr>
          <p:cNvPr descr="A picture containing diagram&#10;&#10;Description automatically generated" id="708" name="Google Shape;708;p2"/>
          <p:cNvPicPr preferRelativeResize="0"/>
          <p:nvPr/>
        </p:nvPicPr>
        <p:blipFill rotWithShape="1">
          <a:blip r:embed="rId3">
            <a:alphaModFix/>
          </a:blip>
          <a:srcRect b="0" l="0" r="0" t="0"/>
          <a:stretch/>
        </p:blipFill>
        <p:spPr>
          <a:xfrm>
            <a:off x="795600" y="1045080"/>
            <a:ext cx="7349040" cy="3595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HDFS</a:t>
            </a:r>
            <a:endParaRPr b="0" i="0" sz="2800" u="none" cap="none" strike="noStrike">
              <a:solidFill>
                <a:srgbClr val="000000"/>
              </a:solidFill>
              <a:latin typeface="Arial"/>
              <a:ea typeface="Arial"/>
              <a:cs typeface="Arial"/>
              <a:sym typeface="Arial"/>
            </a:endParaRPr>
          </a:p>
        </p:txBody>
      </p:sp>
      <p:sp>
        <p:nvSpPr>
          <p:cNvPr id="714" name="Google Shape;714;p3"/>
          <p:cNvSpPr/>
          <p:nvPr/>
        </p:nvSpPr>
        <p:spPr>
          <a:xfrm>
            <a:off x="1504094" y="883874"/>
            <a:ext cx="3861803" cy="521766"/>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Hệ thống bao gồm 1 namenode và 2 datanode.</a:t>
            </a:r>
            <a:endParaRPr b="0" i="0" sz="1400" u="none" cap="none" strike="noStrike">
              <a:solidFill>
                <a:schemeClr val="dk1"/>
              </a:solidFill>
              <a:latin typeface="Arial"/>
              <a:ea typeface="Arial"/>
              <a:cs typeface="Arial"/>
              <a:sym typeface="Arial"/>
            </a:endParaRPr>
          </a:p>
        </p:txBody>
      </p:sp>
      <p:pic>
        <p:nvPicPr>
          <p:cNvPr id="715" name="Google Shape;715;p3"/>
          <p:cNvPicPr preferRelativeResize="0"/>
          <p:nvPr/>
        </p:nvPicPr>
        <p:blipFill>
          <a:blip r:embed="rId3">
            <a:alphaModFix/>
          </a:blip>
          <a:stretch>
            <a:fillRect/>
          </a:stretch>
        </p:blipFill>
        <p:spPr>
          <a:xfrm>
            <a:off x="70750" y="1964575"/>
            <a:ext cx="5365902" cy="2847213"/>
          </a:xfrm>
          <a:prstGeom prst="rect">
            <a:avLst/>
          </a:prstGeom>
          <a:noFill/>
          <a:ln>
            <a:noFill/>
          </a:ln>
        </p:spPr>
      </p:pic>
      <p:pic>
        <p:nvPicPr>
          <p:cNvPr id="716" name="Google Shape;716;p3"/>
          <p:cNvPicPr preferRelativeResize="0"/>
          <p:nvPr/>
        </p:nvPicPr>
        <p:blipFill>
          <a:blip r:embed="rId4">
            <a:alphaModFix/>
          </a:blip>
          <a:stretch>
            <a:fillRect/>
          </a:stretch>
        </p:blipFill>
        <p:spPr>
          <a:xfrm>
            <a:off x="5546602" y="1938527"/>
            <a:ext cx="3402548" cy="28993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Spark</a:t>
            </a:r>
            <a:endParaRPr b="0" i="0" sz="2800" u="none" cap="none" strike="noStrike">
              <a:solidFill>
                <a:srgbClr val="000000"/>
              </a:solidFill>
              <a:latin typeface="Arial"/>
              <a:ea typeface="Arial"/>
              <a:cs typeface="Arial"/>
              <a:sym typeface="Arial"/>
            </a:endParaRPr>
          </a:p>
        </p:txBody>
      </p:sp>
      <p:sp>
        <p:nvSpPr>
          <p:cNvPr id="722" name="Google Shape;722;p4"/>
          <p:cNvSpPr/>
          <p:nvPr/>
        </p:nvSpPr>
        <p:spPr>
          <a:xfrm>
            <a:off x="822960" y="914400"/>
            <a:ext cx="2851463" cy="306323"/>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Spark chạy ở chế độ standalone</a:t>
            </a:r>
            <a:endParaRPr b="0" i="0" sz="1400" u="none" cap="none" strike="noStrike">
              <a:solidFill>
                <a:schemeClr val="dk1"/>
              </a:solidFill>
              <a:latin typeface="Arial"/>
              <a:ea typeface="Arial"/>
              <a:cs typeface="Arial"/>
              <a:sym typeface="Arial"/>
            </a:endParaRPr>
          </a:p>
        </p:txBody>
      </p:sp>
      <p:pic>
        <p:nvPicPr>
          <p:cNvPr id="723" name="Google Shape;723;p4"/>
          <p:cNvPicPr preferRelativeResize="0"/>
          <p:nvPr/>
        </p:nvPicPr>
        <p:blipFill>
          <a:blip r:embed="rId3">
            <a:alphaModFix/>
          </a:blip>
          <a:stretch>
            <a:fillRect/>
          </a:stretch>
        </p:blipFill>
        <p:spPr>
          <a:xfrm>
            <a:off x="372400" y="1220723"/>
            <a:ext cx="8618885" cy="3617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ElasticSearch+Kibana</a:t>
            </a:r>
            <a:endParaRPr b="0" i="0" sz="2800" u="none" cap="none" strike="noStrike">
              <a:solidFill>
                <a:srgbClr val="000000"/>
              </a:solidFill>
              <a:latin typeface="Arial"/>
              <a:ea typeface="Arial"/>
              <a:cs typeface="Arial"/>
              <a:sym typeface="Arial"/>
            </a:endParaRPr>
          </a:p>
        </p:txBody>
      </p:sp>
      <p:sp>
        <p:nvSpPr>
          <p:cNvPr id="729" name="Google Shape;729;p5"/>
          <p:cNvSpPr/>
          <p:nvPr/>
        </p:nvSpPr>
        <p:spPr>
          <a:xfrm flipH="1">
            <a:off x="806395" y="914045"/>
            <a:ext cx="2658300" cy="303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ElasticSearch: port 9200</a:t>
            </a:r>
            <a:endParaRPr b="0" i="0" sz="1400" u="none" cap="none" strike="noStrike">
              <a:solidFill>
                <a:schemeClr val="dk1"/>
              </a:solidFill>
              <a:latin typeface="Arial"/>
              <a:ea typeface="Arial"/>
              <a:cs typeface="Arial"/>
              <a:sym typeface="Arial"/>
            </a:endParaRPr>
          </a:p>
        </p:txBody>
      </p:sp>
      <p:pic>
        <p:nvPicPr>
          <p:cNvPr id="730" name="Google Shape;730;p5"/>
          <p:cNvPicPr preferRelativeResize="0"/>
          <p:nvPr/>
        </p:nvPicPr>
        <p:blipFill>
          <a:blip r:embed="rId3">
            <a:alphaModFix/>
          </a:blip>
          <a:stretch>
            <a:fillRect/>
          </a:stretch>
        </p:blipFill>
        <p:spPr>
          <a:xfrm>
            <a:off x="152400" y="1370050"/>
            <a:ext cx="8924775" cy="227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Thu thập dữ liệu</a:t>
            </a:r>
            <a:endParaRPr b="0" i="0" sz="2800" u="none" cap="none" strike="noStrike">
              <a:solidFill>
                <a:srgbClr val="000000"/>
              </a:solidFill>
              <a:latin typeface="Arial"/>
              <a:ea typeface="Arial"/>
              <a:cs typeface="Arial"/>
              <a:sym typeface="Arial"/>
            </a:endParaRPr>
          </a:p>
        </p:txBody>
      </p:sp>
      <p:pic>
        <p:nvPicPr>
          <p:cNvPr descr="Text&#10;&#10;Description automatically generated" id="736" name="Google Shape;736;p6"/>
          <p:cNvPicPr preferRelativeResize="0"/>
          <p:nvPr/>
        </p:nvPicPr>
        <p:blipFill rotWithShape="1">
          <a:blip r:embed="rId3">
            <a:alphaModFix/>
          </a:blip>
          <a:srcRect b="0" l="0" r="0" t="0"/>
          <a:stretch/>
        </p:blipFill>
        <p:spPr>
          <a:xfrm>
            <a:off x="2621757" y="1028699"/>
            <a:ext cx="3756004" cy="38504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Thu thập dữ liệu</a:t>
            </a:r>
            <a:endParaRPr b="0" i="0" sz="2800" u="none" cap="none" strike="noStrike">
              <a:solidFill>
                <a:srgbClr val="000000"/>
              </a:solidFill>
              <a:latin typeface="Arial"/>
              <a:ea typeface="Arial"/>
              <a:cs typeface="Arial"/>
              <a:sym typeface="Arial"/>
            </a:endParaRPr>
          </a:p>
        </p:txBody>
      </p:sp>
      <p:pic>
        <p:nvPicPr>
          <p:cNvPr descr="A picture containing graphical user interface&#10;&#10;Description automatically generated" id="742" name="Google Shape;742;p7"/>
          <p:cNvPicPr preferRelativeResize="0"/>
          <p:nvPr/>
        </p:nvPicPr>
        <p:blipFill rotWithShape="1">
          <a:blip r:embed="rId3">
            <a:alphaModFix/>
          </a:blip>
          <a:srcRect b="0" l="0" r="0" t="0"/>
          <a:stretch/>
        </p:blipFill>
        <p:spPr>
          <a:xfrm>
            <a:off x="971107" y="1183320"/>
            <a:ext cx="7342733" cy="306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
          <p:cNvSpPr txBox="1"/>
          <p:nvPr/>
        </p:nvSpPr>
        <p:spPr>
          <a:xfrm>
            <a:off x="2532960" y="338400"/>
            <a:ext cx="4087080" cy="5756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800" u="none" cap="none" strike="noStrike">
                <a:solidFill>
                  <a:srgbClr val="494949"/>
                </a:solidFill>
                <a:latin typeface="Calibri"/>
                <a:ea typeface="Calibri"/>
                <a:cs typeface="Calibri"/>
                <a:sym typeface="Calibri"/>
              </a:rPr>
              <a:t>Lưu trữ dữ liệu vào HDFS</a:t>
            </a:r>
            <a:endParaRPr b="0" i="0" sz="2800" u="none" cap="none" strike="noStrike">
              <a:solidFill>
                <a:srgbClr val="000000"/>
              </a:solidFill>
              <a:latin typeface="Arial"/>
              <a:ea typeface="Arial"/>
              <a:cs typeface="Arial"/>
              <a:sym typeface="Arial"/>
            </a:endParaRPr>
          </a:p>
        </p:txBody>
      </p:sp>
      <p:pic>
        <p:nvPicPr>
          <p:cNvPr id="748" name="Google Shape;748;p8"/>
          <p:cNvPicPr preferRelativeResize="0"/>
          <p:nvPr/>
        </p:nvPicPr>
        <p:blipFill>
          <a:blip r:embed="rId3">
            <a:alphaModFix/>
          </a:blip>
          <a:stretch>
            <a:fillRect/>
          </a:stretch>
        </p:blipFill>
        <p:spPr>
          <a:xfrm>
            <a:off x="994325" y="914040"/>
            <a:ext cx="7363712" cy="39246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y fmtid="{D5CDD505-2E9C-101B-9397-08002B2CF9AE}" pid="12" name="ContentTypeId">
    <vt:lpwstr>0x0101006B9301CC6265AF4F8BA1325538829AC8</vt:lpwstr>
  </property>
</Properties>
</file>