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60" r:id="rId4"/>
    <p:sldId id="263" r:id="rId5"/>
    <p:sldId id="268" r:id="rId6"/>
    <p:sldId id="288" r:id="rId7"/>
    <p:sldId id="289" r:id="rId8"/>
    <p:sldId id="294" r:id="rId9"/>
    <p:sldId id="293" r:id="rId10"/>
    <p:sldId id="292" r:id="rId11"/>
    <p:sldId id="291" r:id="rId12"/>
    <p:sldId id="290" r:id="rId13"/>
    <p:sldId id="295" r:id="rId14"/>
    <p:sldId id="296" r:id="rId15"/>
    <p:sldId id="287"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26452-30F2-4689-9C61-9D3351D4D288}">
  <a:tblStyle styleId="{25326452-30F2-4689-9C61-9D3351D4D2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e2df5f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e2df5f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62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06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93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331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78253664b7_0_2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78253664b7_0_2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69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2dfe9780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2dfe9780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78253664b7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78253664b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78253664b7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78253664b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46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569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8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69896" y="-95250"/>
            <a:ext cx="9239500" cy="5241075"/>
            <a:chOff x="-29525" y="-95250"/>
            <a:chExt cx="9239500" cy="5241075"/>
          </a:xfrm>
        </p:grpSpPr>
        <p:sp>
          <p:nvSpPr>
            <p:cNvPr id="10" name="Google Shape;10;p2"/>
            <p:cNvSpPr/>
            <p:nvPr/>
          </p:nvSpPr>
          <p:spPr>
            <a:xfrm>
              <a:off x="0" y="-225"/>
              <a:ext cx="9145575" cy="5146050"/>
            </a:xfrm>
            <a:custGeom>
              <a:avLst/>
              <a:gdLst/>
              <a:ahLst/>
              <a:cxnLst/>
              <a:rect l="l" t="t" r="r" b="b"/>
              <a:pathLst>
                <a:path w="365823" h="205842" extrusionOk="0">
                  <a:moveTo>
                    <a:pt x="365775" y="122711"/>
                  </a:moveTo>
                  <a:lnTo>
                    <a:pt x="154751" y="0"/>
                  </a:lnTo>
                  <a:lnTo>
                    <a:pt x="0" y="0"/>
                  </a:lnTo>
                  <a:lnTo>
                    <a:pt x="0" y="205743"/>
                  </a:lnTo>
                  <a:lnTo>
                    <a:pt x="365823" y="205842"/>
                  </a:lnTo>
                  <a:close/>
                </a:path>
              </a:pathLst>
            </a:custGeom>
            <a:solidFill>
              <a:schemeClr val="dk2"/>
            </a:solidFill>
            <a:ln>
              <a:noFill/>
            </a:ln>
          </p:spPr>
        </p:sp>
        <p:cxnSp>
          <p:nvCxnSpPr>
            <p:cNvPr id="11" name="Google Shape;11;p2"/>
            <p:cNvCxnSpPr/>
            <p:nvPr/>
          </p:nvCxnSpPr>
          <p:spPr>
            <a:xfrm>
              <a:off x="3735600" y="-95250"/>
              <a:ext cx="5448300" cy="3200400"/>
            </a:xfrm>
            <a:prstGeom prst="straightConnector1">
              <a:avLst/>
            </a:prstGeom>
            <a:noFill/>
            <a:ln w="76200" cap="flat" cmpd="sng">
              <a:solidFill>
                <a:schemeClr val="lt1"/>
              </a:solidFill>
              <a:prstDash val="solid"/>
              <a:round/>
              <a:headEnd type="none" w="med" len="med"/>
              <a:tailEnd type="none" w="med" len="med"/>
            </a:ln>
          </p:spPr>
        </p:cxnSp>
        <p:cxnSp>
          <p:nvCxnSpPr>
            <p:cNvPr id="12" name="Google Shape;12;p2"/>
            <p:cNvCxnSpPr/>
            <p:nvPr/>
          </p:nvCxnSpPr>
          <p:spPr>
            <a:xfrm rot="10800000">
              <a:off x="-29525" y="3776975"/>
              <a:ext cx="8814000" cy="0"/>
            </a:xfrm>
            <a:prstGeom prst="straightConnector1">
              <a:avLst/>
            </a:prstGeom>
            <a:noFill/>
            <a:ln w="76200" cap="flat" cmpd="sng">
              <a:solidFill>
                <a:schemeClr val="lt1"/>
              </a:solidFill>
              <a:prstDash val="solid"/>
              <a:round/>
              <a:headEnd type="none" w="med" len="med"/>
              <a:tailEnd type="none" w="med" len="med"/>
            </a:ln>
          </p:spPr>
        </p:cxnSp>
        <p:cxnSp>
          <p:nvCxnSpPr>
            <p:cNvPr id="13" name="Google Shape;13;p2"/>
            <p:cNvCxnSpPr/>
            <p:nvPr/>
          </p:nvCxnSpPr>
          <p:spPr>
            <a:xfrm>
              <a:off x="2078075" y="-95250"/>
              <a:ext cx="7131900" cy="4117500"/>
            </a:xfrm>
            <a:prstGeom prst="straightConnector1">
              <a:avLst/>
            </a:prstGeom>
            <a:noFill/>
            <a:ln w="76200" cap="flat" cmpd="sng">
              <a:solidFill>
                <a:schemeClr val="lt1"/>
              </a:solidFill>
              <a:prstDash val="solid"/>
              <a:round/>
              <a:headEnd type="none" w="med" len="med"/>
              <a:tailEnd type="none" w="med" len="med"/>
            </a:ln>
          </p:spPr>
        </p:cxnSp>
      </p:grpSp>
      <p:sp>
        <p:nvSpPr>
          <p:cNvPr id="14" name="Google Shape;14;p2"/>
          <p:cNvSpPr txBox="1">
            <a:spLocks noGrp="1"/>
          </p:cNvSpPr>
          <p:nvPr>
            <p:ph type="ctrTitle"/>
          </p:nvPr>
        </p:nvSpPr>
        <p:spPr>
          <a:xfrm>
            <a:off x="4241750" y="1095250"/>
            <a:ext cx="4181700" cy="24999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5200"/>
              <a:buNone/>
              <a:defRPr sz="5500">
                <a:latin typeface="Voltaire"/>
                <a:ea typeface="Voltaire"/>
                <a:cs typeface="Voltaire"/>
                <a:sym typeface="Voltair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4241750" y="3984450"/>
            <a:ext cx="4181700" cy="396600"/>
          </a:xfrm>
          <a:prstGeom prst="rect">
            <a:avLst/>
          </a:prstGeom>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9"/>
        <p:cNvGrpSpPr/>
        <p:nvPr/>
      </p:nvGrpSpPr>
      <p:grpSpPr>
        <a:xfrm>
          <a:off x="0" y="0"/>
          <a:ext cx="0" cy="0"/>
          <a:chOff x="0" y="0"/>
          <a:chExt cx="0" cy="0"/>
        </a:xfrm>
      </p:grpSpPr>
      <p:sp>
        <p:nvSpPr>
          <p:cNvPr id="120" name="Google Shape;120;p20"/>
          <p:cNvSpPr/>
          <p:nvPr/>
        </p:nvSpPr>
        <p:spPr>
          <a:xfrm>
            <a:off x="0" y="1209675"/>
            <a:ext cx="9144000" cy="393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20"/>
          <p:cNvCxnSpPr/>
          <p:nvPr/>
        </p:nvCxnSpPr>
        <p:spPr>
          <a:xfrm>
            <a:off x="705325" y="1209675"/>
            <a:ext cx="0" cy="3933900"/>
          </a:xfrm>
          <a:prstGeom prst="straightConnector1">
            <a:avLst/>
          </a:prstGeom>
          <a:noFill/>
          <a:ln w="76200" cap="flat" cmpd="sng">
            <a:solidFill>
              <a:schemeClr val="lt1"/>
            </a:solidFill>
            <a:prstDash val="solid"/>
            <a:round/>
            <a:headEnd type="none" w="med" len="med"/>
            <a:tailEnd type="none" w="med" len="med"/>
          </a:ln>
        </p:spPr>
      </p:cxnSp>
      <p:cxnSp>
        <p:nvCxnSpPr>
          <p:cNvPr id="122" name="Google Shape;122;p20"/>
          <p:cNvCxnSpPr/>
          <p:nvPr/>
        </p:nvCxnSpPr>
        <p:spPr>
          <a:xfrm>
            <a:off x="4527" y="1230116"/>
            <a:ext cx="9135000" cy="0"/>
          </a:xfrm>
          <a:prstGeom prst="straightConnector1">
            <a:avLst/>
          </a:prstGeom>
          <a:noFill/>
          <a:ln w="76200" cap="flat" cmpd="sng">
            <a:solidFill>
              <a:schemeClr val="lt1"/>
            </a:solidFill>
            <a:prstDash val="solid"/>
            <a:round/>
            <a:headEnd type="none" w="med" len="med"/>
            <a:tailEnd type="none" w="med" len="med"/>
          </a:ln>
        </p:spPr>
      </p:cxnSp>
      <p:cxnSp>
        <p:nvCxnSpPr>
          <p:cNvPr id="123" name="Google Shape;123;p20"/>
          <p:cNvCxnSpPr/>
          <p:nvPr/>
        </p:nvCxnSpPr>
        <p:spPr>
          <a:xfrm>
            <a:off x="8430775" y="1209675"/>
            <a:ext cx="0" cy="3933900"/>
          </a:xfrm>
          <a:prstGeom prst="straightConnector1">
            <a:avLst/>
          </a:prstGeom>
          <a:noFill/>
          <a:ln w="76200" cap="flat" cmpd="sng">
            <a:solidFill>
              <a:schemeClr val="lt1"/>
            </a:solidFill>
            <a:prstDash val="solid"/>
            <a:round/>
            <a:headEnd type="none" w="med" len="med"/>
            <a:tailEnd type="none" w="med" len="med"/>
          </a:ln>
        </p:spPr>
      </p:cxnSp>
      <p:sp>
        <p:nvSpPr>
          <p:cNvPr id="124" name="Google Shape;124;p20"/>
          <p:cNvSpPr txBox="1">
            <a:spLocks noGrp="1"/>
          </p:cNvSpPr>
          <p:nvPr>
            <p:ph type="title"/>
          </p:nvPr>
        </p:nvSpPr>
        <p:spPr>
          <a:xfrm>
            <a:off x="1085691" y="2723625"/>
            <a:ext cx="2250600" cy="3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latin typeface="Voltaire"/>
                <a:ea typeface="Voltaire"/>
                <a:cs typeface="Voltaire"/>
                <a:sym typeface="Voltair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20"/>
          <p:cNvSpPr txBox="1">
            <a:spLocks noGrp="1"/>
          </p:cNvSpPr>
          <p:nvPr>
            <p:ph type="subTitle" idx="1"/>
          </p:nvPr>
        </p:nvSpPr>
        <p:spPr>
          <a:xfrm>
            <a:off x="1085695" y="3098924"/>
            <a:ext cx="2250600" cy="9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0"/>
          <p:cNvSpPr txBox="1">
            <a:spLocks noGrp="1"/>
          </p:cNvSpPr>
          <p:nvPr>
            <p:ph type="title" idx="2"/>
          </p:nvPr>
        </p:nvSpPr>
        <p:spPr>
          <a:xfrm>
            <a:off x="3446699" y="2723625"/>
            <a:ext cx="2250600" cy="3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latin typeface="Voltaire"/>
                <a:ea typeface="Voltaire"/>
                <a:cs typeface="Voltaire"/>
                <a:sym typeface="Voltair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0"/>
          <p:cNvSpPr txBox="1">
            <a:spLocks noGrp="1"/>
          </p:cNvSpPr>
          <p:nvPr>
            <p:ph type="subTitle" idx="3"/>
          </p:nvPr>
        </p:nvSpPr>
        <p:spPr>
          <a:xfrm>
            <a:off x="3446701" y="3098924"/>
            <a:ext cx="2250600" cy="9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title" idx="4"/>
          </p:nvPr>
        </p:nvSpPr>
        <p:spPr>
          <a:xfrm>
            <a:off x="5807708" y="2723625"/>
            <a:ext cx="2250600" cy="375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latin typeface="Voltaire"/>
                <a:ea typeface="Voltaire"/>
                <a:cs typeface="Voltaire"/>
                <a:sym typeface="Voltair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0"/>
          <p:cNvSpPr txBox="1">
            <a:spLocks noGrp="1"/>
          </p:cNvSpPr>
          <p:nvPr>
            <p:ph type="subTitle" idx="5"/>
          </p:nvPr>
        </p:nvSpPr>
        <p:spPr>
          <a:xfrm>
            <a:off x="5807709" y="3098924"/>
            <a:ext cx="2250600" cy="9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title" idx="6"/>
          </p:nvPr>
        </p:nvSpPr>
        <p:spPr>
          <a:xfrm>
            <a:off x="713200" y="570925"/>
            <a:ext cx="7717500" cy="446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latin typeface="Voltaire"/>
                <a:ea typeface="Voltaire"/>
                <a:cs typeface="Voltaire"/>
                <a:sym typeface="Voltair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097778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60"/>
        <p:cNvGrpSpPr/>
        <p:nvPr/>
      </p:nvGrpSpPr>
      <p:grpSpPr>
        <a:xfrm>
          <a:off x="0" y="0"/>
          <a:ext cx="0" cy="0"/>
          <a:chOff x="0" y="0"/>
          <a:chExt cx="0" cy="0"/>
        </a:xfrm>
      </p:grpSpPr>
      <p:sp>
        <p:nvSpPr>
          <p:cNvPr id="161" name="Google Shape;161;p23"/>
          <p:cNvSpPr/>
          <p:nvPr/>
        </p:nvSpPr>
        <p:spPr>
          <a:xfrm>
            <a:off x="0" y="1209675"/>
            <a:ext cx="9144000" cy="393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 name="Google Shape;162;p23"/>
          <p:cNvCxnSpPr/>
          <p:nvPr/>
        </p:nvCxnSpPr>
        <p:spPr>
          <a:xfrm>
            <a:off x="-9850" y="1231700"/>
            <a:ext cx="9173700" cy="0"/>
          </a:xfrm>
          <a:prstGeom prst="straightConnector1">
            <a:avLst/>
          </a:prstGeom>
          <a:noFill/>
          <a:ln w="76200" cap="flat" cmpd="sng">
            <a:solidFill>
              <a:schemeClr val="lt1"/>
            </a:solidFill>
            <a:prstDash val="solid"/>
            <a:round/>
            <a:headEnd type="none" w="med" len="med"/>
            <a:tailEnd type="none" w="med" len="med"/>
          </a:ln>
        </p:spPr>
      </p:cxnSp>
      <p:sp>
        <p:nvSpPr>
          <p:cNvPr id="163" name="Google Shape;163;p23"/>
          <p:cNvSpPr txBox="1">
            <a:spLocks noGrp="1"/>
          </p:cNvSpPr>
          <p:nvPr>
            <p:ph type="title" hasCustomPrompt="1"/>
          </p:nvPr>
        </p:nvSpPr>
        <p:spPr>
          <a:xfrm>
            <a:off x="6944969" y="4041841"/>
            <a:ext cx="994500" cy="38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400"/>
              <a:buNone/>
              <a:defRPr sz="2200">
                <a:solidFill>
                  <a:schemeClr val="lt1"/>
                </a:solidFill>
                <a:latin typeface="Voltaire"/>
                <a:ea typeface="Voltaire"/>
                <a:cs typeface="Voltaire"/>
                <a:sym typeface="Voltair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r>
              <a:t>xx%</a:t>
            </a:r>
          </a:p>
        </p:txBody>
      </p:sp>
      <p:sp>
        <p:nvSpPr>
          <p:cNvPr id="164" name="Google Shape;164;p23"/>
          <p:cNvSpPr txBox="1">
            <a:spLocks noGrp="1"/>
          </p:cNvSpPr>
          <p:nvPr>
            <p:ph type="title" idx="2"/>
          </p:nvPr>
        </p:nvSpPr>
        <p:spPr>
          <a:xfrm>
            <a:off x="1203169" y="1649975"/>
            <a:ext cx="3350100" cy="386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latin typeface="Voltaire"/>
                <a:ea typeface="Voltaire"/>
                <a:cs typeface="Voltaire"/>
                <a:sym typeface="Voltair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3"/>
          <p:cNvSpPr txBox="1">
            <a:spLocks noGrp="1"/>
          </p:cNvSpPr>
          <p:nvPr>
            <p:ph type="subTitle" idx="1"/>
          </p:nvPr>
        </p:nvSpPr>
        <p:spPr>
          <a:xfrm>
            <a:off x="1204195" y="2036476"/>
            <a:ext cx="3348300" cy="37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3"/>
          <p:cNvSpPr txBox="1">
            <a:spLocks noGrp="1"/>
          </p:cNvSpPr>
          <p:nvPr>
            <p:ph type="title" idx="3"/>
          </p:nvPr>
        </p:nvSpPr>
        <p:spPr>
          <a:xfrm>
            <a:off x="1204351" y="2658811"/>
            <a:ext cx="3350100" cy="386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latin typeface="Voltaire"/>
                <a:ea typeface="Voltaire"/>
                <a:cs typeface="Voltaire"/>
                <a:sym typeface="Voltair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3"/>
          <p:cNvSpPr txBox="1">
            <a:spLocks noGrp="1"/>
          </p:cNvSpPr>
          <p:nvPr>
            <p:ph type="subTitle" idx="4"/>
          </p:nvPr>
        </p:nvSpPr>
        <p:spPr>
          <a:xfrm>
            <a:off x="1205377" y="3045312"/>
            <a:ext cx="3348300" cy="37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3"/>
          <p:cNvSpPr txBox="1">
            <a:spLocks noGrp="1"/>
          </p:cNvSpPr>
          <p:nvPr>
            <p:ph type="title" idx="5"/>
          </p:nvPr>
        </p:nvSpPr>
        <p:spPr>
          <a:xfrm>
            <a:off x="1203169" y="3667648"/>
            <a:ext cx="3350100" cy="386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latin typeface="Voltaire"/>
                <a:ea typeface="Voltaire"/>
                <a:cs typeface="Voltaire"/>
                <a:sym typeface="Voltair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3"/>
          <p:cNvSpPr txBox="1">
            <a:spLocks noGrp="1"/>
          </p:cNvSpPr>
          <p:nvPr>
            <p:ph type="subTitle" idx="6"/>
          </p:nvPr>
        </p:nvSpPr>
        <p:spPr>
          <a:xfrm>
            <a:off x="1204195" y="4054149"/>
            <a:ext cx="3348300" cy="37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3"/>
          <p:cNvSpPr txBox="1">
            <a:spLocks noGrp="1"/>
          </p:cNvSpPr>
          <p:nvPr>
            <p:ph type="title" idx="7" hasCustomPrompt="1"/>
          </p:nvPr>
        </p:nvSpPr>
        <p:spPr>
          <a:xfrm>
            <a:off x="6944969" y="2024175"/>
            <a:ext cx="994500" cy="38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400"/>
              <a:buNone/>
              <a:defRPr sz="2200">
                <a:solidFill>
                  <a:schemeClr val="lt1"/>
                </a:solidFill>
                <a:latin typeface="Voltaire"/>
                <a:ea typeface="Voltaire"/>
                <a:cs typeface="Voltaire"/>
                <a:sym typeface="Voltair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r>
              <a:t>xx%</a:t>
            </a:r>
          </a:p>
        </p:txBody>
      </p:sp>
      <p:sp>
        <p:nvSpPr>
          <p:cNvPr id="171" name="Google Shape;171;p23"/>
          <p:cNvSpPr txBox="1">
            <a:spLocks noGrp="1"/>
          </p:cNvSpPr>
          <p:nvPr>
            <p:ph type="title" idx="8" hasCustomPrompt="1"/>
          </p:nvPr>
        </p:nvSpPr>
        <p:spPr>
          <a:xfrm>
            <a:off x="6946331" y="3033008"/>
            <a:ext cx="994500" cy="384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400"/>
              <a:buNone/>
              <a:defRPr sz="2200">
                <a:solidFill>
                  <a:schemeClr val="lt1"/>
                </a:solidFill>
                <a:latin typeface="Voltaire"/>
                <a:ea typeface="Voltaire"/>
                <a:cs typeface="Voltaire"/>
                <a:sym typeface="Voltaire"/>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r>
              <a:t>xx%</a:t>
            </a:r>
          </a:p>
        </p:txBody>
      </p:sp>
      <p:sp>
        <p:nvSpPr>
          <p:cNvPr id="172" name="Google Shape;172;p23"/>
          <p:cNvSpPr txBox="1">
            <a:spLocks noGrp="1"/>
          </p:cNvSpPr>
          <p:nvPr>
            <p:ph type="title" idx="9"/>
          </p:nvPr>
        </p:nvSpPr>
        <p:spPr>
          <a:xfrm>
            <a:off x="713200" y="570925"/>
            <a:ext cx="7717500" cy="446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latin typeface="Voltaire"/>
                <a:ea typeface="Voltaire"/>
                <a:cs typeface="Voltaire"/>
                <a:sym typeface="Voltair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25490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2"/>
        <p:cNvGrpSpPr/>
        <p:nvPr/>
      </p:nvGrpSpPr>
      <p:grpSpPr>
        <a:xfrm>
          <a:off x="0" y="0"/>
          <a:ext cx="0" cy="0"/>
          <a:chOff x="0" y="0"/>
          <a:chExt cx="0" cy="0"/>
        </a:xfrm>
      </p:grpSpPr>
      <p:sp>
        <p:nvSpPr>
          <p:cNvPr id="23" name="Google Shape;23;p4"/>
          <p:cNvSpPr/>
          <p:nvPr/>
        </p:nvSpPr>
        <p:spPr>
          <a:xfrm rot="10800000">
            <a:off x="6872400" y="0"/>
            <a:ext cx="2271600" cy="22716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4"/>
          <p:cNvCxnSpPr/>
          <p:nvPr/>
        </p:nvCxnSpPr>
        <p:spPr>
          <a:xfrm>
            <a:off x="6798500" y="-73925"/>
            <a:ext cx="2460300" cy="2460300"/>
          </a:xfrm>
          <a:prstGeom prst="straightConnector1">
            <a:avLst/>
          </a:prstGeom>
          <a:noFill/>
          <a:ln w="76200" cap="flat" cmpd="sng">
            <a:solidFill>
              <a:schemeClr val="lt1"/>
            </a:solidFill>
            <a:prstDash val="solid"/>
            <a:round/>
            <a:headEnd type="none" w="med" len="med"/>
            <a:tailEnd type="none" w="med" len="med"/>
          </a:ln>
        </p:spPr>
      </p:cxnSp>
      <p:sp>
        <p:nvSpPr>
          <p:cNvPr id="25" name="Google Shape;25;p4"/>
          <p:cNvSpPr txBox="1">
            <a:spLocks noGrp="1"/>
          </p:cNvSpPr>
          <p:nvPr>
            <p:ph type="body" idx="1"/>
          </p:nvPr>
        </p:nvSpPr>
        <p:spPr>
          <a:xfrm>
            <a:off x="1195375" y="1017625"/>
            <a:ext cx="6602700" cy="3570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chemeClr val="lt1"/>
                </a:solidFill>
              </a:defRPr>
            </a:lvl1pPr>
            <a:lvl2pPr marL="914400" lvl="1" indent="-304800" rtl="0">
              <a:lnSpc>
                <a:spcPct val="115000"/>
              </a:lnSpc>
              <a:spcBef>
                <a:spcPts val="1600"/>
              </a:spcBef>
              <a:spcAft>
                <a:spcPts val="0"/>
              </a:spcAft>
              <a:buClr>
                <a:srgbClr val="434343"/>
              </a:buClr>
              <a:buSzPts val="1200"/>
              <a:buFont typeface="Roboto Condensed Light"/>
              <a:buChar char="○"/>
              <a:defRPr sz="1200">
                <a:solidFill>
                  <a:schemeClr val="lt1"/>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chemeClr val="lt1"/>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chemeClr val="lt1"/>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chemeClr val="lt1"/>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chemeClr val="lt1"/>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chemeClr val="lt1"/>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chemeClr val="lt1"/>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chemeClr val="lt1"/>
                </a:solidFill>
              </a:defRPr>
            </a:lvl9pPr>
          </a:lstStyle>
          <a:p>
            <a:endParaRPr/>
          </a:p>
        </p:txBody>
      </p:sp>
      <p:sp>
        <p:nvSpPr>
          <p:cNvPr id="26" name="Google Shape;26;p4"/>
          <p:cNvSpPr txBox="1">
            <a:spLocks noGrp="1"/>
          </p:cNvSpPr>
          <p:nvPr>
            <p:ph type="title"/>
          </p:nvPr>
        </p:nvSpPr>
        <p:spPr>
          <a:xfrm>
            <a:off x="713200" y="570925"/>
            <a:ext cx="7717500" cy="446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2800">
                <a:solidFill>
                  <a:schemeClr val="lt1"/>
                </a:solidFill>
                <a:latin typeface="Voltaire"/>
                <a:ea typeface="Voltaire"/>
                <a:cs typeface="Voltaire"/>
                <a:sym typeface="Voltair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14275" y="1209675"/>
            <a:ext cx="9189000" cy="3389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5"/>
          <p:cNvCxnSpPr>
            <a:stCxn id="28" idx="0"/>
            <a:endCxn id="28" idx="2"/>
          </p:cNvCxnSpPr>
          <p:nvPr/>
        </p:nvCxnSpPr>
        <p:spPr>
          <a:xfrm>
            <a:off x="4580225" y="1209675"/>
            <a:ext cx="0" cy="3389700"/>
          </a:xfrm>
          <a:prstGeom prst="straightConnector1">
            <a:avLst/>
          </a:prstGeom>
          <a:noFill/>
          <a:ln w="76200" cap="flat" cmpd="sng">
            <a:solidFill>
              <a:schemeClr val="lt1"/>
            </a:solidFill>
            <a:prstDash val="solid"/>
            <a:round/>
            <a:headEnd type="none" w="med" len="med"/>
            <a:tailEnd type="none" w="med" len="med"/>
          </a:ln>
        </p:spPr>
      </p:cxnSp>
      <p:cxnSp>
        <p:nvCxnSpPr>
          <p:cNvPr id="30" name="Google Shape;30;p5"/>
          <p:cNvCxnSpPr/>
          <p:nvPr/>
        </p:nvCxnSpPr>
        <p:spPr>
          <a:xfrm>
            <a:off x="-49825" y="1231700"/>
            <a:ext cx="9263400" cy="0"/>
          </a:xfrm>
          <a:prstGeom prst="straightConnector1">
            <a:avLst/>
          </a:prstGeom>
          <a:noFill/>
          <a:ln w="76200" cap="flat" cmpd="sng">
            <a:solidFill>
              <a:schemeClr val="lt1"/>
            </a:solidFill>
            <a:prstDash val="solid"/>
            <a:round/>
            <a:headEnd type="none" w="med" len="med"/>
            <a:tailEnd type="none" w="med" len="med"/>
          </a:ln>
        </p:spPr>
      </p:cxnSp>
      <p:cxnSp>
        <p:nvCxnSpPr>
          <p:cNvPr id="31" name="Google Shape;31;p5"/>
          <p:cNvCxnSpPr/>
          <p:nvPr/>
        </p:nvCxnSpPr>
        <p:spPr>
          <a:xfrm>
            <a:off x="-51475" y="4599425"/>
            <a:ext cx="9266700" cy="0"/>
          </a:xfrm>
          <a:prstGeom prst="straightConnector1">
            <a:avLst/>
          </a:prstGeom>
          <a:noFill/>
          <a:ln w="76200" cap="flat" cmpd="sng">
            <a:solidFill>
              <a:schemeClr val="lt1"/>
            </a:solidFill>
            <a:prstDash val="solid"/>
            <a:round/>
            <a:headEnd type="none" w="med" len="med"/>
            <a:tailEnd type="none" w="med" len="med"/>
          </a:ln>
        </p:spPr>
      </p:cxnSp>
      <p:sp>
        <p:nvSpPr>
          <p:cNvPr id="32" name="Google Shape;32;p5"/>
          <p:cNvSpPr txBox="1">
            <a:spLocks noGrp="1"/>
          </p:cNvSpPr>
          <p:nvPr>
            <p:ph type="subTitle" idx="1"/>
          </p:nvPr>
        </p:nvSpPr>
        <p:spPr>
          <a:xfrm>
            <a:off x="1040912" y="2419350"/>
            <a:ext cx="2526000" cy="495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200">
                <a:solidFill>
                  <a:schemeClr val="lt1"/>
                </a:solidFill>
                <a:latin typeface="Voltaire"/>
                <a:ea typeface="Voltaire"/>
                <a:cs typeface="Voltaire"/>
                <a:sym typeface="Voltair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2"/>
          </p:nvPr>
        </p:nvSpPr>
        <p:spPr>
          <a:xfrm>
            <a:off x="5577087" y="2419350"/>
            <a:ext cx="2526000" cy="49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200">
                <a:solidFill>
                  <a:schemeClr val="lt1"/>
                </a:solidFill>
                <a:latin typeface="Voltaire"/>
                <a:ea typeface="Voltaire"/>
                <a:cs typeface="Voltaire"/>
                <a:sym typeface="Voltair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 name="Google Shape;34;p5"/>
          <p:cNvSpPr txBox="1">
            <a:spLocks noGrp="1"/>
          </p:cNvSpPr>
          <p:nvPr>
            <p:ph type="subTitle" idx="3"/>
          </p:nvPr>
        </p:nvSpPr>
        <p:spPr>
          <a:xfrm>
            <a:off x="1040912" y="2982225"/>
            <a:ext cx="2526000" cy="9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4"/>
          </p:nvPr>
        </p:nvSpPr>
        <p:spPr>
          <a:xfrm>
            <a:off x="5577088" y="2982224"/>
            <a:ext cx="2526000" cy="9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713200" y="570925"/>
            <a:ext cx="7717500" cy="446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latin typeface="Voltaire"/>
                <a:ea typeface="Voltaire"/>
                <a:cs typeface="Voltaire"/>
                <a:sym typeface="Voltair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13200" y="570925"/>
            <a:ext cx="7717500" cy="446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latin typeface="Voltaire"/>
                <a:ea typeface="Voltaire"/>
                <a:cs typeface="Voltaire"/>
                <a:sym typeface="Voltair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9" name="Google Shape;39;p6"/>
          <p:cNvCxnSpPr/>
          <p:nvPr/>
        </p:nvCxnSpPr>
        <p:spPr>
          <a:xfrm>
            <a:off x="-142875" y="4752975"/>
            <a:ext cx="9410700" cy="0"/>
          </a:xfrm>
          <a:prstGeom prst="straightConnector1">
            <a:avLst/>
          </a:prstGeom>
          <a:noFill/>
          <a:ln w="762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a:off x="4148300" y="0"/>
            <a:ext cx="5054825" cy="5181050"/>
          </a:xfrm>
          <a:custGeom>
            <a:avLst/>
            <a:gdLst/>
            <a:ahLst/>
            <a:cxnLst/>
            <a:rect l="l" t="t" r="r" b="b"/>
            <a:pathLst>
              <a:path w="202193" h="207242" extrusionOk="0">
                <a:moveTo>
                  <a:pt x="0" y="0"/>
                </a:moveTo>
                <a:lnTo>
                  <a:pt x="107762" y="207242"/>
                </a:lnTo>
                <a:lnTo>
                  <a:pt x="201246" y="207242"/>
                </a:lnTo>
                <a:lnTo>
                  <a:pt x="202193" y="394"/>
                </a:lnTo>
                <a:close/>
              </a:path>
            </a:pathLst>
          </a:custGeom>
          <a:solidFill>
            <a:schemeClr val="dk2"/>
          </a:solidFill>
          <a:ln>
            <a:noFill/>
          </a:ln>
        </p:spPr>
      </p:sp>
      <p:cxnSp>
        <p:nvCxnSpPr>
          <p:cNvPr id="42" name="Google Shape;42;p7"/>
          <p:cNvCxnSpPr/>
          <p:nvPr/>
        </p:nvCxnSpPr>
        <p:spPr>
          <a:xfrm>
            <a:off x="4116900" y="-62850"/>
            <a:ext cx="2734800" cy="5253300"/>
          </a:xfrm>
          <a:prstGeom prst="straightConnector1">
            <a:avLst/>
          </a:prstGeom>
          <a:noFill/>
          <a:ln w="76200" cap="flat" cmpd="sng">
            <a:solidFill>
              <a:schemeClr val="lt1"/>
            </a:solidFill>
            <a:prstDash val="solid"/>
            <a:round/>
            <a:headEnd type="none" w="med" len="med"/>
            <a:tailEnd type="none" w="med" len="med"/>
          </a:ln>
        </p:spPr>
      </p:cxnSp>
      <p:sp>
        <p:nvSpPr>
          <p:cNvPr id="43" name="Google Shape;43;p7"/>
          <p:cNvSpPr txBox="1">
            <a:spLocks noGrp="1"/>
          </p:cNvSpPr>
          <p:nvPr>
            <p:ph type="title"/>
          </p:nvPr>
        </p:nvSpPr>
        <p:spPr>
          <a:xfrm>
            <a:off x="713225" y="1089200"/>
            <a:ext cx="38748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latin typeface="Voltaire"/>
                <a:ea typeface="Voltaire"/>
                <a:cs typeface="Voltaire"/>
                <a:sym typeface="Voltaire"/>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44" name="Google Shape;44;p7"/>
          <p:cNvSpPr txBox="1">
            <a:spLocks noGrp="1"/>
          </p:cNvSpPr>
          <p:nvPr>
            <p:ph type="body" idx="1"/>
          </p:nvPr>
        </p:nvSpPr>
        <p:spPr>
          <a:xfrm>
            <a:off x="713225" y="1835550"/>
            <a:ext cx="3874800" cy="231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600">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0"/>
              </a:spcBef>
              <a:spcAft>
                <a:spcPts val="0"/>
              </a:spcAft>
              <a:buClr>
                <a:schemeClr val="lt1"/>
              </a:buClr>
              <a:buSzPts val="1400"/>
              <a:buChar char="■"/>
              <a:defRPr>
                <a:solidFill>
                  <a:schemeClr val="lt1"/>
                </a:solidFill>
              </a:defRPr>
            </a:lvl3pPr>
            <a:lvl4pPr marL="1828800" lvl="3" indent="-317500" rtl="0">
              <a:lnSpc>
                <a:spcPct val="115000"/>
              </a:lnSpc>
              <a:spcBef>
                <a:spcPts val="0"/>
              </a:spcBef>
              <a:spcAft>
                <a:spcPts val="0"/>
              </a:spcAft>
              <a:buClr>
                <a:schemeClr val="lt1"/>
              </a:buClr>
              <a:buSzPts val="1400"/>
              <a:buChar char="●"/>
              <a:defRPr>
                <a:solidFill>
                  <a:schemeClr val="lt1"/>
                </a:solidFill>
              </a:defRPr>
            </a:lvl4pPr>
            <a:lvl5pPr marL="2286000" lvl="4" indent="-317500" rtl="0">
              <a:lnSpc>
                <a:spcPct val="115000"/>
              </a:lnSpc>
              <a:spcBef>
                <a:spcPts val="0"/>
              </a:spcBef>
              <a:spcAft>
                <a:spcPts val="0"/>
              </a:spcAft>
              <a:buClr>
                <a:schemeClr val="lt1"/>
              </a:buClr>
              <a:buSzPts val="1400"/>
              <a:buChar char="○"/>
              <a:defRPr>
                <a:solidFill>
                  <a:schemeClr val="lt1"/>
                </a:solidFill>
              </a:defRPr>
            </a:lvl5pPr>
            <a:lvl6pPr marL="2743200" lvl="5" indent="-317500" rtl="0">
              <a:lnSpc>
                <a:spcPct val="115000"/>
              </a:lnSpc>
              <a:spcBef>
                <a:spcPts val="0"/>
              </a:spcBef>
              <a:spcAft>
                <a:spcPts val="0"/>
              </a:spcAft>
              <a:buClr>
                <a:schemeClr val="lt1"/>
              </a:buClr>
              <a:buSzPts val="1400"/>
              <a:buChar char="■"/>
              <a:defRPr>
                <a:solidFill>
                  <a:schemeClr val="lt1"/>
                </a:solidFill>
              </a:defRPr>
            </a:lvl6pPr>
            <a:lvl7pPr marL="3200400" lvl="6" indent="-317500" rtl="0">
              <a:lnSpc>
                <a:spcPct val="115000"/>
              </a:lnSpc>
              <a:spcBef>
                <a:spcPts val="0"/>
              </a:spcBef>
              <a:spcAft>
                <a:spcPts val="0"/>
              </a:spcAft>
              <a:buClr>
                <a:schemeClr val="lt1"/>
              </a:buClr>
              <a:buSzPts val="1400"/>
              <a:buChar char="●"/>
              <a:defRPr>
                <a:solidFill>
                  <a:schemeClr val="lt1"/>
                </a:solidFill>
              </a:defRPr>
            </a:lvl7pPr>
            <a:lvl8pPr marL="3657600" lvl="7" indent="-317500" rtl="0">
              <a:lnSpc>
                <a:spcPct val="115000"/>
              </a:lnSpc>
              <a:spcBef>
                <a:spcPts val="0"/>
              </a:spcBef>
              <a:spcAft>
                <a:spcPts val="0"/>
              </a:spcAft>
              <a:buClr>
                <a:schemeClr val="lt1"/>
              </a:buClr>
              <a:buSzPts val="1400"/>
              <a:buChar char="○"/>
              <a:defRPr>
                <a:solidFill>
                  <a:schemeClr val="lt1"/>
                </a:solidFill>
              </a:defRPr>
            </a:lvl8pPr>
            <a:lvl9pPr marL="4114800" lvl="8" indent="-317500" rtl="0">
              <a:lnSpc>
                <a:spcPct val="115000"/>
              </a:lnSpc>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45"/>
        <p:cNvGrpSpPr/>
        <p:nvPr/>
      </p:nvGrpSpPr>
      <p:grpSpPr>
        <a:xfrm>
          <a:off x="0" y="0"/>
          <a:ext cx="0" cy="0"/>
          <a:chOff x="0" y="0"/>
          <a:chExt cx="0" cy="0"/>
        </a:xfrm>
      </p:grpSpPr>
      <p:sp>
        <p:nvSpPr>
          <p:cNvPr id="46" name="Google Shape;46;p8"/>
          <p:cNvSpPr/>
          <p:nvPr/>
        </p:nvSpPr>
        <p:spPr>
          <a:xfrm>
            <a:off x="-83800" y="-20950"/>
            <a:ext cx="1518972" cy="5216825"/>
          </a:xfrm>
          <a:custGeom>
            <a:avLst/>
            <a:gdLst/>
            <a:ahLst/>
            <a:cxnLst/>
            <a:rect l="l" t="t" r="r" b="b"/>
            <a:pathLst>
              <a:path w="59920" h="208673" extrusionOk="0">
                <a:moveTo>
                  <a:pt x="2514" y="0"/>
                </a:moveTo>
                <a:lnTo>
                  <a:pt x="59920" y="0"/>
                </a:lnTo>
                <a:lnTo>
                  <a:pt x="30589" y="208673"/>
                </a:lnTo>
                <a:lnTo>
                  <a:pt x="0" y="208673"/>
                </a:lnTo>
                <a:close/>
              </a:path>
            </a:pathLst>
          </a:custGeom>
          <a:solidFill>
            <a:schemeClr val="lt2"/>
          </a:solidFill>
          <a:ln>
            <a:noFill/>
          </a:ln>
        </p:spPr>
      </p:sp>
      <p:sp>
        <p:nvSpPr>
          <p:cNvPr id="47" name="Google Shape;47;p8"/>
          <p:cNvSpPr/>
          <p:nvPr/>
        </p:nvSpPr>
        <p:spPr>
          <a:xfrm rot="10800000">
            <a:off x="7718275" y="-20950"/>
            <a:ext cx="1518972" cy="5216825"/>
          </a:xfrm>
          <a:custGeom>
            <a:avLst/>
            <a:gdLst/>
            <a:ahLst/>
            <a:cxnLst/>
            <a:rect l="l" t="t" r="r" b="b"/>
            <a:pathLst>
              <a:path w="59920" h="208673" extrusionOk="0">
                <a:moveTo>
                  <a:pt x="2514" y="0"/>
                </a:moveTo>
                <a:lnTo>
                  <a:pt x="59920" y="0"/>
                </a:lnTo>
                <a:lnTo>
                  <a:pt x="30589" y="208673"/>
                </a:lnTo>
                <a:lnTo>
                  <a:pt x="0" y="208673"/>
                </a:lnTo>
                <a:close/>
              </a:path>
            </a:pathLst>
          </a:custGeom>
          <a:solidFill>
            <a:schemeClr val="lt2"/>
          </a:solidFill>
          <a:ln>
            <a:noFill/>
          </a:ln>
        </p:spPr>
      </p:sp>
      <p:cxnSp>
        <p:nvCxnSpPr>
          <p:cNvPr id="48" name="Google Shape;48;p8"/>
          <p:cNvCxnSpPr/>
          <p:nvPr/>
        </p:nvCxnSpPr>
        <p:spPr>
          <a:xfrm flipH="1">
            <a:off x="691450" y="-20950"/>
            <a:ext cx="743700" cy="5196000"/>
          </a:xfrm>
          <a:prstGeom prst="straightConnector1">
            <a:avLst/>
          </a:prstGeom>
          <a:noFill/>
          <a:ln w="76200" cap="flat" cmpd="sng">
            <a:solidFill>
              <a:schemeClr val="lt1"/>
            </a:solidFill>
            <a:prstDash val="solid"/>
            <a:round/>
            <a:headEnd type="none" w="med" len="med"/>
            <a:tailEnd type="none" w="med" len="med"/>
          </a:ln>
        </p:spPr>
      </p:cxnSp>
      <p:cxnSp>
        <p:nvCxnSpPr>
          <p:cNvPr id="49" name="Google Shape;49;p8"/>
          <p:cNvCxnSpPr/>
          <p:nvPr/>
        </p:nvCxnSpPr>
        <p:spPr>
          <a:xfrm flipH="1">
            <a:off x="7718275" y="-26250"/>
            <a:ext cx="743700" cy="5196000"/>
          </a:xfrm>
          <a:prstGeom prst="straightConnector1">
            <a:avLst/>
          </a:prstGeom>
          <a:noFill/>
          <a:ln w="76200" cap="flat" cmpd="sng">
            <a:solidFill>
              <a:schemeClr val="lt1"/>
            </a:solidFill>
            <a:prstDash val="solid"/>
            <a:round/>
            <a:headEnd type="none" w="med" len="med"/>
            <a:tailEnd type="none" w="med" len="med"/>
          </a:ln>
        </p:spPr>
      </p:cxnSp>
      <p:cxnSp>
        <p:nvCxnSpPr>
          <p:cNvPr id="50" name="Google Shape;50;p8"/>
          <p:cNvCxnSpPr/>
          <p:nvPr/>
        </p:nvCxnSpPr>
        <p:spPr>
          <a:xfrm>
            <a:off x="1372300" y="539500"/>
            <a:ext cx="6997800" cy="0"/>
          </a:xfrm>
          <a:prstGeom prst="straightConnector1">
            <a:avLst/>
          </a:prstGeom>
          <a:noFill/>
          <a:ln w="76200" cap="flat" cmpd="sng">
            <a:solidFill>
              <a:schemeClr val="lt1"/>
            </a:solidFill>
            <a:prstDash val="solid"/>
            <a:round/>
            <a:headEnd type="none" w="med" len="med"/>
            <a:tailEnd type="none" w="med" len="med"/>
          </a:ln>
        </p:spPr>
      </p:cxnSp>
      <p:cxnSp>
        <p:nvCxnSpPr>
          <p:cNvPr id="51" name="Google Shape;51;p8"/>
          <p:cNvCxnSpPr/>
          <p:nvPr/>
        </p:nvCxnSpPr>
        <p:spPr>
          <a:xfrm>
            <a:off x="764700" y="4599425"/>
            <a:ext cx="6997800" cy="0"/>
          </a:xfrm>
          <a:prstGeom prst="straightConnector1">
            <a:avLst/>
          </a:prstGeom>
          <a:noFill/>
          <a:ln w="76200" cap="flat" cmpd="sng">
            <a:solidFill>
              <a:schemeClr val="lt1"/>
            </a:solidFill>
            <a:prstDash val="solid"/>
            <a:round/>
            <a:headEnd type="none" w="med" len="med"/>
            <a:tailEnd type="none" w="med" len="med"/>
          </a:ln>
        </p:spPr>
      </p:cxnSp>
      <p:sp>
        <p:nvSpPr>
          <p:cNvPr id="52" name="Google Shape;52;p8"/>
          <p:cNvSpPr txBox="1">
            <a:spLocks noGrp="1"/>
          </p:cNvSpPr>
          <p:nvPr>
            <p:ph type="title"/>
          </p:nvPr>
        </p:nvSpPr>
        <p:spPr>
          <a:xfrm>
            <a:off x="1819275" y="1307100"/>
            <a:ext cx="4200600" cy="2529300"/>
          </a:xfrm>
          <a:prstGeom prst="rect">
            <a:avLst/>
          </a:prstGeom>
          <a:ln>
            <a:noFill/>
          </a:ln>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8000">
                <a:latin typeface="Voltaire"/>
                <a:ea typeface="Voltaire"/>
                <a:cs typeface="Voltaire"/>
                <a:sym typeface="Voltaire"/>
              </a:defRPr>
            </a:lvl1pPr>
            <a:lvl2pPr lvl="1" algn="ctr">
              <a:spcBef>
                <a:spcPts val="0"/>
              </a:spcBef>
              <a:spcAft>
                <a:spcPts val="0"/>
              </a:spcAft>
              <a:buClr>
                <a:schemeClr val="accent4"/>
              </a:buClr>
              <a:buSzPts val="6000"/>
              <a:buNone/>
              <a:defRPr sz="6000">
                <a:solidFill>
                  <a:schemeClr val="accent4"/>
                </a:solidFill>
              </a:defRPr>
            </a:lvl2pPr>
            <a:lvl3pPr lvl="2" algn="ctr">
              <a:spcBef>
                <a:spcPts val="0"/>
              </a:spcBef>
              <a:spcAft>
                <a:spcPts val="0"/>
              </a:spcAft>
              <a:buClr>
                <a:schemeClr val="accent4"/>
              </a:buClr>
              <a:buSzPts val="6000"/>
              <a:buNone/>
              <a:defRPr sz="6000">
                <a:solidFill>
                  <a:schemeClr val="accent4"/>
                </a:solidFill>
              </a:defRPr>
            </a:lvl3pPr>
            <a:lvl4pPr lvl="3" algn="ctr">
              <a:spcBef>
                <a:spcPts val="0"/>
              </a:spcBef>
              <a:spcAft>
                <a:spcPts val="0"/>
              </a:spcAft>
              <a:buClr>
                <a:schemeClr val="accent4"/>
              </a:buClr>
              <a:buSzPts val="6000"/>
              <a:buNone/>
              <a:defRPr sz="6000">
                <a:solidFill>
                  <a:schemeClr val="accent4"/>
                </a:solidFill>
              </a:defRPr>
            </a:lvl4pPr>
            <a:lvl5pPr lvl="4" algn="ctr">
              <a:spcBef>
                <a:spcPts val="0"/>
              </a:spcBef>
              <a:spcAft>
                <a:spcPts val="0"/>
              </a:spcAft>
              <a:buClr>
                <a:schemeClr val="accent4"/>
              </a:buClr>
              <a:buSzPts val="6000"/>
              <a:buNone/>
              <a:defRPr sz="6000">
                <a:solidFill>
                  <a:schemeClr val="accent4"/>
                </a:solidFill>
              </a:defRPr>
            </a:lvl5pPr>
            <a:lvl6pPr lvl="5" algn="ctr">
              <a:spcBef>
                <a:spcPts val="0"/>
              </a:spcBef>
              <a:spcAft>
                <a:spcPts val="0"/>
              </a:spcAft>
              <a:buClr>
                <a:schemeClr val="accent4"/>
              </a:buClr>
              <a:buSzPts val="6000"/>
              <a:buNone/>
              <a:defRPr sz="6000">
                <a:solidFill>
                  <a:schemeClr val="accent4"/>
                </a:solidFill>
              </a:defRPr>
            </a:lvl6pPr>
            <a:lvl7pPr lvl="6" algn="ctr">
              <a:spcBef>
                <a:spcPts val="0"/>
              </a:spcBef>
              <a:spcAft>
                <a:spcPts val="0"/>
              </a:spcAft>
              <a:buClr>
                <a:schemeClr val="accent4"/>
              </a:buClr>
              <a:buSzPts val="6000"/>
              <a:buNone/>
              <a:defRPr sz="6000">
                <a:solidFill>
                  <a:schemeClr val="accent4"/>
                </a:solidFill>
              </a:defRPr>
            </a:lvl7pPr>
            <a:lvl8pPr lvl="7" algn="ctr">
              <a:spcBef>
                <a:spcPts val="0"/>
              </a:spcBef>
              <a:spcAft>
                <a:spcPts val="0"/>
              </a:spcAft>
              <a:buClr>
                <a:schemeClr val="accent4"/>
              </a:buClr>
              <a:buSzPts val="6000"/>
              <a:buNone/>
              <a:defRPr sz="6000">
                <a:solidFill>
                  <a:schemeClr val="accent4"/>
                </a:solidFill>
              </a:defRPr>
            </a:lvl8pPr>
            <a:lvl9pPr lvl="8" algn="ctr">
              <a:spcBef>
                <a:spcPts val="0"/>
              </a:spcBef>
              <a:spcAft>
                <a:spcPts val="0"/>
              </a:spcAft>
              <a:buClr>
                <a:schemeClr val="accent4"/>
              </a:buClr>
              <a:buSzPts val="6000"/>
              <a:buNone/>
              <a:defRPr sz="6000">
                <a:solidFill>
                  <a:schemeClr val="accent4"/>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p:nvPr/>
        </p:nvSpPr>
        <p:spPr>
          <a:xfrm>
            <a:off x="-9850" y="0"/>
            <a:ext cx="3980800" cy="3507825"/>
          </a:xfrm>
          <a:custGeom>
            <a:avLst/>
            <a:gdLst/>
            <a:ahLst/>
            <a:cxnLst/>
            <a:rect l="l" t="t" r="r" b="b"/>
            <a:pathLst>
              <a:path w="159232" h="140313" extrusionOk="0">
                <a:moveTo>
                  <a:pt x="394" y="140313"/>
                </a:moveTo>
                <a:lnTo>
                  <a:pt x="159232" y="0"/>
                </a:lnTo>
                <a:lnTo>
                  <a:pt x="0" y="0"/>
                </a:lnTo>
                <a:close/>
              </a:path>
            </a:pathLst>
          </a:custGeom>
          <a:solidFill>
            <a:schemeClr val="dk2"/>
          </a:solidFill>
          <a:ln>
            <a:noFill/>
          </a:ln>
        </p:spPr>
      </p:sp>
      <p:cxnSp>
        <p:nvCxnSpPr>
          <p:cNvPr id="55" name="Google Shape;55;p9"/>
          <p:cNvCxnSpPr/>
          <p:nvPr/>
        </p:nvCxnSpPr>
        <p:spPr>
          <a:xfrm flipH="1">
            <a:off x="-209400" y="-66987"/>
            <a:ext cx="4248000" cy="3762300"/>
          </a:xfrm>
          <a:prstGeom prst="straightConnector1">
            <a:avLst/>
          </a:prstGeom>
          <a:solidFill>
            <a:schemeClr val="lt2"/>
          </a:solidFill>
          <a:ln w="76200" cap="flat" cmpd="sng">
            <a:solidFill>
              <a:schemeClr val="lt1"/>
            </a:solidFill>
            <a:prstDash val="solid"/>
            <a:round/>
            <a:headEnd type="none" w="med" len="med"/>
            <a:tailEnd type="none" w="med" len="med"/>
          </a:ln>
        </p:spPr>
      </p:cxnSp>
      <p:sp>
        <p:nvSpPr>
          <p:cNvPr id="56" name="Google Shape;56;p9"/>
          <p:cNvSpPr txBox="1">
            <a:spLocks noGrp="1"/>
          </p:cNvSpPr>
          <p:nvPr>
            <p:ph type="title"/>
          </p:nvPr>
        </p:nvSpPr>
        <p:spPr>
          <a:xfrm>
            <a:off x="4800601" y="2033625"/>
            <a:ext cx="3344400" cy="695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lt1"/>
                </a:solidFill>
                <a:latin typeface="Voltaire"/>
                <a:ea typeface="Voltaire"/>
                <a:cs typeface="Voltaire"/>
                <a:sym typeface="Voltair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4800600" y="2728725"/>
            <a:ext cx="3344400" cy="142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725" y="2724150"/>
            <a:ext cx="2705100" cy="18753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000"/>
              <a:buNone/>
              <a:defRPr>
                <a:latin typeface="Voltaire"/>
                <a:ea typeface="Voltaire"/>
                <a:cs typeface="Voltaire"/>
                <a:sym typeface="Voltair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0" name="Google Shape;60;p10"/>
          <p:cNvSpPr/>
          <p:nvPr/>
        </p:nvSpPr>
        <p:spPr>
          <a:xfrm>
            <a:off x="7505700" y="0"/>
            <a:ext cx="1638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10"/>
          <p:cNvCxnSpPr/>
          <p:nvPr/>
        </p:nvCxnSpPr>
        <p:spPr>
          <a:xfrm>
            <a:off x="7505700" y="-4800"/>
            <a:ext cx="0" cy="5153100"/>
          </a:xfrm>
          <a:prstGeom prst="straightConnector1">
            <a:avLst/>
          </a:prstGeom>
          <a:noFill/>
          <a:ln w="76200"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11"/>
          <p:cNvSpPr/>
          <p:nvPr/>
        </p:nvSpPr>
        <p:spPr>
          <a:xfrm>
            <a:off x="895050" y="0"/>
            <a:ext cx="73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11"/>
          <p:cNvCxnSpPr/>
          <p:nvPr/>
        </p:nvCxnSpPr>
        <p:spPr>
          <a:xfrm>
            <a:off x="921850" y="-66600"/>
            <a:ext cx="0" cy="5257800"/>
          </a:xfrm>
          <a:prstGeom prst="straightConnector1">
            <a:avLst/>
          </a:prstGeom>
          <a:noFill/>
          <a:ln w="76200" cap="flat" cmpd="sng">
            <a:solidFill>
              <a:schemeClr val="lt1"/>
            </a:solidFill>
            <a:prstDash val="solid"/>
            <a:round/>
            <a:headEnd type="none" w="med" len="med"/>
            <a:tailEnd type="none" w="med" len="med"/>
          </a:ln>
        </p:spPr>
      </p:cxnSp>
      <p:cxnSp>
        <p:nvCxnSpPr>
          <p:cNvPr id="65" name="Google Shape;65;p11"/>
          <p:cNvCxnSpPr/>
          <p:nvPr/>
        </p:nvCxnSpPr>
        <p:spPr>
          <a:xfrm>
            <a:off x="8248950" y="-57150"/>
            <a:ext cx="0" cy="5238900"/>
          </a:xfrm>
          <a:prstGeom prst="straightConnector1">
            <a:avLst/>
          </a:prstGeom>
          <a:noFill/>
          <a:ln w="76200" cap="flat" cmpd="sng">
            <a:solidFill>
              <a:schemeClr val="lt1"/>
            </a:solidFill>
            <a:prstDash val="solid"/>
            <a:round/>
            <a:headEnd type="none" w="med" len="med"/>
            <a:tailEnd type="none" w="med" len="med"/>
          </a:ln>
        </p:spPr>
      </p:cxnSp>
      <p:cxnSp>
        <p:nvCxnSpPr>
          <p:cNvPr id="66" name="Google Shape;66;p11"/>
          <p:cNvCxnSpPr/>
          <p:nvPr/>
        </p:nvCxnSpPr>
        <p:spPr>
          <a:xfrm rot="10800000">
            <a:off x="921850" y="539500"/>
            <a:ext cx="7332900" cy="0"/>
          </a:xfrm>
          <a:prstGeom prst="straightConnector1">
            <a:avLst/>
          </a:prstGeom>
          <a:noFill/>
          <a:ln w="76200" cap="flat" cmpd="sng">
            <a:solidFill>
              <a:schemeClr val="lt1"/>
            </a:solidFill>
            <a:prstDash val="solid"/>
            <a:round/>
            <a:headEnd type="none" w="med" len="med"/>
            <a:tailEnd type="none" w="med" len="med"/>
          </a:ln>
        </p:spPr>
      </p:cxnSp>
      <p:cxnSp>
        <p:nvCxnSpPr>
          <p:cNvPr id="67" name="Google Shape;67;p11"/>
          <p:cNvCxnSpPr/>
          <p:nvPr/>
        </p:nvCxnSpPr>
        <p:spPr>
          <a:xfrm rot="10800000">
            <a:off x="921850" y="4599425"/>
            <a:ext cx="7332900" cy="0"/>
          </a:xfrm>
          <a:prstGeom prst="straightConnector1">
            <a:avLst/>
          </a:prstGeom>
          <a:noFill/>
          <a:ln w="76200" cap="flat" cmpd="sng">
            <a:solidFill>
              <a:schemeClr val="lt1"/>
            </a:solidFill>
            <a:prstDash val="solid"/>
            <a:round/>
            <a:headEnd type="none" w="med" len="med"/>
            <a:tailEnd type="none" w="med" len="med"/>
          </a:ln>
        </p:spPr>
      </p:cxnSp>
      <p:sp>
        <p:nvSpPr>
          <p:cNvPr id="68" name="Google Shape;68;p11"/>
          <p:cNvSpPr txBox="1">
            <a:spLocks noGrp="1"/>
          </p:cNvSpPr>
          <p:nvPr>
            <p:ph type="title" hasCustomPrompt="1"/>
          </p:nvPr>
        </p:nvSpPr>
        <p:spPr>
          <a:xfrm>
            <a:off x="1863450" y="1701200"/>
            <a:ext cx="5417100" cy="134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9600">
                <a:solidFill>
                  <a:schemeClr val="lt1"/>
                </a:solidFill>
                <a:latin typeface="Voltaire"/>
                <a:ea typeface="Voltaire"/>
                <a:cs typeface="Voltaire"/>
                <a:sym typeface="Voltair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a:spLocks noGrp="1"/>
          </p:cNvSpPr>
          <p:nvPr>
            <p:ph type="subTitle" idx="1"/>
          </p:nvPr>
        </p:nvSpPr>
        <p:spPr>
          <a:xfrm>
            <a:off x="1863450" y="3044500"/>
            <a:ext cx="5417100" cy="397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3000"/>
              <a:buFont typeface="Montserrat"/>
              <a:buNone/>
              <a:defRPr sz="30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lt1"/>
              </a:buClr>
              <a:buSzPts val="1400"/>
              <a:buFont typeface="Barlow Semi Condensed"/>
              <a:buChar char="■"/>
              <a:defRPr>
                <a:solidFill>
                  <a:schemeClr val="lt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subTitle" idx="1"/>
          </p:nvPr>
        </p:nvSpPr>
        <p:spPr>
          <a:xfrm>
            <a:off x="4572000" y="4146818"/>
            <a:ext cx="3197181" cy="781856"/>
          </a:xfrm>
          <a:prstGeom prst="rect">
            <a:avLst/>
          </a:prstGeom>
        </p:spPr>
        <p:txBody>
          <a:bodyPr spcFirstLastPara="1" wrap="square" lIns="0" tIns="91425" rIns="0" bIns="91425" anchor="ctr" anchorCtr="0">
            <a:noAutofit/>
          </a:bodyPr>
          <a:lstStyle/>
          <a:p>
            <a:pPr marL="0" lvl="0" indent="0" algn="just" rtl="0">
              <a:spcBef>
                <a:spcPts val="0"/>
              </a:spcBef>
              <a:spcAft>
                <a:spcPts val="0"/>
              </a:spcAft>
              <a:buNone/>
            </a:pPr>
            <a:r>
              <a:rPr lang="vi-VN" dirty="0"/>
              <a:t>Sinh viên thực hiện: </a:t>
            </a:r>
            <a:r>
              <a:rPr lang="vi-VN" b="1" dirty="0"/>
              <a:t>Trương Vũ Huy</a:t>
            </a:r>
          </a:p>
          <a:p>
            <a:pPr marL="0" lvl="0" indent="0" algn="just" rtl="0">
              <a:spcBef>
                <a:spcPts val="0"/>
              </a:spcBef>
              <a:spcAft>
                <a:spcPts val="0"/>
              </a:spcAft>
              <a:buNone/>
            </a:pPr>
            <a:r>
              <a:rPr lang="vi-VN" dirty="0"/>
              <a:t>	         Lớp: </a:t>
            </a:r>
            <a:r>
              <a:rPr lang="vi-VN" b="1" dirty="0"/>
              <a:t>DA20TTA</a:t>
            </a:r>
          </a:p>
          <a:p>
            <a:pPr marL="0" lvl="0" indent="0" algn="just" rtl="0">
              <a:spcBef>
                <a:spcPts val="0"/>
              </a:spcBef>
              <a:spcAft>
                <a:spcPts val="0"/>
              </a:spcAft>
              <a:buNone/>
            </a:pPr>
            <a:r>
              <a:rPr lang="vi-VN" dirty="0"/>
              <a:t>	      MSSV: </a:t>
            </a:r>
            <a:r>
              <a:rPr lang="vi-VN" b="1" dirty="0"/>
              <a:t>110120034</a:t>
            </a:r>
            <a:endParaRPr dirty="0"/>
          </a:p>
        </p:txBody>
      </p:sp>
      <p:sp>
        <p:nvSpPr>
          <p:cNvPr id="80" name="Google Shape;80;p15"/>
          <p:cNvSpPr txBox="1">
            <a:spLocks noGrp="1"/>
          </p:cNvSpPr>
          <p:nvPr>
            <p:ph type="ctrTitle"/>
          </p:nvPr>
        </p:nvSpPr>
        <p:spPr>
          <a:xfrm>
            <a:off x="1378090" y="535500"/>
            <a:ext cx="7769511" cy="3058139"/>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vi-VN" sz="3400" dirty="0"/>
              <a:t>XÂY DỰNG </a:t>
            </a:r>
            <a:br>
              <a:rPr lang="vi-VN" sz="3400" dirty="0"/>
            </a:br>
            <a:r>
              <a:rPr lang="vi-VN" sz="3400" dirty="0"/>
              <a:t>WEBSITE BÁN HÀNG </a:t>
            </a:r>
            <a:br>
              <a:rPr lang="vi-VN" sz="3400" dirty="0"/>
            </a:br>
            <a:r>
              <a:rPr lang="vi-VN" sz="3400" dirty="0"/>
              <a:t>TÍCH HỢP </a:t>
            </a:r>
            <a:br>
              <a:rPr lang="vi-VN" sz="3400" dirty="0"/>
            </a:br>
            <a:r>
              <a:rPr lang="vi-VN" sz="3400" dirty="0"/>
              <a:t>THANH TOÁN TRỰC TUYẾN </a:t>
            </a:r>
            <a:br>
              <a:rPr lang="vi-VN" sz="3400" dirty="0"/>
            </a:br>
            <a:r>
              <a:rPr lang="vi-VN" sz="3400" dirty="0"/>
              <a:t>TRÊN NỀN TẢNG WORDPRESS </a:t>
            </a:r>
            <a:endParaRPr sz="3400" dirty="0"/>
          </a:p>
        </p:txBody>
      </p:sp>
      <p:sp>
        <p:nvSpPr>
          <p:cNvPr id="81" name="Google Shape;81;p15"/>
          <p:cNvSpPr txBox="1"/>
          <p:nvPr/>
        </p:nvSpPr>
        <p:spPr>
          <a:xfrm>
            <a:off x="762405" y="-21282"/>
            <a:ext cx="2485148" cy="330692"/>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vi-VN" dirty="0">
                <a:solidFill>
                  <a:schemeClr val="lt1"/>
                </a:solidFill>
                <a:latin typeface="Voltaire"/>
                <a:ea typeface="Voltaire"/>
                <a:cs typeface="Voltaire"/>
                <a:sym typeface="Voltaire"/>
              </a:rPr>
              <a:t>TRƯỜNG ĐẠI HỌC TRÀ VINH</a:t>
            </a:r>
            <a:endParaRPr dirty="0">
              <a:latin typeface="Voltaire"/>
              <a:ea typeface="Voltaire"/>
              <a:cs typeface="Voltaire"/>
              <a:sym typeface="Voltaire"/>
            </a:endParaRPr>
          </a:p>
        </p:txBody>
      </p:sp>
      <p:sp>
        <p:nvSpPr>
          <p:cNvPr id="82" name="Google Shape;82;p15"/>
          <p:cNvSpPr txBox="1"/>
          <p:nvPr/>
        </p:nvSpPr>
        <p:spPr>
          <a:xfrm>
            <a:off x="775814" y="164589"/>
            <a:ext cx="2605889" cy="428725"/>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vi-VN" sz="1200" dirty="0">
                <a:solidFill>
                  <a:schemeClr val="lt1"/>
                </a:solidFill>
                <a:latin typeface="Voltaire"/>
                <a:ea typeface="Voltaire"/>
                <a:cs typeface="Voltaire"/>
                <a:sym typeface="Voltaire"/>
              </a:rPr>
              <a:t>KHOA KỸ THUẬT VÀ CÔNG NGHỆ</a:t>
            </a:r>
            <a:endParaRPr sz="1200" dirty="0">
              <a:latin typeface="Voltaire"/>
              <a:ea typeface="Voltaire"/>
              <a:cs typeface="Voltaire"/>
              <a:sym typeface="Voltaire"/>
            </a:endParaRPr>
          </a:p>
        </p:txBody>
      </p:sp>
      <p:sp>
        <p:nvSpPr>
          <p:cNvPr id="2" name="Google Shape;79;p15">
            <a:extLst>
              <a:ext uri="{FF2B5EF4-FFF2-40B4-BE49-F238E27FC236}">
                <a16:creationId xmlns:a16="http://schemas.microsoft.com/office/drawing/2014/main" id="{26374CBA-A76E-BDA5-1704-7DCBBEFE759A}"/>
              </a:ext>
            </a:extLst>
          </p:cNvPr>
          <p:cNvSpPr txBox="1">
            <a:spLocks/>
          </p:cNvSpPr>
          <p:nvPr/>
        </p:nvSpPr>
        <p:spPr>
          <a:xfrm>
            <a:off x="4311870" y="3819729"/>
            <a:ext cx="4734320"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r>
              <a:rPr lang="vi-VN" dirty="0"/>
              <a:t>Giảng viên hướng dẫn: </a:t>
            </a:r>
            <a:r>
              <a:rPr lang="vi-VN" b="1" dirty="0"/>
              <a:t>ThS. Nguyễn Ngọc Đan Thanh</a:t>
            </a:r>
          </a:p>
        </p:txBody>
      </p:sp>
      <p:grpSp>
        <p:nvGrpSpPr>
          <p:cNvPr id="3" name="Google Shape;204;p30">
            <a:extLst>
              <a:ext uri="{FF2B5EF4-FFF2-40B4-BE49-F238E27FC236}">
                <a16:creationId xmlns:a16="http://schemas.microsoft.com/office/drawing/2014/main" id="{B846F1FB-1D83-CC14-05AC-A4F165A11A9D}"/>
              </a:ext>
            </a:extLst>
          </p:cNvPr>
          <p:cNvGrpSpPr/>
          <p:nvPr/>
        </p:nvGrpSpPr>
        <p:grpSpPr>
          <a:xfrm>
            <a:off x="850072" y="1541555"/>
            <a:ext cx="2133213" cy="2160900"/>
            <a:chOff x="2807125" y="1103525"/>
            <a:chExt cx="2133213" cy="2160900"/>
          </a:xfrm>
        </p:grpSpPr>
        <p:sp>
          <p:nvSpPr>
            <p:cNvPr id="4" name="Google Shape;205;p30">
              <a:extLst>
                <a:ext uri="{FF2B5EF4-FFF2-40B4-BE49-F238E27FC236}">
                  <a16:creationId xmlns:a16="http://schemas.microsoft.com/office/drawing/2014/main" id="{54E0A645-9063-A088-EA29-7DF141AB3F90}"/>
                </a:ext>
              </a:extLst>
            </p:cNvPr>
            <p:cNvSpPr/>
            <p:nvPr/>
          </p:nvSpPr>
          <p:spPr>
            <a:xfrm>
              <a:off x="4056988" y="2085100"/>
              <a:ext cx="883350" cy="570250"/>
            </a:xfrm>
            <a:custGeom>
              <a:avLst/>
              <a:gdLst/>
              <a:ahLst/>
              <a:cxnLst/>
              <a:rect l="l" t="t" r="r" b="b"/>
              <a:pathLst>
                <a:path w="35334" h="22810" extrusionOk="0">
                  <a:moveTo>
                    <a:pt x="35333" y="1"/>
                  </a:moveTo>
                  <a:lnTo>
                    <a:pt x="31666" y="2755"/>
                  </a:lnTo>
                  <a:cubicBezTo>
                    <a:pt x="27555" y="5641"/>
                    <a:pt x="23300" y="8339"/>
                    <a:pt x="19065" y="11031"/>
                  </a:cubicBezTo>
                  <a:cubicBezTo>
                    <a:pt x="14823" y="13723"/>
                    <a:pt x="10539" y="16360"/>
                    <a:pt x="6263" y="18982"/>
                  </a:cubicBezTo>
                  <a:cubicBezTo>
                    <a:pt x="4180" y="20263"/>
                    <a:pt x="2083" y="21529"/>
                    <a:pt x="0" y="22802"/>
                  </a:cubicBezTo>
                  <a:lnTo>
                    <a:pt x="0" y="22809"/>
                  </a:lnTo>
                  <a:cubicBezTo>
                    <a:pt x="17348" y="21557"/>
                    <a:pt x="28268" y="9855"/>
                    <a:pt x="32849" y="3710"/>
                  </a:cubicBezTo>
                  <a:lnTo>
                    <a:pt x="35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6;p30">
              <a:extLst>
                <a:ext uri="{FF2B5EF4-FFF2-40B4-BE49-F238E27FC236}">
                  <a16:creationId xmlns:a16="http://schemas.microsoft.com/office/drawing/2014/main" id="{C0A726C0-3E14-2301-80CD-A6C90E4F0FE2}"/>
                </a:ext>
              </a:extLst>
            </p:cNvPr>
            <p:cNvSpPr/>
            <p:nvPr/>
          </p:nvSpPr>
          <p:spPr>
            <a:xfrm>
              <a:off x="4046938" y="2085100"/>
              <a:ext cx="893400" cy="536150"/>
            </a:xfrm>
            <a:custGeom>
              <a:avLst/>
              <a:gdLst/>
              <a:ahLst/>
              <a:cxnLst/>
              <a:rect l="l" t="t" r="r" b="b"/>
              <a:pathLst>
                <a:path w="35736" h="21446" extrusionOk="0">
                  <a:moveTo>
                    <a:pt x="35735" y="1"/>
                  </a:moveTo>
                  <a:lnTo>
                    <a:pt x="35735" y="1"/>
                  </a:lnTo>
                  <a:cubicBezTo>
                    <a:pt x="30822" y="312"/>
                    <a:pt x="26400" y="1392"/>
                    <a:pt x="22338" y="3087"/>
                  </a:cubicBezTo>
                  <a:lnTo>
                    <a:pt x="22325" y="3087"/>
                  </a:lnTo>
                  <a:cubicBezTo>
                    <a:pt x="18429" y="7585"/>
                    <a:pt x="12823" y="12291"/>
                    <a:pt x="4845" y="15806"/>
                  </a:cubicBezTo>
                  <a:cubicBezTo>
                    <a:pt x="3156" y="17585"/>
                    <a:pt x="1558" y="19481"/>
                    <a:pt x="1" y="21446"/>
                  </a:cubicBezTo>
                  <a:cubicBezTo>
                    <a:pt x="2042" y="20311"/>
                    <a:pt x="4084" y="19176"/>
                    <a:pt x="6111" y="18027"/>
                  </a:cubicBezTo>
                  <a:cubicBezTo>
                    <a:pt x="10478" y="15571"/>
                    <a:pt x="14844" y="13087"/>
                    <a:pt x="19190" y="10561"/>
                  </a:cubicBezTo>
                  <a:cubicBezTo>
                    <a:pt x="23522" y="8028"/>
                    <a:pt x="27867" y="5495"/>
                    <a:pt x="32068" y="2755"/>
                  </a:cubicBezTo>
                  <a:lnTo>
                    <a:pt x="35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7;p30">
              <a:extLst>
                <a:ext uri="{FF2B5EF4-FFF2-40B4-BE49-F238E27FC236}">
                  <a16:creationId xmlns:a16="http://schemas.microsoft.com/office/drawing/2014/main" id="{A1304EC4-70E8-5DFC-7649-36718796890F}"/>
                </a:ext>
              </a:extLst>
            </p:cNvPr>
            <p:cNvSpPr/>
            <p:nvPr/>
          </p:nvSpPr>
          <p:spPr>
            <a:xfrm>
              <a:off x="3962032" y="1804850"/>
              <a:ext cx="852050" cy="749100"/>
            </a:xfrm>
            <a:custGeom>
              <a:avLst/>
              <a:gdLst/>
              <a:ahLst/>
              <a:cxnLst/>
              <a:rect l="l" t="t" r="r" b="b"/>
              <a:pathLst>
                <a:path w="34082" h="29964" extrusionOk="0">
                  <a:moveTo>
                    <a:pt x="34081" y="1"/>
                  </a:moveTo>
                  <a:lnTo>
                    <a:pt x="32088" y="2616"/>
                  </a:lnTo>
                  <a:cubicBezTo>
                    <a:pt x="28248" y="6526"/>
                    <a:pt x="24165" y="10208"/>
                    <a:pt x="20020" y="13799"/>
                  </a:cubicBezTo>
                  <a:cubicBezTo>
                    <a:pt x="15868" y="17397"/>
                    <a:pt x="11640" y="20899"/>
                    <a:pt x="7329" y="24297"/>
                  </a:cubicBezTo>
                  <a:cubicBezTo>
                    <a:pt x="4907" y="26200"/>
                    <a:pt x="2457" y="28103"/>
                    <a:pt x="1" y="29964"/>
                  </a:cubicBezTo>
                  <a:cubicBezTo>
                    <a:pt x="3045" y="29120"/>
                    <a:pt x="5841" y="28130"/>
                    <a:pt x="8374" y="27009"/>
                  </a:cubicBezTo>
                  <a:cubicBezTo>
                    <a:pt x="16352" y="23494"/>
                    <a:pt x="21958" y="18788"/>
                    <a:pt x="25860" y="14297"/>
                  </a:cubicBezTo>
                  <a:lnTo>
                    <a:pt x="25867" y="14297"/>
                  </a:lnTo>
                  <a:cubicBezTo>
                    <a:pt x="29777" y="9785"/>
                    <a:pt x="32199" y="5502"/>
                    <a:pt x="33244" y="2789"/>
                  </a:cubicBezTo>
                  <a:cubicBezTo>
                    <a:pt x="33514" y="2097"/>
                    <a:pt x="34081" y="1"/>
                    <a:pt x="34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8;p30">
              <a:extLst>
                <a:ext uri="{FF2B5EF4-FFF2-40B4-BE49-F238E27FC236}">
                  <a16:creationId xmlns:a16="http://schemas.microsoft.com/office/drawing/2014/main" id="{02BBF3E8-E1E9-A106-674E-68FF4E0A8989}"/>
                </a:ext>
              </a:extLst>
            </p:cNvPr>
            <p:cNvSpPr/>
            <p:nvPr/>
          </p:nvSpPr>
          <p:spPr>
            <a:xfrm>
              <a:off x="3917407" y="1804850"/>
              <a:ext cx="896675" cy="728000"/>
            </a:xfrm>
            <a:custGeom>
              <a:avLst/>
              <a:gdLst/>
              <a:ahLst/>
              <a:cxnLst/>
              <a:rect l="l" t="t" r="r" b="b"/>
              <a:pathLst>
                <a:path w="35867" h="29120" extrusionOk="0">
                  <a:moveTo>
                    <a:pt x="35866" y="1"/>
                  </a:moveTo>
                  <a:lnTo>
                    <a:pt x="35866" y="1"/>
                  </a:lnTo>
                  <a:cubicBezTo>
                    <a:pt x="30427" y="1129"/>
                    <a:pt x="25770" y="2859"/>
                    <a:pt x="21777" y="4921"/>
                  </a:cubicBezTo>
                  <a:lnTo>
                    <a:pt x="21770" y="4921"/>
                  </a:lnTo>
                  <a:cubicBezTo>
                    <a:pt x="18165" y="10159"/>
                    <a:pt x="12740" y="15723"/>
                    <a:pt x="4609" y="20207"/>
                  </a:cubicBezTo>
                  <a:cubicBezTo>
                    <a:pt x="2049" y="24006"/>
                    <a:pt x="644" y="27334"/>
                    <a:pt x="0" y="29120"/>
                  </a:cubicBezTo>
                  <a:cubicBezTo>
                    <a:pt x="2803" y="27196"/>
                    <a:pt x="5571" y="25231"/>
                    <a:pt x="8318" y="23231"/>
                  </a:cubicBezTo>
                  <a:cubicBezTo>
                    <a:pt x="12740" y="20013"/>
                    <a:pt x="17106" y="16705"/>
                    <a:pt x="21390" y="13287"/>
                  </a:cubicBezTo>
                  <a:cubicBezTo>
                    <a:pt x="25653" y="9862"/>
                    <a:pt x="29874" y="6374"/>
                    <a:pt x="33873" y="2616"/>
                  </a:cubicBezTo>
                  <a:lnTo>
                    <a:pt x="35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p30">
              <a:extLst>
                <a:ext uri="{FF2B5EF4-FFF2-40B4-BE49-F238E27FC236}">
                  <a16:creationId xmlns:a16="http://schemas.microsoft.com/office/drawing/2014/main" id="{3A8A9E12-F009-5388-8C44-479A7DD099C8}"/>
                </a:ext>
              </a:extLst>
            </p:cNvPr>
            <p:cNvSpPr/>
            <p:nvPr/>
          </p:nvSpPr>
          <p:spPr>
            <a:xfrm>
              <a:off x="3836607" y="1510750"/>
              <a:ext cx="799975" cy="889775"/>
            </a:xfrm>
            <a:custGeom>
              <a:avLst/>
              <a:gdLst/>
              <a:ahLst/>
              <a:cxnLst/>
              <a:rect l="l" t="t" r="r" b="b"/>
              <a:pathLst>
                <a:path w="31999" h="35591" extrusionOk="0">
                  <a:moveTo>
                    <a:pt x="31998" y="1"/>
                  </a:moveTo>
                  <a:lnTo>
                    <a:pt x="29113" y="4146"/>
                  </a:lnTo>
                  <a:cubicBezTo>
                    <a:pt x="25466" y="8381"/>
                    <a:pt x="21646" y="12491"/>
                    <a:pt x="17840" y="16595"/>
                  </a:cubicBezTo>
                  <a:lnTo>
                    <a:pt x="6360" y="28829"/>
                  </a:lnTo>
                  <a:cubicBezTo>
                    <a:pt x="4243" y="31092"/>
                    <a:pt x="2111" y="33327"/>
                    <a:pt x="1" y="35590"/>
                  </a:cubicBezTo>
                  <a:cubicBezTo>
                    <a:pt x="2859" y="34504"/>
                    <a:pt x="5467" y="33279"/>
                    <a:pt x="7841" y="31978"/>
                  </a:cubicBezTo>
                  <a:cubicBezTo>
                    <a:pt x="15965" y="27501"/>
                    <a:pt x="21390" y="21930"/>
                    <a:pt x="24996" y="16699"/>
                  </a:cubicBezTo>
                  <a:lnTo>
                    <a:pt x="25002" y="16699"/>
                  </a:lnTo>
                  <a:cubicBezTo>
                    <a:pt x="28227" y="12007"/>
                    <a:pt x="30206" y="7626"/>
                    <a:pt x="31168" y="4512"/>
                  </a:cubicBezTo>
                  <a:cubicBezTo>
                    <a:pt x="31659" y="2914"/>
                    <a:pt x="31998" y="1"/>
                    <a:pt x="31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0;p30">
              <a:extLst>
                <a:ext uri="{FF2B5EF4-FFF2-40B4-BE49-F238E27FC236}">
                  <a16:creationId xmlns:a16="http://schemas.microsoft.com/office/drawing/2014/main" id="{953EF3E1-F695-1196-C675-FE8E0C325D4F}"/>
                </a:ext>
              </a:extLst>
            </p:cNvPr>
            <p:cNvSpPr/>
            <p:nvPr/>
          </p:nvSpPr>
          <p:spPr>
            <a:xfrm>
              <a:off x="3775882" y="1510925"/>
              <a:ext cx="860875" cy="879550"/>
            </a:xfrm>
            <a:custGeom>
              <a:avLst/>
              <a:gdLst/>
              <a:ahLst/>
              <a:cxnLst/>
              <a:rect l="l" t="t" r="r" b="b"/>
              <a:pathLst>
                <a:path w="34435" h="35182" extrusionOk="0">
                  <a:moveTo>
                    <a:pt x="34434" y="1"/>
                  </a:moveTo>
                  <a:lnTo>
                    <a:pt x="34434" y="1"/>
                  </a:lnTo>
                  <a:cubicBezTo>
                    <a:pt x="26220" y="1454"/>
                    <a:pt x="19605" y="4824"/>
                    <a:pt x="14367" y="9495"/>
                  </a:cubicBezTo>
                  <a:lnTo>
                    <a:pt x="14360" y="9502"/>
                  </a:lnTo>
                  <a:cubicBezTo>
                    <a:pt x="12346" y="14484"/>
                    <a:pt x="9059" y="19688"/>
                    <a:pt x="3772" y="24241"/>
                  </a:cubicBezTo>
                  <a:cubicBezTo>
                    <a:pt x="2188" y="27694"/>
                    <a:pt x="942" y="31376"/>
                    <a:pt x="1" y="35182"/>
                  </a:cubicBezTo>
                  <a:cubicBezTo>
                    <a:pt x="2561" y="32697"/>
                    <a:pt x="5122" y="30220"/>
                    <a:pt x="7682" y="27743"/>
                  </a:cubicBezTo>
                  <a:lnTo>
                    <a:pt x="19723" y="16048"/>
                  </a:lnTo>
                  <a:cubicBezTo>
                    <a:pt x="23709" y="12124"/>
                    <a:pt x="27715" y="8215"/>
                    <a:pt x="31549" y="4146"/>
                  </a:cubicBezTo>
                  <a:cubicBezTo>
                    <a:pt x="31549" y="4146"/>
                    <a:pt x="32670" y="2727"/>
                    <a:pt x="33133" y="2167"/>
                  </a:cubicBezTo>
                  <a:cubicBezTo>
                    <a:pt x="33867" y="1260"/>
                    <a:pt x="34434" y="1"/>
                    <a:pt x="3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1;p30">
              <a:extLst>
                <a:ext uri="{FF2B5EF4-FFF2-40B4-BE49-F238E27FC236}">
                  <a16:creationId xmlns:a16="http://schemas.microsoft.com/office/drawing/2014/main" id="{749B8971-4631-8598-97AE-B32B7ACD39BC}"/>
                </a:ext>
              </a:extLst>
            </p:cNvPr>
            <p:cNvSpPr/>
            <p:nvPr/>
          </p:nvSpPr>
          <p:spPr>
            <a:xfrm>
              <a:off x="3620707" y="1231875"/>
              <a:ext cx="593075" cy="1046675"/>
            </a:xfrm>
            <a:custGeom>
              <a:avLst/>
              <a:gdLst/>
              <a:ahLst/>
              <a:cxnLst/>
              <a:rect l="l" t="t" r="r" b="b"/>
              <a:pathLst>
                <a:path w="23723" h="41867" extrusionOk="0">
                  <a:moveTo>
                    <a:pt x="23321" y="1"/>
                  </a:moveTo>
                  <a:lnTo>
                    <a:pt x="21854" y="3170"/>
                  </a:lnTo>
                  <a:cubicBezTo>
                    <a:pt x="21854" y="3184"/>
                    <a:pt x="21847" y="3184"/>
                    <a:pt x="21847" y="3198"/>
                  </a:cubicBezTo>
                  <a:cubicBezTo>
                    <a:pt x="18968" y="7973"/>
                    <a:pt x="16214" y="12844"/>
                    <a:pt x="13446" y="17695"/>
                  </a:cubicBezTo>
                  <a:lnTo>
                    <a:pt x="5246" y="32352"/>
                  </a:lnTo>
                  <a:cubicBezTo>
                    <a:pt x="3495" y="35521"/>
                    <a:pt x="1731" y="38690"/>
                    <a:pt x="1" y="41866"/>
                  </a:cubicBezTo>
                  <a:cubicBezTo>
                    <a:pt x="3931" y="39963"/>
                    <a:pt x="7218" y="37770"/>
                    <a:pt x="9972" y="35403"/>
                  </a:cubicBezTo>
                  <a:cubicBezTo>
                    <a:pt x="15266" y="30864"/>
                    <a:pt x="18553" y="25646"/>
                    <a:pt x="20560" y="20657"/>
                  </a:cubicBezTo>
                  <a:lnTo>
                    <a:pt x="20567" y="20643"/>
                  </a:lnTo>
                  <a:cubicBezTo>
                    <a:pt x="23432" y="13564"/>
                    <a:pt x="23722" y="6921"/>
                    <a:pt x="23584" y="3156"/>
                  </a:cubicBezTo>
                  <a:lnTo>
                    <a:pt x="233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2;p30">
              <a:extLst>
                <a:ext uri="{FF2B5EF4-FFF2-40B4-BE49-F238E27FC236}">
                  <a16:creationId xmlns:a16="http://schemas.microsoft.com/office/drawing/2014/main" id="{34CD95F7-1CF6-B0E8-53A0-081A7DF7495C}"/>
                </a:ext>
              </a:extLst>
            </p:cNvPr>
            <p:cNvSpPr/>
            <p:nvPr/>
          </p:nvSpPr>
          <p:spPr>
            <a:xfrm>
              <a:off x="3578682" y="1232050"/>
              <a:ext cx="625225" cy="1015875"/>
            </a:xfrm>
            <a:custGeom>
              <a:avLst/>
              <a:gdLst/>
              <a:ahLst/>
              <a:cxnLst/>
              <a:rect l="l" t="t" r="r" b="b"/>
              <a:pathLst>
                <a:path w="25009" h="40635" extrusionOk="0">
                  <a:moveTo>
                    <a:pt x="25009" y="1"/>
                  </a:moveTo>
                  <a:lnTo>
                    <a:pt x="25009" y="1"/>
                  </a:lnTo>
                  <a:cubicBezTo>
                    <a:pt x="19272" y="3744"/>
                    <a:pt x="14850" y="7799"/>
                    <a:pt x="11439" y="11875"/>
                  </a:cubicBezTo>
                  <a:cubicBezTo>
                    <a:pt x="9813" y="17335"/>
                    <a:pt x="6816" y="23819"/>
                    <a:pt x="1440" y="30877"/>
                  </a:cubicBezTo>
                  <a:cubicBezTo>
                    <a:pt x="305" y="35147"/>
                    <a:pt x="35" y="38614"/>
                    <a:pt x="0" y="40635"/>
                  </a:cubicBezTo>
                  <a:cubicBezTo>
                    <a:pt x="1855" y="37611"/>
                    <a:pt x="3702" y="34573"/>
                    <a:pt x="5578" y="31556"/>
                  </a:cubicBezTo>
                  <a:lnTo>
                    <a:pt x="14470" y="17294"/>
                  </a:lnTo>
                  <a:cubicBezTo>
                    <a:pt x="17459" y="12567"/>
                    <a:pt x="20435" y="7848"/>
                    <a:pt x="23535" y="3198"/>
                  </a:cubicBezTo>
                  <a:cubicBezTo>
                    <a:pt x="23535" y="3184"/>
                    <a:pt x="23549" y="3184"/>
                    <a:pt x="23549" y="3177"/>
                  </a:cubicBezTo>
                  <a:lnTo>
                    <a:pt x="250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13;p30">
              <a:extLst>
                <a:ext uri="{FF2B5EF4-FFF2-40B4-BE49-F238E27FC236}">
                  <a16:creationId xmlns:a16="http://schemas.microsoft.com/office/drawing/2014/main" id="{EABF2D4F-790F-B2CB-B903-AA5B0E4A84A2}"/>
                </a:ext>
              </a:extLst>
            </p:cNvPr>
            <p:cNvSpPr/>
            <p:nvPr/>
          </p:nvSpPr>
          <p:spPr>
            <a:xfrm>
              <a:off x="3447925" y="1103525"/>
              <a:ext cx="473675" cy="1096650"/>
            </a:xfrm>
            <a:custGeom>
              <a:avLst/>
              <a:gdLst/>
              <a:ahLst/>
              <a:cxnLst/>
              <a:rect l="l" t="t" r="r" b="b"/>
              <a:pathLst>
                <a:path w="18947" h="43866" extrusionOk="0">
                  <a:moveTo>
                    <a:pt x="18027" y="0"/>
                  </a:moveTo>
                  <a:lnTo>
                    <a:pt x="16906" y="3287"/>
                  </a:lnTo>
                  <a:cubicBezTo>
                    <a:pt x="14428" y="8186"/>
                    <a:pt x="12179" y="13176"/>
                    <a:pt x="10006" y="18213"/>
                  </a:cubicBezTo>
                  <a:cubicBezTo>
                    <a:pt x="7847" y="23237"/>
                    <a:pt x="5778" y="28303"/>
                    <a:pt x="3834" y="33417"/>
                  </a:cubicBezTo>
                  <a:cubicBezTo>
                    <a:pt x="2512" y="36883"/>
                    <a:pt x="1239" y="40364"/>
                    <a:pt x="0" y="43866"/>
                  </a:cubicBezTo>
                  <a:cubicBezTo>
                    <a:pt x="2616" y="41188"/>
                    <a:pt x="4865" y="38565"/>
                    <a:pt x="6809" y="36012"/>
                  </a:cubicBezTo>
                  <a:cubicBezTo>
                    <a:pt x="12186" y="28953"/>
                    <a:pt x="15183" y="22476"/>
                    <a:pt x="16809" y="17009"/>
                  </a:cubicBezTo>
                  <a:cubicBezTo>
                    <a:pt x="18608" y="10920"/>
                    <a:pt x="18947" y="6027"/>
                    <a:pt x="18615" y="3107"/>
                  </a:cubicBezTo>
                  <a:cubicBezTo>
                    <a:pt x="18518" y="2311"/>
                    <a:pt x="18027" y="0"/>
                    <a:pt x="18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4;p30">
              <a:extLst>
                <a:ext uri="{FF2B5EF4-FFF2-40B4-BE49-F238E27FC236}">
                  <a16:creationId xmlns:a16="http://schemas.microsoft.com/office/drawing/2014/main" id="{2E08DA5C-4261-15AE-A9A9-FCFDACE7EEB6}"/>
                </a:ext>
              </a:extLst>
            </p:cNvPr>
            <p:cNvSpPr/>
            <p:nvPr/>
          </p:nvSpPr>
          <p:spPr>
            <a:xfrm>
              <a:off x="3402075" y="1103525"/>
              <a:ext cx="496525" cy="1081775"/>
            </a:xfrm>
            <a:custGeom>
              <a:avLst/>
              <a:gdLst/>
              <a:ahLst/>
              <a:cxnLst/>
              <a:rect l="l" t="t" r="r" b="b"/>
              <a:pathLst>
                <a:path w="19861" h="43271" extrusionOk="0">
                  <a:moveTo>
                    <a:pt x="19861" y="0"/>
                  </a:moveTo>
                  <a:cubicBezTo>
                    <a:pt x="15120" y="3938"/>
                    <a:pt x="11266" y="8539"/>
                    <a:pt x="8242" y="13418"/>
                  </a:cubicBezTo>
                  <a:cubicBezTo>
                    <a:pt x="7432" y="19293"/>
                    <a:pt x="5356" y="26670"/>
                    <a:pt x="554" y="34628"/>
                  </a:cubicBezTo>
                  <a:cubicBezTo>
                    <a:pt x="132" y="37603"/>
                    <a:pt x="0" y="40503"/>
                    <a:pt x="153" y="43271"/>
                  </a:cubicBezTo>
                  <a:cubicBezTo>
                    <a:pt x="1530" y="39790"/>
                    <a:pt x="2955" y="36344"/>
                    <a:pt x="4436" y="32918"/>
                  </a:cubicBezTo>
                  <a:cubicBezTo>
                    <a:pt x="6602" y="27874"/>
                    <a:pt x="8865" y="22864"/>
                    <a:pt x="11238" y="17923"/>
                  </a:cubicBezTo>
                  <a:cubicBezTo>
                    <a:pt x="13619" y="12989"/>
                    <a:pt x="16062" y="8083"/>
                    <a:pt x="18740" y="3287"/>
                  </a:cubicBezTo>
                  <a:lnTo>
                    <a:pt x="198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5;p30">
              <a:extLst>
                <a:ext uri="{FF2B5EF4-FFF2-40B4-BE49-F238E27FC236}">
                  <a16:creationId xmlns:a16="http://schemas.microsoft.com/office/drawing/2014/main" id="{5965129A-BE74-AB37-DE82-A942FE1B751A}"/>
                </a:ext>
              </a:extLst>
            </p:cNvPr>
            <p:cNvSpPr/>
            <p:nvPr/>
          </p:nvSpPr>
          <p:spPr>
            <a:xfrm>
              <a:off x="3335143" y="1106100"/>
              <a:ext cx="303650" cy="989600"/>
            </a:xfrm>
            <a:custGeom>
              <a:avLst/>
              <a:gdLst/>
              <a:ahLst/>
              <a:cxnLst/>
              <a:rect l="l" t="t" r="r" b="b"/>
              <a:pathLst>
                <a:path w="12146" h="39584" extrusionOk="0">
                  <a:moveTo>
                    <a:pt x="10844" y="1"/>
                  </a:moveTo>
                  <a:lnTo>
                    <a:pt x="9786" y="2873"/>
                  </a:lnTo>
                  <a:cubicBezTo>
                    <a:pt x="8243" y="7647"/>
                    <a:pt x="6935" y="12498"/>
                    <a:pt x="5641" y="17356"/>
                  </a:cubicBezTo>
                  <a:cubicBezTo>
                    <a:pt x="4354" y="22207"/>
                    <a:pt x="3115" y="27065"/>
                    <a:pt x="1897" y="31937"/>
                  </a:cubicBezTo>
                  <a:cubicBezTo>
                    <a:pt x="1260" y="34490"/>
                    <a:pt x="624" y="37037"/>
                    <a:pt x="1" y="39583"/>
                  </a:cubicBezTo>
                  <a:cubicBezTo>
                    <a:pt x="1253" y="37881"/>
                    <a:pt x="2368" y="36206"/>
                    <a:pt x="3364" y="34545"/>
                  </a:cubicBezTo>
                  <a:cubicBezTo>
                    <a:pt x="8166" y="26580"/>
                    <a:pt x="10242" y="19204"/>
                    <a:pt x="11052" y="13329"/>
                  </a:cubicBezTo>
                  <a:cubicBezTo>
                    <a:pt x="12145" y="5239"/>
                    <a:pt x="10844" y="1"/>
                    <a:pt x="108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6;p30">
              <a:extLst>
                <a:ext uri="{FF2B5EF4-FFF2-40B4-BE49-F238E27FC236}">
                  <a16:creationId xmlns:a16="http://schemas.microsoft.com/office/drawing/2014/main" id="{5F67F46A-42A6-A1EC-30A8-95E0CA3302FE}"/>
                </a:ext>
              </a:extLst>
            </p:cNvPr>
            <p:cNvSpPr/>
            <p:nvPr/>
          </p:nvSpPr>
          <p:spPr>
            <a:xfrm>
              <a:off x="3278787" y="1106100"/>
              <a:ext cx="330800" cy="973675"/>
            </a:xfrm>
            <a:custGeom>
              <a:avLst/>
              <a:gdLst/>
              <a:ahLst/>
              <a:cxnLst/>
              <a:rect l="l" t="t" r="r" b="b"/>
              <a:pathLst>
                <a:path w="13232" h="38947" extrusionOk="0">
                  <a:moveTo>
                    <a:pt x="13231" y="1"/>
                  </a:moveTo>
                  <a:lnTo>
                    <a:pt x="10879" y="2866"/>
                  </a:lnTo>
                  <a:cubicBezTo>
                    <a:pt x="9993" y="4021"/>
                    <a:pt x="8858" y="5530"/>
                    <a:pt x="7571" y="7412"/>
                  </a:cubicBezTo>
                  <a:cubicBezTo>
                    <a:pt x="4256" y="12235"/>
                    <a:pt x="1" y="21667"/>
                    <a:pt x="1108" y="38946"/>
                  </a:cubicBezTo>
                  <a:cubicBezTo>
                    <a:pt x="1807" y="36518"/>
                    <a:pt x="2506" y="34075"/>
                    <a:pt x="3211" y="31646"/>
                  </a:cubicBezTo>
                  <a:cubicBezTo>
                    <a:pt x="4609" y="26830"/>
                    <a:pt x="6021" y="21999"/>
                    <a:pt x="7502" y="17197"/>
                  </a:cubicBezTo>
                  <a:cubicBezTo>
                    <a:pt x="8976" y="12395"/>
                    <a:pt x="10443" y="7585"/>
                    <a:pt x="12159" y="2866"/>
                  </a:cubicBezTo>
                  <a:lnTo>
                    <a:pt x="132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p30">
              <a:extLst>
                <a:ext uri="{FF2B5EF4-FFF2-40B4-BE49-F238E27FC236}">
                  <a16:creationId xmlns:a16="http://schemas.microsoft.com/office/drawing/2014/main" id="{479F1B95-6ABC-6769-1988-39088D4191EB}"/>
                </a:ext>
              </a:extLst>
            </p:cNvPr>
            <p:cNvSpPr/>
            <p:nvPr/>
          </p:nvSpPr>
          <p:spPr>
            <a:xfrm>
              <a:off x="3519383" y="2153975"/>
              <a:ext cx="1319300" cy="791650"/>
            </a:xfrm>
            <a:custGeom>
              <a:avLst/>
              <a:gdLst/>
              <a:ahLst/>
              <a:cxnLst/>
              <a:rect l="l" t="t" r="r" b="b"/>
              <a:pathLst>
                <a:path w="52772" h="31666" extrusionOk="0">
                  <a:moveTo>
                    <a:pt x="52772" y="0"/>
                  </a:moveTo>
                  <a:lnTo>
                    <a:pt x="52772" y="0"/>
                  </a:lnTo>
                  <a:cubicBezTo>
                    <a:pt x="48564" y="2740"/>
                    <a:pt x="44226" y="5273"/>
                    <a:pt x="39894" y="7806"/>
                  </a:cubicBezTo>
                  <a:cubicBezTo>
                    <a:pt x="35548" y="10332"/>
                    <a:pt x="31182" y="12816"/>
                    <a:pt x="26815" y="15272"/>
                  </a:cubicBezTo>
                  <a:cubicBezTo>
                    <a:pt x="24781" y="16421"/>
                    <a:pt x="22746" y="17556"/>
                    <a:pt x="20705" y="18691"/>
                  </a:cubicBezTo>
                  <a:cubicBezTo>
                    <a:pt x="13979" y="22462"/>
                    <a:pt x="7211" y="26178"/>
                    <a:pt x="450" y="29874"/>
                  </a:cubicBezTo>
                  <a:cubicBezTo>
                    <a:pt x="446" y="29874"/>
                    <a:pt x="435" y="29877"/>
                    <a:pt x="422" y="29877"/>
                  </a:cubicBezTo>
                  <a:cubicBezTo>
                    <a:pt x="416" y="29877"/>
                    <a:pt x="409" y="29876"/>
                    <a:pt x="402" y="29874"/>
                  </a:cubicBezTo>
                  <a:cubicBezTo>
                    <a:pt x="222" y="29977"/>
                    <a:pt x="84" y="30136"/>
                    <a:pt x="0" y="30296"/>
                  </a:cubicBezTo>
                  <a:cubicBezTo>
                    <a:pt x="1232" y="30988"/>
                    <a:pt x="1993" y="31347"/>
                    <a:pt x="1993" y="31347"/>
                  </a:cubicBezTo>
                  <a:lnTo>
                    <a:pt x="1751" y="31666"/>
                  </a:lnTo>
                  <a:cubicBezTo>
                    <a:pt x="8235" y="27818"/>
                    <a:pt x="14678" y="23957"/>
                    <a:pt x="21092" y="20033"/>
                  </a:cubicBezTo>
                  <a:cubicBezTo>
                    <a:pt x="23189" y="18774"/>
                    <a:pt x="25272" y="17494"/>
                    <a:pt x="27369" y="16227"/>
                  </a:cubicBezTo>
                  <a:cubicBezTo>
                    <a:pt x="31645" y="13605"/>
                    <a:pt x="35929" y="10968"/>
                    <a:pt x="40171" y="8276"/>
                  </a:cubicBezTo>
                  <a:cubicBezTo>
                    <a:pt x="44419" y="5591"/>
                    <a:pt x="48675" y="2886"/>
                    <a:pt x="5277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8;p30">
              <a:extLst>
                <a:ext uri="{FF2B5EF4-FFF2-40B4-BE49-F238E27FC236}">
                  <a16:creationId xmlns:a16="http://schemas.microsoft.com/office/drawing/2014/main" id="{408E4B23-6B78-3B49-07C1-5757F3BC9101}"/>
                </a:ext>
              </a:extLst>
            </p:cNvPr>
            <p:cNvSpPr/>
            <p:nvPr/>
          </p:nvSpPr>
          <p:spPr>
            <a:xfrm>
              <a:off x="3432132" y="1870250"/>
              <a:ext cx="1331950" cy="1017775"/>
            </a:xfrm>
            <a:custGeom>
              <a:avLst/>
              <a:gdLst/>
              <a:ahLst/>
              <a:cxnLst/>
              <a:rect l="l" t="t" r="r" b="b"/>
              <a:pathLst>
                <a:path w="53278" h="40711" extrusionOk="0">
                  <a:moveTo>
                    <a:pt x="53277" y="0"/>
                  </a:moveTo>
                  <a:lnTo>
                    <a:pt x="53277" y="0"/>
                  </a:lnTo>
                  <a:cubicBezTo>
                    <a:pt x="49285" y="3751"/>
                    <a:pt x="45064" y="7246"/>
                    <a:pt x="40801" y="10671"/>
                  </a:cubicBezTo>
                  <a:cubicBezTo>
                    <a:pt x="36517" y="14082"/>
                    <a:pt x="32151" y="17390"/>
                    <a:pt x="27729" y="20622"/>
                  </a:cubicBezTo>
                  <a:cubicBezTo>
                    <a:pt x="24982" y="22615"/>
                    <a:pt x="22214" y="24580"/>
                    <a:pt x="19404" y="26504"/>
                  </a:cubicBezTo>
                  <a:cubicBezTo>
                    <a:pt x="13197" y="30801"/>
                    <a:pt x="6866" y="34898"/>
                    <a:pt x="423" y="38807"/>
                  </a:cubicBezTo>
                  <a:cubicBezTo>
                    <a:pt x="402" y="38807"/>
                    <a:pt x="395" y="38828"/>
                    <a:pt x="368" y="38835"/>
                  </a:cubicBezTo>
                  <a:cubicBezTo>
                    <a:pt x="216" y="38939"/>
                    <a:pt x="112" y="39050"/>
                    <a:pt x="1" y="39209"/>
                  </a:cubicBezTo>
                  <a:cubicBezTo>
                    <a:pt x="852" y="39776"/>
                    <a:pt x="1662" y="40281"/>
                    <a:pt x="2388" y="40710"/>
                  </a:cubicBezTo>
                  <a:cubicBezTo>
                    <a:pt x="8789" y="36448"/>
                    <a:pt x="15059" y="31977"/>
                    <a:pt x="21197" y="27348"/>
                  </a:cubicBezTo>
                  <a:cubicBezTo>
                    <a:pt x="23653" y="25487"/>
                    <a:pt x="26103" y="23584"/>
                    <a:pt x="28525" y="21681"/>
                  </a:cubicBezTo>
                  <a:cubicBezTo>
                    <a:pt x="32829" y="18276"/>
                    <a:pt x="37064" y="14774"/>
                    <a:pt x="41216" y="11183"/>
                  </a:cubicBezTo>
                  <a:cubicBezTo>
                    <a:pt x="45354" y="7592"/>
                    <a:pt x="49451" y="3910"/>
                    <a:pt x="5327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9;p30">
              <a:extLst>
                <a:ext uri="{FF2B5EF4-FFF2-40B4-BE49-F238E27FC236}">
                  <a16:creationId xmlns:a16="http://schemas.microsoft.com/office/drawing/2014/main" id="{C4A9BC20-FBA3-9C09-476F-DEA9CB038239}"/>
                </a:ext>
              </a:extLst>
            </p:cNvPr>
            <p:cNvSpPr/>
            <p:nvPr/>
          </p:nvSpPr>
          <p:spPr>
            <a:xfrm>
              <a:off x="3360007" y="1614375"/>
              <a:ext cx="1204600" cy="1230050"/>
            </a:xfrm>
            <a:custGeom>
              <a:avLst/>
              <a:gdLst/>
              <a:ahLst/>
              <a:cxnLst/>
              <a:rect l="l" t="t" r="r" b="b"/>
              <a:pathLst>
                <a:path w="48184" h="49202" extrusionOk="0">
                  <a:moveTo>
                    <a:pt x="48184" y="1"/>
                  </a:moveTo>
                  <a:cubicBezTo>
                    <a:pt x="44350" y="4063"/>
                    <a:pt x="40344" y="7973"/>
                    <a:pt x="36358" y="11903"/>
                  </a:cubicBezTo>
                  <a:lnTo>
                    <a:pt x="24317" y="23605"/>
                  </a:lnTo>
                  <a:cubicBezTo>
                    <a:pt x="21757" y="26082"/>
                    <a:pt x="19196" y="28559"/>
                    <a:pt x="16636" y="31044"/>
                  </a:cubicBezTo>
                  <a:cubicBezTo>
                    <a:pt x="11155" y="36365"/>
                    <a:pt x="5702" y="41700"/>
                    <a:pt x="270" y="47070"/>
                  </a:cubicBezTo>
                  <a:cubicBezTo>
                    <a:pt x="256" y="47091"/>
                    <a:pt x="229" y="47098"/>
                    <a:pt x="222" y="47126"/>
                  </a:cubicBezTo>
                  <a:cubicBezTo>
                    <a:pt x="132" y="47209"/>
                    <a:pt x="63" y="47312"/>
                    <a:pt x="0" y="47416"/>
                  </a:cubicBezTo>
                  <a:cubicBezTo>
                    <a:pt x="865" y="48067"/>
                    <a:pt x="1723" y="48662"/>
                    <a:pt x="2540" y="49202"/>
                  </a:cubicBezTo>
                  <a:cubicBezTo>
                    <a:pt x="8021" y="43264"/>
                    <a:pt x="13529" y="37341"/>
                    <a:pt x="19079" y="31445"/>
                  </a:cubicBezTo>
                  <a:cubicBezTo>
                    <a:pt x="21196" y="29182"/>
                    <a:pt x="23314" y="26947"/>
                    <a:pt x="25431" y="24684"/>
                  </a:cubicBezTo>
                  <a:lnTo>
                    <a:pt x="36911" y="12450"/>
                  </a:lnTo>
                  <a:cubicBezTo>
                    <a:pt x="40717" y="8346"/>
                    <a:pt x="44544" y="4236"/>
                    <a:pt x="4818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0;p30">
              <a:extLst>
                <a:ext uri="{FF2B5EF4-FFF2-40B4-BE49-F238E27FC236}">
                  <a16:creationId xmlns:a16="http://schemas.microsoft.com/office/drawing/2014/main" id="{9AE234AD-CD34-3C5C-C4CF-4B8EA54DC96A}"/>
                </a:ext>
              </a:extLst>
            </p:cNvPr>
            <p:cNvSpPr/>
            <p:nvPr/>
          </p:nvSpPr>
          <p:spPr>
            <a:xfrm>
              <a:off x="3281807" y="1311800"/>
              <a:ext cx="885075" cy="1474150"/>
            </a:xfrm>
            <a:custGeom>
              <a:avLst/>
              <a:gdLst/>
              <a:ahLst/>
              <a:cxnLst/>
              <a:rect l="l" t="t" r="r" b="b"/>
              <a:pathLst>
                <a:path w="35403" h="58966" extrusionOk="0">
                  <a:moveTo>
                    <a:pt x="35403" y="1"/>
                  </a:moveTo>
                  <a:lnTo>
                    <a:pt x="35403" y="1"/>
                  </a:lnTo>
                  <a:cubicBezTo>
                    <a:pt x="32310" y="4644"/>
                    <a:pt x="29334" y="9377"/>
                    <a:pt x="26345" y="14104"/>
                  </a:cubicBezTo>
                  <a:lnTo>
                    <a:pt x="17453" y="28359"/>
                  </a:lnTo>
                  <a:cubicBezTo>
                    <a:pt x="15577" y="31376"/>
                    <a:pt x="13730" y="34414"/>
                    <a:pt x="11875" y="37438"/>
                  </a:cubicBezTo>
                  <a:cubicBezTo>
                    <a:pt x="7889" y="43936"/>
                    <a:pt x="3938" y="50447"/>
                    <a:pt x="1" y="56973"/>
                  </a:cubicBezTo>
                  <a:cubicBezTo>
                    <a:pt x="741" y="57616"/>
                    <a:pt x="1537" y="58288"/>
                    <a:pt x="2395" y="58966"/>
                  </a:cubicBezTo>
                  <a:cubicBezTo>
                    <a:pt x="2499" y="58848"/>
                    <a:pt x="2589" y="58737"/>
                    <a:pt x="2665" y="58592"/>
                  </a:cubicBezTo>
                  <a:cubicBezTo>
                    <a:pt x="6270" y="51928"/>
                    <a:pt x="9889" y="45292"/>
                    <a:pt x="13543" y="38663"/>
                  </a:cubicBezTo>
                  <a:lnTo>
                    <a:pt x="13557" y="38663"/>
                  </a:lnTo>
                  <a:cubicBezTo>
                    <a:pt x="15287" y="35493"/>
                    <a:pt x="17051" y="32324"/>
                    <a:pt x="18802" y="29148"/>
                  </a:cubicBezTo>
                  <a:lnTo>
                    <a:pt x="27002" y="14498"/>
                  </a:lnTo>
                  <a:cubicBezTo>
                    <a:pt x="29770" y="9647"/>
                    <a:pt x="32524" y="4776"/>
                    <a:pt x="3540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1;p30">
              <a:extLst>
                <a:ext uri="{FF2B5EF4-FFF2-40B4-BE49-F238E27FC236}">
                  <a16:creationId xmlns:a16="http://schemas.microsoft.com/office/drawing/2014/main" id="{B5BACB55-4410-18FD-DD0E-A6365DC00C0B}"/>
                </a:ext>
              </a:extLst>
            </p:cNvPr>
            <p:cNvSpPr/>
            <p:nvPr/>
          </p:nvSpPr>
          <p:spPr>
            <a:xfrm>
              <a:off x="3225275" y="1186200"/>
              <a:ext cx="645300" cy="1542675"/>
            </a:xfrm>
            <a:custGeom>
              <a:avLst/>
              <a:gdLst/>
              <a:ahLst/>
              <a:cxnLst/>
              <a:rect l="l" t="t" r="r" b="b"/>
              <a:pathLst>
                <a:path w="25812" h="61707" extrusionOk="0">
                  <a:moveTo>
                    <a:pt x="25812" y="1"/>
                  </a:moveTo>
                  <a:lnTo>
                    <a:pt x="25812" y="1"/>
                  </a:lnTo>
                  <a:cubicBezTo>
                    <a:pt x="23134" y="4783"/>
                    <a:pt x="20691" y="9689"/>
                    <a:pt x="18310" y="14637"/>
                  </a:cubicBezTo>
                  <a:cubicBezTo>
                    <a:pt x="15937" y="19570"/>
                    <a:pt x="13674" y="24581"/>
                    <a:pt x="11508" y="29625"/>
                  </a:cubicBezTo>
                  <a:cubicBezTo>
                    <a:pt x="10034" y="33051"/>
                    <a:pt x="8602" y="36504"/>
                    <a:pt x="7232" y="39977"/>
                  </a:cubicBezTo>
                  <a:cubicBezTo>
                    <a:pt x="4637" y="46503"/>
                    <a:pt x="2215" y="53111"/>
                    <a:pt x="0" y="59789"/>
                  </a:cubicBezTo>
                  <a:cubicBezTo>
                    <a:pt x="609" y="60384"/>
                    <a:pt x="1294" y="61035"/>
                    <a:pt x="2076" y="61706"/>
                  </a:cubicBezTo>
                  <a:cubicBezTo>
                    <a:pt x="2187" y="61554"/>
                    <a:pt x="2270" y="61395"/>
                    <a:pt x="2325" y="61208"/>
                  </a:cubicBezTo>
                  <a:cubicBezTo>
                    <a:pt x="4304" y="54267"/>
                    <a:pt x="6512" y="47375"/>
                    <a:pt x="8906" y="40559"/>
                  </a:cubicBezTo>
                  <a:cubicBezTo>
                    <a:pt x="10145" y="37057"/>
                    <a:pt x="11418" y="33576"/>
                    <a:pt x="12740" y="30130"/>
                  </a:cubicBezTo>
                  <a:cubicBezTo>
                    <a:pt x="14684" y="25023"/>
                    <a:pt x="16753" y="19951"/>
                    <a:pt x="18912" y="14920"/>
                  </a:cubicBezTo>
                  <a:cubicBezTo>
                    <a:pt x="21085" y="9883"/>
                    <a:pt x="23334" y="4893"/>
                    <a:pt x="2581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2;p30">
              <a:extLst>
                <a:ext uri="{FF2B5EF4-FFF2-40B4-BE49-F238E27FC236}">
                  <a16:creationId xmlns:a16="http://schemas.microsoft.com/office/drawing/2014/main" id="{35358423-4846-52CA-A1FB-00BDA16C0AC2}"/>
                </a:ext>
              </a:extLst>
            </p:cNvPr>
            <p:cNvSpPr/>
            <p:nvPr/>
          </p:nvSpPr>
          <p:spPr>
            <a:xfrm>
              <a:off x="3151593" y="1190999"/>
              <a:ext cx="427850" cy="1472075"/>
            </a:xfrm>
            <a:custGeom>
              <a:avLst/>
              <a:gdLst/>
              <a:ahLst/>
              <a:cxnLst/>
              <a:rect l="l" t="t" r="r" b="b"/>
              <a:pathLst>
                <a:path w="17114" h="58883" extrusionOk="0">
                  <a:moveTo>
                    <a:pt x="17114" y="1"/>
                  </a:moveTo>
                  <a:lnTo>
                    <a:pt x="17114" y="1"/>
                  </a:lnTo>
                  <a:cubicBezTo>
                    <a:pt x="15398" y="4734"/>
                    <a:pt x="13931" y="9530"/>
                    <a:pt x="12457" y="14332"/>
                  </a:cubicBezTo>
                  <a:cubicBezTo>
                    <a:pt x="10976" y="19134"/>
                    <a:pt x="9564" y="23965"/>
                    <a:pt x="8166" y="28781"/>
                  </a:cubicBezTo>
                  <a:cubicBezTo>
                    <a:pt x="7461" y="31210"/>
                    <a:pt x="6762" y="33653"/>
                    <a:pt x="6063" y="36081"/>
                  </a:cubicBezTo>
                  <a:cubicBezTo>
                    <a:pt x="3994" y="43250"/>
                    <a:pt x="1987" y="50447"/>
                    <a:pt x="1" y="57644"/>
                  </a:cubicBezTo>
                  <a:lnTo>
                    <a:pt x="298" y="57250"/>
                  </a:lnTo>
                  <a:cubicBezTo>
                    <a:pt x="298" y="57250"/>
                    <a:pt x="838" y="57886"/>
                    <a:pt x="1807" y="58883"/>
                  </a:cubicBezTo>
                  <a:cubicBezTo>
                    <a:pt x="1952" y="58744"/>
                    <a:pt x="2056" y="58564"/>
                    <a:pt x="2111" y="58343"/>
                  </a:cubicBezTo>
                  <a:cubicBezTo>
                    <a:pt x="3821" y="51125"/>
                    <a:pt x="5551" y="43908"/>
                    <a:pt x="7336" y="36711"/>
                  </a:cubicBezTo>
                  <a:cubicBezTo>
                    <a:pt x="7959" y="34158"/>
                    <a:pt x="8589" y="31618"/>
                    <a:pt x="9225" y="29065"/>
                  </a:cubicBezTo>
                  <a:cubicBezTo>
                    <a:pt x="10450" y="24207"/>
                    <a:pt x="11682" y="19335"/>
                    <a:pt x="12976" y="14484"/>
                  </a:cubicBezTo>
                  <a:cubicBezTo>
                    <a:pt x="14277" y="9626"/>
                    <a:pt x="15578" y="4776"/>
                    <a:pt x="1711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3;p30">
              <a:extLst>
                <a:ext uri="{FF2B5EF4-FFF2-40B4-BE49-F238E27FC236}">
                  <a16:creationId xmlns:a16="http://schemas.microsoft.com/office/drawing/2014/main" id="{7FD43D53-118A-A83F-BBED-D081B54387D8}"/>
                </a:ext>
              </a:extLst>
            </p:cNvPr>
            <p:cNvSpPr/>
            <p:nvPr/>
          </p:nvSpPr>
          <p:spPr>
            <a:xfrm>
              <a:off x="3124575" y="2608950"/>
              <a:ext cx="461600" cy="369375"/>
            </a:xfrm>
            <a:custGeom>
              <a:avLst/>
              <a:gdLst/>
              <a:ahLst/>
              <a:cxnLst/>
              <a:rect l="l" t="t" r="r" b="b"/>
              <a:pathLst>
                <a:path w="18464" h="14775" extrusionOk="0">
                  <a:moveTo>
                    <a:pt x="1246" y="1"/>
                  </a:moveTo>
                  <a:lnTo>
                    <a:pt x="949" y="395"/>
                  </a:lnTo>
                  <a:lnTo>
                    <a:pt x="1" y="1634"/>
                  </a:lnTo>
                  <a:cubicBezTo>
                    <a:pt x="1" y="1634"/>
                    <a:pt x="3530" y="6007"/>
                    <a:pt x="7765" y="9239"/>
                  </a:cubicBezTo>
                  <a:lnTo>
                    <a:pt x="7820" y="9294"/>
                  </a:lnTo>
                  <a:cubicBezTo>
                    <a:pt x="12062" y="12533"/>
                    <a:pt x="17211" y="14775"/>
                    <a:pt x="17211" y="14775"/>
                  </a:cubicBezTo>
                  <a:lnTo>
                    <a:pt x="18221" y="13474"/>
                  </a:lnTo>
                  <a:lnTo>
                    <a:pt x="18463" y="13155"/>
                  </a:lnTo>
                  <a:cubicBezTo>
                    <a:pt x="18463" y="13155"/>
                    <a:pt x="17702" y="12796"/>
                    <a:pt x="16463" y="12104"/>
                  </a:cubicBezTo>
                  <a:cubicBezTo>
                    <a:pt x="15986" y="11841"/>
                    <a:pt x="15432" y="11522"/>
                    <a:pt x="14823" y="11162"/>
                  </a:cubicBezTo>
                  <a:cubicBezTo>
                    <a:pt x="14097" y="10733"/>
                    <a:pt x="13287" y="10228"/>
                    <a:pt x="12436" y="9661"/>
                  </a:cubicBezTo>
                  <a:cubicBezTo>
                    <a:pt x="12318" y="9585"/>
                    <a:pt x="12187" y="9502"/>
                    <a:pt x="12076" y="9419"/>
                  </a:cubicBezTo>
                  <a:cubicBezTo>
                    <a:pt x="11267" y="8879"/>
                    <a:pt x="10408" y="8284"/>
                    <a:pt x="9543" y="7633"/>
                  </a:cubicBezTo>
                  <a:cubicBezTo>
                    <a:pt x="9447" y="7557"/>
                    <a:pt x="9343" y="7495"/>
                    <a:pt x="9260" y="7419"/>
                  </a:cubicBezTo>
                  <a:lnTo>
                    <a:pt x="9197" y="7370"/>
                  </a:lnTo>
                  <a:cubicBezTo>
                    <a:pt x="9066" y="7266"/>
                    <a:pt x="8948" y="7163"/>
                    <a:pt x="8817" y="7073"/>
                  </a:cubicBezTo>
                  <a:cubicBezTo>
                    <a:pt x="7959" y="6402"/>
                    <a:pt x="7156" y="5730"/>
                    <a:pt x="6423" y="5087"/>
                  </a:cubicBezTo>
                  <a:cubicBezTo>
                    <a:pt x="6312" y="4990"/>
                    <a:pt x="6208" y="4893"/>
                    <a:pt x="6090" y="4789"/>
                  </a:cubicBezTo>
                  <a:cubicBezTo>
                    <a:pt x="5315" y="4111"/>
                    <a:pt x="4630" y="3467"/>
                    <a:pt x="4014" y="2872"/>
                  </a:cubicBezTo>
                  <a:cubicBezTo>
                    <a:pt x="3544" y="2423"/>
                    <a:pt x="3122" y="2007"/>
                    <a:pt x="2755" y="1634"/>
                  </a:cubicBezTo>
                  <a:cubicBezTo>
                    <a:pt x="1786" y="637"/>
                    <a:pt x="1246" y="1"/>
                    <a:pt x="1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4;p30">
              <a:extLst>
                <a:ext uri="{FF2B5EF4-FFF2-40B4-BE49-F238E27FC236}">
                  <a16:creationId xmlns:a16="http://schemas.microsoft.com/office/drawing/2014/main" id="{7085C64E-0944-D19B-564F-36911255B851}"/>
                </a:ext>
              </a:extLst>
            </p:cNvPr>
            <p:cNvSpPr/>
            <p:nvPr/>
          </p:nvSpPr>
          <p:spPr>
            <a:xfrm>
              <a:off x="3048300" y="2649950"/>
              <a:ext cx="506725" cy="428725"/>
            </a:xfrm>
            <a:custGeom>
              <a:avLst/>
              <a:gdLst/>
              <a:ahLst/>
              <a:cxnLst/>
              <a:rect l="l" t="t" r="r" b="b"/>
              <a:pathLst>
                <a:path w="20269" h="17149" extrusionOk="0">
                  <a:moveTo>
                    <a:pt x="3059" y="1"/>
                  </a:moveTo>
                  <a:lnTo>
                    <a:pt x="0" y="4014"/>
                  </a:lnTo>
                  <a:lnTo>
                    <a:pt x="49" y="4070"/>
                  </a:lnTo>
                  <a:lnTo>
                    <a:pt x="62" y="4049"/>
                  </a:lnTo>
                  <a:cubicBezTo>
                    <a:pt x="62" y="4049"/>
                    <a:pt x="1931" y="7529"/>
                    <a:pt x="7654" y="11896"/>
                  </a:cubicBezTo>
                  <a:cubicBezTo>
                    <a:pt x="13363" y="16256"/>
                    <a:pt x="17217" y="17148"/>
                    <a:pt x="17217" y="17148"/>
                  </a:cubicBezTo>
                  <a:lnTo>
                    <a:pt x="20269" y="13135"/>
                  </a:lnTo>
                  <a:cubicBezTo>
                    <a:pt x="20269" y="13135"/>
                    <a:pt x="15120" y="10893"/>
                    <a:pt x="10885" y="7654"/>
                  </a:cubicBezTo>
                  <a:lnTo>
                    <a:pt x="10823" y="7606"/>
                  </a:lnTo>
                  <a:cubicBezTo>
                    <a:pt x="6588" y="4388"/>
                    <a:pt x="3059"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5;p30">
              <a:extLst>
                <a:ext uri="{FF2B5EF4-FFF2-40B4-BE49-F238E27FC236}">
                  <a16:creationId xmlns:a16="http://schemas.microsoft.com/office/drawing/2014/main" id="{84FF5952-1555-CC47-EA1D-9AAF01CF0964}"/>
                </a:ext>
              </a:extLst>
            </p:cNvPr>
            <p:cNvSpPr/>
            <p:nvPr/>
          </p:nvSpPr>
          <p:spPr>
            <a:xfrm>
              <a:off x="2807125" y="2750975"/>
              <a:ext cx="671600" cy="505700"/>
            </a:xfrm>
            <a:custGeom>
              <a:avLst/>
              <a:gdLst/>
              <a:ahLst/>
              <a:cxnLst/>
              <a:rect l="l" t="t" r="r" b="b"/>
              <a:pathLst>
                <a:path w="26864" h="20228" extrusionOk="0">
                  <a:moveTo>
                    <a:pt x="9709" y="1"/>
                  </a:moveTo>
                  <a:lnTo>
                    <a:pt x="9703" y="15"/>
                  </a:lnTo>
                  <a:cubicBezTo>
                    <a:pt x="9308" y="423"/>
                    <a:pt x="1" y="10305"/>
                    <a:pt x="9751" y="17744"/>
                  </a:cubicBezTo>
                  <a:cubicBezTo>
                    <a:pt x="12108" y="19542"/>
                    <a:pt x="14309" y="20228"/>
                    <a:pt x="16295" y="20228"/>
                  </a:cubicBezTo>
                  <a:cubicBezTo>
                    <a:pt x="22693" y="20228"/>
                    <a:pt x="26864" y="13107"/>
                    <a:pt x="26864" y="13107"/>
                  </a:cubicBezTo>
                  <a:cubicBezTo>
                    <a:pt x="26864" y="13107"/>
                    <a:pt x="23010" y="12215"/>
                    <a:pt x="17301" y="7855"/>
                  </a:cubicBezTo>
                  <a:cubicBezTo>
                    <a:pt x="11578" y="3488"/>
                    <a:pt x="9709" y="1"/>
                    <a:pt x="9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6;p30">
              <a:extLst>
                <a:ext uri="{FF2B5EF4-FFF2-40B4-BE49-F238E27FC236}">
                  <a16:creationId xmlns:a16="http://schemas.microsoft.com/office/drawing/2014/main" id="{7D102C63-6C9A-48A7-94A2-C2DE89B62C1C}"/>
                </a:ext>
              </a:extLst>
            </p:cNvPr>
            <p:cNvSpPr/>
            <p:nvPr/>
          </p:nvSpPr>
          <p:spPr>
            <a:xfrm>
              <a:off x="2928575" y="2747350"/>
              <a:ext cx="553975" cy="517075"/>
            </a:xfrm>
            <a:custGeom>
              <a:avLst/>
              <a:gdLst/>
              <a:ahLst/>
              <a:cxnLst/>
              <a:rect l="l" t="t" r="r" b="b"/>
              <a:pathLst>
                <a:path w="22159" h="20683" extrusionOk="0">
                  <a:moveTo>
                    <a:pt x="4706" y="1"/>
                  </a:moveTo>
                  <a:cubicBezTo>
                    <a:pt x="2360" y="2492"/>
                    <a:pt x="471" y="5606"/>
                    <a:pt x="153" y="9135"/>
                  </a:cubicBezTo>
                  <a:cubicBezTo>
                    <a:pt x="1" y="10879"/>
                    <a:pt x="360" y="12685"/>
                    <a:pt x="1198" y="14242"/>
                  </a:cubicBezTo>
                  <a:cubicBezTo>
                    <a:pt x="2028" y="15813"/>
                    <a:pt x="3281" y="17107"/>
                    <a:pt x="4644" y="18165"/>
                  </a:cubicBezTo>
                  <a:cubicBezTo>
                    <a:pt x="6042" y="19210"/>
                    <a:pt x="7606" y="20068"/>
                    <a:pt x="9336" y="20456"/>
                  </a:cubicBezTo>
                  <a:cubicBezTo>
                    <a:pt x="9999" y="20608"/>
                    <a:pt x="10681" y="20683"/>
                    <a:pt x="11362" y="20683"/>
                  </a:cubicBezTo>
                  <a:cubicBezTo>
                    <a:pt x="12450" y="20683"/>
                    <a:pt x="13538" y="20491"/>
                    <a:pt x="14546" y="20117"/>
                  </a:cubicBezTo>
                  <a:cubicBezTo>
                    <a:pt x="17868" y="18871"/>
                    <a:pt x="20366" y="16235"/>
                    <a:pt x="22158" y="13321"/>
                  </a:cubicBezTo>
                  <a:lnTo>
                    <a:pt x="21833" y="13121"/>
                  </a:lnTo>
                  <a:cubicBezTo>
                    <a:pt x="18934" y="15176"/>
                    <a:pt x="16041" y="16851"/>
                    <a:pt x="13536" y="17238"/>
                  </a:cubicBezTo>
                  <a:cubicBezTo>
                    <a:pt x="13164" y="17279"/>
                    <a:pt x="12810" y="17300"/>
                    <a:pt x="12470" y="17300"/>
                  </a:cubicBezTo>
                  <a:cubicBezTo>
                    <a:pt x="11651" y="17300"/>
                    <a:pt x="10907" y="17179"/>
                    <a:pt x="10159" y="16920"/>
                  </a:cubicBezTo>
                  <a:cubicBezTo>
                    <a:pt x="9640" y="16726"/>
                    <a:pt x="9107" y="16512"/>
                    <a:pt x="8581" y="16193"/>
                  </a:cubicBezTo>
                  <a:cubicBezTo>
                    <a:pt x="8069" y="15916"/>
                    <a:pt x="7453" y="15501"/>
                    <a:pt x="7024" y="15162"/>
                  </a:cubicBezTo>
                  <a:cubicBezTo>
                    <a:pt x="4762" y="13391"/>
                    <a:pt x="3516" y="11868"/>
                    <a:pt x="3191" y="9356"/>
                  </a:cubicBezTo>
                  <a:cubicBezTo>
                    <a:pt x="2893" y="6831"/>
                    <a:pt x="3751" y="3606"/>
                    <a:pt x="4983" y="263"/>
                  </a:cubicBezTo>
                  <a:lnTo>
                    <a:pt x="4706" y="1"/>
                  </a:lnTo>
                  <a:close/>
                </a:path>
              </a:pathLst>
            </a:custGeom>
            <a:solidFill>
              <a:srgbClr val="000000">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7;p30">
              <a:extLst>
                <a:ext uri="{FF2B5EF4-FFF2-40B4-BE49-F238E27FC236}">
                  <a16:creationId xmlns:a16="http://schemas.microsoft.com/office/drawing/2014/main" id="{142DA032-A969-0438-B559-33C29A81D892}"/>
                </a:ext>
              </a:extLst>
            </p:cNvPr>
            <p:cNvSpPr/>
            <p:nvPr/>
          </p:nvSpPr>
          <p:spPr>
            <a:xfrm>
              <a:off x="3248275" y="2184575"/>
              <a:ext cx="716250" cy="571625"/>
            </a:xfrm>
            <a:custGeom>
              <a:avLst/>
              <a:gdLst/>
              <a:ahLst/>
              <a:cxnLst/>
              <a:rect l="l" t="t" r="r" b="b"/>
              <a:pathLst>
                <a:path w="28650" h="22865" extrusionOk="0">
                  <a:moveTo>
                    <a:pt x="859" y="1"/>
                  </a:moveTo>
                  <a:lnTo>
                    <a:pt x="1" y="3018"/>
                  </a:lnTo>
                  <a:cubicBezTo>
                    <a:pt x="2167" y="5336"/>
                    <a:pt x="6713" y="9931"/>
                    <a:pt x="12796" y="14574"/>
                  </a:cubicBezTo>
                  <a:cubicBezTo>
                    <a:pt x="16629" y="17501"/>
                    <a:pt x="21072" y="20449"/>
                    <a:pt x="25916" y="22864"/>
                  </a:cubicBezTo>
                  <a:lnTo>
                    <a:pt x="28649" y="21211"/>
                  </a:lnTo>
                  <a:cubicBezTo>
                    <a:pt x="14103" y="14464"/>
                    <a:pt x="2554" y="1904"/>
                    <a:pt x="859" y="1"/>
                  </a:cubicBezTo>
                  <a:close/>
                </a:path>
              </a:pathLst>
            </a:custGeom>
            <a:solidFill>
              <a:srgbClr val="CE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8;p30">
              <a:extLst>
                <a:ext uri="{FF2B5EF4-FFF2-40B4-BE49-F238E27FC236}">
                  <a16:creationId xmlns:a16="http://schemas.microsoft.com/office/drawing/2014/main" id="{29D21346-F402-9932-2860-11F4833A2FA5}"/>
                </a:ext>
              </a:extLst>
            </p:cNvPr>
            <p:cNvSpPr/>
            <p:nvPr/>
          </p:nvSpPr>
          <p:spPr>
            <a:xfrm>
              <a:off x="3188075" y="2396325"/>
              <a:ext cx="578000" cy="480450"/>
            </a:xfrm>
            <a:custGeom>
              <a:avLst/>
              <a:gdLst/>
              <a:ahLst/>
              <a:cxnLst/>
              <a:rect l="l" t="t" r="r" b="b"/>
              <a:pathLst>
                <a:path w="23120" h="19218" extrusionOk="0">
                  <a:moveTo>
                    <a:pt x="872" y="1"/>
                  </a:moveTo>
                  <a:lnTo>
                    <a:pt x="1" y="3122"/>
                  </a:lnTo>
                  <a:cubicBezTo>
                    <a:pt x="2028" y="5475"/>
                    <a:pt x="5965" y="9717"/>
                    <a:pt x="11010" y="13564"/>
                  </a:cubicBezTo>
                  <a:cubicBezTo>
                    <a:pt x="13806" y="15688"/>
                    <a:pt x="16934" y="17709"/>
                    <a:pt x="20276" y="19218"/>
                  </a:cubicBezTo>
                  <a:lnTo>
                    <a:pt x="23120" y="17515"/>
                  </a:lnTo>
                  <a:cubicBezTo>
                    <a:pt x="12013" y="13246"/>
                    <a:pt x="2561" y="2070"/>
                    <a:pt x="872" y="1"/>
                  </a:cubicBezTo>
                  <a:close/>
                </a:path>
              </a:pathLst>
            </a:custGeom>
            <a:solidFill>
              <a:srgbClr val="CED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9;p30">
              <a:extLst>
                <a:ext uri="{FF2B5EF4-FFF2-40B4-BE49-F238E27FC236}">
                  <a16:creationId xmlns:a16="http://schemas.microsoft.com/office/drawing/2014/main" id="{F61FB455-6DB4-47B8-FCC2-4646B0262A76}"/>
                </a:ext>
              </a:extLst>
            </p:cNvPr>
            <p:cNvSpPr/>
            <p:nvPr/>
          </p:nvSpPr>
          <p:spPr>
            <a:xfrm>
              <a:off x="3154350" y="2607575"/>
              <a:ext cx="432175" cy="330975"/>
            </a:xfrm>
            <a:custGeom>
              <a:avLst/>
              <a:gdLst/>
              <a:ahLst/>
              <a:cxnLst/>
              <a:rect l="l" t="t" r="r" b="b"/>
              <a:pathLst>
                <a:path w="17287" h="13239" extrusionOk="0">
                  <a:moveTo>
                    <a:pt x="104" y="0"/>
                  </a:moveTo>
                  <a:lnTo>
                    <a:pt x="0" y="76"/>
                  </a:lnTo>
                  <a:cubicBezTo>
                    <a:pt x="886" y="1730"/>
                    <a:pt x="1993" y="3225"/>
                    <a:pt x="3252" y="4588"/>
                  </a:cubicBezTo>
                  <a:cubicBezTo>
                    <a:pt x="4484" y="5958"/>
                    <a:pt x="5861" y="7190"/>
                    <a:pt x="7342" y="8339"/>
                  </a:cubicBezTo>
                  <a:cubicBezTo>
                    <a:pt x="8823" y="9432"/>
                    <a:pt x="10380" y="10470"/>
                    <a:pt x="12041" y="11273"/>
                  </a:cubicBezTo>
                  <a:cubicBezTo>
                    <a:pt x="12878" y="11681"/>
                    <a:pt x="13708" y="12069"/>
                    <a:pt x="14567" y="12422"/>
                  </a:cubicBezTo>
                  <a:cubicBezTo>
                    <a:pt x="15452" y="12719"/>
                    <a:pt x="16310" y="13051"/>
                    <a:pt x="17238" y="13238"/>
                  </a:cubicBezTo>
                  <a:lnTo>
                    <a:pt x="17286" y="13120"/>
                  </a:lnTo>
                  <a:cubicBezTo>
                    <a:pt x="14054" y="11487"/>
                    <a:pt x="10982" y="9536"/>
                    <a:pt x="8110" y="7328"/>
                  </a:cubicBezTo>
                  <a:cubicBezTo>
                    <a:pt x="5232" y="5142"/>
                    <a:pt x="2533" y="2692"/>
                    <a:pt x="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318591" y="4503017"/>
            <a:ext cx="2506717"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diện </a:t>
            </a:r>
            <a:r>
              <a:rPr lang="vi-VN"/>
              <a:t>trang tài khoản</a:t>
            </a:r>
            <a:endParaRPr lang="vi-VN" dirty="0"/>
          </a:p>
        </p:txBody>
      </p:sp>
      <p:pic>
        <p:nvPicPr>
          <p:cNvPr id="2" name="Picture 1">
            <a:extLst>
              <a:ext uri="{FF2B5EF4-FFF2-40B4-BE49-F238E27FC236}">
                <a16:creationId xmlns:a16="http://schemas.microsoft.com/office/drawing/2014/main" id="{3B569A73-DF98-359C-AA14-D27298691000}"/>
              </a:ext>
            </a:extLst>
          </p:cNvPr>
          <p:cNvPicPr>
            <a:picLocks noChangeAspect="1"/>
          </p:cNvPicPr>
          <p:nvPr/>
        </p:nvPicPr>
        <p:blipFill>
          <a:blip r:embed="rId3"/>
          <a:stretch>
            <a:fillRect/>
          </a:stretch>
        </p:blipFill>
        <p:spPr>
          <a:xfrm>
            <a:off x="1202422" y="1503297"/>
            <a:ext cx="6739053" cy="2903166"/>
          </a:xfrm>
          <a:prstGeom prst="rect">
            <a:avLst/>
          </a:prstGeom>
        </p:spPr>
      </p:pic>
    </p:spTree>
    <p:extLst>
      <p:ext uri="{BB962C8B-B14F-4D97-AF65-F5344CB8AC3E}">
        <p14:creationId xmlns:p14="http://schemas.microsoft.com/office/powerpoint/2010/main" val="13806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444690" y="4383389"/>
            <a:ext cx="2254519"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diện </a:t>
            </a:r>
            <a:r>
              <a:rPr lang="vi-VN"/>
              <a:t>trang giỏ hàng</a:t>
            </a:r>
            <a:endParaRPr lang="vi-VN" dirty="0"/>
          </a:p>
        </p:txBody>
      </p:sp>
      <p:pic>
        <p:nvPicPr>
          <p:cNvPr id="2" name="Picture 1">
            <a:extLst>
              <a:ext uri="{FF2B5EF4-FFF2-40B4-BE49-F238E27FC236}">
                <a16:creationId xmlns:a16="http://schemas.microsoft.com/office/drawing/2014/main" id="{87CF6656-A1E3-AD5F-2356-B2DF0C501F5E}"/>
              </a:ext>
            </a:extLst>
          </p:cNvPr>
          <p:cNvPicPr>
            <a:picLocks noChangeAspect="1"/>
          </p:cNvPicPr>
          <p:nvPr/>
        </p:nvPicPr>
        <p:blipFill rotWithShape="1">
          <a:blip r:embed="rId3"/>
          <a:srcRect l="16598" r="15540"/>
          <a:stretch/>
        </p:blipFill>
        <p:spPr bwMode="auto">
          <a:xfrm>
            <a:off x="2104650" y="1337671"/>
            <a:ext cx="4934600" cy="3045718"/>
          </a:xfrm>
          <a:prstGeom prst="rect">
            <a:avLst/>
          </a:prstGeom>
          <a:ln w="9525" cap="flat" cmpd="sng" algn="ctr">
            <a:solidFill>
              <a:srgbClr val="5B9BD5"/>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782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401361" y="4572575"/>
            <a:ext cx="2341178"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diện </a:t>
            </a:r>
            <a:r>
              <a:rPr lang="vi-VN"/>
              <a:t>trang thanh toán</a:t>
            </a:r>
            <a:endParaRPr lang="vi-VN" dirty="0"/>
          </a:p>
        </p:txBody>
      </p:sp>
      <p:pic>
        <p:nvPicPr>
          <p:cNvPr id="4" name="Picture 3">
            <a:extLst>
              <a:ext uri="{FF2B5EF4-FFF2-40B4-BE49-F238E27FC236}">
                <a16:creationId xmlns:a16="http://schemas.microsoft.com/office/drawing/2014/main" id="{7E70BE2E-26C2-DD72-5B6C-6AAE6E365862}"/>
              </a:ext>
            </a:extLst>
          </p:cNvPr>
          <p:cNvPicPr>
            <a:picLocks noChangeAspect="1"/>
          </p:cNvPicPr>
          <p:nvPr/>
        </p:nvPicPr>
        <p:blipFill>
          <a:blip r:embed="rId3"/>
          <a:stretch>
            <a:fillRect/>
          </a:stretch>
        </p:blipFill>
        <p:spPr>
          <a:xfrm>
            <a:off x="2432270" y="1361886"/>
            <a:ext cx="4279459" cy="3210689"/>
          </a:xfrm>
          <a:prstGeom prst="rect">
            <a:avLst/>
          </a:prstGeom>
        </p:spPr>
      </p:pic>
    </p:spTree>
    <p:extLst>
      <p:ext uri="{BB962C8B-B14F-4D97-AF65-F5344CB8AC3E}">
        <p14:creationId xmlns:p14="http://schemas.microsoft.com/office/powerpoint/2010/main" val="251240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285064" y="4572575"/>
            <a:ext cx="2573770"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diện hoàn tất đặt hàng</a:t>
            </a:r>
          </a:p>
        </p:txBody>
      </p:sp>
      <p:pic>
        <p:nvPicPr>
          <p:cNvPr id="5" name="Picture 4">
            <a:extLst>
              <a:ext uri="{FF2B5EF4-FFF2-40B4-BE49-F238E27FC236}">
                <a16:creationId xmlns:a16="http://schemas.microsoft.com/office/drawing/2014/main" id="{184C2D73-53D2-B066-8C56-901AC9CB10ED}"/>
              </a:ext>
            </a:extLst>
          </p:cNvPr>
          <p:cNvPicPr>
            <a:picLocks noChangeAspect="1"/>
          </p:cNvPicPr>
          <p:nvPr/>
        </p:nvPicPr>
        <p:blipFill>
          <a:blip r:embed="rId3"/>
          <a:stretch>
            <a:fillRect/>
          </a:stretch>
        </p:blipFill>
        <p:spPr>
          <a:xfrm>
            <a:off x="2954999" y="1338674"/>
            <a:ext cx="3233901" cy="3233901"/>
          </a:xfrm>
          <a:prstGeom prst="rect">
            <a:avLst/>
          </a:prstGeom>
        </p:spPr>
      </p:pic>
    </p:spTree>
    <p:extLst>
      <p:ext uri="{BB962C8B-B14F-4D97-AF65-F5344CB8AC3E}">
        <p14:creationId xmlns:p14="http://schemas.microsoft.com/office/powerpoint/2010/main" val="84920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7"/>
          <p:cNvSpPr txBox="1">
            <a:spLocks noGrp="1"/>
          </p:cNvSpPr>
          <p:nvPr>
            <p:ph type="subTitle" idx="1"/>
          </p:nvPr>
        </p:nvSpPr>
        <p:spPr>
          <a:xfrm>
            <a:off x="1085695" y="1355833"/>
            <a:ext cx="6962602" cy="3121573"/>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vi-VN" sz="1800" dirty="0"/>
              <a:t>Đề tài “xây dựng Website bán hàng tích hợp thanh toán trực tuyến trên nền tảng WordPress” xuất phát từ thực tế ngày nay nhằm tạo ra một nền tảng cơ sở bổ trợ kiến thức cho bản thân khi thiết kế website cho doanh nghiệp, tổ chức hay website cá nhân sau này.</a:t>
            </a:r>
          </a:p>
          <a:p>
            <a:pPr marL="0" lvl="0" indent="457200" algn="just" rtl="0">
              <a:lnSpc>
                <a:spcPct val="150000"/>
              </a:lnSpc>
              <a:spcBef>
                <a:spcPts val="0"/>
              </a:spcBef>
              <a:spcAft>
                <a:spcPts val="0"/>
              </a:spcAft>
              <a:buNone/>
            </a:pPr>
            <a:r>
              <a:rPr lang="vi-VN" sz="1800" dirty="0"/>
              <a:t>Mặc dù đã có nhiều cố gắng, tìm hiểu các kiến thức đã học, kết hợp tra cứu các tài liệu chuyên ngành nhưng do hạn chế về thời gian, cũng như khả năng và kinh nghiệm nên không tránh khỏi những thiếu sót nhất định.</a:t>
            </a:r>
          </a:p>
        </p:txBody>
      </p:sp>
      <p:sp>
        <p:nvSpPr>
          <p:cNvPr id="374" name="Google Shape;374;p37"/>
          <p:cNvSpPr txBox="1">
            <a:spLocks noGrp="1"/>
          </p:cNvSpPr>
          <p:nvPr>
            <p:ph type="title" idx="6"/>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KẾT LUẬN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46"/>
          <p:cNvSpPr txBox="1"/>
          <p:nvPr/>
        </p:nvSpPr>
        <p:spPr>
          <a:xfrm>
            <a:off x="5605574" y="177044"/>
            <a:ext cx="2264700" cy="357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solidFill>
                  <a:schemeClr val="lt1"/>
                </a:solidFill>
                <a:latin typeface="Voltaire"/>
                <a:ea typeface="Voltaire"/>
                <a:cs typeface="Voltaire"/>
                <a:sym typeface="Voltaire"/>
              </a:rPr>
              <a:t>HẠN CHẾ</a:t>
            </a:r>
            <a:endParaRPr sz="2200" dirty="0">
              <a:solidFill>
                <a:schemeClr val="lt1"/>
              </a:solidFill>
              <a:latin typeface="Voltaire"/>
              <a:ea typeface="Voltaire"/>
              <a:cs typeface="Voltaire"/>
              <a:sym typeface="Voltaire"/>
            </a:endParaRPr>
          </a:p>
        </p:txBody>
      </p:sp>
      <p:sp>
        <p:nvSpPr>
          <p:cNvPr id="1456" name="Google Shape;1456;p46"/>
          <p:cNvSpPr txBox="1"/>
          <p:nvPr/>
        </p:nvSpPr>
        <p:spPr>
          <a:xfrm>
            <a:off x="651591" y="691994"/>
            <a:ext cx="3385021" cy="4253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Giao diện thân thiện với người dùng</a:t>
            </a:r>
            <a:endParaRPr sz="1700" dirty="0">
              <a:solidFill>
                <a:schemeClr val="lt1"/>
              </a:solidFill>
              <a:latin typeface="Barlow Semi Condensed"/>
              <a:ea typeface="Barlow Semi Condensed"/>
              <a:cs typeface="Barlow Semi Condensed"/>
              <a:sym typeface="Barlow Semi Condensed"/>
            </a:endParaRPr>
          </a:p>
        </p:txBody>
      </p:sp>
      <p:sp>
        <p:nvSpPr>
          <p:cNvPr id="1462" name="Google Shape;1462;p46"/>
          <p:cNvSpPr txBox="1"/>
          <p:nvPr/>
        </p:nvSpPr>
        <p:spPr>
          <a:xfrm>
            <a:off x="5446055" y="846450"/>
            <a:ext cx="3072172" cy="6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Một số văn bản chưa được Việt hóa hoàn toàn</a:t>
            </a:r>
            <a:endParaRPr sz="1700" dirty="0">
              <a:solidFill>
                <a:schemeClr val="lt1"/>
              </a:solidFill>
              <a:latin typeface="Barlow Semi Condensed"/>
              <a:ea typeface="Barlow Semi Condensed"/>
              <a:cs typeface="Barlow Semi Condensed"/>
              <a:sym typeface="Barlow Semi Condensed"/>
            </a:endParaRPr>
          </a:p>
        </p:txBody>
      </p:sp>
      <p:cxnSp>
        <p:nvCxnSpPr>
          <p:cNvPr id="1466" name="Google Shape;1466;p46"/>
          <p:cNvCxnSpPr>
            <a:cxnSpLocks/>
          </p:cNvCxnSpPr>
          <p:nvPr/>
        </p:nvCxnSpPr>
        <p:spPr>
          <a:xfrm flipH="1">
            <a:off x="4572000" y="238326"/>
            <a:ext cx="13966" cy="4459798"/>
          </a:xfrm>
          <a:prstGeom prst="straightConnector1">
            <a:avLst/>
          </a:prstGeom>
          <a:noFill/>
          <a:ln w="76200" cap="flat" cmpd="sng">
            <a:solidFill>
              <a:schemeClr val="lt1"/>
            </a:solidFill>
            <a:prstDash val="solid"/>
            <a:round/>
            <a:headEnd type="none" w="med" len="med"/>
            <a:tailEnd type="none" w="med" len="med"/>
          </a:ln>
        </p:spPr>
      </p:cxnSp>
      <p:grpSp>
        <p:nvGrpSpPr>
          <p:cNvPr id="1467" name="Google Shape;1467;p46"/>
          <p:cNvGrpSpPr/>
          <p:nvPr/>
        </p:nvGrpSpPr>
        <p:grpSpPr>
          <a:xfrm>
            <a:off x="228181" y="742721"/>
            <a:ext cx="339253" cy="339253"/>
            <a:chOff x="1492675" y="4992125"/>
            <a:chExt cx="481825" cy="481825"/>
          </a:xfrm>
        </p:grpSpPr>
        <p:sp>
          <p:nvSpPr>
            <p:cNvPr id="1468" name="Google Shape;1468;p46"/>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9" name="Google Shape;1469;p46"/>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70" name="Google Shape;1470;p46"/>
          <p:cNvGrpSpPr/>
          <p:nvPr/>
        </p:nvGrpSpPr>
        <p:grpSpPr>
          <a:xfrm>
            <a:off x="4995115" y="912348"/>
            <a:ext cx="339253" cy="339253"/>
            <a:chOff x="2085525" y="4992125"/>
            <a:chExt cx="481825" cy="481825"/>
          </a:xfrm>
        </p:grpSpPr>
        <p:sp>
          <p:nvSpPr>
            <p:cNvPr id="1471" name="Google Shape;1471;p46"/>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2" name="Google Shape;1472;p46"/>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73" name="Google Shape;1473;p46"/>
          <p:cNvGrpSpPr/>
          <p:nvPr/>
        </p:nvGrpSpPr>
        <p:grpSpPr>
          <a:xfrm>
            <a:off x="4995115" y="2163523"/>
            <a:ext cx="339253" cy="339253"/>
            <a:chOff x="2085525" y="4992125"/>
            <a:chExt cx="481825" cy="481825"/>
          </a:xfrm>
        </p:grpSpPr>
        <p:sp>
          <p:nvSpPr>
            <p:cNvPr id="1474" name="Google Shape;1474;p46"/>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5" name="Google Shape;1475;p46"/>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76" name="Google Shape;1476;p46"/>
          <p:cNvGrpSpPr/>
          <p:nvPr/>
        </p:nvGrpSpPr>
        <p:grpSpPr>
          <a:xfrm>
            <a:off x="181018" y="3971006"/>
            <a:ext cx="339253" cy="339253"/>
            <a:chOff x="1492675" y="4992125"/>
            <a:chExt cx="481825" cy="481825"/>
          </a:xfrm>
        </p:grpSpPr>
        <p:sp>
          <p:nvSpPr>
            <p:cNvPr id="1477" name="Google Shape;1477;p46"/>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8" name="Google Shape;1478;p46"/>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79" name="Google Shape;1479;p46"/>
          <p:cNvGrpSpPr/>
          <p:nvPr/>
        </p:nvGrpSpPr>
        <p:grpSpPr>
          <a:xfrm>
            <a:off x="1264361" y="184255"/>
            <a:ext cx="305386" cy="338602"/>
            <a:chOff x="3300325" y="249875"/>
            <a:chExt cx="433725" cy="480900"/>
          </a:xfrm>
        </p:grpSpPr>
        <p:sp>
          <p:nvSpPr>
            <p:cNvPr id="1480" name="Google Shape;1480;p46"/>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1" name="Google Shape;1481;p46"/>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2" name="Google Shape;1482;p46"/>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3" name="Google Shape;1483;p46"/>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4" name="Google Shape;1484;p46"/>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5" name="Google Shape;1485;p46"/>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86" name="Google Shape;1486;p46"/>
          <p:cNvGrpSpPr/>
          <p:nvPr/>
        </p:nvGrpSpPr>
        <p:grpSpPr>
          <a:xfrm rot="10800000">
            <a:off x="5012041" y="186709"/>
            <a:ext cx="305386" cy="338602"/>
            <a:chOff x="3300325" y="249875"/>
            <a:chExt cx="433725" cy="480900"/>
          </a:xfrm>
        </p:grpSpPr>
        <p:sp>
          <p:nvSpPr>
            <p:cNvPr id="1487" name="Google Shape;1487;p46"/>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8" name="Google Shape;1488;p46"/>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89" name="Google Shape;1489;p46"/>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0" name="Google Shape;1490;p46"/>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1" name="Google Shape;1491;p46"/>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2" name="Google Shape;1492;p46"/>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93" name="Google Shape;1493;p46"/>
          <p:cNvSpPr txBox="1"/>
          <p:nvPr/>
        </p:nvSpPr>
        <p:spPr>
          <a:xfrm>
            <a:off x="1857614" y="174590"/>
            <a:ext cx="2264700" cy="357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solidFill>
                  <a:schemeClr val="dk2"/>
                </a:solidFill>
                <a:latin typeface="Voltaire"/>
                <a:ea typeface="Voltaire"/>
                <a:cs typeface="Voltaire"/>
                <a:sym typeface="Voltaire"/>
              </a:rPr>
              <a:t>ƯU ĐIỂM</a:t>
            </a:r>
            <a:endParaRPr sz="2200" dirty="0">
              <a:solidFill>
                <a:schemeClr val="dk2"/>
              </a:solidFill>
              <a:latin typeface="Voltaire"/>
              <a:ea typeface="Voltaire"/>
              <a:cs typeface="Voltaire"/>
              <a:sym typeface="Voltaire"/>
            </a:endParaRPr>
          </a:p>
        </p:txBody>
      </p:sp>
      <p:grpSp>
        <p:nvGrpSpPr>
          <p:cNvPr id="7" name="Google Shape;1467;p46">
            <a:extLst>
              <a:ext uri="{FF2B5EF4-FFF2-40B4-BE49-F238E27FC236}">
                <a16:creationId xmlns:a16="http://schemas.microsoft.com/office/drawing/2014/main" id="{42845394-6C01-C5EF-0BCF-5E3AECA9411C}"/>
              </a:ext>
            </a:extLst>
          </p:cNvPr>
          <p:cNvGrpSpPr/>
          <p:nvPr/>
        </p:nvGrpSpPr>
        <p:grpSpPr>
          <a:xfrm>
            <a:off x="225472" y="1390644"/>
            <a:ext cx="339253" cy="339253"/>
            <a:chOff x="1492675" y="4992125"/>
            <a:chExt cx="481825" cy="481825"/>
          </a:xfrm>
        </p:grpSpPr>
        <p:sp>
          <p:nvSpPr>
            <p:cNvPr id="8" name="Google Shape;1468;p46">
              <a:extLst>
                <a:ext uri="{FF2B5EF4-FFF2-40B4-BE49-F238E27FC236}">
                  <a16:creationId xmlns:a16="http://schemas.microsoft.com/office/drawing/2014/main" id="{CD0A188F-8462-652A-7DA3-E6E669340EDC}"/>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469;p46">
              <a:extLst>
                <a:ext uri="{FF2B5EF4-FFF2-40B4-BE49-F238E27FC236}">
                  <a16:creationId xmlns:a16="http://schemas.microsoft.com/office/drawing/2014/main" id="{DAD3DF14-CA6F-2400-94E2-CBF859994D6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1467;p46">
            <a:extLst>
              <a:ext uri="{FF2B5EF4-FFF2-40B4-BE49-F238E27FC236}">
                <a16:creationId xmlns:a16="http://schemas.microsoft.com/office/drawing/2014/main" id="{D5101CE2-A042-9A14-FE4B-33C14D39A3E8}"/>
              </a:ext>
            </a:extLst>
          </p:cNvPr>
          <p:cNvGrpSpPr/>
          <p:nvPr/>
        </p:nvGrpSpPr>
        <p:grpSpPr>
          <a:xfrm>
            <a:off x="208870" y="2031107"/>
            <a:ext cx="339253" cy="339253"/>
            <a:chOff x="1492675" y="4992125"/>
            <a:chExt cx="481825" cy="481825"/>
          </a:xfrm>
        </p:grpSpPr>
        <p:sp>
          <p:nvSpPr>
            <p:cNvPr id="11" name="Google Shape;1468;p46">
              <a:extLst>
                <a:ext uri="{FF2B5EF4-FFF2-40B4-BE49-F238E27FC236}">
                  <a16:creationId xmlns:a16="http://schemas.microsoft.com/office/drawing/2014/main" id="{635B60E6-25CB-FB14-21D8-E92672487525}"/>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1469;p46">
              <a:extLst>
                <a:ext uri="{FF2B5EF4-FFF2-40B4-BE49-F238E27FC236}">
                  <a16:creationId xmlns:a16="http://schemas.microsoft.com/office/drawing/2014/main" id="{5FB377DD-32B3-B3AD-FBA9-196327623350}"/>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1467;p46">
            <a:extLst>
              <a:ext uri="{FF2B5EF4-FFF2-40B4-BE49-F238E27FC236}">
                <a16:creationId xmlns:a16="http://schemas.microsoft.com/office/drawing/2014/main" id="{E6E058A8-2C9B-9CEF-E917-5409C51BB1FB}"/>
              </a:ext>
            </a:extLst>
          </p:cNvPr>
          <p:cNvGrpSpPr/>
          <p:nvPr/>
        </p:nvGrpSpPr>
        <p:grpSpPr>
          <a:xfrm>
            <a:off x="208870" y="2680825"/>
            <a:ext cx="339253" cy="339253"/>
            <a:chOff x="1492675" y="4992125"/>
            <a:chExt cx="481825" cy="481825"/>
          </a:xfrm>
        </p:grpSpPr>
        <p:sp>
          <p:nvSpPr>
            <p:cNvPr id="14" name="Google Shape;1468;p46">
              <a:extLst>
                <a:ext uri="{FF2B5EF4-FFF2-40B4-BE49-F238E27FC236}">
                  <a16:creationId xmlns:a16="http://schemas.microsoft.com/office/drawing/2014/main" id="{7ED154F7-4C59-C851-B3EC-1A5EC459486A}"/>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1469;p46">
              <a:extLst>
                <a:ext uri="{FF2B5EF4-FFF2-40B4-BE49-F238E27FC236}">
                  <a16:creationId xmlns:a16="http://schemas.microsoft.com/office/drawing/2014/main" id="{A67AC8BF-73E4-10C6-6861-23DB03389F25}"/>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1467;p46">
            <a:extLst>
              <a:ext uri="{FF2B5EF4-FFF2-40B4-BE49-F238E27FC236}">
                <a16:creationId xmlns:a16="http://schemas.microsoft.com/office/drawing/2014/main" id="{10A4B9AF-5FA6-6F18-03C0-A98C1380F2B2}"/>
              </a:ext>
            </a:extLst>
          </p:cNvPr>
          <p:cNvGrpSpPr/>
          <p:nvPr/>
        </p:nvGrpSpPr>
        <p:grpSpPr>
          <a:xfrm>
            <a:off x="200909" y="3326953"/>
            <a:ext cx="339253" cy="339253"/>
            <a:chOff x="1492675" y="4992125"/>
            <a:chExt cx="481825" cy="481825"/>
          </a:xfrm>
        </p:grpSpPr>
        <p:sp>
          <p:nvSpPr>
            <p:cNvPr id="17" name="Google Shape;1468;p46">
              <a:extLst>
                <a:ext uri="{FF2B5EF4-FFF2-40B4-BE49-F238E27FC236}">
                  <a16:creationId xmlns:a16="http://schemas.microsoft.com/office/drawing/2014/main" id="{4E830D01-C23F-42DB-1FEC-70EBC144794D}"/>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1469;p46">
              <a:extLst>
                <a:ext uri="{FF2B5EF4-FFF2-40B4-BE49-F238E27FC236}">
                  <a16:creationId xmlns:a16="http://schemas.microsoft.com/office/drawing/2014/main" id="{10CCCDBF-E86E-BDFA-7B8D-9F98C95EEBAB}"/>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 name="Google Shape;1456;p46">
            <a:extLst>
              <a:ext uri="{FF2B5EF4-FFF2-40B4-BE49-F238E27FC236}">
                <a16:creationId xmlns:a16="http://schemas.microsoft.com/office/drawing/2014/main" id="{BA809A9B-6BED-656F-40E7-889E130D7268}"/>
              </a:ext>
            </a:extLst>
          </p:cNvPr>
          <p:cNvSpPr txBox="1"/>
          <p:nvPr/>
        </p:nvSpPr>
        <p:spPr>
          <a:xfrm>
            <a:off x="651591" y="1234646"/>
            <a:ext cx="3385021" cy="6956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Giới thiệu các mặt hàng kinh doanh của doanh nghiệp đến với khách hàng</a:t>
            </a:r>
            <a:endParaRPr sz="1700" dirty="0">
              <a:solidFill>
                <a:schemeClr val="lt1"/>
              </a:solidFill>
              <a:latin typeface="Barlow Semi Condensed"/>
              <a:ea typeface="Barlow Semi Condensed"/>
              <a:cs typeface="Barlow Semi Condensed"/>
              <a:sym typeface="Barlow Semi Condensed"/>
            </a:endParaRPr>
          </a:p>
        </p:txBody>
      </p:sp>
      <p:sp>
        <p:nvSpPr>
          <p:cNvPr id="20" name="Google Shape;1456;p46">
            <a:extLst>
              <a:ext uri="{FF2B5EF4-FFF2-40B4-BE49-F238E27FC236}">
                <a16:creationId xmlns:a16="http://schemas.microsoft.com/office/drawing/2014/main" id="{513CA53D-D3F0-3F0D-D647-EA058D6C42A5}"/>
              </a:ext>
            </a:extLst>
          </p:cNvPr>
          <p:cNvSpPr txBox="1"/>
          <p:nvPr/>
        </p:nvSpPr>
        <p:spPr>
          <a:xfrm>
            <a:off x="637407" y="1868104"/>
            <a:ext cx="3798976" cy="6650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Cho phép tra cứu mặt hàng khi khách hàng có nhu cầu tìm hàng</a:t>
            </a:r>
            <a:endParaRPr sz="1700" dirty="0">
              <a:solidFill>
                <a:schemeClr val="lt1"/>
              </a:solidFill>
              <a:latin typeface="Barlow Semi Condensed"/>
              <a:ea typeface="Barlow Semi Condensed"/>
              <a:cs typeface="Barlow Semi Condensed"/>
              <a:sym typeface="Barlow Semi Condensed"/>
            </a:endParaRPr>
          </a:p>
        </p:txBody>
      </p:sp>
      <p:sp>
        <p:nvSpPr>
          <p:cNvPr id="21" name="Google Shape;1456;p46">
            <a:extLst>
              <a:ext uri="{FF2B5EF4-FFF2-40B4-BE49-F238E27FC236}">
                <a16:creationId xmlns:a16="http://schemas.microsoft.com/office/drawing/2014/main" id="{4A4EC1E3-12EA-ECF0-A774-4D50C2FF7853}"/>
              </a:ext>
            </a:extLst>
          </p:cNvPr>
          <p:cNvSpPr txBox="1"/>
          <p:nvPr/>
        </p:nvSpPr>
        <p:spPr>
          <a:xfrm>
            <a:off x="651591" y="2637764"/>
            <a:ext cx="3511260" cy="4253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Tiếp nhận đơn đặt hàng của khách hàng</a:t>
            </a:r>
            <a:endParaRPr sz="1700" dirty="0">
              <a:solidFill>
                <a:schemeClr val="lt1"/>
              </a:solidFill>
              <a:latin typeface="Barlow Semi Condensed"/>
              <a:ea typeface="Barlow Semi Condensed"/>
              <a:cs typeface="Barlow Semi Condensed"/>
              <a:sym typeface="Barlow Semi Condensed"/>
            </a:endParaRPr>
          </a:p>
        </p:txBody>
      </p:sp>
      <p:sp>
        <p:nvSpPr>
          <p:cNvPr id="22" name="Google Shape;1456;p46">
            <a:extLst>
              <a:ext uri="{FF2B5EF4-FFF2-40B4-BE49-F238E27FC236}">
                <a16:creationId xmlns:a16="http://schemas.microsoft.com/office/drawing/2014/main" id="{4290D17B-04D1-7F86-B4F3-A69598BFE5CF}"/>
              </a:ext>
            </a:extLst>
          </p:cNvPr>
          <p:cNvSpPr txBox="1"/>
          <p:nvPr/>
        </p:nvSpPr>
        <p:spPr>
          <a:xfrm>
            <a:off x="625773" y="3283892"/>
            <a:ext cx="4041935" cy="4253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Cho phép khách hàng thanh toán trực tuyến</a:t>
            </a:r>
            <a:endParaRPr sz="1700" dirty="0">
              <a:solidFill>
                <a:schemeClr val="lt1"/>
              </a:solidFill>
              <a:latin typeface="Barlow Semi Condensed"/>
              <a:ea typeface="Barlow Semi Condensed"/>
              <a:cs typeface="Barlow Semi Condensed"/>
              <a:sym typeface="Barlow Semi Condensed"/>
            </a:endParaRPr>
          </a:p>
        </p:txBody>
      </p:sp>
      <p:sp>
        <p:nvSpPr>
          <p:cNvPr id="23" name="Google Shape;1456;p46">
            <a:extLst>
              <a:ext uri="{FF2B5EF4-FFF2-40B4-BE49-F238E27FC236}">
                <a16:creationId xmlns:a16="http://schemas.microsoft.com/office/drawing/2014/main" id="{47DF046F-BA24-F2CB-01A9-25883E4BBF4A}"/>
              </a:ext>
            </a:extLst>
          </p:cNvPr>
          <p:cNvSpPr txBox="1"/>
          <p:nvPr/>
        </p:nvSpPr>
        <p:spPr>
          <a:xfrm>
            <a:off x="606019" y="3799026"/>
            <a:ext cx="3385021" cy="7717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a:solidFill>
                  <a:schemeClr val="lt1"/>
                </a:solidFill>
                <a:latin typeface="Barlow Semi Condensed"/>
                <a:ea typeface="Barlow Semi Condensed"/>
                <a:cs typeface="Barlow Semi Condensed"/>
                <a:sym typeface="Barlow Semi Condensed"/>
              </a:rPr>
              <a:t>Bố cục chức năng rõ ràng, khoa học, dễ sử dụng</a:t>
            </a:r>
            <a:endParaRPr sz="1700" dirty="0">
              <a:solidFill>
                <a:schemeClr val="lt1"/>
              </a:solidFill>
              <a:latin typeface="Barlow Semi Condensed"/>
              <a:ea typeface="Barlow Semi Condensed"/>
              <a:cs typeface="Barlow Semi Condensed"/>
              <a:sym typeface="Barlow Semi Condensed"/>
            </a:endParaRPr>
          </a:p>
        </p:txBody>
      </p:sp>
      <p:grpSp>
        <p:nvGrpSpPr>
          <p:cNvPr id="24" name="Google Shape;1473;p46">
            <a:extLst>
              <a:ext uri="{FF2B5EF4-FFF2-40B4-BE49-F238E27FC236}">
                <a16:creationId xmlns:a16="http://schemas.microsoft.com/office/drawing/2014/main" id="{E7FF2073-54BC-F99E-BE5B-09CAC50552CE}"/>
              </a:ext>
            </a:extLst>
          </p:cNvPr>
          <p:cNvGrpSpPr/>
          <p:nvPr/>
        </p:nvGrpSpPr>
        <p:grpSpPr>
          <a:xfrm>
            <a:off x="5007885" y="3414698"/>
            <a:ext cx="339253" cy="339253"/>
            <a:chOff x="2085525" y="4992125"/>
            <a:chExt cx="481825" cy="481825"/>
          </a:xfrm>
        </p:grpSpPr>
        <p:sp>
          <p:nvSpPr>
            <p:cNvPr id="25" name="Google Shape;1474;p46">
              <a:extLst>
                <a:ext uri="{FF2B5EF4-FFF2-40B4-BE49-F238E27FC236}">
                  <a16:creationId xmlns:a16="http://schemas.microsoft.com/office/drawing/2014/main" id="{328421C9-9DF5-F0D9-DCF1-D272A85ECE4C}"/>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1475;p46">
              <a:extLst>
                <a:ext uri="{FF2B5EF4-FFF2-40B4-BE49-F238E27FC236}">
                  <a16:creationId xmlns:a16="http://schemas.microsoft.com/office/drawing/2014/main" id="{D7F3CBD2-5ADB-C311-FEBC-83D17C0B32DA}"/>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Google Shape;1462;p46">
            <a:extLst>
              <a:ext uri="{FF2B5EF4-FFF2-40B4-BE49-F238E27FC236}">
                <a16:creationId xmlns:a16="http://schemas.microsoft.com/office/drawing/2014/main" id="{B391E935-89CD-152F-9195-900887F9A092}"/>
              </a:ext>
            </a:extLst>
          </p:cNvPr>
          <p:cNvSpPr txBox="1"/>
          <p:nvPr/>
        </p:nvSpPr>
        <p:spPr>
          <a:xfrm>
            <a:off x="5446056" y="1444683"/>
            <a:ext cx="3601461" cy="192519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Việc thiết kế website bán hàng bằng WordPress chỉ thích hợp với những doanh nghiệp nhỏ với sản phẩm số lượng không nhiều nên có thể quản lý đơn hàng dễ dàng. Đối với một website bán hàng lớn thì sẽ bị hạn chế về hiệu suất vì chứa dung lượng lớn về dữ liệu.</a:t>
            </a:r>
            <a:endParaRPr sz="1700" dirty="0">
              <a:solidFill>
                <a:schemeClr val="lt1"/>
              </a:solidFill>
              <a:latin typeface="Barlow Semi Condensed"/>
              <a:ea typeface="Barlow Semi Condensed"/>
              <a:cs typeface="Barlow Semi Condensed"/>
              <a:sym typeface="Barlow Semi Condensed"/>
            </a:endParaRPr>
          </a:p>
        </p:txBody>
      </p:sp>
      <p:sp>
        <p:nvSpPr>
          <p:cNvPr id="28" name="Google Shape;1462;p46">
            <a:extLst>
              <a:ext uri="{FF2B5EF4-FFF2-40B4-BE49-F238E27FC236}">
                <a16:creationId xmlns:a16="http://schemas.microsoft.com/office/drawing/2014/main" id="{9209106D-4376-BAE5-9605-5CF134146BA2}"/>
              </a:ext>
            </a:extLst>
          </p:cNvPr>
          <p:cNvSpPr txBox="1"/>
          <p:nvPr/>
        </p:nvSpPr>
        <p:spPr>
          <a:xfrm>
            <a:off x="5446055" y="3401323"/>
            <a:ext cx="3601461" cy="105472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vi-VN" sz="1700" dirty="0">
                <a:solidFill>
                  <a:schemeClr val="lt1"/>
                </a:solidFill>
                <a:latin typeface="Barlow Semi Condensed"/>
                <a:ea typeface="Barlow Semi Condensed"/>
                <a:cs typeface="Barlow Semi Condensed"/>
                <a:sym typeface="Barlow Semi Condensed"/>
              </a:rPr>
              <a:t>Cài đặt Theme và Plugin không phải lúc nào cũng dễ dàng, nếu không phù hợp về phiên bản sẽ xảy ra các xung đột.</a:t>
            </a:r>
            <a:endParaRPr sz="1700" dirty="0">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44"/>
          <p:cNvSpPr txBox="1">
            <a:spLocks noGrp="1"/>
          </p:cNvSpPr>
          <p:nvPr>
            <p:ph type="title"/>
          </p:nvPr>
        </p:nvSpPr>
        <p:spPr>
          <a:xfrm>
            <a:off x="1571926" y="938120"/>
            <a:ext cx="4819743"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800" dirty="0"/>
              <a:t>XIN CẢM ƠN QUÝ THẦY CÔ</a:t>
            </a:r>
            <a:endParaRPr sz="4800" dirty="0"/>
          </a:p>
        </p:txBody>
      </p:sp>
      <p:grpSp>
        <p:nvGrpSpPr>
          <p:cNvPr id="1299" name="Google Shape;1299;p44"/>
          <p:cNvGrpSpPr/>
          <p:nvPr/>
        </p:nvGrpSpPr>
        <p:grpSpPr>
          <a:xfrm>
            <a:off x="5782931" y="1290603"/>
            <a:ext cx="1386203" cy="1829500"/>
            <a:chOff x="1372825" y="705625"/>
            <a:chExt cx="1925550" cy="2541325"/>
          </a:xfrm>
        </p:grpSpPr>
        <p:sp>
          <p:nvSpPr>
            <p:cNvPr id="1300" name="Google Shape;1300;p44"/>
            <p:cNvSpPr/>
            <p:nvPr/>
          </p:nvSpPr>
          <p:spPr>
            <a:xfrm>
              <a:off x="2432750" y="741800"/>
              <a:ext cx="200150" cy="112600"/>
            </a:xfrm>
            <a:custGeom>
              <a:avLst/>
              <a:gdLst/>
              <a:ahLst/>
              <a:cxnLst/>
              <a:rect l="l" t="t" r="r" b="b"/>
              <a:pathLst>
                <a:path w="8006" h="4504" extrusionOk="0">
                  <a:moveTo>
                    <a:pt x="3836" y="1"/>
                  </a:moveTo>
                  <a:cubicBezTo>
                    <a:pt x="3603" y="1"/>
                    <a:pt x="3336" y="1"/>
                    <a:pt x="3136" y="134"/>
                  </a:cubicBezTo>
                  <a:cubicBezTo>
                    <a:pt x="2969" y="201"/>
                    <a:pt x="2836" y="334"/>
                    <a:pt x="2702" y="468"/>
                  </a:cubicBezTo>
                  <a:cubicBezTo>
                    <a:pt x="1801" y="1402"/>
                    <a:pt x="867" y="2336"/>
                    <a:pt x="0" y="3336"/>
                  </a:cubicBezTo>
                  <a:cubicBezTo>
                    <a:pt x="467" y="4137"/>
                    <a:pt x="1468" y="4237"/>
                    <a:pt x="2335" y="4304"/>
                  </a:cubicBezTo>
                  <a:cubicBezTo>
                    <a:pt x="3636" y="4371"/>
                    <a:pt x="4937" y="4504"/>
                    <a:pt x="6271" y="4504"/>
                  </a:cubicBezTo>
                  <a:cubicBezTo>
                    <a:pt x="7172" y="4504"/>
                    <a:pt x="8006" y="3403"/>
                    <a:pt x="7772" y="2469"/>
                  </a:cubicBezTo>
                  <a:cubicBezTo>
                    <a:pt x="7672" y="2036"/>
                    <a:pt x="7372" y="1735"/>
                    <a:pt x="7105" y="1468"/>
                  </a:cubicBezTo>
                  <a:cubicBezTo>
                    <a:pt x="6171" y="635"/>
                    <a:pt x="5037" y="34"/>
                    <a:pt x="3836" y="1"/>
                  </a:cubicBezTo>
                  <a:close/>
                </a:path>
              </a:pathLst>
            </a:custGeom>
            <a:solidFill>
              <a:srgbClr val="FFA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1915700" y="818525"/>
              <a:ext cx="346950" cy="306925"/>
            </a:xfrm>
            <a:custGeom>
              <a:avLst/>
              <a:gdLst/>
              <a:ahLst/>
              <a:cxnLst/>
              <a:rect l="l" t="t" r="r" b="b"/>
              <a:pathLst>
                <a:path w="13878" h="12277" extrusionOk="0">
                  <a:moveTo>
                    <a:pt x="6372" y="267"/>
                  </a:moveTo>
                  <a:lnTo>
                    <a:pt x="6772" y="768"/>
                  </a:lnTo>
                  <a:lnTo>
                    <a:pt x="6972" y="1001"/>
                  </a:lnTo>
                  <a:lnTo>
                    <a:pt x="6639" y="1135"/>
                  </a:lnTo>
                  <a:cubicBezTo>
                    <a:pt x="6472" y="1235"/>
                    <a:pt x="6305" y="1268"/>
                    <a:pt x="6138" y="1335"/>
                  </a:cubicBezTo>
                  <a:lnTo>
                    <a:pt x="6038" y="1235"/>
                  </a:lnTo>
                  <a:cubicBezTo>
                    <a:pt x="5938" y="1101"/>
                    <a:pt x="5805" y="968"/>
                    <a:pt x="5638" y="901"/>
                  </a:cubicBezTo>
                  <a:lnTo>
                    <a:pt x="5805" y="768"/>
                  </a:lnTo>
                  <a:cubicBezTo>
                    <a:pt x="6005" y="601"/>
                    <a:pt x="6172" y="434"/>
                    <a:pt x="6372" y="267"/>
                  </a:cubicBezTo>
                  <a:close/>
                  <a:moveTo>
                    <a:pt x="5338" y="968"/>
                  </a:moveTo>
                  <a:lnTo>
                    <a:pt x="5705" y="1435"/>
                  </a:lnTo>
                  <a:lnTo>
                    <a:pt x="5104" y="1668"/>
                  </a:lnTo>
                  <a:cubicBezTo>
                    <a:pt x="5004" y="1568"/>
                    <a:pt x="4938" y="1468"/>
                    <a:pt x="4838" y="1335"/>
                  </a:cubicBezTo>
                  <a:cubicBezTo>
                    <a:pt x="4804" y="1302"/>
                    <a:pt x="4771" y="1302"/>
                    <a:pt x="4771" y="1268"/>
                  </a:cubicBezTo>
                  <a:lnTo>
                    <a:pt x="5138" y="1101"/>
                  </a:lnTo>
                  <a:lnTo>
                    <a:pt x="5338" y="968"/>
                  </a:lnTo>
                  <a:close/>
                  <a:moveTo>
                    <a:pt x="7106" y="1268"/>
                  </a:moveTo>
                  <a:lnTo>
                    <a:pt x="7173" y="1402"/>
                  </a:lnTo>
                  <a:cubicBezTo>
                    <a:pt x="7273" y="1468"/>
                    <a:pt x="7339" y="1602"/>
                    <a:pt x="7439" y="1668"/>
                  </a:cubicBezTo>
                  <a:cubicBezTo>
                    <a:pt x="7206" y="1735"/>
                    <a:pt x="7006" y="1802"/>
                    <a:pt x="6806" y="1835"/>
                  </a:cubicBezTo>
                  <a:cubicBezTo>
                    <a:pt x="6706" y="1902"/>
                    <a:pt x="6639" y="1935"/>
                    <a:pt x="6539" y="1935"/>
                  </a:cubicBezTo>
                  <a:lnTo>
                    <a:pt x="6472" y="1802"/>
                  </a:lnTo>
                  <a:lnTo>
                    <a:pt x="6272" y="1602"/>
                  </a:lnTo>
                  <a:cubicBezTo>
                    <a:pt x="6372" y="1568"/>
                    <a:pt x="6505" y="1502"/>
                    <a:pt x="6639" y="1435"/>
                  </a:cubicBezTo>
                  <a:lnTo>
                    <a:pt x="7106" y="1268"/>
                  </a:lnTo>
                  <a:close/>
                  <a:moveTo>
                    <a:pt x="8874" y="1368"/>
                  </a:moveTo>
                  <a:cubicBezTo>
                    <a:pt x="8974" y="1568"/>
                    <a:pt x="9107" y="1735"/>
                    <a:pt x="9174" y="1902"/>
                  </a:cubicBezTo>
                  <a:lnTo>
                    <a:pt x="8807" y="2002"/>
                  </a:lnTo>
                  <a:lnTo>
                    <a:pt x="8373" y="2169"/>
                  </a:lnTo>
                  <a:cubicBezTo>
                    <a:pt x="8273" y="2069"/>
                    <a:pt x="8173" y="1935"/>
                    <a:pt x="8040" y="1802"/>
                  </a:cubicBezTo>
                  <a:lnTo>
                    <a:pt x="8140" y="1769"/>
                  </a:lnTo>
                  <a:lnTo>
                    <a:pt x="8674" y="1468"/>
                  </a:lnTo>
                  <a:cubicBezTo>
                    <a:pt x="8774" y="1435"/>
                    <a:pt x="8807" y="1368"/>
                    <a:pt x="8874" y="1368"/>
                  </a:cubicBezTo>
                  <a:close/>
                  <a:moveTo>
                    <a:pt x="4437" y="1468"/>
                  </a:moveTo>
                  <a:cubicBezTo>
                    <a:pt x="4471" y="1502"/>
                    <a:pt x="4504" y="1602"/>
                    <a:pt x="4537" y="1635"/>
                  </a:cubicBezTo>
                  <a:cubicBezTo>
                    <a:pt x="4637" y="1735"/>
                    <a:pt x="4671" y="1802"/>
                    <a:pt x="4704" y="1835"/>
                  </a:cubicBezTo>
                  <a:cubicBezTo>
                    <a:pt x="4604" y="1902"/>
                    <a:pt x="4471" y="1935"/>
                    <a:pt x="4337" y="2002"/>
                  </a:cubicBezTo>
                  <a:cubicBezTo>
                    <a:pt x="4104" y="2135"/>
                    <a:pt x="3837" y="2236"/>
                    <a:pt x="3603" y="2336"/>
                  </a:cubicBezTo>
                  <a:cubicBezTo>
                    <a:pt x="3503" y="2269"/>
                    <a:pt x="3437" y="2135"/>
                    <a:pt x="3336" y="2035"/>
                  </a:cubicBezTo>
                  <a:lnTo>
                    <a:pt x="3803" y="1802"/>
                  </a:lnTo>
                  <a:lnTo>
                    <a:pt x="4437" y="1468"/>
                  </a:lnTo>
                  <a:close/>
                  <a:moveTo>
                    <a:pt x="5972" y="1769"/>
                  </a:moveTo>
                  <a:lnTo>
                    <a:pt x="6205" y="2069"/>
                  </a:lnTo>
                  <a:cubicBezTo>
                    <a:pt x="6005" y="2169"/>
                    <a:pt x="5805" y="2269"/>
                    <a:pt x="5605" y="2336"/>
                  </a:cubicBezTo>
                  <a:cubicBezTo>
                    <a:pt x="5505" y="2236"/>
                    <a:pt x="5438" y="2102"/>
                    <a:pt x="5338" y="2002"/>
                  </a:cubicBezTo>
                  <a:lnTo>
                    <a:pt x="5972" y="1769"/>
                  </a:lnTo>
                  <a:close/>
                  <a:moveTo>
                    <a:pt x="7673" y="1969"/>
                  </a:moveTo>
                  <a:cubicBezTo>
                    <a:pt x="7740" y="2102"/>
                    <a:pt x="7873" y="2236"/>
                    <a:pt x="7973" y="2336"/>
                  </a:cubicBezTo>
                  <a:lnTo>
                    <a:pt x="7506" y="2569"/>
                  </a:lnTo>
                  <a:lnTo>
                    <a:pt x="7173" y="2669"/>
                  </a:lnTo>
                  <a:cubicBezTo>
                    <a:pt x="7139" y="2602"/>
                    <a:pt x="7106" y="2569"/>
                    <a:pt x="7006" y="2469"/>
                  </a:cubicBezTo>
                  <a:lnTo>
                    <a:pt x="6906" y="2336"/>
                  </a:lnTo>
                  <a:cubicBezTo>
                    <a:pt x="6972" y="2336"/>
                    <a:pt x="6972" y="2302"/>
                    <a:pt x="7006" y="2302"/>
                  </a:cubicBezTo>
                  <a:lnTo>
                    <a:pt x="7673" y="1969"/>
                  </a:lnTo>
                  <a:close/>
                  <a:moveTo>
                    <a:pt x="3103" y="2236"/>
                  </a:moveTo>
                  <a:lnTo>
                    <a:pt x="3270" y="2502"/>
                  </a:lnTo>
                  <a:cubicBezTo>
                    <a:pt x="3003" y="2636"/>
                    <a:pt x="2769" y="2736"/>
                    <a:pt x="2503" y="2836"/>
                  </a:cubicBezTo>
                  <a:cubicBezTo>
                    <a:pt x="2469" y="2769"/>
                    <a:pt x="2369" y="2669"/>
                    <a:pt x="2336" y="2602"/>
                  </a:cubicBezTo>
                  <a:lnTo>
                    <a:pt x="2469" y="2569"/>
                  </a:lnTo>
                  <a:lnTo>
                    <a:pt x="3103" y="2236"/>
                  </a:lnTo>
                  <a:close/>
                  <a:moveTo>
                    <a:pt x="5004" y="2135"/>
                  </a:moveTo>
                  <a:lnTo>
                    <a:pt x="5271" y="2502"/>
                  </a:lnTo>
                  <a:cubicBezTo>
                    <a:pt x="5004" y="2602"/>
                    <a:pt x="4804" y="2736"/>
                    <a:pt x="4537" y="2803"/>
                  </a:cubicBezTo>
                  <a:cubicBezTo>
                    <a:pt x="4371" y="2903"/>
                    <a:pt x="4204" y="2969"/>
                    <a:pt x="4104" y="3003"/>
                  </a:cubicBezTo>
                  <a:lnTo>
                    <a:pt x="3837" y="2636"/>
                  </a:lnTo>
                  <a:cubicBezTo>
                    <a:pt x="4037" y="2569"/>
                    <a:pt x="4304" y="2436"/>
                    <a:pt x="4504" y="2336"/>
                  </a:cubicBezTo>
                  <a:cubicBezTo>
                    <a:pt x="4671" y="2269"/>
                    <a:pt x="4838" y="2236"/>
                    <a:pt x="5004" y="2135"/>
                  </a:cubicBezTo>
                  <a:close/>
                  <a:moveTo>
                    <a:pt x="6605" y="2502"/>
                  </a:moveTo>
                  <a:lnTo>
                    <a:pt x="6772" y="2669"/>
                  </a:lnTo>
                  <a:cubicBezTo>
                    <a:pt x="6806" y="2736"/>
                    <a:pt x="6806" y="2769"/>
                    <a:pt x="6839" y="2803"/>
                  </a:cubicBezTo>
                  <a:lnTo>
                    <a:pt x="6138" y="3103"/>
                  </a:lnTo>
                  <a:cubicBezTo>
                    <a:pt x="6038" y="3003"/>
                    <a:pt x="5972" y="2903"/>
                    <a:pt x="5938" y="2803"/>
                  </a:cubicBezTo>
                  <a:cubicBezTo>
                    <a:pt x="6138" y="2736"/>
                    <a:pt x="6372" y="2602"/>
                    <a:pt x="6605" y="2502"/>
                  </a:cubicBezTo>
                  <a:close/>
                  <a:moveTo>
                    <a:pt x="9307" y="2169"/>
                  </a:moveTo>
                  <a:cubicBezTo>
                    <a:pt x="9508" y="2336"/>
                    <a:pt x="9674" y="2602"/>
                    <a:pt x="9841" y="2836"/>
                  </a:cubicBezTo>
                  <a:cubicBezTo>
                    <a:pt x="9808" y="2836"/>
                    <a:pt x="9708" y="2903"/>
                    <a:pt x="9674" y="2903"/>
                  </a:cubicBezTo>
                  <a:lnTo>
                    <a:pt x="9107" y="3136"/>
                  </a:lnTo>
                  <a:lnTo>
                    <a:pt x="8574" y="2502"/>
                  </a:lnTo>
                  <a:lnTo>
                    <a:pt x="8907" y="2402"/>
                  </a:lnTo>
                  <a:cubicBezTo>
                    <a:pt x="9041" y="2302"/>
                    <a:pt x="9174" y="2236"/>
                    <a:pt x="9307" y="2169"/>
                  </a:cubicBezTo>
                  <a:close/>
                  <a:moveTo>
                    <a:pt x="2069" y="2736"/>
                  </a:moveTo>
                  <a:cubicBezTo>
                    <a:pt x="2136" y="2803"/>
                    <a:pt x="2169" y="2903"/>
                    <a:pt x="2169" y="2969"/>
                  </a:cubicBezTo>
                  <a:lnTo>
                    <a:pt x="2136" y="2969"/>
                  </a:lnTo>
                  <a:lnTo>
                    <a:pt x="1502" y="3270"/>
                  </a:lnTo>
                  <a:cubicBezTo>
                    <a:pt x="1468" y="3236"/>
                    <a:pt x="1435" y="3103"/>
                    <a:pt x="1335" y="3003"/>
                  </a:cubicBezTo>
                  <a:cubicBezTo>
                    <a:pt x="1502" y="2969"/>
                    <a:pt x="1635" y="2936"/>
                    <a:pt x="1802" y="2903"/>
                  </a:cubicBezTo>
                  <a:lnTo>
                    <a:pt x="2069" y="2736"/>
                  </a:lnTo>
                  <a:close/>
                  <a:moveTo>
                    <a:pt x="3470" y="2803"/>
                  </a:moveTo>
                  <a:lnTo>
                    <a:pt x="3703" y="3170"/>
                  </a:lnTo>
                  <a:cubicBezTo>
                    <a:pt x="3437" y="3303"/>
                    <a:pt x="3170" y="3436"/>
                    <a:pt x="2869" y="3603"/>
                  </a:cubicBezTo>
                  <a:lnTo>
                    <a:pt x="2636" y="3136"/>
                  </a:lnTo>
                  <a:cubicBezTo>
                    <a:pt x="2970" y="3069"/>
                    <a:pt x="3203" y="2936"/>
                    <a:pt x="3470" y="2803"/>
                  </a:cubicBezTo>
                  <a:close/>
                  <a:moveTo>
                    <a:pt x="8307" y="2636"/>
                  </a:moveTo>
                  <a:lnTo>
                    <a:pt x="8807" y="3270"/>
                  </a:lnTo>
                  <a:lnTo>
                    <a:pt x="8340" y="3436"/>
                  </a:lnTo>
                  <a:cubicBezTo>
                    <a:pt x="8207" y="3470"/>
                    <a:pt x="8040" y="3570"/>
                    <a:pt x="7940" y="3603"/>
                  </a:cubicBezTo>
                  <a:cubicBezTo>
                    <a:pt x="7740" y="3403"/>
                    <a:pt x="7606" y="3170"/>
                    <a:pt x="7473" y="2969"/>
                  </a:cubicBezTo>
                  <a:lnTo>
                    <a:pt x="7706" y="2869"/>
                  </a:lnTo>
                  <a:lnTo>
                    <a:pt x="8307" y="2636"/>
                  </a:lnTo>
                  <a:close/>
                  <a:moveTo>
                    <a:pt x="5605" y="2936"/>
                  </a:moveTo>
                  <a:cubicBezTo>
                    <a:pt x="5671" y="3003"/>
                    <a:pt x="5705" y="3136"/>
                    <a:pt x="5805" y="3236"/>
                  </a:cubicBezTo>
                  <a:lnTo>
                    <a:pt x="5004" y="3570"/>
                  </a:lnTo>
                  <a:lnTo>
                    <a:pt x="4571" y="3737"/>
                  </a:lnTo>
                  <a:cubicBezTo>
                    <a:pt x="4537" y="3637"/>
                    <a:pt x="4471" y="3570"/>
                    <a:pt x="4404" y="3470"/>
                  </a:cubicBezTo>
                  <a:cubicBezTo>
                    <a:pt x="4537" y="3436"/>
                    <a:pt x="4671" y="3403"/>
                    <a:pt x="4804" y="3303"/>
                  </a:cubicBezTo>
                  <a:cubicBezTo>
                    <a:pt x="5038" y="3170"/>
                    <a:pt x="5338" y="3069"/>
                    <a:pt x="5605" y="2936"/>
                  </a:cubicBezTo>
                  <a:close/>
                  <a:moveTo>
                    <a:pt x="2336" y="3303"/>
                  </a:moveTo>
                  <a:lnTo>
                    <a:pt x="2636" y="3770"/>
                  </a:lnTo>
                  <a:cubicBezTo>
                    <a:pt x="2469" y="3837"/>
                    <a:pt x="2269" y="3970"/>
                    <a:pt x="2102" y="4070"/>
                  </a:cubicBezTo>
                  <a:cubicBezTo>
                    <a:pt x="2002" y="3903"/>
                    <a:pt x="1869" y="3770"/>
                    <a:pt x="1802" y="3603"/>
                  </a:cubicBezTo>
                  <a:lnTo>
                    <a:pt x="2336" y="3303"/>
                  </a:lnTo>
                  <a:close/>
                  <a:moveTo>
                    <a:pt x="7106" y="3136"/>
                  </a:moveTo>
                  <a:cubicBezTo>
                    <a:pt x="7273" y="3336"/>
                    <a:pt x="7439" y="3570"/>
                    <a:pt x="7539" y="3770"/>
                  </a:cubicBezTo>
                  <a:cubicBezTo>
                    <a:pt x="7306" y="3837"/>
                    <a:pt x="7039" y="3937"/>
                    <a:pt x="6806" y="4070"/>
                  </a:cubicBezTo>
                  <a:cubicBezTo>
                    <a:pt x="6672" y="3837"/>
                    <a:pt x="6505" y="3637"/>
                    <a:pt x="6372" y="3436"/>
                  </a:cubicBezTo>
                  <a:lnTo>
                    <a:pt x="7106" y="3136"/>
                  </a:lnTo>
                  <a:close/>
                  <a:moveTo>
                    <a:pt x="127" y="4117"/>
                  </a:moveTo>
                  <a:lnTo>
                    <a:pt x="67" y="4137"/>
                  </a:lnTo>
                  <a:cubicBezTo>
                    <a:pt x="88" y="4132"/>
                    <a:pt x="108" y="4125"/>
                    <a:pt x="127" y="4117"/>
                  </a:cubicBezTo>
                  <a:close/>
                  <a:moveTo>
                    <a:pt x="4037" y="3670"/>
                  </a:moveTo>
                  <a:cubicBezTo>
                    <a:pt x="4070" y="3770"/>
                    <a:pt x="4170" y="3837"/>
                    <a:pt x="4204" y="3937"/>
                  </a:cubicBezTo>
                  <a:lnTo>
                    <a:pt x="3303" y="4304"/>
                  </a:lnTo>
                  <a:cubicBezTo>
                    <a:pt x="3303" y="4270"/>
                    <a:pt x="3270" y="4237"/>
                    <a:pt x="3270" y="4237"/>
                  </a:cubicBezTo>
                  <a:lnTo>
                    <a:pt x="3170" y="4104"/>
                  </a:lnTo>
                  <a:cubicBezTo>
                    <a:pt x="3470" y="3970"/>
                    <a:pt x="3770" y="3803"/>
                    <a:pt x="4037" y="3670"/>
                  </a:cubicBezTo>
                  <a:close/>
                  <a:moveTo>
                    <a:pt x="10008" y="3069"/>
                  </a:moveTo>
                  <a:cubicBezTo>
                    <a:pt x="10275" y="3436"/>
                    <a:pt x="10475" y="3703"/>
                    <a:pt x="10675" y="4070"/>
                  </a:cubicBezTo>
                  <a:lnTo>
                    <a:pt x="10308" y="4170"/>
                  </a:lnTo>
                  <a:cubicBezTo>
                    <a:pt x="10175" y="4237"/>
                    <a:pt x="10108" y="4270"/>
                    <a:pt x="9975" y="4304"/>
                  </a:cubicBezTo>
                  <a:cubicBezTo>
                    <a:pt x="9774" y="4003"/>
                    <a:pt x="9541" y="3670"/>
                    <a:pt x="9307" y="3403"/>
                  </a:cubicBezTo>
                  <a:lnTo>
                    <a:pt x="9808" y="3170"/>
                  </a:lnTo>
                  <a:cubicBezTo>
                    <a:pt x="9874" y="3136"/>
                    <a:pt x="9975" y="3103"/>
                    <a:pt x="10008" y="3069"/>
                  </a:cubicBezTo>
                  <a:close/>
                  <a:moveTo>
                    <a:pt x="1435" y="3770"/>
                  </a:moveTo>
                  <a:cubicBezTo>
                    <a:pt x="1502" y="3937"/>
                    <a:pt x="1635" y="4070"/>
                    <a:pt x="1702" y="4237"/>
                  </a:cubicBezTo>
                  <a:cubicBezTo>
                    <a:pt x="1468" y="4337"/>
                    <a:pt x="1268" y="4470"/>
                    <a:pt x="1001" y="4604"/>
                  </a:cubicBezTo>
                  <a:cubicBezTo>
                    <a:pt x="935" y="4437"/>
                    <a:pt x="768" y="4237"/>
                    <a:pt x="635" y="4070"/>
                  </a:cubicBezTo>
                  <a:cubicBezTo>
                    <a:pt x="835" y="3970"/>
                    <a:pt x="1035" y="3937"/>
                    <a:pt x="1235" y="3837"/>
                  </a:cubicBezTo>
                  <a:lnTo>
                    <a:pt x="1435" y="3770"/>
                  </a:lnTo>
                  <a:close/>
                  <a:moveTo>
                    <a:pt x="2869" y="4237"/>
                  </a:moveTo>
                  <a:lnTo>
                    <a:pt x="2970" y="4404"/>
                  </a:lnTo>
                  <a:lnTo>
                    <a:pt x="2970" y="4437"/>
                  </a:lnTo>
                  <a:lnTo>
                    <a:pt x="2503" y="4637"/>
                  </a:lnTo>
                  <a:lnTo>
                    <a:pt x="2469" y="4637"/>
                  </a:lnTo>
                  <a:cubicBezTo>
                    <a:pt x="2436" y="4604"/>
                    <a:pt x="2369" y="4537"/>
                    <a:pt x="2336" y="4470"/>
                  </a:cubicBezTo>
                  <a:cubicBezTo>
                    <a:pt x="2503" y="4404"/>
                    <a:pt x="2669" y="4304"/>
                    <a:pt x="2869" y="4237"/>
                  </a:cubicBezTo>
                  <a:close/>
                  <a:moveTo>
                    <a:pt x="6005" y="3503"/>
                  </a:moveTo>
                  <a:cubicBezTo>
                    <a:pt x="6172" y="3703"/>
                    <a:pt x="6305" y="3937"/>
                    <a:pt x="6439" y="4137"/>
                  </a:cubicBezTo>
                  <a:cubicBezTo>
                    <a:pt x="6172" y="4270"/>
                    <a:pt x="5872" y="4337"/>
                    <a:pt x="5638" y="4470"/>
                  </a:cubicBezTo>
                  <a:cubicBezTo>
                    <a:pt x="5471" y="4537"/>
                    <a:pt x="5338" y="4604"/>
                    <a:pt x="5171" y="4671"/>
                  </a:cubicBezTo>
                  <a:cubicBezTo>
                    <a:pt x="5038" y="4470"/>
                    <a:pt x="4871" y="4270"/>
                    <a:pt x="4771" y="4003"/>
                  </a:cubicBezTo>
                  <a:lnTo>
                    <a:pt x="5138" y="3903"/>
                  </a:lnTo>
                  <a:lnTo>
                    <a:pt x="6005" y="3503"/>
                  </a:lnTo>
                  <a:close/>
                  <a:moveTo>
                    <a:pt x="8940" y="3570"/>
                  </a:moveTo>
                  <a:cubicBezTo>
                    <a:pt x="9141" y="3837"/>
                    <a:pt x="9374" y="4170"/>
                    <a:pt x="9608" y="4470"/>
                  </a:cubicBezTo>
                  <a:cubicBezTo>
                    <a:pt x="9441" y="4537"/>
                    <a:pt x="9207" y="4637"/>
                    <a:pt x="9007" y="4737"/>
                  </a:cubicBezTo>
                  <a:cubicBezTo>
                    <a:pt x="8940" y="4771"/>
                    <a:pt x="8840" y="4804"/>
                    <a:pt x="8707" y="4804"/>
                  </a:cubicBezTo>
                  <a:cubicBezTo>
                    <a:pt x="8507" y="4504"/>
                    <a:pt x="8307" y="4170"/>
                    <a:pt x="8107" y="3903"/>
                  </a:cubicBezTo>
                  <a:cubicBezTo>
                    <a:pt x="8207" y="3837"/>
                    <a:pt x="8340" y="3803"/>
                    <a:pt x="8440" y="3770"/>
                  </a:cubicBezTo>
                  <a:lnTo>
                    <a:pt x="8940" y="3570"/>
                  </a:lnTo>
                  <a:close/>
                  <a:moveTo>
                    <a:pt x="10808" y="4237"/>
                  </a:moveTo>
                  <a:cubicBezTo>
                    <a:pt x="10875" y="4437"/>
                    <a:pt x="11009" y="4604"/>
                    <a:pt x="11109" y="4771"/>
                  </a:cubicBezTo>
                  <a:cubicBezTo>
                    <a:pt x="10942" y="4837"/>
                    <a:pt x="10808" y="4871"/>
                    <a:pt x="10642" y="4937"/>
                  </a:cubicBezTo>
                  <a:cubicBezTo>
                    <a:pt x="10608" y="4971"/>
                    <a:pt x="10508" y="5004"/>
                    <a:pt x="10475" y="5004"/>
                  </a:cubicBezTo>
                  <a:cubicBezTo>
                    <a:pt x="10442" y="4971"/>
                    <a:pt x="10442" y="4937"/>
                    <a:pt x="10375" y="4904"/>
                  </a:cubicBezTo>
                  <a:cubicBezTo>
                    <a:pt x="10341" y="4804"/>
                    <a:pt x="10275" y="4737"/>
                    <a:pt x="10175" y="4604"/>
                  </a:cubicBezTo>
                  <a:lnTo>
                    <a:pt x="10442" y="4470"/>
                  </a:lnTo>
                  <a:lnTo>
                    <a:pt x="10808" y="4237"/>
                  </a:lnTo>
                  <a:close/>
                  <a:moveTo>
                    <a:pt x="2002" y="4637"/>
                  </a:moveTo>
                  <a:cubicBezTo>
                    <a:pt x="2036" y="4671"/>
                    <a:pt x="2036" y="4737"/>
                    <a:pt x="2102" y="4771"/>
                  </a:cubicBezTo>
                  <a:lnTo>
                    <a:pt x="1302" y="5104"/>
                  </a:lnTo>
                  <a:lnTo>
                    <a:pt x="1268" y="5004"/>
                  </a:lnTo>
                  <a:lnTo>
                    <a:pt x="2002" y="4637"/>
                  </a:lnTo>
                  <a:close/>
                  <a:moveTo>
                    <a:pt x="7773" y="4003"/>
                  </a:moveTo>
                  <a:lnTo>
                    <a:pt x="8373" y="4904"/>
                  </a:lnTo>
                  <a:cubicBezTo>
                    <a:pt x="8107" y="5004"/>
                    <a:pt x="7806" y="5138"/>
                    <a:pt x="7506" y="5238"/>
                  </a:cubicBezTo>
                  <a:cubicBezTo>
                    <a:pt x="7339" y="4937"/>
                    <a:pt x="7173" y="4637"/>
                    <a:pt x="6972" y="4337"/>
                  </a:cubicBezTo>
                  <a:cubicBezTo>
                    <a:pt x="7206" y="4237"/>
                    <a:pt x="7473" y="4137"/>
                    <a:pt x="7773" y="4003"/>
                  </a:cubicBezTo>
                  <a:close/>
                  <a:moveTo>
                    <a:pt x="4437" y="4237"/>
                  </a:moveTo>
                  <a:cubicBezTo>
                    <a:pt x="4537" y="4437"/>
                    <a:pt x="4704" y="4671"/>
                    <a:pt x="4838" y="4871"/>
                  </a:cubicBezTo>
                  <a:cubicBezTo>
                    <a:pt x="4504" y="5004"/>
                    <a:pt x="4170" y="5171"/>
                    <a:pt x="3837" y="5304"/>
                  </a:cubicBezTo>
                  <a:cubicBezTo>
                    <a:pt x="3703" y="5071"/>
                    <a:pt x="3603" y="4837"/>
                    <a:pt x="3470" y="4604"/>
                  </a:cubicBezTo>
                  <a:lnTo>
                    <a:pt x="4437" y="4237"/>
                  </a:lnTo>
                  <a:close/>
                  <a:moveTo>
                    <a:pt x="9808" y="4771"/>
                  </a:moveTo>
                  <a:cubicBezTo>
                    <a:pt x="9941" y="4904"/>
                    <a:pt x="10008" y="5004"/>
                    <a:pt x="10041" y="5104"/>
                  </a:cubicBezTo>
                  <a:cubicBezTo>
                    <a:pt x="10041" y="5138"/>
                    <a:pt x="10108" y="5138"/>
                    <a:pt x="10108" y="5171"/>
                  </a:cubicBezTo>
                  <a:lnTo>
                    <a:pt x="9341" y="5571"/>
                  </a:lnTo>
                  <a:cubicBezTo>
                    <a:pt x="9307" y="5571"/>
                    <a:pt x="9307" y="5605"/>
                    <a:pt x="9274" y="5605"/>
                  </a:cubicBezTo>
                  <a:cubicBezTo>
                    <a:pt x="9141" y="5438"/>
                    <a:pt x="9041" y="5271"/>
                    <a:pt x="8940" y="5104"/>
                  </a:cubicBezTo>
                  <a:cubicBezTo>
                    <a:pt x="8974" y="5071"/>
                    <a:pt x="9041" y="5071"/>
                    <a:pt x="9107" y="5004"/>
                  </a:cubicBezTo>
                  <a:cubicBezTo>
                    <a:pt x="9341" y="4937"/>
                    <a:pt x="9541" y="4837"/>
                    <a:pt x="9808" y="4771"/>
                  </a:cubicBezTo>
                  <a:close/>
                  <a:moveTo>
                    <a:pt x="3170" y="4737"/>
                  </a:moveTo>
                  <a:cubicBezTo>
                    <a:pt x="3270" y="4971"/>
                    <a:pt x="3437" y="5238"/>
                    <a:pt x="3537" y="5438"/>
                  </a:cubicBezTo>
                  <a:cubicBezTo>
                    <a:pt x="3370" y="5505"/>
                    <a:pt x="3236" y="5571"/>
                    <a:pt x="3103" y="5638"/>
                  </a:cubicBezTo>
                  <a:cubicBezTo>
                    <a:pt x="2970" y="5404"/>
                    <a:pt x="2803" y="5171"/>
                    <a:pt x="2669" y="4937"/>
                  </a:cubicBezTo>
                  <a:lnTo>
                    <a:pt x="3170" y="4737"/>
                  </a:lnTo>
                  <a:close/>
                  <a:moveTo>
                    <a:pt x="6672" y="4504"/>
                  </a:moveTo>
                  <a:lnTo>
                    <a:pt x="7173" y="5371"/>
                  </a:lnTo>
                  <a:cubicBezTo>
                    <a:pt x="6939" y="5471"/>
                    <a:pt x="6672" y="5571"/>
                    <a:pt x="6372" y="5671"/>
                  </a:cubicBezTo>
                  <a:cubicBezTo>
                    <a:pt x="6205" y="5705"/>
                    <a:pt x="6038" y="5805"/>
                    <a:pt x="5938" y="5905"/>
                  </a:cubicBezTo>
                  <a:cubicBezTo>
                    <a:pt x="5772" y="5571"/>
                    <a:pt x="5605" y="5304"/>
                    <a:pt x="5438" y="5004"/>
                  </a:cubicBezTo>
                  <a:cubicBezTo>
                    <a:pt x="5538" y="4971"/>
                    <a:pt x="5671" y="4904"/>
                    <a:pt x="5838" y="4837"/>
                  </a:cubicBezTo>
                  <a:cubicBezTo>
                    <a:pt x="6138" y="4737"/>
                    <a:pt x="6439" y="4604"/>
                    <a:pt x="6672" y="4504"/>
                  </a:cubicBezTo>
                  <a:close/>
                  <a:moveTo>
                    <a:pt x="2302" y="5104"/>
                  </a:moveTo>
                  <a:cubicBezTo>
                    <a:pt x="2469" y="5338"/>
                    <a:pt x="2603" y="5571"/>
                    <a:pt x="2736" y="5805"/>
                  </a:cubicBezTo>
                  <a:lnTo>
                    <a:pt x="1902" y="6172"/>
                  </a:lnTo>
                  <a:cubicBezTo>
                    <a:pt x="1835" y="6005"/>
                    <a:pt x="1735" y="5905"/>
                    <a:pt x="1669" y="5738"/>
                  </a:cubicBezTo>
                  <a:lnTo>
                    <a:pt x="1502" y="5438"/>
                  </a:lnTo>
                  <a:lnTo>
                    <a:pt x="2302" y="5104"/>
                  </a:lnTo>
                  <a:close/>
                  <a:moveTo>
                    <a:pt x="8640" y="5238"/>
                  </a:moveTo>
                  <a:cubicBezTo>
                    <a:pt x="8640" y="5271"/>
                    <a:pt x="8640" y="5304"/>
                    <a:pt x="8674" y="5304"/>
                  </a:cubicBezTo>
                  <a:cubicBezTo>
                    <a:pt x="8807" y="5471"/>
                    <a:pt x="8874" y="5638"/>
                    <a:pt x="8974" y="5805"/>
                  </a:cubicBezTo>
                  <a:cubicBezTo>
                    <a:pt x="8674" y="5972"/>
                    <a:pt x="8373" y="6105"/>
                    <a:pt x="8107" y="6272"/>
                  </a:cubicBezTo>
                  <a:cubicBezTo>
                    <a:pt x="7973" y="6072"/>
                    <a:pt x="7873" y="5838"/>
                    <a:pt x="7773" y="5638"/>
                  </a:cubicBezTo>
                  <a:cubicBezTo>
                    <a:pt x="7773" y="5605"/>
                    <a:pt x="7706" y="5605"/>
                    <a:pt x="7706" y="5571"/>
                  </a:cubicBezTo>
                  <a:cubicBezTo>
                    <a:pt x="8006" y="5438"/>
                    <a:pt x="8307" y="5338"/>
                    <a:pt x="8640" y="5238"/>
                  </a:cubicBezTo>
                  <a:close/>
                  <a:moveTo>
                    <a:pt x="11209" y="4971"/>
                  </a:moveTo>
                  <a:cubicBezTo>
                    <a:pt x="11442" y="5304"/>
                    <a:pt x="11642" y="5671"/>
                    <a:pt x="11843" y="6038"/>
                  </a:cubicBezTo>
                  <a:cubicBezTo>
                    <a:pt x="11809" y="6038"/>
                    <a:pt x="11776" y="6105"/>
                    <a:pt x="11676" y="6105"/>
                  </a:cubicBezTo>
                  <a:lnTo>
                    <a:pt x="11209" y="6305"/>
                  </a:lnTo>
                  <a:cubicBezTo>
                    <a:pt x="11009" y="5972"/>
                    <a:pt x="10808" y="5671"/>
                    <a:pt x="10642" y="5338"/>
                  </a:cubicBezTo>
                  <a:cubicBezTo>
                    <a:pt x="10675" y="5304"/>
                    <a:pt x="10775" y="5304"/>
                    <a:pt x="10808" y="5271"/>
                  </a:cubicBezTo>
                  <a:cubicBezTo>
                    <a:pt x="10942" y="5171"/>
                    <a:pt x="11109" y="5071"/>
                    <a:pt x="11209" y="4971"/>
                  </a:cubicBezTo>
                  <a:close/>
                  <a:moveTo>
                    <a:pt x="5104" y="5171"/>
                  </a:moveTo>
                  <a:cubicBezTo>
                    <a:pt x="5271" y="5438"/>
                    <a:pt x="5438" y="5705"/>
                    <a:pt x="5605" y="5972"/>
                  </a:cubicBezTo>
                  <a:cubicBezTo>
                    <a:pt x="5204" y="6105"/>
                    <a:pt x="4838" y="6272"/>
                    <a:pt x="4504" y="6439"/>
                  </a:cubicBezTo>
                  <a:cubicBezTo>
                    <a:pt x="4337" y="6172"/>
                    <a:pt x="4204" y="5905"/>
                    <a:pt x="4037" y="5638"/>
                  </a:cubicBezTo>
                  <a:cubicBezTo>
                    <a:pt x="4371" y="5471"/>
                    <a:pt x="4704" y="5338"/>
                    <a:pt x="5104" y="5171"/>
                  </a:cubicBezTo>
                  <a:close/>
                  <a:moveTo>
                    <a:pt x="3703" y="5771"/>
                  </a:moveTo>
                  <a:cubicBezTo>
                    <a:pt x="3870" y="6005"/>
                    <a:pt x="4004" y="6305"/>
                    <a:pt x="4170" y="6572"/>
                  </a:cubicBezTo>
                  <a:cubicBezTo>
                    <a:pt x="4037" y="6605"/>
                    <a:pt x="3970" y="6639"/>
                    <a:pt x="3837" y="6739"/>
                  </a:cubicBezTo>
                  <a:cubicBezTo>
                    <a:pt x="3803" y="6739"/>
                    <a:pt x="3803" y="6772"/>
                    <a:pt x="3737" y="6772"/>
                  </a:cubicBezTo>
                  <a:cubicBezTo>
                    <a:pt x="3570" y="6505"/>
                    <a:pt x="3470" y="6238"/>
                    <a:pt x="3303" y="5972"/>
                  </a:cubicBezTo>
                  <a:cubicBezTo>
                    <a:pt x="3437" y="5905"/>
                    <a:pt x="3537" y="5805"/>
                    <a:pt x="3703" y="5771"/>
                  </a:cubicBezTo>
                  <a:close/>
                  <a:moveTo>
                    <a:pt x="10308" y="5505"/>
                  </a:moveTo>
                  <a:cubicBezTo>
                    <a:pt x="10508" y="5805"/>
                    <a:pt x="10708" y="6138"/>
                    <a:pt x="10875" y="6439"/>
                  </a:cubicBezTo>
                  <a:lnTo>
                    <a:pt x="10475" y="6639"/>
                  </a:lnTo>
                  <a:lnTo>
                    <a:pt x="10041" y="6839"/>
                  </a:lnTo>
                  <a:cubicBezTo>
                    <a:pt x="9874" y="6539"/>
                    <a:pt x="9674" y="6272"/>
                    <a:pt x="9508" y="5972"/>
                  </a:cubicBezTo>
                  <a:cubicBezTo>
                    <a:pt x="9508" y="5972"/>
                    <a:pt x="9541" y="5972"/>
                    <a:pt x="9541" y="5938"/>
                  </a:cubicBezTo>
                  <a:cubicBezTo>
                    <a:pt x="9808" y="5805"/>
                    <a:pt x="10041" y="5671"/>
                    <a:pt x="10308" y="5505"/>
                  </a:cubicBezTo>
                  <a:close/>
                  <a:moveTo>
                    <a:pt x="7373" y="5671"/>
                  </a:moveTo>
                  <a:cubicBezTo>
                    <a:pt x="7439" y="5705"/>
                    <a:pt x="7439" y="5771"/>
                    <a:pt x="7473" y="5805"/>
                  </a:cubicBezTo>
                  <a:cubicBezTo>
                    <a:pt x="7606" y="6005"/>
                    <a:pt x="7673" y="6172"/>
                    <a:pt x="7806" y="6405"/>
                  </a:cubicBezTo>
                  <a:cubicBezTo>
                    <a:pt x="7506" y="6505"/>
                    <a:pt x="7206" y="6672"/>
                    <a:pt x="6872" y="6805"/>
                  </a:cubicBezTo>
                  <a:lnTo>
                    <a:pt x="6639" y="6939"/>
                  </a:lnTo>
                  <a:cubicBezTo>
                    <a:pt x="6539" y="6805"/>
                    <a:pt x="6472" y="6739"/>
                    <a:pt x="6439" y="6605"/>
                  </a:cubicBezTo>
                  <a:cubicBezTo>
                    <a:pt x="6339" y="6439"/>
                    <a:pt x="6205" y="6272"/>
                    <a:pt x="6138" y="6138"/>
                  </a:cubicBezTo>
                  <a:cubicBezTo>
                    <a:pt x="6272" y="6105"/>
                    <a:pt x="6439" y="6005"/>
                    <a:pt x="6539" y="5972"/>
                  </a:cubicBezTo>
                  <a:cubicBezTo>
                    <a:pt x="6839" y="5838"/>
                    <a:pt x="7106" y="5771"/>
                    <a:pt x="7373" y="5671"/>
                  </a:cubicBezTo>
                  <a:close/>
                  <a:moveTo>
                    <a:pt x="2903" y="6105"/>
                  </a:moveTo>
                  <a:cubicBezTo>
                    <a:pt x="3103" y="6338"/>
                    <a:pt x="3203" y="6639"/>
                    <a:pt x="3370" y="6906"/>
                  </a:cubicBezTo>
                  <a:cubicBezTo>
                    <a:pt x="3070" y="7006"/>
                    <a:pt x="2836" y="7139"/>
                    <a:pt x="2536" y="7272"/>
                  </a:cubicBezTo>
                  <a:cubicBezTo>
                    <a:pt x="2369" y="7006"/>
                    <a:pt x="2236" y="6739"/>
                    <a:pt x="2069" y="6472"/>
                  </a:cubicBezTo>
                  <a:lnTo>
                    <a:pt x="2903" y="6105"/>
                  </a:lnTo>
                  <a:close/>
                  <a:moveTo>
                    <a:pt x="11976" y="6338"/>
                  </a:moveTo>
                  <a:cubicBezTo>
                    <a:pt x="12109" y="6505"/>
                    <a:pt x="12209" y="6739"/>
                    <a:pt x="12310" y="6939"/>
                  </a:cubicBezTo>
                  <a:cubicBezTo>
                    <a:pt x="12143" y="7039"/>
                    <a:pt x="11909" y="7139"/>
                    <a:pt x="11776" y="7272"/>
                  </a:cubicBezTo>
                  <a:lnTo>
                    <a:pt x="11376" y="6639"/>
                  </a:lnTo>
                  <a:lnTo>
                    <a:pt x="11809" y="6439"/>
                  </a:lnTo>
                  <a:cubicBezTo>
                    <a:pt x="11843" y="6405"/>
                    <a:pt x="11876" y="6405"/>
                    <a:pt x="11976" y="6338"/>
                  </a:cubicBezTo>
                  <a:close/>
                  <a:moveTo>
                    <a:pt x="9174" y="6105"/>
                  </a:moveTo>
                  <a:cubicBezTo>
                    <a:pt x="9341" y="6405"/>
                    <a:pt x="9541" y="6672"/>
                    <a:pt x="9708" y="6972"/>
                  </a:cubicBezTo>
                  <a:lnTo>
                    <a:pt x="8774" y="7439"/>
                  </a:lnTo>
                  <a:lnTo>
                    <a:pt x="8273" y="6572"/>
                  </a:lnTo>
                  <a:cubicBezTo>
                    <a:pt x="8540" y="6439"/>
                    <a:pt x="8874" y="6272"/>
                    <a:pt x="9174" y="6105"/>
                  </a:cubicBezTo>
                  <a:close/>
                  <a:moveTo>
                    <a:pt x="5772" y="6272"/>
                  </a:moveTo>
                  <a:cubicBezTo>
                    <a:pt x="5872" y="6439"/>
                    <a:pt x="5972" y="6605"/>
                    <a:pt x="6072" y="6805"/>
                  </a:cubicBezTo>
                  <a:cubicBezTo>
                    <a:pt x="6138" y="6906"/>
                    <a:pt x="6205" y="6972"/>
                    <a:pt x="6272" y="7039"/>
                  </a:cubicBezTo>
                  <a:cubicBezTo>
                    <a:pt x="5872" y="7239"/>
                    <a:pt x="5505" y="7373"/>
                    <a:pt x="5138" y="7506"/>
                  </a:cubicBezTo>
                  <a:cubicBezTo>
                    <a:pt x="4971" y="7272"/>
                    <a:pt x="4804" y="7006"/>
                    <a:pt x="4671" y="6739"/>
                  </a:cubicBezTo>
                  <a:cubicBezTo>
                    <a:pt x="5038" y="6539"/>
                    <a:pt x="5438" y="6439"/>
                    <a:pt x="5772" y="6272"/>
                  </a:cubicBezTo>
                  <a:close/>
                  <a:moveTo>
                    <a:pt x="4337" y="6872"/>
                  </a:moveTo>
                  <a:cubicBezTo>
                    <a:pt x="4504" y="7139"/>
                    <a:pt x="4637" y="7373"/>
                    <a:pt x="4804" y="7673"/>
                  </a:cubicBezTo>
                  <a:cubicBezTo>
                    <a:pt x="4671" y="7706"/>
                    <a:pt x="4504" y="7806"/>
                    <a:pt x="4371" y="7840"/>
                  </a:cubicBezTo>
                  <a:cubicBezTo>
                    <a:pt x="4204" y="7606"/>
                    <a:pt x="4070" y="7339"/>
                    <a:pt x="3937" y="7106"/>
                  </a:cubicBezTo>
                  <a:cubicBezTo>
                    <a:pt x="3937" y="7039"/>
                    <a:pt x="3970" y="7039"/>
                    <a:pt x="3970" y="7039"/>
                  </a:cubicBezTo>
                  <a:cubicBezTo>
                    <a:pt x="4070" y="7006"/>
                    <a:pt x="4204" y="6939"/>
                    <a:pt x="4337" y="6872"/>
                  </a:cubicBezTo>
                  <a:close/>
                  <a:moveTo>
                    <a:pt x="11109" y="6805"/>
                  </a:moveTo>
                  <a:cubicBezTo>
                    <a:pt x="11209" y="7006"/>
                    <a:pt x="11342" y="7206"/>
                    <a:pt x="11476" y="7473"/>
                  </a:cubicBezTo>
                  <a:cubicBezTo>
                    <a:pt x="11442" y="7473"/>
                    <a:pt x="11376" y="7506"/>
                    <a:pt x="11342" y="7539"/>
                  </a:cubicBezTo>
                  <a:cubicBezTo>
                    <a:pt x="11142" y="7606"/>
                    <a:pt x="10942" y="7773"/>
                    <a:pt x="10675" y="7873"/>
                  </a:cubicBezTo>
                  <a:cubicBezTo>
                    <a:pt x="10542" y="7639"/>
                    <a:pt x="10375" y="7373"/>
                    <a:pt x="10275" y="7172"/>
                  </a:cubicBezTo>
                  <a:lnTo>
                    <a:pt x="10642" y="7006"/>
                  </a:lnTo>
                  <a:lnTo>
                    <a:pt x="11109" y="6805"/>
                  </a:lnTo>
                  <a:close/>
                  <a:moveTo>
                    <a:pt x="7940" y="6739"/>
                  </a:moveTo>
                  <a:lnTo>
                    <a:pt x="8440" y="7606"/>
                  </a:lnTo>
                  <a:lnTo>
                    <a:pt x="8006" y="7806"/>
                  </a:lnTo>
                  <a:lnTo>
                    <a:pt x="7339" y="8073"/>
                  </a:lnTo>
                  <a:cubicBezTo>
                    <a:pt x="7139" y="7806"/>
                    <a:pt x="6972" y="7506"/>
                    <a:pt x="6806" y="7239"/>
                  </a:cubicBezTo>
                  <a:cubicBezTo>
                    <a:pt x="6872" y="7172"/>
                    <a:pt x="6939" y="7172"/>
                    <a:pt x="7006" y="7139"/>
                  </a:cubicBezTo>
                  <a:cubicBezTo>
                    <a:pt x="7306" y="7006"/>
                    <a:pt x="7640" y="6839"/>
                    <a:pt x="7940" y="6739"/>
                  </a:cubicBezTo>
                  <a:close/>
                  <a:moveTo>
                    <a:pt x="12476" y="7272"/>
                  </a:moveTo>
                  <a:cubicBezTo>
                    <a:pt x="12543" y="7439"/>
                    <a:pt x="12643" y="7639"/>
                    <a:pt x="12710" y="7806"/>
                  </a:cubicBezTo>
                  <a:cubicBezTo>
                    <a:pt x="12543" y="7940"/>
                    <a:pt x="12443" y="8040"/>
                    <a:pt x="12276" y="8173"/>
                  </a:cubicBezTo>
                  <a:cubicBezTo>
                    <a:pt x="12176" y="7973"/>
                    <a:pt x="12109" y="7806"/>
                    <a:pt x="12009" y="7639"/>
                  </a:cubicBezTo>
                  <a:cubicBezTo>
                    <a:pt x="12009" y="7606"/>
                    <a:pt x="11976" y="7606"/>
                    <a:pt x="11976" y="7573"/>
                  </a:cubicBezTo>
                  <a:cubicBezTo>
                    <a:pt x="12143" y="7473"/>
                    <a:pt x="12310" y="7339"/>
                    <a:pt x="12476" y="7272"/>
                  </a:cubicBezTo>
                  <a:close/>
                  <a:moveTo>
                    <a:pt x="3603" y="7239"/>
                  </a:moveTo>
                  <a:cubicBezTo>
                    <a:pt x="3703" y="7473"/>
                    <a:pt x="3870" y="7739"/>
                    <a:pt x="4004" y="7973"/>
                  </a:cubicBezTo>
                  <a:cubicBezTo>
                    <a:pt x="3703" y="8106"/>
                    <a:pt x="3437" y="8173"/>
                    <a:pt x="3170" y="8273"/>
                  </a:cubicBezTo>
                  <a:cubicBezTo>
                    <a:pt x="3103" y="8140"/>
                    <a:pt x="3003" y="7973"/>
                    <a:pt x="2936" y="7840"/>
                  </a:cubicBezTo>
                  <a:lnTo>
                    <a:pt x="2803" y="7606"/>
                  </a:lnTo>
                  <a:cubicBezTo>
                    <a:pt x="3036" y="7473"/>
                    <a:pt x="3303" y="7339"/>
                    <a:pt x="3603" y="7239"/>
                  </a:cubicBezTo>
                  <a:close/>
                  <a:moveTo>
                    <a:pt x="9941" y="7306"/>
                  </a:moveTo>
                  <a:cubicBezTo>
                    <a:pt x="10108" y="7573"/>
                    <a:pt x="10208" y="7806"/>
                    <a:pt x="10375" y="8073"/>
                  </a:cubicBezTo>
                  <a:lnTo>
                    <a:pt x="9374" y="8573"/>
                  </a:lnTo>
                  <a:cubicBezTo>
                    <a:pt x="9207" y="8307"/>
                    <a:pt x="9107" y="8006"/>
                    <a:pt x="8940" y="7773"/>
                  </a:cubicBezTo>
                  <a:lnTo>
                    <a:pt x="9941" y="7306"/>
                  </a:lnTo>
                  <a:close/>
                  <a:moveTo>
                    <a:pt x="6472" y="7339"/>
                  </a:moveTo>
                  <a:cubicBezTo>
                    <a:pt x="6639" y="7639"/>
                    <a:pt x="6839" y="7940"/>
                    <a:pt x="7006" y="8206"/>
                  </a:cubicBezTo>
                  <a:lnTo>
                    <a:pt x="5872" y="8707"/>
                  </a:lnTo>
                  <a:cubicBezTo>
                    <a:pt x="5705" y="8440"/>
                    <a:pt x="5505" y="8140"/>
                    <a:pt x="5338" y="7806"/>
                  </a:cubicBezTo>
                  <a:cubicBezTo>
                    <a:pt x="5671" y="7673"/>
                    <a:pt x="6105" y="7506"/>
                    <a:pt x="6472" y="7339"/>
                  </a:cubicBezTo>
                  <a:close/>
                  <a:moveTo>
                    <a:pt x="11642" y="7773"/>
                  </a:moveTo>
                  <a:cubicBezTo>
                    <a:pt x="11642" y="7806"/>
                    <a:pt x="11676" y="7806"/>
                    <a:pt x="11676" y="7840"/>
                  </a:cubicBezTo>
                  <a:cubicBezTo>
                    <a:pt x="11776" y="8073"/>
                    <a:pt x="11876" y="8240"/>
                    <a:pt x="11976" y="8440"/>
                  </a:cubicBezTo>
                  <a:cubicBezTo>
                    <a:pt x="11943" y="8473"/>
                    <a:pt x="11843" y="8507"/>
                    <a:pt x="11809" y="8573"/>
                  </a:cubicBezTo>
                  <a:cubicBezTo>
                    <a:pt x="11642" y="8673"/>
                    <a:pt x="11409" y="8807"/>
                    <a:pt x="11209" y="8940"/>
                  </a:cubicBezTo>
                  <a:lnTo>
                    <a:pt x="10842" y="8173"/>
                  </a:lnTo>
                  <a:cubicBezTo>
                    <a:pt x="11075" y="8073"/>
                    <a:pt x="11309" y="7940"/>
                    <a:pt x="11542" y="7806"/>
                  </a:cubicBezTo>
                  <a:cubicBezTo>
                    <a:pt x="11609" y="7806"/>
                    <a:pt x="11642" y="7773"/>
                    <a:pt x="11642" y="7773"/>
                  </a:cubicBezTo>
                  <a:close/>
                  <a:moveTo>
                    <a:pt x="4971" y="7973"/>
                  </a:moveTo>
                  <a:cubicBezTo>
                    <a:pt x="5138" y="8273"/>
                    <a:pt x="5338" y="8607"/>
                    <a:pt x="5505" y="8907"/>
                  </a:cubicBezTo>
                  <a:lnTo>
                    <a:pt x="5138" y="9074"/>
                  </a:lnTo>
                  <a:cubicBezTo>
                    <a:pt x="4904" y="8774"/>
                    <a:pt x="4704" y="8440"/>
                    <a:pt x="4537" y="8140"/>
                  </a:cubicBezTo>
                  <a:cubicBezTo>
                    <a:pt x="4671" y="8106"/>
                    <a:pt x="4838" y="8006"/>
                    <a:pt x="4971" y="7973"/>
                  </a:cubicBezTo>
                  <a:close/>
                  <a:moveTo>
                    <a:pt x="12877" y="8140"/>
                  </a:moveTo>
                  <a:cubicBezTo>
                    <a:pt x="12877" y="8173"/>
                    <a:pt x="12910" y="8173"/>
                    <a:pt x="12910" y="8240"/>
                  </a:cubicBezTo>
                  <a:cubicBezTo>
                    <a:pt x="13043" y="8440"/>
                    <a:pt x="13177" y="8607"/>
                    <a:pt x="13310" y="8807"/>
                  </a:cubicBezTo>
                  <a:cubicBezTo>
                    <a:pt x="13277" y="8807"/>
                    <a:pt x="13210" y="8840"/>
                    <a:pt x="13143" y="8840"/>
                  </a:cubicBezTo>
                  <a:cubicBezTo>
                    <a:pt x="13010" y="8940"/>
                    <a:pt x="12877" y="9074"/>
                    <a:pt x="12743" y="9140"/>
                  </a:cubicBezTo>
                  <a:cubicBezTo>
                    <a:pt x="12743" y="9107"/>
                    <a:pt x="12710" y="9107"/>
                    <a:pt x="12710" y="9074"/>
                  </a:cubicBezTo>
                  <a:cubicBezTo>
                    <a:pt x="12643" y="8840"/>
                    <a:pt x="12510" y="8673"/>
                    <a:pt x="12443" y="8507"/>
                  </a:cubicBezTo>
                  <a:cubicBezTo>
                    <a:pt x="12610" y="8407"/>
                    <a:pt x="12710" y="8273"/>
                    <a:pt x="12877" y="8140"/>
                  </a:cubicBezTo>
                  <a:close/>
                  <a:moveTo>
                    <a:pt x="8640" y="7873"/>
                  </a:moveTo>
                  <a:cubicBezTo>
                    <a:pt x="8807" y="8173"/>
                    <a:pt x="8940" y="8440"/>
                    <a:pt x="9107" y="8707"/>
                  </a:cubicBezTo>
                  <a:cubicBezTo>
                    <a:pt x="8774" y="8907"/>
                    <a:pt x="8440" y="9040"/>
                    <a:pt x="8073" y="9174"/>
                  </a:cubicBezTo>
                  <a:cubicBezTo>
                    <a:pt x="7873" y="8940"/>
                    <a:pt x="7706" y="8640"/>
                    <a:pt x="7539" y="8407"/>
                  </a:cubicBezTo>
                  <a:lnTo>
                    <a:pt x="8173" y="8106"/>
                  </a:lnTo>
                  <a:lnTo>
                    <a:pt x="8640" y="7873"/>
                  </a:lnTo>
                  <a:close/>
                  <a:moveTo>
                    <a:pt x="10508" y="8340"/>
                  </a:moveTo>
                  <a:lnTo>
                    <a:pt x="10942" y="9074"/>
                  </a:lnTo>
                  <a:cubicBezTo>
                    <a:pt x="10642" y="9241"/>
                    <a:pt x="10308" y="9407"/>
                    <a:pt x="10008" y="9574"/>
                  </a:cubicBezTo>
                  <a:cubicBezTo>
                    <a:pt x="9841" y="9341"/>
                    <a:pt x="9708" y="9107"/>
                    <a:pt x="9541" y="8840"/>
                  </a:cubicBezTo>
                  <a:cubicBezTo>
                    <a:pt x="9874" y="8673"/>
                    <a:pt x="10208" y="8507"/>
                    <a:pt x="10508" y="8340"/>
                  </a:cubicBezTo>
                  <a:close/>
                  <a:moveTo>
                    <a:pt x="4170" y="8307"/>
                  </a:moveTo>
                  <a:cubicBezTo>
                    <a:pt x="4371" y="8640"/>
                    <a:pt x="4537" y="8940"/>
                    <a:pt x="4771" y="9274"/>
                  </a:cubicBezTo>
                  <a:lnTo>
                    <a:pt x="4270" y="9507"/>
                  </a:lnTo>
                  <a:cubicBezTo>
                    <a:pt x="4170" y="9541"/>
                    <a:pt x="4070" y="9641"/>
                    <a:pt x="4004" y="9674"/>
                  </a:cubicBezTo>
                  <a:cubicBezTo>
                    <a:pt x="3803" y="9274"/>
                    <a:pt x="3603" y="8940"/>
                    <a:pt x="3336" y="8607"/>
                  </a:cubicBezTo>
                  <a:cubicBezTo>
                    <a:pt x="3637" y="8507"/>
                    <a:pt x="3937" y="8407"/>
                    <a:pt x="4170" y="8307"/>
                  </a:cubicBezTo>
                  <a:close/>
                  <a:moveTo>
                    <a:pt x="7173" y="8507"/>
                  </a:moveTo>
                  <a:cubicBezTo>
                    <a:pt x="7339" y="8774"/>
                    <a:pt x="7506" y="9074"/>
                    <a:pt x="7706" y="9307"/>
                  </a:cubicBezTo>
                  <a:cubicBezTo>
                    <a:pt x="7439" y="9441"/>
                    <a:pt x="7173" y="9574"/>
                    <a:pt x="6872" y="9674"/>
                  </a:cubicBezTo>
                  <a:cubicBezTo>
                    <a:pt x="6772" y="9741"/>
                    <a:pt x="6672" y="9774"/>
                    <a:pt x="6539" y="9808"/>
                  </a:cubicBezTo>
                  <a:cubicBezTo>
                    <a:pt x="6372" y="9607"/>
                    <a:pt x="6272" y="9407"/>
                    <a:pt x="6105" y="9174"/>
                  </a:cubicBezTo>
                  <a:cubicBezTo>
                    <a:pt x="6038" y="9140"/>
                    <a:pt x="6038" y="9107"/>
                    <a:pt x="6005" y="9074"/>
                  </a:cubicBezTo>
                  <a:lnTo>
                    <a:pt x="7173" y="8507"/>
                  </a:lnTo>
                  <a:close/>
                  <a:moveTo>
                    <a:pt x="12143" y="8707"/>
                  </a:moveTo>
                  <a:lnTo>
                    <a:pt x="12376" y="9241"/>
                  </a:lnTo>
                  <a:lnTo>
                    <a:pt x="12510" y="9341"/>
                  </a:lnTo>
                  <a:cubicBezTo>
                    <a:pt x="12276" y="9507"/>
                    <a:pt x="12009" y="9674"/>
                    <a:pt x="11776" y="9874"/>
                  </a:cubicBezTo>
                  <a:cubicBezTo>
                    <a:pt x="11676" y="9708"/>
                    <a:pt x="11609" y="9507"/>
                    <a:pt x="11509" y="9341"/>
                  </a:cubicBezTo>
                  <a:lnTo>
                    <a:pt x="11442" y="9174"/>
                  </a:lnTo>
                  <a:cubicBezTo>
                    <a:pt x="11642" y="9074"/>
                    <a:pt x="11843" y="8940"/>
                    <a:pt x="12009" y="8807"/>
                  </a:cubicBezTo>
                  <a:cubicBezTo>
                    <a:pt x="12043" y="8774"/>
                    <a:pt x="12109" y="8707"/>
                    <a:pt x="12143" y="8707"/>
                  </a:cubicBezTo>
                  <a:close/>
                  <a:moveTo>
                    <a:pt x="5705" y="9174"/>
                  </a:moveTo>
                  <a:cubicBezTo>
                    <a:pt x="5772" y="9241"/>
                    <a:pt x="5772" y="9274"/>
                    <a:pt x="5805" y="9341"/>
                  </a:cubicBezTo>
                  <a:cubicBezTo>
                    <a:pt x="5938" y="9574"/>
                    <a:pt x="6038" y="9774"/>
                    <a:pt x="6205" y="9974"/>
                  </a:cubicBezTo>
                  <a:cubicBezTo>
                    <a:pt x="6105" y="10008"/>
                    <a:pt x="6005" y="10074"/>
                    <a:pt x="5872" y="10108"/>
                  </a:cubicBezTo>
                  <a:cubicBezTo>
                    <a:pt x="5671" y="9841"/>
                    <a:pt x="5505" y="9641"/>
                    <a:pt x="5338" y="9407"/>
                  </a:cubicBezTo>
                  <a:lnTo>
                    <a:pt x="5671" y="9241"/>
                  </a:lnTo>
                  <a:lnTo>
                    <a:pt x="5705" y="9174"/>
                  </a:lnTo>
                  <a:close/>
                  <a:moveTo>
                    <a:pt x="9274" y="9007"/>
                  </a:moveTo>
                  <a:cubicBezTo>
                    <a:pt x="9374" y="9274"/>
                    <a:pt x="9541" y="9474"/>
                    <a:pt x="9674" y="9674"/>
                  </a:cubicBezTo>
                  <a:cubicBezTo>
                    <a:pt x="9341" y="9841"/>
                    <a:pt x="9041" y="9974"/>
                    <a:pt x="8707" y="10108"/>
                  </a:cubicBezTo>
                  <a:cubicBezTo>
                    <a:pt x="8540" y="9874"/>
                    <a:pt x="8440" y="9674"/>
                    <a:pt x="8273" y="9474"/>
                  </a:cubicBezTo>
                  <a:cubicBezTo>
                    <a:pt x="8607" y="9341"/>
                    <a:pt x="8940" y="9174"/>
                    <a:pt x="9274" y="9007"/>
                  </a:cubicBezTo>
                  <a:close/>
                  <a:moveTo>
                    <a:pt x="11175" y="9341"/>
                  </a:moveTo>
                  <a:lnTo>
                    <a:pt x="11275" y="9474"/>
                  </a:lnTo>
                  <a:lnTo>
                    <a:pt x="11642" y="9974"/>
                  </a:lnTo>
                  <a:cubicBezTo>
                    <a:pt x="11442" y="10108"/>
                    <a:pt x="11309" y="10175"/>
                    <a:pt x="11175" y="10275"/>
                  </a:cubicBezTo>
                  <a:cubicBezTo>
                    <a:pt x="11009" y="10375"/>
                    <a:pt x="10842" y="10475"/>
                    <a:pt x="10675" y="10575"/>
                  </a:cubicBezTo>
                  <a:cubicBezTo>
                    <a:pt x="10542" y="10375"/>
                    <a:pt x="10442" y="10175"/>
                    <a:pt x="10341" y="9974"/>
                  </a:cubicBezTo>
                  <a:cubicBezTo>
                    <a:pt x="10308" y="9941"/>
                    <a:pt x="10275" y="9874"/>
                    <a:pt x="10275" y="9841"/>
                  </a:cubicBezTo>
                  <a:cubicBezTo>
                    <a:pt x="10542" y="9674"/>
                    <a:pt x="10875" y="9507"/>
                    <a:pt x="11175" y="9341"/>
                  </a:cubicBezTo>
                  <a:close/>
                  <a:moveTo>
                    <a:pt x="4999" y="10621"/>
                  </a:moveTo>
                  <a:lnTo>
                    <a:pt x="4999" y="10621"/>
                  </a:lnTo>
                  <a:cubicBezTo>
                    <a:pt x="4945" y="10629"/>
                    <a:pt x="4891" y="10636"/>
                    <a:pt x="4838" y="10642"/>
                  </a:cubicBezTo>
                  <a:cubicBezTo>
                    <a:pt x="4848" y="10652"/>
                    <a:pt x="4859" y="10670"/>
                    <a:pt x="4871" y="10690"/>
                  </a:cubicBezTo>
                  <a:lnTo>
                    <a:pt x="4871" y="10690"/>
                  </a:lnTo>
                  <a:cubicBezTo>
                    <a:pt x="4914" y="10668"/>
                    <a:pt x="4956" y="10644"/>
                    <a:pt x="4999" y="10621"/>
                  </a:cubicBezTo>
                  <a:close/>
                  <a:moveTo>
                    <a:pt x="7973" y="9641"/>
                  </a:moveTo>
                  <a:cubicBezTo>
                    <a:pt x="8107" y="9841"/>
                    <a:pt x="8273" y="10074"/>
                    <a:pt x="8440" y="10275"/>
                  </a:cubicBezTo>
                  <a:cubicBezTo>
                    <a:pt x="8107" y="10375"/>
                    <a:pt x="7806" y="10508"/>
                    <a:pt x="7539" y="10642"/>
                  </a:cubicBezTo>
                  <a:cubicBezTo>
                    <a:pt x="7439" y="10675"/>
                    <a:pt x="7273" y="10775"/>
                    <a:pt x="7139" y="10808"/>
                  </a:cubicBezTo>
                  <a:cubicBezTo>
                    <a:pt x="7039" y="10642"/>
                    <a:pt x="6972" y="10508"/>
                    <a:pt x="6872" y="10341"/>
                  </a:cubicBezTo>
                  <a:cubicBezTo>
                    <a:pt x="6839" y="10275"/>
                    <a:pt x="6806" y="10241"/>
                    <a:pt x="6772" y="10141"/>
                  </a:cubicBezTo>
                  <a:cubicBezTo>
                    <a:pt x="6839" y="10108"/>
                    <a:pt x="6939" y="10074"/>
                    <a:pt x="7039" y="10008"/>
                  </a:cubicBezTo>
                  <a:cubicBezTo>
                    <a:pt x="7339" y="9908"/>
                    <a:pt x="7640" y="9774"/>
                    <a:pt x="7973" y="9641"/>
                  </a:cubicBezTo>
                  <a:close/>
                  <a:moveTo>
                    <a:pt x="6439" y="10275"/>
                  </a:moveTo>
                  <a:cubicBezTo>
                    <a:pt x="6472" y="10341"/>
                    <a:pt x="6539" y="10441"/>
                    <a:pt x="6605" y="10575"/>
                  </a:cubicBezTo>
                  <a:cubicBezTo>
                    <a:pt x="6672" y="10675"/>
                    <a:pt x="6806" y="10808"/>
                    <a:pt x="6872" y="10942"/>
                  </a:cubicBezTo>
                  <a:cubicBezTo>
                    <a:pt x="6806" y="10975"/>
                    <a:pt x="6672" y="11009"/>
                    <a:pt x="6605" y="11075"/>
                  </a:cubicBezTo>
                  <a:cubicBezTo>
                    <a:pt x="6439" y="10842"/>
                    <a:pt x="6272" y="10642"/>
                    <a:pt x="6138" y="10408"/>
                  </a:cubicBezTo>
                  <a:cubicBezTo>
                    <a:pt x="6205" y="10341"/>
                    <a:pt x="6339" y="10308"/>
                    <a:pt x="6439" y="10275"/>
                  </a:cubicBezTo>
                  <a:close/>
                  <a:moveTo>
                    <a:pt x="9874" y="10008"/>
                  </a:moveTo>
                  <a:cubicBezTo>
                    <a:pt x="9941" y="10108"/>
                    <a:pt x="9975" y="10141"/>
                    <a:pt x="10008" y="10241"/>
                  </a:cubicBezTo>
                  <a:cubicBezTo>
                    <a:pt x="10141" y="10408"/>
                    <a:pt x="10308" y="10575"/>
                    <a:pt x="10442" y="10675"/>
                  </a:cubicBezTo>
                  <a:cubicBezTo>
                    <a:pt x="10208" y="10808"/>
                    <a:pt x="10008" y="10942"/>
                    <a:pt x="9774" y="11075"/>
                  </a:cubicBezTo>
                  <a:cubicBezTo>
                    <a:pt x="9641" y="11109"/>
                    <a:pt x="9541" y="11175"/>
                    <a:pt x="9441" y="11242"/>
                  </a:cubicBezTo>
                  <a:lnTo>
                    <a:pt x="9174" y="10808"/>
                  </a:lnTo>
                  <a:lnTo>
                    <a:pt x="8940" y="10441"/>
                  </a:lnTo>
                  <a:cubicBezTo>
                    <a:pt x="9274" y="10308"/>
                    <a:pt x="9541" y="10141"/>
                    <a:pt x="9874" y="10008"/>
                  </a:cubicBezTo>
                  <a:close/>
                  <a:moveTo>
                    <a:pt x="5004" y="9574"/>
                  </a:moveTo>
                  <a:cubicBezTo>
                    <a:pt x="5171" y="9808"/>
                    <a:pt x="5371" y="10074"/>
                    <a:pt x="5538" y="10308"/>
                  </a:cubicBezTo>
                  <a:cubicBezTo>
                    <a:pt x="5371" y="10403"/>
                    <a:pt x="5187" y="10516"/>
                    <a:pt x="4999" y="10621"/>
                  </a:cubicBezTo>
                  <a:lnTo>
                    <a:pt x="4999" y="10621"/>
                  </a:lnTo>
                  <a:cubicBezTo>
                    <a:pt x="5279" y="10577"/>
                    <a:pt x="5558" y="10497"/>
                    <a:pt x="5838" y="10441"/>
                  </a:cubicBezTo>
                  <a:cubicBezTo>
                    <a:pt x="6038" y="10642"/>
                    <a:pt x="6305" y="10808"/>
                    <a:pt x="6539" y="11009"/>
                  </a:cubicBezTo>
                  <a:cubicBezTo>
                    <a:pt x="6505" y="11009"/>
                    <a:pt x="6505" y="11075"/>
                    <a:pt x="6472" y="11075"/>
                  </a:cubicBezTo>
                  <a:lnTo>
                    <a:pt x="5972" y="11409"/>
                  </a:lnTo>
                  <a:lnTo>
                    <a:pt x="5705" y="11576"/>
                  </a:lnTo>
                  <a:cubicBezTo>
                    <a:pt x="5671" y="11609"/>
                    <a:pt x="5638" y="11609"/>
                    <a:pt x="5605" y="11642"/>
                  </a:cubicBezTo>
                  <a:lnTo>
                    <a:pt x="5538" y="11642"/>
                  </a:lnTo>
                  <a:cubicBezTo>
                    <a:pt x="5538" y="11642"/>
                    <a:pt x="5568" y="11627"/>
                    <a:pt x="5587" y="11627"/>
                  </a:cubicBezTo>
                  <a:cubicBezTo>
                    <a:pt x="5597" y="11627"/>
                    <a:pt x="5605" y="11631"/>
                    <a:pt x="5605" y="11642"/>
                  </a:cubicBezTo>
                  <a:lnTo>
                    <a:pt x="5605" y="11642"/>
                  </a:lnTo>
                  <a:cubicBezTo>
                    <a:pt x="5605" y="11626"/>
                    <a:pt x="5588" y="11617"/>
                    <a:pt x="5567" y="11617"/>
                  </a:cubicBezTo>
                  <a:cubicBezTo>
                    <a:pt x="5547" y="11617"/>
                    <a:pt x="5524" y="11625"/>
                    <a:pt x="5507" y="11640"/>
                  </a:cubicBezTo>
                  <a:lnTo>
                    <a:pt x="5507" y="11640"/>
                  </a:lnTo>
                  <a:cubicBezTo>
                    <a:pt x="5318" y="11351"/>
                    <a:pt x="5134" y="11080"/>
                    <a:pt x="4971" y="10808"/>
                  </a:cubicBezTo>
                  <a:cubicBezTo>
                    <a:pt x="4926" y="10786"/>
                    <a:pt x="4896" y="10732"/>
                    <a:pt x="4871" y="10690"/>
                  </a:cubicBezTo>
                  <a:lnTo>
                    <a:pt x="4871" y="10690"/>
                  </a:lnTo>
                  <a:cubicBezTo>
                    <a:pt x="4838" y="10708"/>
                    <a:pt x="4804" y="10725"/>
                    <a:pt x="4771" y="10742"/>
                  </a:cubicBezTo>
                  <a:cubicBezTo>
                    <a:pt x="4571" y="10441"/>
                    <a:pt x="4371" y="10175"/>
                    <a:pt x="4204" y="9941"/>
                  </a:cubicBezTo>
                  <a:cubicBezTo>
                    <a:pt x="4204" y="9941"/>
                    <a:pt x="4204" y="9908"/>
                    <a:pt x="4170" y="9908"/>
                  </a:cubicBezTo>
                  <a:cubicBezTo>
                    <a:pt x="4270" y="9841"/>
                    <a:pt x="4337" y="9841"/>
                    <a:pt x="4437" y="9808"/>
                  </a:cubicBezTo>
                  <a:lnTo>
                    <a:pt x="5004" y="9574"/>
                  </a:lnTo>
                  <a:close/>
                  <a:moveTo>
                    <a:pt x="6172" y="1"/>
                  </a:moveTo>
                  <a:cubicBezTo>
                    <a:pt x="6205" y="67"/>
                    <a:pt x="6272" y="101"/>
                    <a:pt x="6272" y="134"/>
                  </a:cubicBezTo>
                  <a:cubicBezTo>
                    <a:pt x="6005" y="167"/>
                    <a:pt x="5772" y="267"/>
                    <a:pt x="5505" y="334"/>
                  </a:cubicBezTo>
                  <a:lnTo>
                    <a:pt x="5138" y="568"/>
                  </a:lnTo>
                  <a:cubicBezTo>
                    <a:pt x="4971" y="401"/>
                    <a:pt x="4771" y="267"/>
                    <a:pt x="4537" y="101"/>
                  </a:cubicBezTo>
                  <a:lnTo>
                    <a:pt x="4537" y="101"/>
                  </a:lnTo>
                  <a:cubicBezTo>
                    <a:pt x="4671" y="267"/>
                    <a:pt x="4838" y="468"/>
                    <a:pt x="4971" y="634"/>
                  </a:cubicBezTo>
                  <a:lnTo>
                    <a:pt x="4804" y="734"/>
                  </a:lnTo>
                  <a:lnTo>
                    <a:pt x="4304" y="1001"/>
                  </a:lnTo>
                  <a:cubicBezTo>
                    <a:pt x="4004" y="768"/>
                    <a:pt x="3703" y="468"/>
                    <a:pt x="3370" y="234"/>
                  </a:cubicBezTo>
                  <a:lnTo>
                    <a:pt x="3370" y="234"/>
                  </a:lnTo>
                  <a:cubicBezTo>
                    <a:pt x="3570" y="501"/>
                    <a:pt x="3837" y="801"/>
                    <a:pt x="4037" y="1135"/>
                  </a:cubicBezTo>
                  <a:lnTo>
                    <a:pt x="3470" y="1468"/>
                  </a:lnTo>
                  <a:lnTo>
                    <a:pt x="3103" y="1802"/>
                  </a:lnTo>
                  <a:cubicBezTo>
                    <a:pt x="2869" y="1602"/>
                    <a:pt x="2669" y="1335"/>
                    <a:pt x="2469" y="1135"/>
                  </a:cubicBezTo>
                  <a:lnTo>
                    <a:pt x="2469" y="1135"/>
                  </a:lnTo>
                  <a:cubicBezTo>
                    <a:pt x="2603" y="1402"/>
                    <a:pt x="2769" y="1635"/>
                    <a:pt x="2903" y="1835"/>
                  </a:cubicBezTo>
                  <a:lnTo>
                    <a:pt x="2903" y="1902"/>
                  </a:lnTo>
                  <a:lnTo>
                    <a:pt x="2302" y="2236"/>
                  </a:lnTo>
                  <a:lnTo>
                    <a:pt x="2136" y="2302"/>
                  </a:lnTo>
                  <a:cubicBezTo>
                    <a:pt x="2002" y="2135"/>
                    <a:pt x="1869" y="1935"/>
                    <a:pt x="1735" y="1769"/>
                  </a:cubicBezTo>
                  <a:lnTo>
                    <a:pt x="1735" y="1769"/>
                  </a:lnTo>
                  <a:cubicBezTo>
                    <a:pt x="1835" y="1969"/>
                    <a:pt x="1902" y="2169"/>
                    <a:pt x="1969" y="2402"/>
                  </a:cubicBezTo>
                  <a:lnTo>
                    <a:pt x="1635" y="2569"/>
                  </a:lnTo>
                  <a:cubicBezTo>
                    <a:pt x="1502" y="2669"/>
                    <a:pt x="1368" y="2769"/>
                    <a:pt x="1235" y="2903"/>
                  </a:cubicBezTo>
                  <a:cubicBezTo>
                    <a:pt x="1168" y="2769"/>
                    <a:pt x="1068" y="2636"/>
                    <a:pt x="1001" y="2469"/>
                  </a:cubicBezTo>
                  <a:lnTo>
                    <a:pt x="1001" y="2469"/>
                  </a:lnTo>
                  <a:lnTo>
                    <a:pt x="1135" y="2969"/>
                  </a:lnTo>
                  <a:lnTo>
                    <a:pt x="1035" y="3069"/>
                  </a:lnTo>
                  <a:cubicBezTo>
                    <a:pt x="1068" y="3069"/>
                    <a:pt x="1135" y="3069"/>
                    <a:pt x="1168" y="3003"/>
                  </a:cubicBezTo>
                  <a:cubicBezTo>
                    <a:pt x="1202" y="3136"/>
                    <a:pt x="1235" y="3236"/>
                    <a:pt x="1302" y="3336"/>
                  </a:cubicBezTo>
                  <a:lnTo>
                    <a:pt x="1068" y="3436"/>
                  </a:lnTo>
                  <a:cubicBezTo>
                    <a:pt x="868" y="3570"/>
                    <a:pt x="701" y="3670"/>
                    <a:pt x="501" y="3837"/>
                  </a:cubicBezTo>
                  <a:cubicBezTo>
                    <a:pt x="401" y="3770"/>
                    <a:pt x="368" y="3670"/>
                    <a:pt x="301" y="3603"/>
                  </a:cubicBezTo>
                  <a:lnTo>
                    <a:pt x="301" y="3603"/>
                  </a:lnTo>
                  <a:cubicBezTo>
                    <a:pt x="334" y="3737"/>
                    <a:pt x="368" y="3803"/>
                    <a:pt x="401" y="3937"/>
                  </a:cubicBezTo>
                  <a:cubicBezTo>
                    <a:pt x="316" y="3993"/>
                    <a:pt x="232" y="4073"/>
                    <a:pt x="127" y="4117"/>
                  </a:cubicBezTo>
                  <a:lnTo>
                    <a:pt x="127" y="4117"/>
                  </a:lnTo>
                  <a:lnTo>
                    <a:pt x="468" y="4003"/>
                  </a:lnTo>
                  <a:cubicBezTo>
                    <a:pt x="534" y="4270"/>
                    <a:pt x="635" y="4470"/>
                    <a:pt x="735" y="4737"/>
                  </a:cubicBezTo>
                  <a:cubicBezTo>
                    <a:pt x="534" y="4837"/>
                    <a:pt x="368" y="4937"/>
                    <a:pt x="168" y="5071"/>
                  </a:cubicBezTo>
                  <a:lnTo>
                    <a:pt x="334" y="5404"/>
                  </a:lnTo>
                  <a:cubicBezTo>
                    <a:pt x="534" y="5304"/>
                    <a:pt x="735" y="5171"/>
                    <a:pt x="901" y="5104"/>
                  </a:cubicBezTo>
                  <a:lnTo>
                    <a:pt x="968" y="5238"/>
                  </a:lnTo>
                  <a:cubicBezTo>
                    <a:pt x="635" y="5404"/>
                    <a:pt x="334" y="5605"/>
                    <a:pt x="1" y="5771"/>
                  </a:cubicBezTo>
                  <a:cubicBezTo>
                    <a:pt x="368" y="5671"/>
                    <a:pt x="735" y="5571"/>
                    <a:pt x="1135" y="5471"/>
                  </a:cubicBezTo>
                  <a:lnTo>
                    <a:pt x="1335" y="5838"/>
                  </a:lnTo>
                  <a:cubicBezTo>
                    <a:pt x="1402" y="5972"/>
                    <a:pt x="1502" y="6138"/>
                    <a:pt x="1569" y="6272"/>
                  </a:cubicBezTo>
                  <a:cubicBezTo>
                    <a:pt x="1202" y="6505"/>
                    <a:pt x="835" y="6739"/>
                    <a:pt x="468" y="6972"/>
                  </a:cubicBezTo>
                  <a:cubicBezTo>
                    <a:pt x="901" y="6839"/>
                    <a:pt x="1335" y="6672"/>
                    <a:pt x="1735" y="6572"/>
                  </a:cubicBezTo>
                  <a:lnTo>
                    <a:pt x="2236" y="7439"/>
                  </a:lnTo>
                  <a:cubicBezTo>
                    <a:pt x="1969" y="7639"/>
                    <a:pt x="1669" y="7806"/>
                    <a:pt x="1368" y="8006"/>
                  </a:cubicBezTo>
                  <a:lnTo>
                    <a:pt x="2402" y="7639"/>
                  </a:lnTo>
                  <a:cubicBezTo>
                    <a:pt x="2469" y="7739"/>
                    <a:pt x="2536" y="7840"/>
                    <a:pt x="2569" y="7940"/>
                  </a:cubicBezTo>
                  <a:lnTo>
                    <a:pt x="2836" y="8307"/>
                  </a:lnTo>
                  <a:cubicBezTo>
                    <a:pt x="2469" y="8507"/>
                    <a:pt x="2036" y="8673"/>
                    <a:pt x="1669" y="8907"/>
                  </a:cubicBezTo>
                  <a:lnTo>
                    <a:pt x="3036" y="8640"/>
                  </a:lnTo>
                  <a:cubicBezTo>
                    <a:pt x="3236" y="9007"/>
                    <a:pt x="3503" y="9407"/>
                    <a:pt x="3737" y="9741"/>
                  </a:cubicBezTo>
                  <a:cubicBezTo>
                    <a:pt x="3537" y="9841"/>
                    <a:pt x="3336" y="9974"/>
                    <a:pt x="3170" y="10108"/>
                  </a:cubicBezTo>
                  <a:cubicBezTo>
                    <a:pt x="3403" y="10008"/>
                    <a:pt x="3637" y="9974"/>
                    <a:pt x="3870" y="9908"/>
                  </a:cubicBezTo>
                  <a:cubicBezTo>
                    <a:pt x="3904" y="9941"/>
                    <a:pt x="3904" y="9974"/>
                    <a:pt x="3970" y="10008"/>
                  </a:cubicBezTo>
                  <a:lnTo>
                    <a:pt x="4704" y="11009"/>
                  </a:lnTo>
                  <a:cubicBezTo>
                    <a:pt x="5004" y="11309"/>
                    <a:pt x="5338" y="11609"/>
                    <a:pt x="5638" y="11842"/>
                  </a:cubicBezTo>
                  <a:cubicBezTo>
                    <a:pt x="5617" y="11809"/>
                    <a:pt x="5595" y="11775"/>
                    <a:pt x="5574" y="11742"/>
                  </a:cubicBezTo>
                  <a:lnTo>
                    <a:pt x="5574" y="11742"/>
                  </a:lnTo>
                  <a:cubicBezTo>
                    <a:pt x="5647" y="11741"/>
                    <a:pt x="5676" y="11734"/>
                    <a:pt x="5705" y="11676"/>
                  </a:cubicBezTo>
                  <a:lnTo>
                    <a:pt x="6005" y="11609"/>
                  </a:lnTo>
                  <a:lnTo>
                    <a:pt x="6605" y="11442"/>
                  </a:lnTo>
                  <a:cubicBezTo>
                    <a:pt x="6772" y="11342"/>
                    <a:pt x="6972" y="11275"/>
                    <a:pt x="7173" y="11175"/>
                  </a:cubicBezTo>
                  <a:cubicBezTo>
                    <a:pt x="7306" y="11342"/>
                    <a:pt x="7439" y="11476"/>
                    <a:pt x="7539" y="11642"/>
                  </a:cubicBezTo>
                  <a:lnTo>
                    <a:pt x="7306" y="11142"/>
                  </a:lnTo>
                  <a:cubicBezTo>
                    <a:pt x="7439" y="11109"/>
                    <a:pt x="7539" y="11009"/>
                    <a:pt x="7706" y="10975"/>
                  </a:cubicBezTo>
                  <a:cubicBezTo>
                    <a:pt x="8006" y="10842"/>
                    <a:pt x="8340" y="10742"/>
                    <a:pt x="8640" y="10608"/>
                  </a:cubicBezTo>
                  <a:cubicBezTo>
                    <a:pt x="8774" y="10775"/>
                    <a:pt x="8840" y="10908"/>
                    <a:pt x="8974" y="11075"/>
                  </a:cubicBezTo>
                  <a:lnTo>
                    <a:pt x="9274" y="11342"/>
                  </a:lnTo>
                  <a:cubicBezTo>
                    <a:pt x="9207" y="11409"/>
                    <a:pt x="9174" y="11409"/>
                    <a:pt x="9107" y="11442"/>
                  </a:cubicBezTo>
                  <a:cubicBezTo>
                    <a:pt x="8874" y="11609"/>
                    <a:pt x="8640" y="11776"/>
                    <a:pt x="8440" y="11943"/>
                  </a:cubicBezTo>
                  <a:cubicBezTo>
                    <a:pt x="8707" y="11909"/>
                    <a:pt x="8974" y="11809"/>
                    <a:pt x="9274" y="11776"/>
                  </a:cubicBezTo>
                  <a:lnTo>
                    <a:pt x="9508" y="11642"/>
                  </a:lnTo>
                  <a:lnTo>
                    <a:pt x="10141" y="12276"/>
                  </a:lnTo>
                  <a:cubicBezTo>
                    <a:pt x="9975" y="12009"/>
                    <a:pt x="9841" y="11776"/>
                    <a:pt x="9674" y="11576"/>
                  </a:cubicBezTo>
                  <a:cubicBezTo>
                    <a:pt x="9774" y="11509"/>
                    <a:pt x="9874" y="11476"/>
                    <a:pt x="9975" y="11409"/>
                  </a:cubicBezTo>
                  <a:cubicBezTo>
                    <a:pt x="10208" y="11275"/>
                    <a:pt x="10508" y="11109"/>
                    <a:pt x="10775" y="10975"/>
                  </a:cubicBezTo>
                  <a:lnTo>
                    <a:pt x="11275" y="11476"/>
                  </a:lnTo>
                  <a:cubicBezTo>
                    <a:pt x="11142" y="11309"/>
                    <a:pt x="11009" y="11109"/>
                    <a:pt x="10875" y="10942"/>
                  </a:cubicBezTo>
                  <a:cubicBezTo>
                    <a:pt x="11042" y="10842"/>
                    <a:pt x="11209" y="10742"/>
                    <a:pt x="11376" y="10642"/>
                  </a:cubicBezTo>
                  <a:cubicBezTo>
                    <a:pt x="11509" y="10575"/>
                    <a:pt x="11676" y="10475"/>
                    <a:pt x="11809" y="10408"/>
                  </a:cubicBezTo>
                  <a:cubicBezTo>
                    <a:pt x="11943" y="10575"/>
                    <a:pt x="12043" y="10775"/>
                    <a:pt x="12176" y="10942"/>
                  </a:cubicBezTo>
                  <a:lnTo>
                    <a:pt x="11943" y="10308"/>
                  </a:lnTo>
                  <a:cubicBezTo>
                    <a:pt x="12176" y="10141"/>
                    <a:pt x="12476" y="9941"/>
                    <a:pt x="12710" y="9774"/>
                  </a:cubicBezTo>
                  <a:lnTo>
                    <a:pt x="12843" y="9974"/>
                  </a:lnTo>
                  <a:cubicBezTo>
                    <a:pt x="12977" y="10175"/>
                    <a:pt x="13110" y="10441"/>
                    <a:pt x="13277" y="10642"/>
                  </a:cubicBezTo>
                  <a:cubicBezTo>
                    <a:pt x="13177" y="10275"/>
                    <a:pt x="13043" y="9941"/>
                    <a:pt x="12943" y="9574"/>
                  </a:cubicBezTo>
                  <a:cubicBezTo>
                    <a:pt x="13110" y="9441"/>
                    <a:pt x="13277" y="9307"/>
                    <a:pt x="13377" y="9174"/>
                  </a:cubicBezTo>
                  <a:lnTo>
                    <a:pt x="13510" y="9074"/>
                  </a:lnTo>
                  <a:cubicBezTo>
                    <a:pt x="13544" y="9140"/>
                    <a:pt x="13610" y="9241"/>
                    <a:pt x="13644" y="9274"/>
                  </a:cubicBezTo>
                  <a:cubicBezTo>
                    <a:pt x="13610" y="9140"/>
                    <a:pt x="13544" y="9007"/>
                    <a:pt x="13544" y="8940"/>
                  </a:cubicBezTo>
                  <a:cubicBezTo>
                    <a:pt x="13677" y="8774"/>
                    <a:pt x="13811" y="8640"/>
                    <a:pt x="13877" y="8473"/>
                  </a:cubicBezTo>
                  <a:lnTo>
                    <a:pt x="13877" y="8473"/>
                  </a:lnTo>
                  <a:cubicBezTo>
                    <a:pt x="13777" y="8573"/>
                    <a:pt x="13577" y="8607"/>
                    <a:pt x="13477" y="8673"/>
                  </a:cubicBezTo>
                  <a:cubicBezTo>
                    <a:pt x="13377" y="8473"/>
                    <a:pt x="13344" y="8273"/>
                    <a:pt x="13277" y="8006"/>
                  </a:cubicBezTo>
                  <a:cubicBezTo>
                    <a:pt x="13210" y="7940"/>
                    <a:pt x="13177" y="7840"/>
                    <a:pt x="13143" y="7806"/>
                  </a:cubicBezTo>
                  <a:cubicBezTo>
                    <a:pt x="13344" y="7573"/>
                    <a:pt x="13510" y="7306"/>
                    <a:pt x="13677" y="7006"/>
                  </a:cubicBezTo>
                  <a:lnTo>
                    <a:pt x="13677" y="7006"/>
                  </a:lnTo>
                  <a:cubicBezTo>
                    <a:pt x="13477" y="7172"/>
                    <a:pt x="13277" y="7406"/>
                    <a:pt x="13010" y="7573"/>
                  </a:cubicBezTo>
                  <a:cubicBezTo>
                    <a:pt x="12943" y="7373"/>
                    <a:pt x="12843" y="7172"/>
                    <a:pt x="12777" y="7006"/>
                  </a:cubicBezTo>
                  <a:cubicBezTo>
                    <a:pt x="13043" y="6772"/>
                    <a:pt x="13310" y="6572"/>
                    <a:pt x="13544" y="6305"/>
                  </a:cubicBezTo>
                  <a:lnTo>
                    <a:pt x="13544" y="6305"/>
                  </a:lnTo>
                  <a:cubicBezTo>
                    <a:pt x="13210" y="6439"/>
                    <a:pt x="12943" y="6605"/>
                    <a:pt x="12610" y="6772"/>
                  </a:cubicBezTo>
                  <a:cubicBezTo>
                    <a:pt x="12476" y="6539"/>
                    <a:pt x="12376" y="6338"/>
                    <a:pt x="12276" y="6138"/>
                  </a:cubicBezTo>
                  <a:cubicBezTo>
                    <a:pt x="12510" y="6005"/>
                    <a:pt x="12710" y="5838"/>
                    <a:pt x="12977" y="5671"/>
                  </a:cubicBezTo>
                  <a:lnTo>
                    <a:pt x="12977" y="5671"/>
                  </a:lnTo>
                  <a:cubicBezTo>
                    <a:pt x="12676" y="5771"/>
                    <a:pt x="12443" y="5838"/>
                    <a:pt x="12176" y="5938"/>
                  </a:cubicBezTo>
                  <a:cubicBezTo>
                    <a:pt x="11976" y="5538"/>
                    <a:pt x="11776" y="5171"/>
                    <a:pt x="11509" y="4771"/>
                  </a:cubicBezTo>
                  <a:cubicBezTo>
                    <a:pt x="11509" y="4771"/>
                    <a:pt x="11509" y="4737"/>
                    <a:pt x="11476" y="4737"/>
                  </a:cubicBezTo>
                  <a:cubicBezTo>
                    <a:pt x="11642" y="4604"/>
                    <a:pt x="11776" y="4504"/>
                    <a:pt x="11876" y="4404"/>
                  </a:cubicBezTo>
                  <a:lnTo>
                    <a:pt x="11876" y="4404"/>
                  </a:lnTo>
                  <a:cubicBezTo>
                    <a:pt x="11709" y="4470"/>
                    <a:pt x="11542" y="4504"/>
                    <a:pt x="11376" y="4604"/>
                  </a:cubicBezTo>
                  <a:cubicBezTo>
                    <a:pt x="11275" y="4437"/>
                    <a:pt x="11175" y="4237"/>
                    <a:pt x="11042" y="4070"/>
                  </a:cubicBezTo>
                  <a:cubicBezTo>
                    <a:pt x="11209" y="3937"/>
                    <a:pt x="11376" y="3803"/>
                    <a:pt x="11509" y="3637"/>
                  </a:cubicBezTo>
                  <a:lnTo>
                    <a:pt x="11509" y="3637"/>
                  </a:lnTo>
                  <a:cubicBezTo>
                    <a:pt x="11309" y="3737"/>
                    <a:pt x="11142" y="3803"/>
                    <a:pt x="10942" y="3903"/>
                  </a:cubicBezTo>
                  <a:cubicBezTo>
                    <a:pt x="10708" y="3570"/>
                    <a:pt x="10508" y="3236"/>
                    <a:pt x="10275" y="2903"/>
                  </a:cubicBezTo>
                  <a:cubicBezTo>
                    <a:pt x="10508" y="2769"/>
                    <a:pt x="10775" y="2636"/>
                    <a:pt x="10975" y="2502"/>
                  </a:cubicBezTo>
                  <a:lnTo>
                    <a:pt x="10975" y="2502"/>
                  </a:lnTo>
                  <a:cubicBezTo>
                    <a:pt x="10675" y="2569"/>
                    <a:pt x="10375" y="2636"/>
                    <a:pt x="10141" y="2736"/>
                  </a:cubicBezTo>
                  <a:cubicBezTo>
                    <a:pt x="9975" y="2469"/>
                    <a:pt x="9774" y="2169"/>
                    <a:pt x="9541" y="1935"/>
                  </a:cubicBezTo>
                  <a:cubicBezTo>
                    <a:pt x="9708" y="1835"/>
                    <a:pt x="9874" y="1769"/>
                    <a:pt x="10008" y="1635"/>
                  </a:cubicBezTo>
                  <a:lnTo>
                    <a:pt x="10008" y="1635"/>
                  </a:lnTo>
                  <a:cubicBezTo>
                    <a:pt x="9808" y="1668"/>
                    <a:pt x="9641" y="1735"/>
                    <a:pt x="9441" y="1802"/>
                  </a:cubicBezTo>
                  <a:cubicBezTo>
                    <a:pt x="9441" y="1769"/>
                    <a:pt x="9374" y="1769"/>
                    <a:pt x="9374" y="1735"/>
                  </a:cubicBezTo>
                  <a:lnTo>
                    <a:pt x="8974" y="1302"/>
                  </a:lnTo>
                  <a:cubicBezTo>
                    <a:pt x="9007" y="1268"/>
                    <a:pt x="9107" y="1268"/>
                    <a:pt x="9141" y="1201"/>
                  </a:cubicBezTo>
                  <a:cubicBezTo>
                    <a:pt x="9041" y="1201"/>
                    <a:pt x="9007" y="1268"/>
                    <a:pt x="8940" y="1268"/>
                  </a:cubicBezTo>
                  <a:lnTo>
                    <a:pt x="8507" y="835"/>
                  </a:lnTo>
                  <a:lnTo>
                    <a:pt x="8507" y="835"/>
                  </a:lnTo>
                  <a:cubicBezTo>
                    <a:pt x="8607" y="1001"/>
                    <a:pt x="8674" y="1135"/>
                    <a:pt x="8774" y="1302"/>
                  </a:cubicBezTo>
                  <a:lnTo>
                    <a:pt x="7773" y="1568"/>
                  </a:lnTo>
                  <a:cubicBezTo>
                    <a:pt x="7640" y="1435"/>
                    <a:pt x="7539" y="1268"/>
                    <a:pt x="7439" y="1135"/>
                  </a:cubicBezTo>
                  <a:lnTo>
                    <a:pt x="7773" y="1001"/>
                  </a:lnTo>
                  <a:cubicBezTo>
                    <a:pt x="8107" y="801"/>
                    <a:pt x="8473" y="634"/>
                    <a:pt x="8807" y="434"/>
                  </a:cubicBezTo>
                  <a:lnTo>
                    <a:pt x="8807" y="434"/>
                  </a:lnTo>
                  <a:cubicBezTo>
                    <a:pt x="8373" y="468"/>
                    <a:pt x="8006" y="601"/>
                    <a:pt x="7640" y="634"/>
                  </a:cubicBezTo>
                  <a:lnTo>
                    <a:pt x="7139" y="801"/>
                  </a:lnTo>
                  <a:cubicBezTo>
                    <a:pt x="6839" y="501"/>
                    <a:pt x="6505" y="267"/>
                    <a:pt x="6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2207575" y="716025"/>
              <a:ext cx="553750" cy="226775"/>
            </a:xfrm>
            <a:custGeom>
              <a:avLst/>
              <a:gdLst/>
              <a:ahLst/>
              <a:cxnLst/>
              <a:rect l="l" t="t" r="r" b="b"/>
              <a:pathLst>
                <a:path w="22150" h="9071" extrusionOk="0">
                  <a:moveTo>
                    <a:pt x="21131" y="1"/>
                  </a:moveTo>
                  <a:cubicBezTo>
                    <a:pt x="21025" y="1"/>
                    <a:pt x="20918" y="22"/>
                    <a:pt x="20816" y="64"/>
                  </a:cubicBezTo>
                  <a:lnTo>
                    <a:pt x="1" y="8070"/>
                  </a:lnTo>
                  <a:lnTo>
                    <a:pt x="668" y="9071"/>
                  </a:lnTo>
                  <a:lnTo>
                    <a:pt x="21449" y="1699"/>
                  </a:lnTo>
                  <a:cubicBezTo>
                    <a:pt x="21883" y="1532"/>
                    <a:pt x="22150" y="932"/>
                    <a:pt x="21883" y="498"/>
                  </a:cubicBezTo>
                  <a:cubicBezTo>
                    <a:pt x="21734" y="176"/>
                    <a:pt x="21438" y="1"/>
                    <a:pt x="2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1902375" y="807825"/>
              <a:ext cx="370275" cy="325175"/>
            </a:xfrm>
            <a:custGeom>
              <a:avLst/>
              <a:gdLst/>
              <a:ahLst/>
              <a:cxnLst/>
              <a:rect l="l" t="t" r="r" b="b"/>
              <a:pathLst>
                <a:path w="14811" h="13007" extrusionOk="0">
                  <a:moveTo>
                    <a:pt x="5992" y="1061"/>
                  </a:moveTo>
                  <a:cubicBezTo>
                    <a:pt x="8152" y="1061"/>
                    <a:pt x="10268" y="2800"/>
                    <a:pt x="11742" y="4732"/>
                  </a:cubicBezTo>
                  <a:cubicBezTo>
                    <a:pt x="13076" y="6433"/>
                    <a:pt x="13676" y="8101"/>
                    <a:pt x="13376" y="9402"/>
                  </a:cubicBezTo>
                  <a:cubicBezTo>
                    <a:pt x="13176" y="10236"/>
                    <a:pt x="12642" y="10869"/>
                    <a:pt x="11742" y="11336"/>
                  </a:cubicBezTo>
                  <a:cubicBezTo>
                    <a:pt x="10966" y="11719"/>
                    <a:pt x="9960" y="11931"/>
                    <a:pt x="8873" y="11931"/>
                  </a:cubicBezTo>
                  <a:cubicBezTo>
                    <a:pt x="6360" y="11931"/>
                    <a:pt x="3415" y="10795"/>
                    <a:pt x="1901" y="8001"/>
                  </a:cubicBezTo>
                  <a:cubicBezTo>
                    <a:pt x="1234" y="6733"/>
                    <a:pt x="1067" y="5566"/>
                    <a:pt x="1401" y="4498"/>
                  </a:cubicBezTo>
                  <a:cubicBezTo>
                    <a:pt x="1768" y="3264"/>
                    <a:pt x="2802" y="2230"/>
                    <a:pt x="4236" y="1496"/>
                  </a:cubicBezTo>
                  <a:cubicBezTo>
                    <a:pt x="4803" y="1229"/>
                    <a:pt x="5337" y="1062"/>
                    <a:pt x="5871" y="1062"/>
                  </a:cubicBezTo>
                  <a:cubicBezTo>
                    <a:pt x="5911" y="1061"/>
                    <a:pt x="5952" y="1061"/>
                    <a:pt x="5992" y="1061"/>
                  </a:cubicBezTo>
                  <a:close/>
                  <a:moveTo>
                    <a:pt x="6011" y="0"/>
                  </a:moveTo>
                  <a:cubicBezTo>
                    <a:pt x="5172" y="0"/>
                    <a:pt x="4410" y="198"/>
                    <a:pt x="3769" y="529"/>
                  </a:cubicBezTo>
                  <a:cubicBezTo>
                    <a:pt x="2068" y="1396"/>
                    <a:pt x="867" y="2697"/>
                    <a:pt x="400" y="4131"/>
                  </a:cubicBezTo>
                  <a:cubicBezTo>
                    <a:pt x="0" y="5532"/>
                    <a:pt x="167" y="7000"/>
                    <a:pt x="1001" y="8501"/>
                  </a:cubicBezTo>
                  <a:cubicBezTo>
                    <a:pt x="2693" y="11691"/>
                    <a:pt x="6164" y="13007"/>
                    <a:pt x="9028" y="13007"/>
                  </a:cubicBezTo>
                  <a:cubicBezTo>
                    <a:pt x="9099" y="13007"/>
                    <a:pt x="9170" y="13006"/>
                    <a:pt x="9240" y="13004"/>
                  </a:cubicBezTo>
                  <a:cubicBezTo>
                    <a:pt x="10407" y="12938"/>
                    <a:pt x="11475" y="12704"/>
                    <a:pt x="12242" y="12270"/>
                  </a:cubicBezTo>
                  <a:cubicBezTo>
                    <a:pt x="13410" y="11703"/>
                    <a:pt x="14177" y="10769"/>
                    <a:pt x="14410" y="9669"/>
                  </a:cubicBezTo>
                  <a:cubicBezTo>
                    <a:pt x="14811" y="8067"/>
                    <a:pt x="14177" y="6066"/>
                    <a:pt x="12642" y="4065"/>
                  </a:cubicBezTo>
                  <a:cubicBezTo>
                    <a:pt x="10355" y="1077"/>
                    <a:pt x="7969" y="0"/>
                    <a:pt x="60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2466925" y="705625"/>
              <a:ext cx="307750" cy="158800"/>
            </a:xfrm>
            <a:custGeom>
              <a:avLst/>
              <a:gdLst/>
              <a:ahLst/>
              <a:cxnLst/>
              <a:rect l="l" t="t" r="r" b="b"/>
              <a:pathLst>
                <a:path w="12310" h="6352" extrusionOk="0">
                  <a:moveTo>
                    <a:pt x="10928" y="1"/>
                  </a:moveTo>
                  <a:cubicBezTo>
                    <a:pt x="10788" y="1"/>
                    <a:pt x="10647" y="26"/>
                    <a:pt x="10508" y="80"/>
                  </a:cubicBezTo>
                  <a:lnTo>
                    <a:pt x="1" y="4116"/>
                  </a:lnTo>
                  <a:lnTo>
                    <a:pt x="1168" y="6351"/>
                  </a:lnTo>
                  <a:lnTo>
                    <a:pt x="11309" y="2348"/>
                  </a:lnTo>
                  <a:cubicBezTo>
                    <a:pt x="11976" y="2115"/>
                    <a:pt x="12310" y="1348"/>
                    <a:pt x="12009" y="747"/>
                  </a:cubicBezTo>
                  <a:cubicBezTo>
                    <a:pt x="11830" y="285"/>
                    <a:pt x="11393" y="1"/>
                    <a:pt x="10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2810500" y="1043675"/>
              <a:ext cx="208525" cy="560125"/>
            </a:xfrm>
            <a:custGeom>
              <a:avLst/>
              <a:gdLst/>
              <a:ahLst/>
              <a:cxnLst/>
              <a:rect l="l" t="t" r="r" b="b"/>
              <a:pathLst>
                <a:path w="8341" h="22405" extrusionOk="0">
                  <a:moveTo>
                    <a:pt x="3813" y="0"/>
                  </a:moveTo>
                  <a:cubicBezTo>
                    <a:pt x="3036" y="0"/>
                    <a:pt x="1399" y="3178"/>
                    <a:pt x="1135" y="3937"/>
                  </a:cubicBezTo>
                  <a:cubicBezTo>
                    <a:pt x="368" y="6572"/>
                    <a:pt x="435" y="7740"/>
                    <a:pt x="234" y="10976"/>
                  </a:cubicBezTo>
                  <a:cubicBezTo>
                    <a:pt x="101" y="12777"/>
                    <a:pt x="1" y="14511"/>
                    <a:pt x="34" y="16313"/>
                  </a:cubicBezTo>
                  <a:cubicBezTo>
                    <a:pt x="34" y="18181"/>
                    <a:pt x="268" y="20482"/>
                    <a:pt x="1936" y="21683"/>
                  </a:cubicBezTo>
                  <a:cubicBezTo>
                    <a:pt x="2564" y="22147"/>
                    <a:pt x="3308" y="22405"/>
                    <a:pt x="4032" y="22405"/>
                  </a:cubicBezTo>
                  <a:cubicBezTo>
                    <a:pt x="4768" y="22405"/>
                    <a:pt x="5484" y="22138"/>
                    <a:pt x="6039" y="21550"/>
                  </a:cubicBezTo>
                  <a:cubicBezTo>
                    <a:pt x="8340" y="19081"/>
                    <a:pt x="7506" y="13010"/>
                    <a:pt x="7506" y="10008"/>
                  </a:cubicBezTo>
                  <a:cubicBezTo>
                    <a:pt x="7506" y="6639"/>
                    <a:pt x="7740" y="5472"/>
                    <a:pt x="5438" y="1602"/>
                  </a:cubicBezTo>
                  <a:cubicBezTo>
                    <a:pt x="5238" y="1269"/>
                    <a:pt x="4204" y="34"/>
                    <a:pt x="3837" y="1"/>
                  </a:cubicBezTo>
                  <a:cubicBezTo>
                    <a:pt x="3829" y="0"/>
                    <a:pt x="3821" y="0"/>
                    <a:pt x="3813" y="0"/>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2586175" y="787675"/>
              <a:ext cx="383650" cy="432000"/>
            </a:xfrm>
            <a:custGeom>
              <a:avLst/>
              <a:gdLst/>
              <a:ahLst/>
              <a:cxnLst/>
              <a:rect l="l" t="t" r="r" b="b"/>
              <a:pathLst>
                <a:path w="15346" h="17280" extrusionOk="0">
                  <a:moveTo>
                    <a:pt x="2303" y="0"/>
                  </a:moveTo>
                  <a:lnTo>
                    <a:pt x="1" y="2002"/>
                  </a:lnTo>
                  <a:lnTo>
                    <a:pt x="1335" y="4237"/>
                  </a:lnTo>
                  <a:cubicBezTo>
                    <a:pt x="3870" y="8406"/>
                    <a:pt x="6906" y="12209"/>
                    <a:pt x="10475" y="15578"/>
                  </a:cubicBezTo>
                  <a:lnTo>
                    <a:pt x="12243" y="17279"/>
                  </a:lnTo>
                  <a:lnTo>
                    <a:pt x="14311" y="15512"/>
                  </a:lnTo>
                  <a:cubicBezTo>
                    <a:pt x="15178" y="14711"/>
                    <a:pt x="15345" y="13410"/>
                    <a:pt x="14645" y="12476"/>
                  </a:cubicBezTo>
                  <a:lnTo>
                    <a:pt x="14478" y="11842"/>
                  </a:lnTo>
                  <a:cubicBezTo>
                    <a:pt x="11576" y="7873"/>
                    <a:pt x="8140" y="4670"/>
                    <a:pt x="4337" y="1635"/>
                  </a:cubicBezTo>
                  <a:lnTo>
                    <a:pt x="2303"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2466100" y="759325"/>
              <a:ext cx="227675" cy="153500"/>
            </a:xfrm>
            <a:custGeom>
              <a:avLst/>
              <a:gdLst/>
              <a:ahLst/>
              <a:cxnLst/>
              <a:rect l="l" t="t" r="r" b="b"/>
              <a:pathLst>
                <a:path w="9107" h="6140" extrusionOk="0">
                  <a:moveTo>
                    <a:pt x="4837" y="0"/>
                  </a:moveTo>
                  <a:cubicBezTo>
                    <a:pt x="3536" y="0"/>
                    <a:pt x="2202" y="34"/>
                    <a:pt x="934" y="134"/>
                  </a:cubicBezTo>
                  <a:cubicBezTo>
                    <a:pt x="634" y="134"/>
                    <a:pt x="301" y="167"/>
                    <a:pt x="34" y="300"/>
                  </a:cubicBezTo>
                  <a:cubicBezTo>
                    <a:pt x="0" y="534"/>
                    <a:pt x="101" y="801"/>
                    <a:pt x="267" y="968"/>
                  </a:cubicBezTo>
                  <a:cubicBezTo>
                    <a:pt x="434" y="1134"/>
                    <a:pt x="668" y="1201"/>
                    <a:pt x="934" y="1301"/>
                  </a:cubicBezTo>
                  <a:cubicBezTo>
                    <a:pt x="1868" y="1501"/>
                    <a:pt x="3036" y="1168"/>
                    <a:pt x="3803" y="1802"/>
                  </a:cubicBezTo>
                  <a:cubicBezTo>
                    <a:pt x="4170" y="2135"/>
                    <a:pt x="4337" y="2135"/>
                    <a:pt x="4537" y="2602"/>
                  </a:cubicBezTo>
                  <a:cubicBezTo>
                    <a:pt x="4604" y="2669"/>
                    <a:pt x="6538" y="6071"/>
                    <a:pt x="6605" y="6138"/>
                  </a:cubicBezTo>
                  <a:cubicBezTo>
                    <a:pt x="6606" y="6139"/>
                    <a:pt x="6607" y="6139"/>
                    <a:pt x="6608" y="6139"/>
                  </a:cubicBezTo>
                  <a:cubicBezTo>
                    <a:pt x="6658" y="6139"/>
                    <a:pt x="6173" y="3836"/>
                    <a:pt x="6305" y="3836"/>
                  </a:cubicBezTo>
                  <a:cubicBezTo>
                    <a:pt x="7106" y="3703"/>
                    <a:pt x="8540" y="3736"/>
                    <a:pt x="8873" y="3036"/>
                  </a:cubicBezTo>
                  <a:cubicBezTo>
                    <a:pt x="9107" y="2635"/>
                    <a:pt x="7372" y="1501"/>
                    <a:pt x="7039" y="1201"/>
                  </a:cubicBezTo>
                  <a:cubicBezTo>
                    <a:pt x="6805" y="868"/>
                    <a:pt x="6205" y="334"/>
                    <a:pt x="5838" y="167"/>
                  </a:cubicBezTo>
                  <a:cubicBezTo>
                    <a:pt x="5538" y="0"/>
                    <a:pt x="5171" y="0"/>
                    <a:pt x="4837" y="0"/>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2070825" y="1581575"/>
              <a:ext cx="550400" cy="315625"/>
            </a:xfrm>
            <a:custGeom>
              <a:avLst/>
              <a:gdLst/>
              <a:ahLst/>
              <a:cxnLst/>
              <a:rect l="l" t="t" r="r" b="b"/>
              <a:pathLst>
                <a:path w="22016" h="12625" extrusionOk="0">
                  <a:moveTo>
                    <a:pt x="18606" y="0"/>
                  </a:moveTo>
                  <a:cubicBezTo>
                    <a:pt x="15410" y="0"/>
                    <a:pt x="11142" y="2629"/>
                    <a:pt x="8773" y="3770"/>
                  </a:cubicBezTo>
                  <a:cubicBezTo>
                    <a:pt x="5738" y="5171"/>
                    <a:pt x="3136" y="6172"/>
                    <a:pt x="267" y="9240"/>
                  </a:cubicBezTo>
                  <a:cubicBezTo>
                    <a:pt x="0" y="9474"/>
                    <a:pt x="1134" y="10942"/>
                    <a:pt x="1268" y="11275"/>
                  </a:cubicBezTo>
                  <a:cubicBezTo>
                    <a:pt x="1483" y="11922"/>
                    <a:pt x="2920" y="12625"/>
                    <a:pt x="3743" y="12625"/>
                  </a:cubicBezTo>
                  <a:cubicBezTo>
                    <a:pt x="3812" y="12625"/>
                    <a:pt x="3877" y="12620"/>
                    <a:pt x="3936" y="12609"/>
                  </a:cubicBezTo>
                  <a:cubicBezTo>
                    <a:pt x="7005" y="12176"/>
                    <a:pt x="9640" y="11075"/>
                    <a:pt x="12743" y="9908"/>
                  </a:cubicBezTo>
                  <a:cubicBezTo>
                    <a:pt x="14410" y="9274"/>
                    <a:pt x="16078" y="8607"/>
                    <a:pt x="17646" y="7839"/>
                  </a:cubicBezTo>
                  <a:cubicBezTo>
                    <a:pt x="19347" y="7005"/>
                    <a:pt x="21315" y="5905"/>
                    <a:pt x="21749" y="3837"/>
                  </a:cubicBezTo>
                  <a:cubicBezTo>
                    <a:pt x="22016" y="2302"/>
                    <a:pt x="21449" y="668"/>
                    <a:pt x="19881" y="167"/>
                  </a:cubicBezTo>
                  <a:cubicBezTo>
                    <a:pt x="19483" y="52"/>
                    <a:pt x="19055" y="0"/>
                    <a:pt x="18606" y="0"/>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1682200" y="1771700"/>
              <a:ext cx="515400" cy="267725"/>
            </a:xfrm>
            <a:custGeom>
              <a:avLst/>
              <a:gdLst/>
              <a:ahLst/>
              <a:cxnLst/>
              <a:rect l="l" t="t" r="r" b="b"/>
              <a:pathLst>
                <a:path w="20616" h="10709" extrusionOk="0">
                  <a:moveTo>
                    <a:pt x="18848" y="1"/>
                  </a:moveTo>
                  <a:lnTo>
                    <a:pt x="16479" y="701"/>
                  </a:lnTo>
                  <a:cubicBezTo>
                    <a:pt x="11776" y="2036"/>
                    <a:pt x="7306" y="4004"/>
                    <a:pt x="3136" y="6539"/>
                  </a:cubicBezTo>
                  <a:lnTo>
                    <a:pt x="1" y="8507"/>
                  </a:lnTo>
                  <a:lnTo>
                    <a:pt x="2002" y="10709"/>
                  </a:lnTo>
                  <a:lnTo>
                    <a:pt x="4604" y="10208"/>
                  </a:lnTo>
                  <a:cubicBezTo>
                    <a:pt x="9374" y="9241"/>
                    <a:pt x="14011" y="7706"/>
                    <a:pt x="18381" y="5538"/>
                  </a:cubicBezTo>
                  <a:lnTo>
                    <a:pt x="20615" y="4471"/>
                  </a:lnTo>
                  <a:lnTo>
                    <a:pt x="18848" y="1"/>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1372825" y="2017725"/>
              <a:ext cx="196000" cy="40875"/>
            </a:xfrm>
            <a:custGeom>
              <a:avLst/>
              <a:gdLst/>
              <a:ahLst/>
              <a:cxnLst/>
              <a:rect l="l" t="t" r="r" b="b"/>
              <a:pathLst>
                <a:path w="7840" h="1635" extrusionOk="0">
                  <a:moveTo>
                    <a:pt x="534" y="0"/>
                  </a:moveTo>
                  <a:cubicBezTo>
                    <a:pt x="200" y="0"/>
                    <a:pt x="0" y="334"/>
                    <a:pt x="167" y="634"/>
                  </a:cubicBezTo>
                  <a:cubicBezTo>
                    <a:pt x="234" y="734"/>
                    <a:pt x="367" y="834"/>
                    <a:pt x="501" y="834"/>
                  </a:cubicBezTo>
                  <a:lnTo>
                    <a:pt x="3336" y="1568"/>
                  </a:lnTo>
                  <a:lnTo>
                    <a:pt x="7839" y="1635"/>
                  </a:lnTo>
                  <a:lnTo>
                    <a:pt x="7205" y="167"/>
                  </a:lnTo>
                  <a:lnTo>
                    <a:pt x="534"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1393675" y="1972700"/>
              <a:ext cx="169300" cy="50050"/>
            </a:xfrm>
            <a:custGeom>
              <a:avLst/>
              <a:gdLst/>
              <a:ahLst/>
              <a:cxnLst/>
              <a:rect l="l" t="t" r="r" b="b"/>
              <a:pathLst>
                <a:path w="6772" h="2002" extrusionOk="0">
                  <a:moveTo>
                    <a:pt x="234" y="0"/>
                  </a:moveTo>
                  <a:lnTo>
                    <a:pt x="167" y="200"/>
                  </a:lnTo>
                  <a:cubicBezTo>
                    <a:pt x="0" y="534"/>
                    <a:pt x="200" y="967"/>
                    <a:pt x="567" y="1034"/>
                  </a:cubicBezTo>
                  <a:lnTo>
                    <a:pt x="4237" y="2001"/>
                  </a:lnTo>
                  <a:lnTo>
                    <a:pt x="6772" y="1101"/>
                  </a:lnTo>
                  <a:lnTo>
                    <a:pt x="234"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1413675" y="2042750"/>
              <a:ext cx="185175" cy="91075"/>
            </a:xfrm>
            <a:custGeom>
              <a:avLst/>
              <a:gdLst/>
              <a:ahLst/>
              <a:cxnLst/>
              <a:rect l="l" t="t" r="r" b="b"/>
              <a:pathLst>
                <a:path w="7407" h="3643" extrusionOk="0">
                  <a:moveTo>
                    <a:pt x="6038" y="0"/>
                  </a:moveTo>
                  <a:lnTo>
                    <a:pt x="501" y="2468"/>
                  </a:lnTo>
                  <a:cubicBezTo>
                    <a:pt x="67" y="2635"/>
                    <a:pt x="1" y="3169"/>
                    <a:pt x="334" y="3469"/>
                  </a:cubicBezTo>
                  <a:cubicBezTo>
                    <a:pt x="421" y="3556"/>
                    <a:pt x="608" y="3642"/>
                    <a:pt x="786" y="3642"/>
                  </a:cubicBezTo>
                  <a:cubicBezTo>
                    <a:pt x="814" y="3642"/>
                    <a:pt x="841" y="3640"/>
                    <a:pt x="868" y="3636"/>
                  </a:cubicBezTo>
                  <a:lnTo>
                    <a:pt x="3070" y="3236"/>
                  </a:lnTo>
                  <a:cubicBezTo>
                    <a:pt x="3403" y="3202"/>
                    <a:pt x="3737" y="3069"/>
                    <a:pt x="4037" y="2969"/>
                  </a:cubicBezTo>
                  <a:lnTo>
                    <a:pt x="7406" y="1301"/>
                  </a:lnTo>
                  <a:lnTo>
                    <a:pt x="6038"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1457875" y="1947675"/>
              <a:ext cx="137625" cy="50900"/>
            </a:xfrm>
            <a:custGeom>
              <a:avLst/>
              <a:gdLst/>
              <a:ahLst/>
              <a:cxnLst/>
              <a:rect l="l" t="t" r="r" b="b"/>
              <a:pathLst>
                <a:path w="5505" h="2036" extrusionOk="0">
                  <a:moveTo>
                    <a:pt x="268" y="0"/>
                  </a:moveTo>
                  <a:cubicBezTo>
                    <a:pt x="1" y="267"/>
                    <a:pt x="67" y="634"/>
                    <a:pt x="301" y="868"/>
                  </a:cubicBezTo>
                  <a:cubicBezTo>
                    <a:pt x="768" y="1301"/>
                    <a:pt x="4270" y="2035"/>
                    <a:pt x="4270" y="2035"/>
                  </a:cubicBezTo>
                  <a:lnTo>
                    <a:pt x="5505" y="1168"/>
                  </a:lnTo>
                  <a:lnTo>
                    <a:pt x="268"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1499575" y="1972700"/>
              <a:ext cx="227700" cy="131775"/>
            </a:xfrm>
            <a:custGeom>
              <a:avLst/>
              <a:gdLst/>
              <a:ahLst/>
              <a:cxnLst/>
              <a:rect l="l" t="t" r="r" b="b"/>
              <a:pathLst>
                <a:path w="9108" h="5271" extrusionOk="0">
                  <a:moveTo>
                    <a:pt x="8173" y="0"/>
                  </a:moveTo>
                  <a:lnTo>
                    <a:pt x="3837" y="133"/>
                  </a:lnTo>
                  <a:lnTo>
                    <a:pt x="1668" y="634"/>
                  </a:lnTo>
                  <a:lnTo>
                    <a:pt x="1635" y="1368"/>
                  </a:lnTo>
                  <a:lnTo>
                    <a:pt x="1" y="2001"/>
                  </a:lnTo>
                  <a:lnTo>
                    <a:pt x="1" y="2435"/>
                  </a:lnTo>
                  <a:lnTo>
                    <a:pt x="1668" y="3269"/>
                  </a:lnTo>
                  <a:lnTo>
                    <a:pt x="2269" y="4503"/>
                  </a:lnTo>
                  <a:cubicBezTo>
                    <a:pt x="2269" y="4503"/>
                    <a:pt x="3097" y="4260"/>
                    <a:pt x="3756" y="4260"/>
                  </a:cubicBezTo>
                  <a:cubicBezTo>
                    <a:pt x="4042" y="4260"/>
                    <a:pt x="4296" y="4305"/>
                    <a:pt x="4437" y="4437"/>
                  </a:cubicBezTo>
                  <a:cubicBezTo>
                    <a:pt x="4904" y="4837"/>
                    <a:pt x="5771" y="5270"/>
                    <a:pt x="5771" y="5270"/>
                  </a:cubicBezTo>
                  <a:lnTo>
                    <a:pt x="9107" y="1201"/>
                  </a:lnTo>
                  <a:lnTo>
                    <a:pt x="9107" y="801"/>
                  </a:lnTo>
                  <a:lnTo>
                    <a:pt x="8173"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1614650" y="1994375"/>
              <a:ext cx="124300" cy="159400"/>
            </a:xfrm>
            <a:custGeom>
              <a:avLst/>
              <a:gdLst/>
              <a:ahLst/>
              <a:cxnLst/>
              <a:rect l="l" t="t" r="r" b="b"/>
              <a:pathLst>
                <a:path w="4972" h="6376" extrusionOk="0">
                  <a:moveTo>
                    <a:pt x="3970" y="0"/>
                  </a:moveTo>
                  <a:cubicBezTo>
                    <a:pt x="3970" y="0"/>
                    <a:pt x="2302" y="1435"/>
                    <a:pt x="1502" y="3169"/>
                  </a:cubicBezTo>
                  <a:cubicBezTo>
                    <a:pt x="1035" y="4203"/>
                    <a:pt x="535" y="4971"/>
                    <a:pt x="201" y="5371"/>
                  </a:cubicBezTo>
                  <a:cubicBezTo>
                    <a:pt x="1" y="5638"/>
                    <a:pt x="34" y="6005"/>
                    <a:pt x="301" y="6205"/>
                  </a:cubicBezTo>
                  <a:cubicBezTo>
                    <a:pt x="430" y="6318"/>
                    <a:pt x="590" y="6376"/>
                    <a:pt x="748" y="6376"/>
                  </a:cubicBezTo>
                  <a:cubicBezTo>
                    <a:pt x="916" y="6376"/>
                    <a:pt x="1081" y="6309"/>
                    <a:pt x="1202" y="6171"/>
                  </a:cubicBezTo>
                  <a:lnTo>
                    <a:pt x="2469" y="4837"/>
                  </a:lnTo>
                  <a:cubicBezTo>
                    <a:pt x="3303" y="3936"/>
                    <a:pt x="4971" y="1735"/>
                    <a:pt x="4971" y="1735"/>
                  </a:cubicBezTo>
                  <a:lnTo>
                    <a:pt x="3970"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2456925" y="1417000"/>
              <a:ext cx="813400" cy="951800"/>
            </a:xfrm>
            <a:custGeom>
              <a:avLst/>
              <a:gdLst/>
              <a:ahLst/>
              <a:cxnLst/>
              <a:rect l="l" t="t" r="r" b="b"/>
              <a:pathLst>
                <a:path w="32536" h="38072" extrusionOk="0">
                  <a:moveTo>
                    <a:pt x="18721" y="0"/>
                  </a:moveTo>
                  <a:cubicBezTo>
                    <a:pt x="17935" y="0"/>
                    <a:pt x="17087" y="243"/>
                    <a:pt x="16312" y="746"/>
                  </a:cubicBezTo>
                  <a:lnTo>
                    <a:pt x="2636" y="5549"/>
                  </a:lnTo>
                  <a:cubicBezTo>
                    <a:pt x="701" y="6817"/>
                    <a:pt x="1" y="9052"/>
                    <a:pt x="1168" y="10420"/>
                  </a:cubicBezTo>
                  <a:lnTo>
                    <a:pt x="6905" y="15723"/>
                  </a:lnTo>
                  <a:cubicBezTo>
                    <a:pt x="11075" y="19559"/>
                    <a:pt x="13910" y="24696"/>
                    <a:pt x="14978" y="30334"/>
                  </a:cubicBezTo>
                  <a:cubicBezTo>
                    <a:pt x="14978" y="30334"/>
                    <a:pt x="27065" y="38072"/>
                    <a:pt x="31175" y="38072"/>
                  </a:cubicBezTo>
                  <a:cubicBezTo>
                    <a:pt x="32026" y="38072"/>
                    <a:pt x="32535" y="37740"/>
                    <a:pt x="32524" y="36939"/>
                  </a:cubicBezTo>
                  <a:cubicBezTo>
                    <a:pt x="32391" y="31133"/>
                    <a:pt x="31104" y="22160"/>
                    <a:pt x="31090" y="22160"/>
                  </a:cubicBezTo>
                  <a:cubicBezTo>
                    <a:pt x="31089" y="22160"/>
                    <a:pt x="31089" y="22161"/>
                    <a:pt x="31089" y="22161"/>
                  </a:cubicBezTo>
                  <a:cubicBezTo>
                    <a:pt x="30589" y="19493"/>
                    <a:pt x="29055" y="15190"/>
                    <a:pt x="27720" y="12855"/>
                  </a:cubicBezTo>
                  <a:lnTo>
                    <a:pt x="21349" y="1480"/>
                  </a:lnTo>
                  <a:cubicBezTo>
                    <a:pt x="20875" y="512"/>
                    <a:pt x="19863" y="0"/>
                    <a:pt x="18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2236775" y="1554900"/>
              <a:ext cx="392800" cy="304400"/>
            </a:xfrm>
            <a:custGeom>
              <a:avLst/>
              <a:gdLst/>
              <a:ahLst/>
              <a:cxnLst/>
              <a:rect l="l" t="t" r="r" b="b"/>
              <a:pathLst>
                <a:path w="15712" h="12176" extrusionOk="0">
                  <a:moveTo>
                    <a:pt x="11475" y="0"/>
                  </a:moveTo>
                  <a:lnTo>
                    <a:pt x="0" y="4737"/>
                  </a:lnTo>
                  <a:lnTo>
                    <a:pt x="4637" y="12175"/>
                  </a:lnTo>
                  <a:lnTo>
                    <a:pt x="15711" y="8206"/>
                  </a:lnTo>
                  <a:lnTo>
                    <a:pt x="114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2791325" y="1255500"/>
              <a:ext cx="234375" cy="261875"/>
            </a:xfrm>
            <a:custGeom>
              <a:avLst/>
              <a:gdLst/>
              <a:ahLst/>
              <a:cxnLst/>
              <a:rect l="l" t="t" r="r" b="b"/>
              <a:pathLst>
                <a:path w="9375" h="10475" extrusionOk="0">
                  <a:moveTo>
                    <a:pt x="468" y="1"/>
                  </a:moveTo>
                  <a:lnTo>
                    <a:pt x="1" y="8540"/>
                  </a:lnTo>
                  <a:lnTo>
                    <a:pt x="9374" y="10475"/>
                  </a:lnTo>
                  <a:lnTo>
                    <a:pt x="9207" y="801"/>
                  </a:lnTo>
                  <a:lnTo>
                    <a:pt x="4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2594525" y="1776725"/>
              <a:ext cx="324425" cy="409475"/>
            </a:xfrm>
            <a:custGeom>
              <a:avLst/>
              <a:gdLst/>
              <a:ahLst/>
              <a:cxnLst/>
              <a:rect l="l" t="t" r="r" b="b"/>
              <a:pathLst>
                <a:path w="12977" h="16379" extrusionOk="0">
                  <a:moveTo>
                    <a:pt x="0" y="0"/>
                  </a:moveTo>
                  <a:lnTo>
                    <a:pt x="1401" y="1301"/>
                  </a:lnTo>
                  <a:cubicBezTo>
                    <a:pt x="5571" y="5170"/>
                    <a:pt x="8406" y="10307"/>
                    <a:pt x="9474" y="15945"/>
                  </a:cubicBezTo>
                  <a:lnTo>
                    <a:pt x="12843" y="16378"/>
                  </a:lnTo>
                  <a:cubicBezTo>
                    <a:pt x="12976" y="15011"/>
                    <a:pt x="11742" y="9941"/>
                    <a:pt x="11342" y="8840"/>
                  </a:cubicBezTo>
                  <a:cubicBezTo>
                    <a:pt x="10341" y="6004"/>
                    <a:pt x="8140" y="3703"/>
                    <a:pt x="5504" y="2168"/>
                  </a:cubicBezTo>
                  <a:cubicBezTo>
                    <a:pt x="3069" y="767"/>
                    <a:pt x="2469" y="434"/>
                    <a:pt x="0" y="0"/>
                  </a:cubicBezTo>
                  <a:close/>
                </a:path>
              </a:pathLst>
            </a:custGeom>
            <a:solidFill>
              <a:srgbClr val="000000">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2831350" y="2125300"/>
              <a:ext cx="462875" cy="219350"/>
            </a:xfrm>
            <a:custGeom>
              <a:avLst/>
              <a:gdLst/>
              <a:ahLst/>
              <a:cxnLst/>
              <a:rect l="l" t="t" r="r" b="b"/>
              <a:pathLst>
                <a:path w="18515" h="8774" extrusionOk="0">
                  <a:moveTo>
                    <a:pt x="16946" y="0"/>
                  </a:moveTo>
                  <a:cubicBezTo>
                    <a:pt x="16946" y="0"/>
                    <a:pt x="11009" y="1401"/>
                    <a:pt x="8941" y="1668"/>
                  </a:cubicBezTo>
                  <a:cubicBezTo>
                    <a:pt x="6706" y="1935"/>
                    <a:pt x="1" y="2002"/>
                    <a:pt x="1" y="2002"/>
                  </a:cubicBezTo>
                  <a:cubicBezTo>
                    <a:pt x="1" y="2002"/>
                    <a:pt x="7440" y="5338"/>
                    <a:pt x="10242" y="6338"/>
                  </a:cubicBezTo>
                  <a:cubicBezTo>
                    <a:pt x="12110" y="7039"/>
                    <a:pt x="18514" y="8773"/>
                    <a:pt x="18514" y="8773"/>
                  </a:cubicBezTo>
                  <a:lnTo>
                    <a:pt x="16946" y="0"/>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2990650" y="2125300"/>
              <a:ext cx="268550" cy="71750"/>
            </a:xfrm>
            <a:custGeom>
              <a:avLst/>
              <a:gdLst/>
              <a:ahLst/>
              <a:cxnLst/>
              <a:rect l="l" t="t" r="r" b="b"/>
              <a:pathLst>
                <a:path w="10742" h="2870" extrusionOk="0">
                  <a:moveTo>
                    <a:pt x="10641" y="0"/>
                  </a:moveTo>
                  <a:lnTo>
                    <a:pt x="0" y="2869"/>
                  </a:lnTo>
                  <a:cubicBezTo>
                    <a:pt x="0" y="2869"/>
                    <a:pt x="4703" y="2202"/>
                    <a:pt x="7505" y="1535"/>
                  </a:cubicBezTo>
                  <a:cubicBezTo>
                    <a:pt x="10274" y="868"/>
                    <a:pt x="10741" y="668"/>
                    <a:pt x="10741" y="668"/>
                  </a:cubicBezTo>
                  <a:lnTo>
                    <a:pt x="10641" y="0"/>
                  </a:lnTo>
                  <a:close/>
                </a:path>
              </a:pathLst>
            </a:custGeom>
            <a:solidFill>
              <a:srgbClr val="FF9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2211750" y="1693325"/>
              <a:ext cx="130125" cy="150125"/>
            </a:xfrm>
            <a:custGeom>
              <a:avLst/>
              <a:gdLst/>
              <a:ahLst/>
              <a:cxnLst/>
              <a:rect l="l" t="t" r="r" b="b"/>
              <a:pathLst>
                <a:path w="5205" h="6005" extrusionOk="0">
                  <a:moveTo>
                    <a:pt x="1502" y="0"/>
                  </a:moveTo>
                  <a:lnTo>
                    <a:pt x="1" y="834"/>
                  </a:lnTo>
                  <a:lnTo>
                    <a:pt x="5204" y="6005"/>
                  </a:lnTo>
                  <a:lnTo>
                    <a:pt x="1502" y="0"/>
                  </a:lnTo>
                  <a:close/>
                </a:path>
              </a:pathLst>
            </a:custGeom>
            <a:solidFill>
              <a:srgbClr val="FF9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2603700" y="1405625"/>
              <a:ext cx="126775" cy="50050"/>
            </a:xfrm>
            <a:custGeom>
              <a:avLst/>
              <a:gdLst/>
              <a:ahLst/>
              <a:cxnLst/>
              <a:rect l="l" t="t" r="r" b="b"/>
              <a:pathLst>
                <a:path w="5071" h="2002" extrusionOk="0">
                  <a:moveTo>
                    <a:pt x="0" y="0"/>
                  </a:moveTo>
                  <a:lnTo>
                    <a:pt x="467" y="1134"/>
                  </a:lnTo>
                  <a:cubicBezTo>
                    <a:pt x="1168" y="1668"/>
                    <a:pt x="2035" y="2002"/>
                    <a:pt x="2969" y="2002"/>
                  </a:cubicBezTo>
                  <a:cubicBezTo>
                    <a:pt x="3703" y="1935"/>
                    <a:pt x="4404" y="1701"/>
                    <a:pt x="5071" y="1434"/>
                  </a:cubicBezTo>
                  <a:lnTo>
                    <a:pt x="4237" y="100"/>
                  </a:lnTo>
                  <a:lnTo>
                    <a:pt x="0" y="0"/>
                  </a:lnTo>
                  <a:close/>
                </a:path>
              </a:pathLst>
            </a:custGeom>
            <a:solidFill>
              <a:srgbClr val="FF9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2615375" y="1433975"/>
              <a:ext cx="163475" cy="116775"/>
            </a:xfrm>
            <a:custGeom>
              <a:avLst/>
              <a:gdLst/>
              <a:ahLst/>
              <a:cxnLst/>
              <a:rect l="l" t="t" r="r" b="b"/>
              <a:pathLst>
                <a:path w="6539" h="4671" extrusionOk="0">
                  <a:moveTo>
                    <a:pt x="0" y="0"/>
                  </a:moveTo>
                  <a:lnTo>
                    <a:pt x="1902" y="4670"/>
                  </a:lnTo>
                  <a:lnTo>
                    <a:pt x="6538" y="3236"/>
                  </a:lnTo>
                  <a:lnTo>
                    <a:pt x="4670" y="234"/>
                  </a:lnTo>
                  <a:cubicBezTo>
                    <a:pt x="4003" y="534"/>
                    <a:pt x="3236" y="734"/>
                    <a:pt x="2536" y="834"/>
                  </a:cubicBezTo>
                  <a:cubicBezTo>
                    <a:pt x="1568" y="834"/>
                    <a:pt x="701" y="534"/>
                    <a:pt x="0" y="0"/>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2632050" y="1483325"/>
              <a:ext cx="186000" cy="86875"/>
            </a:xfrm>
            <a:custGeom>
              <a:avLst/>
              <a:gdLst/>
              <a:ahLst/>
              <a:cxnLst/>
              <a:rect l="l" t="t" r="r" b="b"/>
              <a:pathLst>
                <a:path w="7440" h="3475" extrusionOk="0">
                  <a:moveTo>
                    <a:pt x="5529" y="0"/>
                  </a:moveTo>
                  <a:cubicBezTo>
                    <a:pt x="4894" y="0"/>
                    <a:pt x="4135" y="118"/>
                    <a:pt x="3336" y="361"/>
                  </a:cubicBezTo>
                  <a:cubicBezTo>
                    <a:pt x="1368" y="895"/>
                    <a:pt x="1" y="1962"/>
                    <a:pt x="201" y="2763"/>
                  </a:cubicBezTo>
                  <a:cubicBezTo>
                    <a:pt x="322" y="3229"/>
                    <a:pt x="1024" y="3474"/>
                    <a:pt x="1990" y="3474"/>
                  </a:cubicBezTo>
                  <a:cubicBezTo>
                    <a:pt x="2613" y="3474"/>
                    <a:pt x="3345" y="3372"/>
                    <a:pt x="4103" y="3163"/>
                  </a:cubicBezTo>
                  <a:cubicBezTo>
                    <a:pt x="6072" y="2596"/>
                    <a:pt x="7439" y="1529"/>
                    <a:pt x="7239" y="728"/>
                  </a:cubicBezTo>
                  <a:cubicBezTo>
                    <a:pt x="7120" y="252"/>
                    <a:pt x="6459" y="0"/>
                    <a:pt x="5529" y="0"/>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2511975" y="1185450"/>
              <a:ext cx="275200" cy="258500"/>
            </a:xfrm>
            <a:custGeom>
              <a:avLst/>
              <a:gdLst/>
              <a:ahLst/>
              <a:cxnLst/>
              <a:rect l="l" t="t" r="r" b="b"/>
              <a:pathLst>
                <a:path w="11008" h="10340" extrusionOk="0">
                  <a:moveTo>
                    <a:pt x="4103" y="1"/>
                  </a:moveTo>
                  <a:lnTo>
                    <a:pt x="1134" y="1102"/>
                  </a:lnTo>
                  <a:lnTo>
                    <a:pt x="0" y="5338"/>
                  </a:lnTo>
                  <a:lnTo>
                    <a:pt x="3136" y="9007"/>
                  </a:lnTo>
                  <a:cubicBezTo>
                    <a:pt x="3863" y="9851"/>
                    <a:pt x="4947" y="10340"/>
                    <a:pt x="6097" y="10340"/>
                  </a:cubicBezTo>
                  <a:cubicBezTo>
                    <a:pt x="6265" y="10340"/>
                    <a:pt x="6435" y="10329"/>
                    <a:pt x="6605" y="10308"/>
                  </a:cubicBezTo>
                  <a:cubicBezTo>
                    <a:pt x="7939" y="9941"/>
                    <a:pt x="9173" y="9274"/>
                    <a:pt x="10141" y="8307"/>
                  </a:cubicBezTo>
                  <a:cubicBezTo>
                    <a:pt x="10574" y="7840"/>
                    <a:pt x="10975" y="7406"/>
                    <a:pt x="11008" y="7006"/>
                  </a:cubicBezTo>
                  <a:cubicBezTo>
                    <a:pt x="10508" y="3804"/>
                    <a:pt x="4103" y="1"/>
                    <a:pt x="4103" y="1"/>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2371025" y="1056200"/>
              <a:ext cx="308575" cy="367075"/>
            </a:xfrm>
            <a:custGeom>
              <a:avLst/>
              <a:gdLst/>
              <a:ahLst/>
              <a:cxnLst/>
              <a:rect l="l" t="t" r="r" b="b"/>
              <a:pathLst>
                <a:path w="12343" h="14683" extrusionOk="0">
                  <a:moveTo>
                    <a:pt x="7273" y="0"/>
                  </a:moveTo>
                  <a:cubicBezTo>
                    <a:pt x="6839" y="0"/>
                    <a:pt x="6472" y="100"/>
                    <a:pt x="6105" y="267"/>
                  </a:cubicBezTo>
                  <a:cubicBezTo>
                    <a:pt x="5371" y="567"/>
                    <a:pt x="4737" y="1001"/>
                    <a:pt x="4604" y="1768"/>
                  </a:cubicBezTo>
                  <a:lnTo>
                    <a:pt x="4604" y="1835"/>
                  </a:lnTo>
                  <a:cubicBezTo>
                    <a:pt x="4410" y="1773"/>
                    <a:pt x="4210" y="1743"/>
                    <a:pt x="4011" y="1743"/>
                  </a:cubicBezTo>
                  <a:cubicBezTo>
                    <a:pt x="3251" y="1743"/>
                    <a:pt x="2499" y="2168"/>
                    <a:pt x="2102" y="2802"/>
                  </a:cubicBezTo>
                  <a:cubicBezTo>
                    <a:pt x="1302" y="4103"/>
                    <a:pt x="1902" y="6005"/>
                    <a:pt x="3136" y="6872"/>
                  </a:cubicBezTo>
                  <a:cubicBezTo>
                    <a:pt x="3075" y="6866"/>
                    <a:pt x="3012" y="6864"/>
                    <a:pt x="2950" y="6864"/>
                  </a:cubicBezTo>
                  <a:cubicBezTo>
                    <a:pt x="2266" y="6864"/>
                    <a:pt x="1541" y="7195"/>
                    <a:pt x="1235" y="7806"/>
                  </a:cubicBezTo>
                  <a:cubicBezTo>
                    <a:pt x="901" y="8473"/>
                    <a:pt x="1102" y="9340"/>
                    <a:pt x="1635" y="9874"/>
                  </a:cubicBezTo>
                  <a:cubicBezTo>
                    <a:pt x="1635" y="9941"/>
                    <a:pt x="1635" y="9974"/>
                    <a:pt x="1602" y="10074"/>
                  </a:cubicBezTo>
                  <a:cubicBezTo>
                    <a:pt x="1268" y="10074"/>
                    <a:pt x="935" y="10174"/>
                    <a:pt x="668" y="10408"/>
                  </a:cubicBezTo>
                  <a:cubicBezTo>
                    <a:pt x="168" y="10842"/>
                    <a:pt x="1" y="11642"/>
                    <a:pt x="301" y="12276"/>
                  </a:cubicBezTo>
                  <a:cubicBezTo>
                    <a:pt x="601" y="12910"/>
                    <a:pt x="1235" y="13343"/>
                    <a:pt x="1902" y="13443"/>
                  </a:cubicBezTo>
                  <a:cubicBezTo>
                    <a:pt x="1977" y="13451"/>
                    <a:pt x="2049" y="13455"/>
                    <a:pt x="2118" y="13455"/>
                  </a:cubicBezTo>
                  <a:cubicBezTo>
                    <a:pt x="2356" y="13455"/>
                    <a:pt x="2562" y="13406"/>
                    <a:pt x="2769" y="13277"/>
                  </a:cubicBezTo>
                  <a:lnTo>
                    <a:pt x="2769" y="13277"/>
                  </a:lnTo>
                  <a:cubicBezTo>
                    <a:pt x="2338" y="14101"/>
                    <a:pt x="3164" y="14682"/>
                    <a:pt x="4047" y="14682"/>
                  </a:cubicBezTo>
                  <a:cubicBezTo>
                    <a:pt x="4665" y="14682"/>
                    <a:pt x="5310" y="14397"/>
                    <a:pt x="5571" y="13710"/>
                  </a:cubicBezTo>
                  <a:cubicBezTo>
                    <a:pt x="5938" y="13877"/>
                    <a:pt x="6305" y="14044"/>
                    <a:pt x="6639" y="14177"/>
                  </a:cubicBezTo>
                  <a:cubicBezTo>
                    <a:pt x="7506" y="14477"/>
                    <a:pt x="8373" y="14644"/>
                    <a:pt x="9307" y="14644"/>
                  </a:cubicBezTo>
                  <a:lnTo>
                    <a:pt x="7873" y="12009"/>
                  </a:lnTo>
                  <a:cubicBezTo>
                    <a:pt x="7473" y="11275"/>
                    <a:pt x="6138" y="10008"/>
                    <a:pt x="6839" y="9507"/>
                  </a:cubicBezTo>
                  <a:cubicBezTo>
                    <a:pt x="7339" y="9174"/>
                    <a:pt x="8940" y="7839"/>
                    <a:pt x="9441" y="7339"/>
                  </a:cubicBezTo>
                  <a:cubicBezTo>
                    <a:pt x="10642" y="6205"/>
                    <a:pt x="12343" y="3703"/>
                    <a:pt x="10642" y="1868"/>
                  </a:cubicBezTo>
                  <a:cubicBezTo>
                    <a:pt x="10241" y="1568"/>
                    <a:pt x="9674" y="1335"/>
                    <a:pt x="9141" y="1268"/>
                  </a:cubicBezTo>
                  <a:cubicBezTo>
                    <a:pt x="8774" y="567"/>
                    <a:pt x="8073" y="34"/>
                    <a:pt x="7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2540350" y="1364700"/>
              <a:ext cx="58325" cy="45150"/>
            </a:xfrm>
            <a:custGeom>
              <a:avLst/>
              <a:gdLst/>
              <a:ahLst/>
              <a:cxnLst/>
              <a:rect l="l" t="t" r="r" b="b"/>
              <a:pathLst>
                <a:path w="2333" h="1806" extrusionOk="0">
                  <a:moveTo>
                    <a:pt x="1313" y="0"/>
                  </a:moveTo>
                  <a:cubicBezTo>
                    <a:pt x="1287" y="0"/>
                    <a:pt x="1260" y="1"/>
                    <a:pt x="1233" y="3"/>
                  </a:cubicBezTo>
                  <a:cubicBezTo>
                    <a:pt x="633" y="69"/>
                    <a:pt x="66" y="470"/>
                    <a:pt x="33" y="970"/>
                  </a:cubicBezTo>
                  <a:cubicBezTo>
                    <a:pt x="1" y="1449"/>
                    <a:pt x="458" y="1806"/>
                    <a:pt x="995" y="1806"/>
                  </a:cubicBezTo>
                  <a:cubicBezTo>
                    <a:pt x="1019" y="1806"/>
                    <a:pt x="1043" y="1805"/>
                    <a:pt x="1067" y="1804"/>
                  </a:cubicBezTo>
                  <a:cubicBezTo>
                    <a:pt x="1700" y="1771"/>
                    <a:pt x="2234" y="1337"/>
                    <a:pt x="2301" y="837"/>
                  </a:cubicBezTo>
                  <a:cubicBezTo>
                    <a:pt x="2333" y="357"/>
                    <a:pt x="1906" y="0"/>
                    <a:pt x="1313" y="0"/>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2241775" y="2495925"/>
              <a:ext cx="394700" cy="255600"/>
            </a:xfrm>
            <a:custGeom>
              <a:avLst/>
              <a:gdLst/>
              <a:ahLst/>
              <a:cxnLst/>
              <a:rect l="l" t="t" r="r" b="b"/>
              <a:pathLst>
                <a:path w="15788" h="10224" extrusionOk="0">
                  <a:moveTo>
                    <a:pt x="12983" y="0"/>
                  </a:moveTo>
                  <a:cubicBezTo>
                    <a:pt x="12805" y="0"/>
                    <a:pt x="12614" y="17"/>
                    <a:pt x="12409" y="53"/>
                  </a:cubicBezTo>
                  <a:cubicBezTo>
                    <a:pt x="11842" y="119"/>
                    <a:pt x="10074" y="2288"/>
                    <a:pt x="8473" y="2421"/>
                  </a:cubicBezTo>
                  <a:cubicBezTo>
                    <a:pt x="6872" y="2554"/>
                    <a:pt x="4971" y="2554"/>
                    <a:pt x="3703" y="3088"/>
                  </a:cubicBezTo>
                  <a:cubicBezTo>
                    <a:pt x="2469" y="3622"/>
                    <a:pt x="1435" y="4956"/>
                    <a:pt x="801" y="6424"/>
                  </a:cubicBezTo>
                  <a:cubicBezTo>
                    <a:pt x="134" y="7825"/>
                    <a:pt x="0" y="9326"/>
                    <a:pt x="534" y="9826"/>
                  </a:cubicBezTo>
                  <a:cubicBezTo>
                    <a:pt x="606" y="9898"/>
                    <a:pt x="941" y="10223"/>
                    <a:pt x="1801" y="10223"/>
                  </a:cubicBezTo>
                  <a:cubicBezTo>
                    <a:pt x="2534" y="10223"/>
                    <a:pt x="3647" y="9988"/>
                    <a:pt x="5304" y="9159"/>
                  </a:cubicBezTo>
                  <a:cubicBezTo>
                    <a:pt x="8840" y="7425"/>
                    <a:pt x="14077" y="7258"/>
                    <a:pt x="14077" y="7258"/>
                  </a:cubicBezTo>
                  <a:lnTo>
                    <a:pt x="15345" y="4189"/>
                  </a:lnTo>
                  <a:cubicBezTo>
                    <a:pt x="15345" y="4189"/>
                    <a:pt x="15787" y="0"/>
                    <a:pt x="12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2252625" y="2458875"/>
              <a:ext cx="371950" cy="289400"/>
            </a:xfrm>
            <a:custGeom>
              <a:avLst/>
              <a:gdLst/>
              <a:ahLst/>
              <a:cxnLst/>
              <a:rect l="l" t="t" r="r" b="b"/>
              <a:pathLst>
                <a:path w="14878" h="11576" fill="none" extrusionOk="0">
                  <a:moveTo>
                    <a:pt x="14877" y="2869"/>
                  </a:moveTo>
                  <a:cubicBezTo>
                    <a:pt x="13209" y="0"/>
                    <a:pt x="10574" y="4537"/>
                    <a:pt x="8973" y="4604"/>
                  </a:cubicBezTo>
                  <a:cubicBezTo>
                    <a:pt x="8173" y="4670"/>
                    <a:pt x="6872" y="4570"/>
                    <a:pt x="6071" y="4537"/>
                  </a:cubicBezTo>
                  <a:cubicBezTo>
                    <a:pt x="4570" y="4503"/>
                    <a:pt x="2935" y="5271"/>
                    <a:pt x="2068" y="6371"/>
                  </a:cubicBezTo>
                  <a:cubicBezTo>
                    <a:pt x="1134" y="7539"/>
                    <a:pt x="0" y="9674"/>
                    <a:pt x="367" y="11575"/>
                  </a:cubicBezTo>
                </a:path>
              </a:pathLst>
            </a:custGeom>
            <a:noFill/>
            <a:ln w="75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2385200" y="2629825"/>
              <a:ext cx="96775" cy="84250"/>
            </a:xfrm>
            <a:custGeom>
              <a:avLst/>
              <a:gdLst/>
              <a:ahLst/>
              <a:cxnLst/>
              <a:rect l="l" t="t" r="r" b="b"/>
              <a:pathLst>
                <a:path w="3871" h="3370" fill="none" extrusionOk="0">
                  <a:moveTo>
                    <a:pt x="3103" y="34"/>
                  </a:moveTo>
                  <a:cubicBezTo>
                    <a:pt x="2202" y="0"/>
                    <a:pt x="1268" y="101"/>
                    <a:pt x="401" y="367"/>
                  </a:cubicBezTo>
                  <a:cubicBezTo>
                    <a:pt x="234" y="401"/>
                    <a:pt x="68" y="501"/>
                    <a:pt x="68" y="668"/>
                  </a:cubicBezTo>
                  <a:cubicBezTo>
                    <a:pt x="68" y="734"/>
                    <a:pt x="101" y="768"/>
                    <a:pt x="168" y="868"/>
                  </a:cubicBezTo>
                  <a:cubicBezTo>
                    <a:pt x="601" y="1335"/>
                    <a:pt x="1368" y="1235"/>
                    <a:pt x="2002" y="1101"/>
                  </a:cubicBezTo>
                  <a:cubicBezTo>
                    <a:pt x="2703" y="934"/>
                    <a:pt x="3537" y="734"/>
                    <a:pt x="3870" y="67"/>
                  </a:cubicBezTo>
                  <a:cubicBezTo>
                    <a:pt x="3503" y="1335"/>
                    <a:pt x="2703" y="2502"/>
                    <a:pt x="1569" y="3203"/>
                  </a:cubicBezTo>
                  <a:cubicBezTo>
                    <a:pt x="1435" y="3269"/>
                    <a:pt x="1235" y="3370"/>
                    <a:pt x="1168" y="3236"/>
                  </a:cubicBezTo>
                  <a:cubicBezTo>
                    <a:pt x="1068" y="3103"/>
                    <a:pt x="1168" y="3003"/>
                    <a:pt x="1202" y="2869"/>
                  </a:cubicBezTo>
                  <a:cubicBezTo>
                    <a:pt x="1735" y="2035"/>
                    <a:pt x="2503" y="1268"/>
                    <a:pt x="3370" y="768"/>
                  </a:cubicBezTo>
                  <a:cubicBezTo>
                    <a:pt x="2436" y="1602"/>
                    <a:pt x="1235" y="2169"/>
                    <a:pt x="1" y="2269"/>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2527800" y="2634000"/>
              <a:ext cx="372800" cy="612950"/>
            </a:xfrm>
            <a:custGeom>
              <a:avLst/>
              <a:gdLst/>
              <a:ahLst/>
              <a:cxnLst/>
              <a:rect l="l" t="t" r="r" b="b"/>
              <a:pathLst>
                <a:path w="14912" h="24518" extrusionOk="0">
                  <a:moveTo>
                    <a:pt x="11209" y="21716"/>
                  </a:moveTo>
                  <a:cubicBezTo>
                    <a:pt x="11009" y="21482"/>
                    <a:pt x="1" y="901"/>
                    <a:pt x="1" y="901"/>
                  </a:cubicBezTo>
                  <a:lnTo>
                    <a:pt x="1569" y="0"/>
                  </a:lnTo>
                  <a:cubicBezTo>
                    <a:pt x="1569" y="0"/>
                    <a:pt x="11809" y="5471"/>
                    <a:pt x="12843" y="8139"/>
                  </a:cubicBezTo>
                  <a:cubicBezTo>
                    <a:pt x="13711" y="10408"/>
                    <a:pt x="14912" y="16045"/>
                    <a:pt x="14912" y="16045"/>
                  </a:cubicBezTo>
                  <a:cubicBezTo>
                    <a:pt x="14912" y="16045"/>
                    <a:pt x="14478" y="24518"/>
                    <a:pt x="11209" y="21716"/>
                  </a:cubicBezTo>
                  <a:close/>
                </a:path>
              </a:pathLst>
            </a:custGeom>
            <a:solidFill>
              <a:srgbClr val="FFA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2808000" y="2296600"/>
              <a:ext cx="483725" cy="910600"/>
            </a:xfrm>
            <a:custGeom>
              <a:avLst/>
              <a:gdLst/>
              <a:ahLst/>
              <a:cxnLst/>
              <a:rect l="l" t="t" r="r" b="b"/>
              <a:pathLst>
                <a:path w="19349" h="36424" extrusionOk="0">
                  <a:moveTo>
                    <a:pt x="8948" y="1"/>
                  </a:moveTo>
                  <a:cubicBezTo>
                    <a:pt x="8524" y="1"/>
                    <a:pt x="8152" y="281"/>
                    <a:pt x="8007" y="687"/>
                  </a:cubicBezTo>
                  <a:lnTo>
                    <a:pt x="4838" y="11028"/>
                  </a:lnTo>
                  <a:cubicBezTo>
                    <a:pt x="3837" y="14097"/>
                    <a:pt x="2870" y="17766"/>
                    <a:pt x="2569" y="21002"/>
                  </a:cubicBezTo>
                  <a:lnTo>
                    <a:pt x="1068" y="27273"/>
                  </a:lnTo>
                  <a:cubicBezTo>
                    <a:pt x="1035" y="27573"/>
                    <a:pt x="68" y="31376"/>
                    <a:pt x="301" y="31576"/>
                  </a:cubicBezTo>
                  <a:lnTo>
                    <a:pt x="1" y="35212"/>
                  </a:lnTo>
                  <a:cubicBezTo>
                    <a:pt x="115" y="35991"/>
                    <a:pt x="2434" y="36424"/>
                    <a:pt x="3993" y="36424"/>
                  </a:cubicBezTo>
                  <a:cubicBezTo>
                    <a:pt x="4704" y="36424"/>
                    <a:pt x="5257" y="36334"/>
                    <a:pt x="5371" y="36146"/>
                  </a:cubicBezTo>
                  <a:lnTo>
                    <a:pt x="8073" y="32944"/>
                  </a:lnTo>
                  <a:cubicBezTo>
                    <a:pt x="14011" y="23870"/>
                    <a:pt x="17847" y="13596"/>
                    <a:pt x="19248" y="2855"/>
                  </a:cubicBezTo>
                  <a:cubicBezTo>
                    <a:pt x="19348" y="2288"/>
                    <a:pt x="18981" y="1788"/>
                    <a:pt x="18481" y="1721"/>
                  </a:cubicBezTo>
                  <a:lnTo>
                    <a:pt x="9141" y="20"/>
                  </a:lnTo>
                  <a:cubicBezTo>
                    <a:pt x="9076" y="7"/>
                    <a:pt x="9011" y="1"/>
                    <a:pt x="8948" y="1"/>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4"/>
            <p:cNvSpPr/>
            <p:nvPr/>
          </p:nvSpPr>
          <p:spPr>
            <a:xfrm>
              <a:off x="1758100" y="2295775"/>
              <a:ext cx="394675" cy="255600"/>
            </a:xfrm>
            <a:custGeom>
              <a:avLst/>
              <a:gdLst/>
              <a:ahLst/>
              <a:cxnLst/>
              <a:rect l="l" t="t" r="r" b="b"/>
              <a:pathLst>
                <a:path w="15787" h="10224" extrusionOk="0">
                  <a:moveTo>
                    <a:pt x="12982" y="0"/>
                  </a:moveTo>
                  <a:cubicBezTo>
                    <a:pt x="12805" y="0"/>
                    <a:pt x="12614" y="17"/>
                    <a:pt x="12409" y="53"/>
                  </a:cubicBezTo>
                  <a:cubicBezTo>
                    <a:pt x="11842" y="120"/>
                    <a:pt x="10074" y="2288"/>
                    <a:pt x="8473" y="2421"/>
                  </a:cubicBezTo>
                  <a:cubicBezTo>
                    <a:pt x="6939" y="2488"/>
                    <a:pt x="4970" y="2555"/>
                    <a:pt x="3736" y="3088"/>
                  </a:cubicBezTo>
                  <a:cubicBezTo>
                    <a:pt x="2469" y="3622"/>
                    <a:pt x="1435" y="4956"/>
                    <a:pt x="801" y="6424"/>
                  </a:cubicBezTo>
                  <a:cubicBezTo>
                    <a:pt x="134" y="7859"/>
                    <a:pt x="0" y="9360"/>
                    <a:pt x="567" y="9827"/>
                  </a:cubicBezTo>
                  <a:cubicBezTo>
                    <a:pt x="621" y="9899"/>
                    <a:pt x="948" y="10224"/>
                    <a:pt x="1804" y="10224"/>
                  </a:cubicBezTo>
                  <a:cubicBezTo>
                    <a:pt x="2533" y="10224"/>
                    <a:pt x="3647" y="9988"/>
                    <a:pt x="5304" y="9159"/>
                  </a:cubicBezTo>
                  <a:cubicBezTo>
                    <a:pt x="8840" y="7425"/>
                    <a:pt x="14077" y="7258"/>
                    <a:pt x="14077" y="7258"/>
                  </a:cubicBezTo>
                  <a:lnTo>
                    <a:pt x="15345" y="4189"/>
                  </a:lnTo>
                  <a:cubicBezTo>
                    <a:pt x="15345" y="4189"/>
                    <a:pt x="15787" y="0"/>
                    <a:pt x="12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1768925" y="2258725"/>
              <a:ext cx="371975" cy="289400"/>
            </a:xfrm>
            <a:custGeom>
              <a:avLst/>
              <a:gdLst/>
              <a:ahLst/>
              <a:cxnLst/>
              <a:rect l="l" t="t" r="r" b="b"/>
              <a:pathLst>
                <a:path w="14879" h="11576" fill="none" extrusionOk="0">
                  <a:moveTo>
                    <a:pt x="14878" y="2869"/>
                  </a:moveTo>
                  <a:cubicBezTo>
                    <a:pt x="13210" y="1"/>
                    <a:pt x="10575" y="4537"/>
                    <a:pt x="8974" y="4604"/>
                  </a:cubicBezTo>
                  <a:cubicBezTo>
                    <a:pt x="8173" y="4637"/>
                    <a:pt x="6872" y="4570"/>
                    <a:pt x="6072" y="4537"/>
                  </a:cubicBezTo>
                  <a:cubicBezTo>
                    <a:pt x="4571" y="4504"/>
                    <a:pt x="2936" y="5271"/>
                    <a:pt x="2069" y="6372"/>
                  </a:cubicBezTo>
                  <a:cubicBezTo>
                    <a:pt x="1135" y="7539"/>
                    <a:pt x="1" y="9674"/>
                    <a:pt x="368" y="11575"/>
                  </a:cubicBezTo>
                </a:path>
              </a:pathLst>
            </a:custGeom>
            <a:noFill/>
            <a:ln w="75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4"/>
            <p:cNvSpPr/>
            <p:nvPr/>
          </p:nvSpPr>
          <p:spPr>
            <a:xfrm>
              <a:off x="1901525" y="2429675"/>
              <a:ext cx="96775" cy="84250"/>
            </a:xfrm>
            <a:custGeom>
              <a:avLst/>
              <a:gdLst/>
              <a:ahLst/>
              <a:cxnLst/>
              <a:rect l="l" t="t" r="r" b="b"/>
              <a:pathLst>
                <a:path w="3871" h="3370" fill="none" extrusionOk="0">
                  <a:moveTo>
                    <a:pt x="3103" y="34"/>
                  </a:moveTo>
                  <a:cubicBezTo>
                    <a:pt x="2202" y="1"/>
                    <a:pt x="1268" y="101"/>
                    <a:pt x="401" y="368"/>
                  </a:cubicBezTo>
                  <a:cubicBezTo>
                    <a:pt x="234" y="401"/>
                    <a:pt x="67" y="501"/>
                    <a:pt x="67" y="668"/>
                  </a:cubicBezTo>
                  <a:cubicBezTo>
                    <a:pt x="67" y="735"/>
                    <a:pt x="101" y="768"/>
                    <a:pt x="167" y="868"/>
                  </a:cubicBezTo>
                  <a:cubicBezTo>
                    <a:pt x="601" y="1335"/>
                    <a:pt x="1368" y="1235"/>
                    <a:pt x="2002" y="1102"/>
                  </a:cubicBezTo>
                  <a:cubicBezTo>
                    <a:pt x="2703" y="935"/>
                    <a:pt x="3537" y="735"/>
                    <a:pt x="3870" y="67"/>
                  </a:cubicBezTo>
                  <a:cubicBezTo>
                    <a:pt x="3503" y="1335"/>
                    <a:pt x="2703" y="2503"/>
                    <a:pt x="1568" y="3203"/>
                  </a:cubicBezTo>
                  <a:cubicBezTo>
                    <a:pt x="1435" y="3270"/>
                    <a:pt x="1235" y="3370"/>
                    <a:pt x="1168" y="3236"/>
                  </a:cubicBezTo>
                  <a:cubicBezTo>
                    <a:pt x="1068" y="3103"/>
                    <a:pt x="1168" y="3003"/>
                    <a:pt x="1202" y="2869"/>
                  </a:cubicBezTo>
                  <a:cubicBezTo>
                    <a:pt x="1735" y="2036"/>
                    <a:pt x="2502" y="1268"/>
                    <a:pt x="3370" y="768"/>
                  </a:cubicBezTo>
                  <a:cubicBezTo>
                    <a:pt x="2436" y="1602"/>
                    <a:pt x="1235" y="2169"/>
                    <a:pt x="1" y="2269"/>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4"/>
            <p:cNvSpPr/>
            <p:nvPr/>
          </p:nvSpPr>
          <p:spPr>
            <a:xfrm>
              <a:off x="2331000" y="2193675"/>
              <a:ext cx="864800" cy="676350"/>
            </a:xfrm>
            <a:custGeom>
              <a:avLst/>
              <a:gdLst/>
              <a:ahLst/>
              <a:cxnLst/>
              <a:rect l="l" t="t" r="r" b="b"/>
              <a:pathLst>
                <a:path w="34592" h="27054" extrusionOk="0">
                  <a:moveTo>
                    <a:pt x="21583" y="1"/>
                  </a:moveTo>
                  <a:lnTo>
                    <a:pt x="1" y="22817"/>
                  </a:lnTo>
                  <a:lnTo>
                    <a:pt x="8840" y="27053"/>
                  </a:lnTo>
                  <a:lnTo>
                    <a:pt x="34592" y="5338"/>
                  </a:lnTo>
                  <a:lnTo>
                    <a:pt x="21583" y="1"/>
                  </a:ln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a:off x="2051625" y="2372975"/>
              <a:ext cx="673850" cy="683850"/>
            </a:xfrm>
            <a:custGeom>
              <a:avLst/>
              <a:gdLst/>
              <a:ahLst/>
              <a:cxnLst/>
              <a:rect l="l" t="t" r="r" b="b"/>
              <a:pathLst>
                <a:path w="26954" h="27354" extrusionOk="0">
                  <a:moveTo>
                    <a:pt x="10909" y="21216"/>
                  </a:moveTo>
                  <a:cubicBezTo>
                    <a:pt x="10275" y="20115"/>
                    <a:pt x="2836" y="6705"/>
                    <a:pt x="401" y="2469"/>
                  </a:cubicBezTo>
                  <a:cubicBezTo>
                    <a:pt x="1" y="1768"/>
                    <a:pt x="234" y="834"/>
                    <a:pt x="935" y="367"/>
                  </a:cubicBezTo>
                  <a:lnTo>
                    <a:pt x="935" y="367"/>
                  </a:lnTo>
                  <a:cubicBezTo>
                    <a:pt x="1102" y="301"/>
                    <a:pt x="2069" y="0"/>
                    <a:pt x="2236" y="101"/>
                  </a:cubicBezTo>
                  <a:cubicBezTo>
                    <a:pt x="3770" y="1101"/>
                    <a:pt x="10742" y="6505"/>
                    <a:pt x="12443" y="8373"/>
                  </a:cubicBezTo>
                  <a:cubicBezTo>
                    <a:pt x="14311" y="10441"/>
                    <a:pt x="14411" y="11942"/>
                    <a:pt x="14411" y="11942"/>
                  </a:cubicBezTo>
                  <a:cubicBezTo>
                    <a:pt x="18214" y="14211"/>
                    <a:pt x="26954" y="13877"/>
                    <a:pt x="26954" y="13877"/>
                  </a:cubicBezTo>
                  <a:cubicBezTo>
                    <a:pt x="26954" y="13877"/>
                    <a:pt x="14211" y="27353"/>
                    <a:pt x="10909" y="21216"/>
                  </a:cubicBezTo>
                  <a:close/>
                </a:path>
              </a:pathLst>
            </a:custGeom>
            <a:solidFill>
              <a:srgbClr val="FFB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4"/>
            <p:cNvSpPr/>
            <p:nvPr/>
          </p:nvSpPr>
          <p:spPr>
            <a:xfrm>
              <a:off x="2482775" y="2175325"/>
              <a:ext cx="812275" cy="793925"/>
            </a:xfrm>
            <a:custGeom>
              <a:avLst/>
              <a:gdLst/>
              <a:ahLst/>
              <a:cxnLst/>
              <a:rect l="l" t="t" r="r" b="b"/>
              <a:pathLst>
                <a:path w="32491" h="31757" extrusionOk="0">
                  <a:moveTo>
                    <a:pt x="13944" y="1"/>
                  </a:moveTo>
                  <a:cubicBezTo>
                    <a:pt x="13944" y="1"/>
                    <a:pt x="9040" y="5838"/>
                    <a:pt x="5471" y="9207"/>
                  </a:cubicBezTo>
                  <a:cubicBezTo>
                    <a:pt x="1869" y="12576"/>
                    <a:pt x="1" y="14845"/>
                    <a:pt x="1" y="14845"/>
                  </a:cubicBezTo>
                  <a:lnTo>
                    <a:pt x="12009" y="23684"/>
                  </a:lnTo>
                  <a:lnTo>
                    <a:pt x="17113" y="18014"/>
                  </a:lnTo>
                  <a:lnTo>
                    <a:pt x="15345" y="25419"/>
                  </a:lnTo>
                  <a:lnTo>
                    <a:pt x="27820" y="31757"/>
                  </a:lnTo>
                  <a:lnTo>
                    <a:pt x="28788" y="29055"/>
                  </a:lnTo>
                  <a:cubicBezTo>
                    <a:pt x="31290" y="21916"/>
                    <a:pt x="32490" y="14378"/>
                    <a:pt x="32457" y="6839"/>
                  </a:cubicBezTo>
                  <a:lnTo>
                    <a:pt x="139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4"/>
            <p:cNvSpPr/>
            <p:nvPr/>
          </p:nvSpPr>
          <p:spPr>
            <a:xfrm>
              <a:off x="2866375" y="2623975"/>
              <a:ext cx="111775" cy="229375"/>
            </a:xfrm>
            <a:custGeom>
              <a:avLst/>
              <a:gdLst/>
              <a:ahLst/>
              <a:cxnLst/>
              <a:rect l="l" t="t" r="r" b="b"/>
              <a:pathLst>
                <a:path w="4471" h="9175" extrusionOk="0">
                  <a:moveTo>
                    <a:pt x="1769" y="1"/>
                  </a:moveTo>
                  <a:lnTo>
                    <a:pt x="1" y="7473"/>
                  </a:lnTo>
                  <a:lnTo>
                    <a:pt x="3370" y="9174"/>
                  </a:lnTo>
                  <a:cubicBezTo>
                    <a:pt x="3370" y="9174"/>
                    <a:pt x="3870" y="8507"/>
                    <a:pt x="4171" y="4904"/>
                  </a:cubicBezTo>
                  <a:cubicBezTo>
                    <a:pt x="4471" y="1269"/>
                    <a:pt x="1769" y="1"/>
                    <a:pt x="1769" y="1"/>
                  </a:cubicBezTo>
                  <a:close/>
                </a:path>
              </a:pathLst>
            </a:custGeom>
            <a:solidFill>
              <a:srgbClr val="000000">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4"/>
            <p:cNvSpPr/>
            <p:nvPr/>
          </p:nvSpPr>
          <p:spPr>
            <a:xfrm>
              <a:off x="3027325" y="2311275"/>
              <a:ext cx="39225" cy="111750"/>
            </a:xfrm>
            <a:custGeom>
              <a:avLst/>
              <a:gdLst/>
              <a:ahLst/>
              <a:cxnLst/>
              <a:rect l="l" t="t" r="r" b="b"/>
              <a:pathLst>
                <a:path w="1569" h="4470" fill="none" extrusionOk="0">
                  <a:moveTo>
                    <a:pt x="1168" y="0"/>
                  </a:moveTo>
                  <a:cubicBezTo>
                    <a:pt x="1068" y="234"/>
                    <a:pt x="1435" y="434"/>
                    <a:pt x="1569" y="234"/>
                  </a:cubicBezTo>
                  <a:cubicBezTo>
                    <a:pt x="1535" y="100"/>
                    <a:pt x="1368" y="67"/>
                    <a:pt x="1268" y="133"/>
                  </a:cubicBezTo>
                  <a:cubicBezTo>
                    <a:pt x="1535" y="1668"/>
                    <a:pt x="1035" y="3336"/>
                    <a:pt x="1" y="4470"/>
                  </a:cubicBezTo>
                </a:path>
              </a:pathLst>
            </a:custGeom>
            <a:noFill/>
            <a:ln w="9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4"/>
            <p:cNvSpPr/>
            <p:nvPr/>
          </p:nvSpPr>
          <p:spPr>
            <a:xfrm>
              <a:off x="3100725" y="2323775"/>
              <a:ext cx="27550" cy="124275"/>
            </a:xfrm>
            <a:custGeom>
              <a:avLst/>
              <a:gdLst/>
              <a:ahLst/>
              <a:cxnLst/>
              <a:rect l="l" t="t" r="r" b="b"/>
              <a:pathLst>
                <a:path w="1102" h="4971" fill="none" extrusionOk="0">
                  <a:moveTo>
                    <a:pt x="467" y="267"/>
                  </a:moveTo>
                  <a:cubicBezTo>
                    <a:pt x="434" y="501"/>
                    <a:pt x="934" y="401"/>
                    <a:pt x="801" y="167"/>
                  </a:cubicBezTo>
                  <a:cubicBezTo>
                    <a:pt x="634" y="0"/>
                    <a:pt x="267" y="167"/>
                    <a:pt x="267" y="401"/>
                  </a:cubicBezTo>
                  <a:cubicBezTo>
                    <a:pt x="634" y="267"/>
                    <a:pt x="901" y="768"/>
                    <a:pt x="934" y="1135"/>
                  </a:cubicBezTo>
                  <a:cubicBezTo>
                    <a:pt x="1101" y="2469"/>
                    <a:pt x="767" y="3836"/>
                    <a:pt x="0" y="4971"/>
                  </a:cubicBezTo>
                </a:path>
              </a:pathLst>
            </a:custGeom>
            <a:noFill/>
            <a:ln w="9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4"/>
            <p:cNvSpPr/>
            <p:nvPr/>
          </p:nvSpPr>
          <p:spPr>
            <a:xfrm>
              <a:off x="2833850" y="2215350"/>
              <a:ext cx="190175" cy="98450"/>
            </a:xfrm>
            <a:custGeom>
              <a:avLst/>
              <a:gdLst/>
              <a:ahLst/>
              <a:cxnLst/>
              <a:rect l="l" t="t" r="r" b="b"/>
              <a:pathLst>
                <a:path w="7607" h="3938" fill="none" extrusionOk="0">
                  <a:moveTo>
                    <a:pt x="1" y="1"/>
                  </a:moveTo>
                  <a:cubicBezTo>
                    <a:pt x="2303" y="1736"/>
                    <a:pt x="4871" y="3070"/>
                    <a:pt x="7606" y="3937"/>
                  </a:cubicBezTo>
                </a:path>
              </a:pathLst>
            </a:custGeom>
            <a:noFill/>
            <a:ln w="9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4"/>
            <p:cNvSpPr/>
            <p:nvPr/>
          </p:nvSpPr>
          <p:spPr>
            <a:xfrm>
              <a:off x="3158250" y="2357125"/>
              <a:ext cx="140125" cy="41725"/>
            </a:xfrm>
            <a:custGeom>
              <a:avLst/>
              <a:gdLst/>
              <a:ahLst/>
              <a:cxnLst/>
              <a:rect l="l" t="t" r="r" b="b"/>
              <a:pathLst>
                <a:path w="5605" h="1669" fill="none" extrusionOk="0">
                  <a:moveTo>
                    <a:pt x="1" y="1"/>
                  </a:moveTo>
                  <a:cubicBezTo>
                    <a:pt x="1769" y="935"/>
                    <a:pt x="3637" y="1502"/>
                    <a:pt x="5605" y="1669"/>
                  </a:cubicBezTo>
                </a:path>
              </a:pathLst>
            </a:custGeom>
            <a:noFill/>
            <a:ln w="9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4"/>
            <p:cNvSpPr/>
            <p:nvPr/>
          </p:nvSpPr>
          <p:spPr>
            <a:xfrm>
              <a:off x="2867225" y="2814125"/>
              <a:ext cx="252700" cy="125125"/>
            </a:xfrm>
            <a:custGeom>
              <a:avLst/>
              <a:gdLst/>
              <a:ahLst/>
              <a:cxnLst/>
              <a:rect l="l" t="t" r="r" b="b"/>
              <a:pathLst>
                <a:path w="10108" h="5005" extrusionOk="0">
                  <a:moveTo>
                    <a:pt x="300" y="0"/>
                  </a:moveTo>
                  <a:lnTo>
                    <a:pt x="0" y="1201"/>
                  </a:lnTo>
                  <a:lnTo>
                    <a:pt x="10107" y="5004"/>
                  </a:lnTo>
                  <a:lnTo>
                    <a:pt x="10107" y="5004"/>
                  </a:lnTo>
                  <a:lnTo>
                    <a:pt x="300" y="0"/>
                  </a:lnTo>
                  <a:close/>
                </a:path>
              </a:pathLst>
            </a:custGeom>
            <a:solidFill>
              <a:srgbClr val="FF9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4"/>
            <p:cNvSpPr/>
            <p:nvPr/>
          </p:nvSpPr>
          <p:spPr>
            <a:xfrm>
              <a:off x="2491950" y="2568950"/>
              <a:ext cx="236025" cy="161800"/>
            </a:xfrm>
            <a:custGeom>
              <a:avLst/>
              <a:gdLst/>
              <a:ahLst/>
              <a:cxnLst/>
              <a:rect l="l" t="t" r="r" b="b"/>
              <a:pathLst>
                <a:path w="9441" h="6472" extrusionOk="0">
                  <a:moveTo>
                    <a:pt x="935" y="0"/>
                  </a:moveTo>
                  <a:lnTo>
                    <a:pt x="1" y="968"/>
                  </a:lnTo>
                  <a:lnTo>
                    <a:pt x="9441" y="6472"/>
                  </a:lnTo>
                  <a:lnTo>
                    <a:pt x="9441" y="6472"/>
                  </a:lnTo>
                  <a:lnTo>
                    <a:pt x="935" y="0"/>
                  </a:lnTo>
                  <a:close/>
                </a:path>
              </a:pathLst>
            </a:custGeom>
            <a:solidFill>
              <a:srgbClr val="FF9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44"/>
          <p:cNvSpPr/>
          <p:nvPr/>
        </p:nvSpPr>
        <p:spPr>
          <a:xfrm>
            <a:off x="5928375" y="3767088"/>
            <a:ext cx="1247700" cy="85800"/>
          </a:xfrm>
          <a:prstGeom prst="ellipse">
            <a:avLst/>
          </a:prstGeom>
          <a:solidFill>
            <a:srgbClr val="000000">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54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713199" y="570925"/>
            <a:ext cx="3220297"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MÔ TẢ BÀI TOÁN</a:t>
            </a:r>
            <a:endParaRPr dirty="0"/>
          </a:p>
        </p:txBody>
      </p:sp>
      <p:sp>
        <p:nvSpPr>
          <p:cNvPr id="149" name="Google Shape;149;p16"/>
          <p:cNvSpPr txBox="1">
            <a:spLocks noGrp="1"/>
          </p:cNvSpPr>
          <p:nvPr>
            <p:ph type="body" idx="1"/>
          </p:nvPr>
        </p:nvSpPr>
        <p:spPr>
          <a:xfrm>
            <a:off x="1195375" y="1017625"/>
            <a:ext cx="6602700" cy="3570300"/>
          </a:xfrm>
          <a:prstGeom prst="rect">
            <a:avLst/>
          </a:prstGeom>
        </p:spPr>
        <p:txBody>
          <a:bodyPr spcFirstLastPara="1" wrap="square" lIns="91425" tIns="91425" rIns="91425" bIns="91425" anchor="t" anchorCtr="0">
            <a:noAutofit/>
          </a:bodyPr>
          <a:lstStyle/>
          <a:p>
            <a:pPr marL="0" lvl="0" indent="228600" algn="just" rtl="0">
              <a:spcBef>
                <a:spcPts val="0"/>
              </a:spcBef>
              <a:spcAft>
                <a:spcPts val="0"/>
              </a:spcAft>
              <a:buClr>
                <a:schemeClr val="lt1"/>
              </a:buClr>
              <a:buSzPts val="1200"/>
              <a:buFont typeface="Barlow Semi Condensed"/>
              <a:buChar char="●"/>
            </a:pPr>
            <a:r>
              <a:rPr lang="vi-VN" sz="1400" dirty="0"/>
              <a:t>Website </a:t>
            </a:r>
            <a:r>
              <a:rPr lang="vi-VN" sz="1400" b="1" dirty="0"/>
              <a:t>TVH Shop</a:t>
            </a:r>
            <a:r>
              <a:rPr lang="vi-VN" sz="1400" dirty="0"/>
              <a:t> là nơi mà khách hàng có thể xem thông tin và truy cập trực tiếp để mua sắm sản phẩm cầu lông chính hãng. Cung cấp cho người dùng thông tin, giá thành, trưng bày, cùng với giới thiệu các tính năng của tất cả các dòng sản phẩm cầu lông trên thị trường và các dịch vụ hỗ trợ khách hàng như: liên hệ, phản hồi, tư vấn, tìm kiếm… </a:t>
            </a:r>
          </a:p>
          <a:p>
            <a:pPr marL="0" lvl="0" indent="228600" algn="just" rtl="0">
              <a:spcBef>
                <a:spcPts val="0"/>
              </a:spcBef>
              <a:spcAft>
                <a:spcPts val="0"/>
              </a:spcAft>
              <a:buClr>
                <a:schemeClr val="lt1"/>
              </a:buClr>
              <a:buSzPts val="1200"/>
              <a:buFont typeface="Barlow Semi Condensed"/>
              <a:buChar char="●"/>
            </a:pPr>
            <a:r>
              <a:rPr lang="vi-VN" sz="1400" dirty="0"/>
              <a:t>Khách hàng bắt đầu duyệt những sản phẩm trên website, các sản phẩm được bố trí theo từng loại đa dạng như sản phẩm mới, sản phẩm bán chạy, sản phẩm giảm giá…Khi đã ưng ý một sản phẩm khách hàng có thể kích vào hình sản phẩm hoặc tên để xem thông tin chi tiết về sản phẩm. </a:t>
            </a:r>
          </a:p>
          <a:p>
            <a:pPr marL="0" lvl="0" indent="228600" algn="just" rtl="0">
              <a:spcBef>
                <a:spcPts val="0"/>
              </a:spcBef>
              <a:spcAft>
                <a:spcPts val="0"/>
              </a:spcAft>
              <a:buClr>
                <a:schemeClr val="lt1"/>
              </a:buClr>
              <a:buSzPts val="1200"/>
              <a:buFont typeface="Barlow Semi Condensed"/>
              <a:buChar char="●"/>
            </a:pPr>
            <a:r>
              <a:rPr lang="vi-VN" sz="1400" dirty="0"/>
              <a:t>Sau đó, khách hàng có thể chọn nút “Mua ngay” để đặt mua sản phẩm hoặc “Thêm vào giỏ hàng” để đưa sản phẩm vào giỏ hàng.</a:t>
            </a:r>
          </a:p>
          <a:p>
            <a:pPr marL="0" lvl="0" indent="228600" algn="just" rtl="0">
              <a:spcBef>
                <a:spcPts val="0"/>
              </a:spcBef>
              <a:spcAft>
                <a:spcPts val="0"/>
              </a:spcAft>
              <a:buClr>
                <a:schemeClr val="lt1"/>
              </a:buClr>
              <a:buSzPts val="1200"/>
              <a:buFont typeface="Barlow Semi Condensed"/>
              <a:buChar char="●"/>
            </a:pPr>
            <a:r>
              <a:rPr lang="vi-VN" sz="1400" dirty="0"/>
              <a:t>Sau khi khách hàng đã điền đầy đủ thông tin thì chọn nút “ Đặt hàng” để hoàn tất quá trình mua hàng.</a:t>
            </a:r>
          </a:p>
          <a:p>
            <a:pPr marL="0" lvl="0" indent="228600" algn="just" rtl="0">
              <a:spcBef>
                <a:spcPts val="0"/>
              </a:spcBef>
              <a:spcAft>
                <a:spcPts val="0"/>
              </a:spcAft>
              <a:buClr>
                <a:schemeClr val="lt1"/>
              </a:buClr>
              <a:buSzPts val="1200"/>
              <a:buFont typeface="Barlow Semi Condensed"/>
              <a:buChar char="●"/>
            </a:pPr>
            <a:r>
              <a:rPr lang="vi-VN" sz="1400" dirty="0"/>
              <a:t>Website cung cấp cho nhân viên hệ thống giao diện dùng để quản trị các thông tin như sản phẩm, đơn hàng, khách hàng, tin tức, góp ý, thống kê…</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subTitle" idx="1"/>
          </p:nvPr>
        </p:nvSpPr>
        <p:spPr>
          <a:xfrm>
            <a:off x="3381703" y="863152"/>
            <a:ext cx="5108027" cy="4024157"/>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vi-VN" dirty="0"/>
              <a:t>WordPress giúp tiết kiệm thời gian và công sức trong việc phát triển website nhờ vào khả năng cài đặt nhanh chóng và các công cụ hỗ trợ mạnh mẽ. Giao diện dễ sử dụng giúp người dùng không cần nhiều kiến thức kỹ thuật vẫn có thể xây dựng một website hoàn chỉnh. </a:t>
            </a:r>
          </a:p>
          <a:p>
            <a:pPr marL="0" lvl="0" indent="457200" algn="just" rtl="0">
              <a:lnSpc>
                <a:spcPct val="150000"/>
              </a:lnSpc>
              <a:spcBef>
                <a:spcPts val="0"/>
              </a:spcBef>
              <a:spcAft>
                <a:spcPts val="0"/>
              </a:spcAft>
              <a:buNone/>
            </a:pPr>
            <a:r>
              <a:rPr lang="vi-VN" dirty="0"/>
              <a:t>Đề tài “Xây dựng website bán hàng tích hợp thanh toán trực tiếp trên nền tảng WordPress” được triển khai nhằm đáp ứng nhu cầu kinh doanh của cá nhân hoặc doanh nghiệp, phục vụ khách hàng nhanh chóng và thuận tiện nhất</a:t>
            </a:r>
            <a:endParaRPr lang="en-US" dirty="0"/>
          </a:p>
        </p:txBody>
      </p:sp>
      <p:sp>
        <p:nvSpPr>
          <p:cNvPr id="271" name="Google Shape;271;p34"/>
          <p:cNvSpPr txBox="1">
            <a:spLocks noGrp="1"/>
          </p:cNvSpPr>
          <p:nvPr>
            <p:ph type="title"/>
          </p:nvPr>
        </p:nvSpPr>
        <p:spPr>
          <a:xfrm>
            <a:off x="4281799" y="0"/>
            <a:ext cx="4800599" cy="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LÝ DO CHỌN ĐỀ TÀI</a:t>
            </a:r>
            <a:endParaRPr dirty="0"/>
          </a:p>
        </p:txBody>
      </p:sp>
      <p:grpSp>
        <p:nvGrpSpPr>
          <p:cNvPr id="272" name="Google Shape;272;p34"/>
          <p:cNvGrpSpPr/>
          <p:nvPr/>
        </p:nvGrpSpPr>
        <p:grpSpPr>
          <a:xfrm>
            <a:off x="868615" y="1949926"/>
            <a:ext cx="1552460" cy="2328719"/>
            <a:chOff x="901100" y="1357250"/>
            <a:chExt cx="1998275" cy="2997450"/>
          </a:xfrm>
        </p:grpSpPr>
        <p:sp>
          <p:nvSpPr>
            <p:cNvPr id="273" name="Google Shape;273;p34"/>
            <p:cNvSpPr/>
            <p:nvPr/>
          </p:nvSpPr>
          <p:spPr>
            <a:xfrm>
              <a:off x="977725" y="1890600"/>
              <a:ext cx="152550" cy="171175"/>
            </a:xfrm>
            <a:custGeom>
              <a:avLst/>
              <a:gdLst/>
              <a:ahLst/>
              <a:cxnLst/>
              <a:rect l="l" t="t" r="r" b="b"/>
              <a:pathLst>
                <a:path w="6102" h="6847" extrusionOk="0">
                  <a:moveTo>
                    <a:pt x="4312" y="1"/>
                  </a:moveTo>
                  <a:cubicBezTo>
                    <a:pt x="3445" y="1"/>
                    <a:pt x="1789" y="1105"/>
                    <a:pt x="1004" y="2040"/>
                  </a:cubicBezTo>
                  <a:cubicBezTo>
                    <a:pt x="0" y="3228"/>
                    <a:pt x="2404" y="6847"/>
                    <a:pt x="2404" y="6847"/>
                  </a:cubicBezTo>
                  <a:lnTo>
                    <a:pt x="5283" y="6794"/>
                  </a:lnTo>
                  <a:lnTo>
                    <a:pt x="6102" y="2145"/>
                  </a:lnTo>
                  <a:cubicBezTo>
                    <a:pt x="6102" y="2145"/>
                    <a:pt x="5283" y="983"/>
                    <a:pt x="4781" y="217"/>
                  </a:cubicBezTo>
                  <a:cubicBezTo>
                    <a:pt x="4688" y="67"/>
                    <a:pt x="4523" y="1"/>
                    <a:pt x="4312" y="1"/>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602400" y="2959175"/>
              <a:ext cx="431250" cy="149275"/>
            </a:xfrm>
            <a:custGeom>
              <a:avLst/>
              <a:gdLst/>
              <a:ahLst/>
              <a:cxnLst/>
              <a:rect l="l" t="t" r="r" b="b"/>
              <a:pathLst>
                <a:path w="17250" h="5971" extrusionOk="0">
                  <a:moveTo>
                    <a:pt x="16246" y="1"/>
                  </a:moveTo>
                  <a:lnTo>
                    <a:pt x="2325" y="1216"/>
                  </a:lnTo>
                  <a:lnTo>
                    <a:pt x="1" y="5970"/>
                  </a:lnTo>
                  <a:lnTo>
                    <a:pt x="17250" y="4333"/>
                  </a:lnTo>
                  <a:lnTo>
                    <a:pt x="16246" y="1"/>
                  </a:ln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037800" y="2060450"/>
              <a:ext cx="383050" cy="488000"/>
            </a:xfrm>
            <a:custGeom>
              <a:avLst/>
              <a:gdLst/>
              <a:ahLst/>
              <a:cxnLst/>
              <a:rect l="l" t="t" r="r" b="b"/>
              <a:pathLst>
                <a:path w="15322" h="19520" extrusionOk="0">
                  <a:moveTo>
                    <a:pt x="2906" y="0"/>
                  </a:moveTo>
                  <a:lnTo>
                    <a:pt x="1" y="53"/>
                  </a:lnTo>
                  <a:cubicBezTo>
                    <a:pt x="1" y="53"/>
                    <a:pt x="1057" y="18041"/>
                    <a:pt x="2616" y="19230"/>
                  </a:cubicBezTo>
                  <a:cubicBezTo>
                    <a:pt x="2884" y="19435"/>
                    <a:pt x="3438" y="19519"/>
                    <a:pt x="4171" y="19519"/>
                  </a:cubicBezTo>
                  <a:cubicBezTo>
                    <a:pt x="7687" y="19519"/>
                    <a:pt x="15321" y="17566"/>
                    <a:pt x="15321" y="17566"/>
                  </a:cubicBezTo>
                  <a:lnTo>
                    <a:pt x="12970" y="12996"/>
                  </a:lnTo>
                  <a:lnTo>
                    <a:pt x="6182" y="14554"/>
                  </a:lnTo>
                  <a:lnTo>
                    <a:pt x="2906" y="0"/>
                  </a:ln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2109575" y="1882800"/>
              <a:ext cx="789800" cy="471525"/>
            </a:xfrm>
            <a:custGeom>
              <a:avLst/>
              <a:gdLst/>
              <a:ahLst/>
              <a:cxnLst/>
              <a:rect l="l" t="t" r="r" b="b"/>
              <a:pathLst>
                <a:path w="31592" h="18861" extrusionOk="0">
                  <a:moveTo>
                    <a:pt x="31592" y="1"/>
                  </a:moveTo>
                  <a:lnTo>
                    <a:pt x="31592" y="1"/>
                  </a:lnTo>
                  <a:cubicBezTo>
                    <a:pt x="31592" y="1"/>
                    <a:pt x="30429" y="423"/>
                    <a:pt x="29848" y="2087"/>
                  </a:cubicBezTo>
                  <a:cubicBezTo>
                    <a:pt x="28607" y="5574"/>
                    <a:pt x="27656" y="6842"/>
                    <a:pt x="27656" y="6842"/>
                  </a:cubicBezTo>
                  <a:lnTo>
                    <a:pt x="1294" y="13366"/>
                  </a:lnTo>
                  <a:lnTo>
                    <a:pt x="0" y="18860"/>
                  </a:lnTo>
                  <a:lnTo>
                    <a:pt x="29082" y="9431"/>
                  </a:lnTo>
                  <a:cubicBezTo>
                    <a:pt x="29082" y="9431"/>
                    <a:pt x="30033" y="9404"/>
                    <a:pt x="30667" y="5812"/>
                  </a:cubicBezTo>
                  <a:cubicBezTo>
                    <a:pt x="31301" y="2220"/>
                    <a:pt x="31592" y="1"/>
                    <a:pt x="31592" y="1"/>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280825" y="2192500"/>
              <a:ext cx="967450" cy="875675"/>
            </a:xfrm>
            <a:custGeom>
              <a:avLst/>
              <a:gdLst/>
              <a:ahLst/>
              <a:cxnLst/>
              <a:rect l="l" t="t" r="r" b="b"/>
              <a:pathLst>
                <a:path w="38698" h="35027" extrusionOk="0">
                  <a:moveTo>
                    <a:pt x="30509" y="33705"/>
                  </a:moveTo>
                  <a:cubicBezTo>
                    <a:pt x="30509" y="33705"/>
                    <a:pt x="30474" y="33733"/>
                    <a:pt x="30350" y="33768"/>
                  </a:cubicBezTo>
                  <a:lnTo>
                    <a:pt x="30350" y="33768"/>
                  </a:lnTo>
                  <a:cubicBezTo>
                    <a:pt x="30378" y="33903"/>
                    <a:pt x="30403" y="33950"/>
                    <a:pt x="30425" y="33950"/>
                  </a:cubicBezTo>
                  <a:cubicBezTo>
                    <a:pt x="30476" y="33950"/>
                    <a:pt x="30509" y="33705"/>
                    <a:pt x="30509" y="33705"/>
                  </a:cubicBezTo>
                  <a:close/>
                  <a:moveTo>
                    <a:pt x="37773" y="1"/>
                  </a:moveTo>
                  <a:cubicBezTo>
                    <a:pt x="37773" y="1"/>
                    <a:pt x="24618" y="846"/>
                    <a:pt x="17169" y="3091"/>
                  </a:cubicBezTo>
                  <a:cubicBezTo>
                    <a:pt x="9694" y="5337"/>
                    <a:pt x="0" y="8401"/>
                    <a:pt x="0" y="8401"/>
                  </a:cubicBezTo>
                  <a:lnTo>
                    <a:pt x="1427" y="15215"/>
                  </a:lnTo>
                  <a:cubicBezTo>
                    <a:pt x="1427" y="15215"/>
                    <a:pt x="2902" y="14800"/>
                    <a:pt x="5060" y="14800"/>
                  </a:cubicBezTo>
                  <a:cubicBezTo>
                    <a:pt x="5930" y="14800"/>
                    <a:pt x="6911" y="14867"/>
                    <a:pt x="7951" y="15057"/>
                  </a:cubicBezTo>
                  <a:cubicBezTo>
                    <a:pt x="11596" y="15717"/>
                    <a:pt x="12521" y="23721"/>
                    <a:pt x="12811" y="25385"/>
                  </a:cubicBezTo>
                  <a:cubicBezTo>
                    <a:pt x="13736" y="30324"/>
                    <a:pt x="13498" y="35026"/>
                    <a:pt x="13498" y="35026"/>
                  </a:cubicBezTo>
                  <a:cubicBezTo>
                    <a:pt x="13498" y="35026"/>
                    <a:pt x="15542" y="33329"/>
                    <a:pt x="20338" y="33329"/>
                  </a:cubicBezTo>
                  <a:cubicBezTo>
                    <a:pt x="21155" y="33329"/>
                    <a:pt x="22053" y="33379"/>
                    <a:pt x="23033" y="33494"/>
                  </a:cubicBezTo>
                  <a:cubicBezTo>
                    <a:pt x="25764" y="33815"/>
                    <a:pt x="27509" y="33911"/>
                    <a:pt x="28619" y="33911"/>
                  </a:cubicBezTo>
                  <a:cubicBezTo>
                    <a:pt x="29652" y="33911"/>
                    <a:pt x="30135" y="33828"/>
                    <a:pt x="30350" y="33768"/>
                  </a:cubicBezTo>
                  <a:lnTo>
                    <a:pt x="30350" y="33768"/>
                  </a:lnTo>
                  <a:cubicBezTo>
                    <a:pt x="30239" y="33218"/>
                    <a:pt x="30095" y="31212"/>
                    <a:pt x="30007" y="24989"/>
                  </a:cubicBezTo>
                  <a:cubicBezTo>
                    <a:pt x="29954" y="21740"/>
                    <a:pt x="30931" y="15797"/>
                    <a:pt x="31011" y="12706"/>
                  </a:cubicBezTo>
                  <a:cubicBezTo>
                    <a:pt x="31037" y="9695"/>
                    <a:pt x="31750" y="8533"/>
                    <a:pt x="32622" y="7846"/>
                  </a:cubicBezTo>
                  <a:cubicBezTo>
                    <a:pt x="34788" y="6103"/>
                    <a:pt x="38697" y="5654"/>
                    <a:pt x="38697" y="5654"/>
                  </a:cubicBezTo>
                  <a:lnTo>
                    <a:pt x="37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253750" y="2200425"/>
              <a:ext cx="988575" cy="236450"/>
            </a:xfrm>
            <a:custGeom>
              <a:avLst/>
              <a:gdLst/>
              <a:ahLst/>
              <a:cxnLst/>
              <a:rect l="l" t="t" r="r" b="b"/>
              <a:pathLst>
                <a:path w="39543" h="9458" extrusionOk="0">
                  <a:moveTo>
                    <a:pt x="39278" y="1"/>
                  </a:moveTo>
                  <a:cubicBezTo>
                    <a:pt x="39278" y="1"/>
                    <a:pt x="27260" y="1269"/>
                    <a:pt x="21396" y="2589"/>
                  </a:cubicBezTo>
                  <a:cubicBezTo>
                    <a:pt x="15505" y="3910"/>
                    <a:pt x="0" y="8691"/>
                    <a:pt x="0" y="8691"/>
                  </a:cubicBezTo>
                  <a:lnTo>
                    <a:pt x="1400" y="9457"/>
                  </a:lnTo>
                  <a:cubicBezTo>
                    <a:pt x="1400" y="9457"/>
                    <a:pt x="16826" y="4729"/>
                    <a:pt x="22796" y="3567"/>
                  </a:cubicBezTo>
                  <a:cubicBezTo>
                    <a:pt x="28792" y="2431"/>
                    <a:pt x="39542" y="1110"/>
                    <a:pt x="39542" y="1110"/>
                  </a:cubicBezTo>
                  <a:lnTo>
                    <a:pt x="392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681000" y="2256650"/>
              <a:ext cx="182950" cy="82625"/>
            </a:xfrm>
            <a:custGeom>
              <a:avLst/>
              <a:gdLst/>
              <a:ahLst/>
              <a:cxnLst/>
              <a:rect l="l" t="t" r="r" b="b"/>
              <a:pathLst>
                <a:path w="7318" h="3305" extrusionOk="0">
                  <a:moveTo>
                    <a:pt x="4526" y="1"/>
                  </a:moveTo>
                  <a:cubicBezTo>
                    <a:pt x="4178" y="1"/>
                    <a:pt x="3811" y="25"/>
                    <a:pt x="3434" y="76"/>
                  </a:cubicBezTo>
                  <a:cubicBezTo>
                    <a:pt x="1479" y="367"/>
                    <a:pt x="0" y="1318"/>
                    <a:pt x="132" y="2163"/>
                  </a:cubicBezTo>
                  <a:cubicBezTo>
                    <a:pt x="238" y="2861"/>
                    <a:pt x="1343" y="3305"/>
                    <a:pt x="2783" y="3305"/>
                  </a:cubicBezTo>
                  <a:cubicBezTo>
                    <a:pt x="3141" y="3305"/>
                    <a:pt x="3520" y="3278"/>
                    <a:pt x="3910" y="3220"/>
                  </a:cubicBezTo>
                  <a:cubicBezTo>
                    <a:pt x="5838" y="2929"/>
                    <a:pt x="7317" y="2005"/>
                    <a:pt x="7185" y="1133"/>
                  </a:cubicBezTo>
                  <a:cubicBezTo>
                    <a:pt x="7100" y="429"/>
                    <a:pt x="5982" y="1"/>
                    <a:pt x="4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1484200" y="3288050"/>
              <a:ext cx="315025" cy="639875"/>
            </a:xfrm>
            <a:custGeom>
              <a:avLst/>
              <a:gdLst/>
              <a:ahLst/>
              <a:cxnLst/>
              <a:rect l="l" t="t" r="r" b="b"/>
              <a:pathLst>
                <a:path w="12601" h="25595" extrusionOk="0">
                  <a:moveTo>
                    <a:pt x="12600" y="0"/>
                  </a:moveTo>
                  <a:lnTo>
                    <a:pt x="2299" y="2325"/>
                  </a:lnTo>
                  <a:cubicBezTo>
                    <a:pt x="2299" y="2325"/>
                    <a:pt x="1084" y="5547"/>
                    <a:pt x="556" y="12943"/>
                  </a:cubicBezTo>
                  <a:cubicBezTo>
                    <a:pt x="1" y="20339"/>
                    <a:pt x="212" y="24856"/>
                    <a:pt x="212" y="24856"/>
                  </a:cubicBezTo>
                  <a:cubicBezTo>
                    <a:pt x="212" y="24856"/>
                    <a:pt x="1875" y="25594"/>
                    <a:pt x="3687" y="25594"/>
                  </a:cubicBezTo>
                  <a:cubicBezTo>
                    <a:pt x="5071" y="25594"/>
                    <a:pt x="6542" y="25163"/>
                    <a:pt x="7423" y="23641"/>
                  </a:cubicBezTo>
                  <a:cubicBezTo>
                    <a:pt x="9404" y="20101"/>
                    <a:pt x="12600" y="0"/>
                    <a:pt x="12600"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060925" y="3730250"/>
              <a:ext cx="646825" cy="193200"/>
            </a:xfrm>
            <a:custGeom>
              <a:avLst/>
              <a:gdLst/>
              <a:ahLst/>
              <a:cxnLst/>
              <a:rect l="l" t="t" r="r" b="b"/>
              <a:pathLst>
                <a:path w="25873" h="7728" extrusionOk="0">
                  <a:moveTo>
                    <a:pt x="13649" y="0"/>
                  </a:moveTo>
                  <a:cubicBezTo>
                    <a:pt x="8215" y="0"/>
                    <a:pt x="0" y="3311"/>
                    <a:pt x="0" y="3311"/>
                  </a:cubicBezTo>
                  <a:lnTo>
                    <a:pt x="449" y="5953"/>
                  </a:lnTo>
                  <a:cubicBezTo>
                    <a:pt x="449" y="5953"/>
                    <a:pt x="14475" y="7485"/>
                    <a:pt x="20207" y="7723"/>
                  </a:cubicBezTo>
                  <a:cubicBezTo>
                    <a:pt x="20295" y="7726"/>
                    <a:pt x="20382" y="7728"/>
                    <a:pt x="20466" y="7728"/>
                  </a:cubicBezTo>
                  <a:cubicBezTo>
                    <a:pt x="25873" y="7728"/>
                    <a:pt x="22845" y="322"/>
                    <a:pt x="14132" y="10"/>
                  </a:cubicBezTo>
                  <a:cubicBezTo>
                    <a:pt x="13974" y="3"/>
                    <a:pt x="13813" y="0"/>
                    <a:pt x="13649"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1798550" y="3144750"/>
              <a:ext cx="596975" cy="978675"/>
            </a:xfrm>
            <a:custGeom>
              <a:avLst/>
              <a:gdLst/>
              <a:ahLst/>
              <a:cxnLst/>
              <a:rect l="l" t="t" r="r" b="b"/>
              <a:pathLst>
                <a:path w="23879" h="39147" extrusionOk="0">
                  <a:moveTo>
                    <a:pt x="9826" y="0"/>
                  </a:moveTo>
                  <a:lnTo>
                    <a:pt x="0" y="5758"/>
                  </a:lnTo>
                  <a:cubicBezTo>
                    <a:pt x="0" y="5758"/>
                    <a:pt x="14686" y="18358"/>
                    <a:pt x="15796" y="20339"/>
                  </a:cubicBezTo>
                  <a:cubicBezTo>
                    <a:pt x="15796" y="20339"/>
                    <a:pt x="13339" y="22162"/>
                    <a:pt x="11781" y="24697"/>
                  </a:cubicBezTo>
                  <a:cubicBezTo>
                    <a:pt x="10222" y="27260"/>
                    <a:pt x="4649" y="36690"/>
                    <a:pt x="4649" y="36690"/>
                  </a:cubicBezTo>
                  <a:lnTo>
                    <a:pt x="7185" y="39146"/>
                  </a:lnTo>
                  <a:cubicBezTo>
                    <a:pt x="7185" y="39146"/>
                    <a:pt x="13630" y="33124"/>
                    <a:pt x="18437" y="27973"/>
                  </a:cubicBezTo>
                  <a:cubicBezTo>
                    <a:pt x="21422" y="24830"/>
                    <a:pt x="23879" y="22531"/>
                    <a:pt x="23641" y="20577"/>
                  </a:cubicBezTo>
                  <a:cubicBezTo>
                    <a:pt x="23007" y="15637"/>
                    <a:pt x="9826" y="0"/>
                    <a:pt x="9826"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703450" y="2164125"/>
              <a:ext cx="177650" cy="161225"/>
            </a:xfrm>
            <a:custGeom>
              <a:avLst/>
              <a:gdLst/>
              <a:ahLst/>
              <a:cxnLst/>
              <a:rect l="l" t="t" r="r" b="b"/>
              <a:pathLst>
                <a:path w="7106" h="6449" extrusionOk="0">
                  <a:moveTo>
                    <a:pt x="1110" y="0"/>
                  </a:moveTo>
                  <a:lnTo>
                    <a:pt x="0" y="5257"/>
                  </a:lnTo>
                  <a:cubicBezTo>
                    <a:pt x="0" y="5257"/>
                    <a:pt x="349" y="6449"/>
                    <a:pt x="2101" y="6449"/>
                  </a:cubicBezTo>
                  <a:cubicBezTo>
                    <a:pt x="2451" y="6449"/>
                    <a:pt x="2858" y="6401"/>
                    <a:pt x="3329" y="6287"/>
                  </a:cubicBezTo>
                  <a:cubicBezTo>
                    <a:pt x="6181" y="5600"/>
                    <a:pt x="5732" y="4279"/>
                    <a:pt x="5732" y="4279"/>
                  </a:cubicBezTo>
                  <a:cubicBezTo>
                    <a:pt x="5732" y="4279"/>
                    <a:pt x="5442" y="2166"/>
                    <a:pt x="6234" y="1532"/>
                  </a:cubicBezTo>
                  <a:cubicBezTo>
                    <a:pt x="7106" y="898"/>
                    <a:pt x="1110" y="0"/>
                    <a:pt x="1110"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75075" y="1853750"/>
              <a:ext cx="206050" cy="203400"/>
            </a:xfrm>
            <a:custGeom>
              <a:avLst/>
              <a:gdLst/>
              <a:ahLst/>
              <a:cxnLst/>
              <a:rect l="l" t="t" r="r" b="b"/>
              <a:pathLst>
                <a:path w="8242" h="8136" extrusionOk="0">
                  <a:moveTo>
                    <a:pt x="6630" y="0"/>
                  </a:moveTo>
                  <a:lnTo>
                    <a:pt x="0" y="6498"/>
                  </a:lnTo>
                  <a:lnTo>
                    <a:pt x="1612" y="8136"/>
                  </a:lnTo>
                  <a:lnTo>
                    <a:pt x="8242" y="1638"/>
                  </a:lnTo>
                  <a:lnTo>
                    <a:pt x="6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1141475" y="1797625"/>
              <a:ext cx="92475" cy="97750"/>
            </a:xfrm>
            <a:custGeom>
              <a:avLst/>
              <a:gdLst/>
              <a:ahLst/>
              <a:cxnLst/>
              <a:rect l="l" t="t" r="r" b="b"/>
              <a:pathLst>
                <a:path w="3699" h="3910" extrusionOk="0">
                  <a:moveTo>
                    <a:pt x="3699" y="0"/>
                  </a:moveTo>
                  <a:lnTo>
                    <a:pt x="1" y="2219"/>
                  </a:lnTo>
                  <a:lnTo>
                    <a:pt x="1612" y="3910"/>
                  </a:lnTo>
                  <a:lnTo>
                    <a:pt x="36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1195625" y="1594900"/>
              <a:ext cx="250300" cy="245000"/>
            </a:xfrm>
            <a:custGeom>
              <a:avLst/>
              <a:gdLst/>
              <a:ahLst/>
              <a:cxnLst/>
              <a:rect l="l" t="t" r="r" b="b"/>
              <a:pathLst>
                <a:path w="10012" h="9800" extrusionOk="0">
                  <a:moveTo>
                    <a:pt x="9800" y="0"/>
                  </a:moveTo>
                  <a:lnTo>
                    <a:pt x="1" y="9588"/>
                  </a:lnTo>
                  <a:lnTo>
                    <a:pt x="212" y="9800"/>
                  </a:lnTo>
                  <a:lnTo>
                    <a:pt x="10012" y="238"/>
                  </a:lnTo>
                  <a:lnTo>
                    <a:pt x="9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1432700" y="1357250"/>
              <a:ext cx="264825" cy="254825"/>
            </a:xfrm>
            <a:custGeom>
              <a:avLst/>
              <a:gdLst/>
              <a:ahLst/>
              <a:cxnLst/>
              <a:rect l="l" t="t" r="r" b="b"/>
              <a:pathLst>
                <a:path w="10593" h="10193" extrusionOk="0">
                  <a:moveTo>
                    <a:pt x="8876" y="314"/>
                  </a:moveTo>
                  <a:cubicBezTo>
                    <a:pt x="9298" y="314"/>
                    <a:pt x="9642" y="420"/>
                    <a:pt x="9827" y="657"/>
                  </a:cubicBezTo>
                  <a:cubicBezTo>
                    <a:pt x="10276" y="1106"/>
                    <a:pt x="10223" y="2004"/>
                    <a:pt x="9747" y="3167"/>
                  </a:cubicBezTo>
                  <a:cubicBezTo>
                    <a:pt x="9245" y="4355"/>
                    <a:pt x="8242" y="5702"/>
                    <a:pt x="7027" y="6891"/>
                  </a:cubicBezTo>
                  <a:cubicBezTo>
                    <a:pt x="5123" y="8734"/>
                    <a:pt x="3001" y="9894"/>
                    <a:pt x="1675" y="9894"/>
                  </a:cubicBezTo>
                  <a:cubicBezTo>
                    <a:pt x="1271" y="9894"/>
                    <a:pt x="942" y="9787"/>
                    <a:pt x="714" y="9559"/>
                  </a:cubicBezTo>
                  <a:cubicBezTo>
                    <a:pt x="291" y="9110"/>
                    <a:pt x="317" y="8212"/>
                    <a:pt x="819" y="7050"/>
                  </a:cubicBezTo>
                  <a:cubicBezTo>
                    <a:pt x="1321" y="5861"/>
                    <a:pt x="2299" y="4514"/>
                    <a:pt x="3540" y="3325"/>
                  </a:cubicBezTo>
                  <a:cubicBezTo>
                    <a:pt x="4755" y="2110"/>
                    <a:pt x="6102" y="1186"/>
                    <a:pt x="7317" y="684"/>
                  </a:cubicBezTo>
                  <a:cubicBezTo>
                    <a:pt x="7925" y="446"/>
                    <a:pt x="8453" y="314"/>
                    <a:pt x="8876" y="314"/>
                  </a:cubicBezTo>
                  <a:close/>
                  <a:moveTo>
                    <a:pt x="8911" y="0"/>
                  </a:moveTo>
                  <a:cubicBezTo>
                    <a:pt x="8432" y="0"/>
                    <a:pt x="7864" y="132"/>
                    <a:pt x="7238" y="393"/>
                  </a:cubicBezTo>
                  <a:cubicBezTo>
                    <a:pt x="5970" y="921"/>
                    <a:pt x="4597" y="1872"/>
                    <a:pt x="3329" y="3087"/>
                  </a:cubicBezTo>
                  <a:cubicBezTo>
                    <a:pt x="2087" y="4329"/>
                    <a:pt x="1083" y="5702"/>
                    <a:pt x="555" y="6917"/>
                  </a:cubicBezTo>
                  <a:cubicBezTo>
                    <a:pt x="0" y="8212"/>
                    <a:pt x="0" y="9215"/>
                    <a:pt x="529" y="9770"/>
                  </a:cubicBezTo>
                  <a:cubicBezTo>
                    <a:pt x="819" y="10061"/>
                    <a:pt x="1216" y="10193"/>
                    <a:pt x="1717" y="10193"/>
                  </a:cubicBezTo>
                  <a:cubicBezTo>
                    <a:pt x="3117" y="10193"/>
                    <a:pt x="5283" y="9031"/>
                    <a:pt x="7264" y="7102"/>
                  </a:cubicBezTo>
                  <a:cubicBezTo>
                    <a:pt x="8506" y="5861"/>
                    <a:pt x="9510" y="4487"/>
                    <a:pt x="10038" y="3272"/>
                  </a:cubicBezTo>
                  <a:cubicBezTo>
                    <a:pt x="10593" y="1978"/>
                    <a:pt x="10593" y="974"/>
                    <a:pt x="10064" y="420"/>
                  </a:cubicBezTo>
                  <a:cubicBezTo>
                    <a:pt x="9797" y="139"/>
                    <a:pt x="9401" y="0"/>
                    <a:pt x="89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1519200" y="3032475"/>
              <a:ext cx="657750" cy="416050"/>
            </a:xfrm>
            <a:custGeom>
              <a:avLst/>
              <a:gdLst/>
              <a:ahLst/>
              <a:cxnLst/>
              <a:rect l="l" t="t" r="r" b="b"/>
              <a:pathLst>
                <a:path w="26310" h="16642" extrusionOk="0">
                  <a:moveTo>
                    <a:pt x="20894" y="1"/>
                  </a:moveTo>
                  <a:cubicBezTo>
                    <a:pt x="20894" y="1"/>
                    <a:pt x="17935" y="1146"/>
                    <a:pt x="12924" y="1146"/>
                  </a:cubicBezTo>
                  <a:cubicBezTo>
                    <a:pt x="12663" y="1146"/>
                    <a:pt x="12397" y="1143"/>
                    <a:pt x="12125" y="1137"/>
                  </a:cubicBezTo>
                  <a:cubicBezTo>
                    <a:pt x="11514" y="1128"/>
                    <a:pt x="10939" y="1124"/>
                    <a:pt x="10398" y="1124"/>
                  </a:cubicBezTo>
                  <a:cubicBezTo>
                    <a:pt x="6071" y="1124"/>
                    <a:pt x="3963" y="1374"/>
                    <a:pt x="3963" y="1374"/>
                  </a:cubicBezTo>
                  <a:cubicBezTo>
                    <a:pt x="3963" y="1374"/>
                    <a:pt x="1691" y="3144"/>
                    <a:pt x="978" y="7714"/>
                  </a:cubicBezTo>
                  <a:cubicBezTo>
                    <a:pt x="318" y="12231"/>
                    <a:pt x="1" y="15902"/>
                    <a:pt x="1" y="15902"/>
                  </a:cubicBezTo>
                  <a:cubicBezTo>
                    <a:pt x="1" y="15902"/>
                    <a:pt x="2154" y="15240"/>
                    <a:pt x="4760" y="15240"/>
                  </a:cubicBezTo>
                  <a:cubicBezTo>
                    <a:pt x="6570" y="15240"/>
                    <a:pt x="8598" y="15559"/>
                    <a:pt x="10276" y="16642"/>
                  </a:cubicBezTo>
                  <a:lnTo>
                    <a:pt x="11597" y="12231"/>
                  </a:lnTo>
                  <a:lnTo>
                    <a:pt x="18227" y="16430"/>
                  </a:lnTo>
                  <a:cubicBezTo>
                    <a:pt x="18227" y="16430"/>
                    <a:pt x="20683" y="13868"/>
                    <a:pt x="22427" y="12653"/>
                  </a:cubicBezTo>
                  <a:cubicBezTo>
                    <a:pt x="24170" y="11438"/>
                    <a:pt x="26309" y="10883"/>
                    <a:pt x="26309" y="10883"/>
                  </a:cubicBezTo>
                  <a:cubicBezTo>
                    <a:pt x="26309" y="10883"/>
                    <a:pt x="23879" y="7106"/>
                    <a:pt x="23166" y="5785"/>
                  </a:cubicBezTo>
                  <a:cubicBezTo>
                    <a:pt x="22506" y="4465"/>
                    <a:pt x="20894" y="1"/>
                    <a:pt x="20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1809775" y="3261625"/>
              <a:ext cx="63400" cy="76625"/>
            </a:xfrm>
            <a:custGeom>
              <a:avLst/>
              <a:gdLst/>
              <a:ahLst/>
              <a:cxnLst/>
              <a:rect l="l" t="t" r="r" b="b"/>
              <a:pathLst>
                <a:path w="2536" h="3065" fill="none" extrusionOk="0">
                  <a:moveTo>
                    <a:pt x="0" y="3065"/>
                  </a:moveTo>
                  <a:cubicBezTo>
                    <a:pt x="0" y="3065"/>
                    <a:pt x="634" y="2431"/>
                    <a:pt x="2536" y="0"/>
                  </a:cubicBezTo>
                </a:path>
              </a:pathLst>
            </a:custGeom>
            <a:noFill/>
            <a:ln w="7275" cap="flat" cmpd="sng">
              <a:solidFill>
                <a:schemeClr val="dk1"/>
              </a:solidFill>
              <a:prstDash val="solid"/>
              <a:miter lim="264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01100" y="3772100"/>
              <a:ext cx="188250" cy="260300"/>
            </a:xfrm>
            <a:custGeom>
              <a:avLst/>
              <a:gdLst/>
              <a:ahLst/>
              <a:cxnLst/>
              <a:rect l="l" t="t" r="r" b="b"/>
              <a:pathLst>
                <a:path w="7530" h="10412" extrusionOk="0">
                  <a:moveTo>
                    <a:pt x="4219" y="0"/>
                  </a:moveTo>
                  <a:cubicBezTo>
                    <a:pt x="3569" y="0"/>
                    <a:pt x="3012" y="132"/>
                    <a:pt x="3012" y="132"/>
                  </a:cubicBezTo>
                  <a:cubicBezTo>
                    <a:pt x="3012" y="132"/>
                    <a:pt x="1903" y="1585"/>
                    <a:pt x="1744" y="2905"/>
                  </a:cubicBezTo>
                  <a:cubicBezTo>
                    <a:pt x="1586" y="4226"/>
                    <a:pt x="1" y="6867"/>
                    <a:pt x="1" y="8188"/>
                  </a:cubicBezTo>
                  <a:cubicBezTo>
                    <a:pt x="1" y="9309"/>
                    <a:pt x="953" y="10412"/>
                    <a:pt x="1903" y="10412"/>
                  </a:cubicBezTo>
                  <a:cubicBezTo>
                    <a:pt x="2072" y="10412"/>
                    <a:pt x="2241" y="10377"/>
                    <a:pt x="2405" y="10301"/>
                  </a:cubicBezTo>
                  <a:cubicBezTo>
                    <a:pt x="3435" y="9879"/>
                    <a:pt x="4333" y="7237"/>
                    <a:pt x="4861" y="6445"/>
                  </a:cubicBezTo>
                  <a:cubicBezTo>
                    <a:pt x="5389" y="5652"/>
                    <a:pt x="7529" y="4332"/>
                    <a:pt x="7529" y="4332"/>
                  </a:cubicBezTo>
                  <a:lnTo>
                    <a:pt x="7238" y="1294"/>
                  </a:lnTo>
                  <a:cubicBezTo>
                    <a:pt x="7238" y="1294"/>
                    <a:pt x="6367" y="660"/>
                    <a:pt x="5416" y="211"/>
                  </a:cubicBezTo>
                  <a:cubicBezTo>
                    <a:pt x="5054" y="50"/>
                    <a:pt x="4619" y="0"/>
                    <a:pt x="4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1801850" y="4059325"/>
              <a:ext cx="206700" cy="295375"/>
            </a:xfrm>
            <a:custGeom>
              <a:avLst/>
              <a:gdLst/>
              <a:ahLst/>
              <a:cxnLst/>
              <a:rect l="l" t="t" r="r" b="b"/>
              <a:pathLst>
                <a:path w="8268" h="11815" extrusionOk="0">
                  <a:moveTo>
                    <a:pt x="4842" y="0"/>
                  </a:moveTo>
                  <a:cubicBezTo>
                    <a:pt x="4474" y="0"/>
                    <a:pt x="2744" y="42"/>
                    <a:pt x="1453" y="793"/>
                  </a:cubicBezTo>
                  <a:cubicBezTo>
                    <a:pt x="0" y="1691"/>
                    <a:pt x="555" y="3276"/>
                    <a:pt x="1374" y="4571"/>
                  </a:cubicBezTo>
                  <a:cubicBezTo>
                    <a:pt x="2192" y="5838"/>
                    <a:pt x="2826" y="5521"/>
                    <a:pt x="3170" y="6235"/>
                  </a:cubicBezTo>
                  <a:cubicBezTo>
                    <a:pt x="3480" y="6959"/>
                    <a:pt x="5489" y="11814"/>
                    <a:pt x="6837" y="11814"/>
                  </a:cubicBezTo>
                  <a:cubicBezTo>
                    <a:pt x="6865" y="11814"/>
                    <a:pt x="6893" y="11812"/>
                    <a:pt x="6921" y="11808"/>
                  </a:cubicBezTo>
                  <a:cubicBezTo>
                    <a:pt x="8268" y="11570"/>
                    <a:pt x="7713" y="10012"/>
                    <a:pt x="7475" y="8110"/>
                  </a:cubicBezTo>
                  <a:cubicBezTo>
                    <a:pt x="7264" y="6182"/>
                    <a:pt x="6762" y="3593"/>
                    <a:pt x="7264" y="2722"/>
                  </a:cubicBezTo>
                  <a:cubicBezTo>
                    <a:pt x="7713" y="1850"/>
                    <a:pt x="4913" y="1"/>
                    <a:pt x="4913" y="1"/>
                  </a:cubicBezTo>
                  <a:cubicBezTo>
                    <a:pt x="4913" y="1"/>
                    <a:pt x="4888" y="0"/>
                    <a:pt x="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1565425" y="1918350"/>
              <a:ext cx="350025" cy="311400"/>
            </a:xfrm>
            <a:custGeom>
              <a:avLst/>
              <a:gdLst/>
              <a:ahLst/>
              <a:cxnLst/>
              <a:rect l="l" t="t" r="r" b="b"/>
              <a:pathLst>
                <a:path w="14001" h="12456" extrusionOk="0">
                  <a:moveTo>
                    <a:pt x="7638" y="1"/>
                  </a:moveTo>
                  <a:cubicBezTo>
                    <a:pt x="6711" y="1"/>
                    <a:pt x="5661" y="292"/>
                    <a:pt x="4491" y="956"/>
                  </a:cubicBezTo>
                  <a:cubicBezTo>
                    <a:pt x="1" y="3571"/>
                    <a:pt x="1163" y="7824"/>
                    <a:pt x="3910" y="10703"/>
                  </a:cubicBezTo>
                  <a:cubicBezTo>
                    <a:pt x="5226" y="12064"/>
                    <a:pt x="6945" y="12456"/>
                    <a:pt x="8548" y="12456"/>
                  </a:cubicBezTo>
                  <a:cubicBezTo>
                    <a:pt x="10679" y="12456"/>
                    <a:pt x="12605" y="11763"/>
                    <a:pt x="13102" y="11733"/>
                  </a:cubicBezTo>
                  <a:cubicBezTo>
                    <a:pt x="14000" y="11654"/>
                    <a:pt x="13366" y="9118"/>
                    <a:pt x="12548" y="5261"/>
                  </a:cubicBezTo>
                  <a:cubicBezTo>
                    <a:pt x="11941" y="2385"/>
                    <a:pt x="10290" y="1"/>
                    <a:pt x="7638" y="1"/>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873150" y="2045250"/>
              <a:ext cx="50875" cy="75300"/>
            </a:xfrm>
            <a:custGeom>
              <a:avLst/>
              <a:gdLst/>
              <a:ahLst/>
              <a:cxnLst/>
              <a:rect l="l" t="t" r="r" b="b"/>
              <a:pathLst>
                <a:path w="2035" h="3012" extrusionOk="0">
                  <a:moveTo>
                    <a:pt x="1" y="1"/>
                  </a:moveTo>
                  <a:lnTo>
                    <a:pt x="450" y="3012"/>
                  </a:lnTo>
                  <a:lnTo>
                    <a:pt x="2035" y="2193"/>
                  </a:lnTo>
                  <a:lnTo>
                    <a:pt x="1" y="1"/>
                  </a:ln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1570050" y="1911225"/>
              <a:ext cx="265500" cy="325025"/>
            </a:xfrm>
            <a:custGeom>
              <a:avLst/>
              <a:gdLst/>
              <a:ahLst/>
              <a:cxnLst/>
              <a:rect l="l" t="t" r="r" b="b"/>
              <a:pathLst>
                <a:path w="10620" h="13001" extrusionOk="0">
                  <a:moveTo>
                    <a:pt x="7061" y="0"/>
                  </a:moveTo>
                  <a:cubicBezTo>
                    <a:pt x="5807" y="0"/>
                    <a:pt x="4567" y="329"/>
                    <a:pt x="3778" y="818"/>
                  </a:cubicBezTo>
                  <a:cubicBezTo>
                    <a:pt x="1031" y="2482"/>
                    <a:pt x="1" y="4622"/>
                    <a:pt x="370" y="6946"/>
                  </a:cubicBezTo>
                  <a:cubicBezTo>
                    <a:pt x="866" y="9942"/>
                    <a:pt x="3551" y="13000"/>
                    <a:pt x="5475" y="13000"/>
                  </a:cubicBezTo>
                  <a:cubicBezTo>
                    <a:pt x="5706" y="13000"/>
                    <a:pt x="5925" y="12956"/>
                    <a:pt x="6129" y="12863"/>
                  </a:cubicBezTo>
                  <a:cubicBezTo>
                    <a:pt x="7344" y="12229"/>
                    <a:pt x="6551" y="7316"/>
                    <a:pt x="6551" y="7316"/>
                  </a:cubicBezTo>
                  <a:lnTo>
                    <a:pt x="6551" y="7316"/>
                  </a:lnTo>
                  <a:cubicBezTo>
                    <a:pt x="6552" y="7316"/>
                    <a:pt x="7438" y="8319"/>
                    <a:pt x="8112" y="8319"/>
                  </a:cubicBezTo>
                  <a:cubicBezTo>
                    <a:pt x="8346" y="8319"/>
                    <a:pt x="8555" y="8198"/>
                    <a:pt x="8691" y="7871"/>
                  </a:cubicBezTo>
                  <a:cubicBezTo>
                    <a:pt x="9193" y="6629"/>
                    <a:pt x="8163" y="4094"/>
                    <a:pt x="8163" y="4094"/>
                  </a:cubicBezTo>
                  <a:cubicBezTo>
                    <a:pt x="8163" y="4094"/>
                    <a:pt x="8691" y="2403"/>
                    <a:pt x="9668" y="1796"/>
                  </a:cubicBezTo>
                  <a:cubicBezTo>
                    <a:pt x="10619" y="1215"/>
                    <a:pt x="10593" y="1030"/>
                    <a:pt x="9483" y="501"/>
                  </a:cubicBezTo>
                  <a:cubicBezTo>
                    <a:pt x="8760" y="150"/>
                    <a:pt x="7908" y="0"/>
                    <a:pt x="7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1707400" y="2082300"/>
              <a:ext cx="89175" cy="91025"/>
            </a:xfrm>
            <a:custGeom>
              <a:avLst/>
              <a:gdLst/>
              <a:ahLst/>
              <a:cxnLst/>
              <a:rect l="l" t="t" r="r" b="b"/>
              <a:pathLst>
                <a:path w="3567" h="3641" extrusionOk="0">
                  <a:moveTo>
                    <a:pt x="1416" y="0"/>
                  </a:moveTo>
                  <a:cubicBezTo>
                    <a:pt x="1226" y="0"/>
                    <a:pt x="1042" y="42"/>
                    <a:pt x="873" y="130"/>
                  </a:cubicBezTo>
                  <a:cubicBezTo>
                    <a:pt x="186" y="526"/>
                    <a:pt x="1" y="1583"/>
                    <a:pt x="503" y="2507"/>
                  </a:cubicBezTo>
                  <a:cubicBezTo>
                    <a:pt x="885" y="3212"/>
                    <a:pt x="1544" y="3640"/>
                    <a:pt x="2152" y="3640"/>
                  </a:cubicBezTo>
                  <a:cubicBezTo>
                    <a:pt x="2341" y="3640"/>
                    <a:pt x="2526" y="3599"/>
                    <a:pt x="2695" y="3511"/>
                  </a:cubicBezTo>
                  <a:cubicBezTo>
                    <a:pt x="3408" y="3141"/>
                    <a:pt x="3567" y="2058"/>
                    <a:pt x="3065" y="1134"/>
                  </a:cubicBezTo>
                  <a:cubicBezTo>
                    <a:pt x="2682" y="429"/>
                    <a:pt x="2023" y="0"/>
                    <a:pt x="1416"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1099225" y="1910475"/>
              <a:ext cx="591050" cy="296625"/>
            </a:xfrm>
            <a:custGeom>
              <a:avLst/>
              <a:gdLst/>
              <a:ahLst/>
              <a:cxnLst/>
              <a:rect l="l" t="t" r="r" b="b"/>
              <a:pathLst>
                <a:path w="23642" h="11865" extrusionOk="0">
                  <a:moveTo>
                    <a:pt x="18217" y="0"/>
                  </a:moveTo>
                  <a:cubicBezTo>
                    <a:pt x="17640" y="0"/>
                    <a:pt x="16945" y="229"/>
                    <a:pt x="16113" y="822"/>
                  </a:cubicBezTo>
                  <a:cubicBezTo>
                    <a:pt x="14845" y="1694"/>
                    <a:pt x="15241" y="3754"/>
                    <a:pt x="11623" y="4916"/>
                  </a:cubicBezTo>
                  <a:cubicBezTo>
                    <a:pt x="11206" y="5048"/>
                    <a:pt x="10835" y="5103"/>
                    <a:pt x="10498" y="5103"/>
                  </a:cubicBezTo>
                  <a:cubicBezTo>
                    <a:pt x="8726" y="5103"/>
                    <a:pt x="7895" y="3575"/>
                    <a:pt x="6349" y="3575"/>
                  </a:cubicBezTo>
                  <a:cubicBezTo>
                    <a:pt x="5652" y="3575"/>
                    <a:pt x="4810" y="3885"/>
                    <a:pt x="3672" y="4784"/>
                  </a:cubicBezTo>
                  <a:cubicBezTo>
                    <a:pt x="0" y="7690"/>
                    <a:pt x="2008" y="10014"/>
                    <a:pt x="2008" y="10014"/>
                  </a:cubicBezTo>
                  <a:cubicBezTo>
                    <a:pt x="2008" y="10014"/>
                    <a:pt x="3290" y="8377"/>
                    <a:pt x="5187" y="8377"/>
                  </a:cubicBezTo>
                  <a:cubicBezTo>
                    <a:pt x="5931" y="8377"/>
                    <a:pt x="6768" y="8628"/>
                    <a:pt x="7660" y="9327"/>
                  </a:cubicBezTo>
                  <a:cubicBezTo>
                    <a:pt x="9600" y="10860"/>
                    <a:pt x="11372" y="11865"/>
                    <a:pt x="12825" y="11865"/>
                  </a:cubicBezTo>
                  <a:cubicBezTo>
                    <a:pt x="13825" y="11865"/>
                    <a:pt x="14674" y="11388"/>
                    <a:pt x="15321" y="10278"/>
                  </a:cubicBezTo>
                  <a:cubicBezTo>
                    <a:pt x="16905" y="7584"/>
                    <a:pt x="18860" y="8799"/>
                    <a:pt x="20841" y="6924"/>
                  </a:cubicBezTo>
                  <a:cubicBezTo>
                    <a:pt x="23641" y="4203"/>
                    <a:pt x="20788" y="2671"/>
                    <a:pt x="20788" y="2671"/>
                  </a:cubicBezTo>
                  <a:cubicBezTo>
                    <a:pt x="20788" y="2671"/>
                    <a:pt x="20188" y="0"/>
                    <a:pt x="18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990250" y="1889400"/>
              <a:ext cx="118250" cy="126425"/>
            </a:xfrm>
            <a:custGeom>
              <a:avLst/>
              <a:gdLst/>
              <a:ahLst/>
              <a:cxnLst/>
              <a:rect l="l" t="t" r="r" b="b"/>
              <a:pathLst>
                <a:path w="4730" h="5057" extrusionOk="0">
                  <a:moveTo>
                    <a:pt x="3303" y="1"/>
                  </a:moveTo>
                  <a:cubicBezTo>
                    <a:pt x="2220" y="1"/>
                    <a:pt x="503" y="2088"/>
                    <a:pt x="503" y="2088"/>
                  </a:cubicBezTo>
                  <a:cubicBezTo>
                    <a:pt x="503" y="2088"/>
                    <a:pt x="1" y="4835"/>
                    <a:pt x="925" y="5046"/>
                  </a:cubicBezTo>
                  <a:cubicBezTo>
                    <a:pt x="954" y="5053"/>
                    <a:pt x="985" y="5057"/>
                    <a:pt x="1017" y="5057"/>
                  </a:cubicBezTo>
                  <a:cubicBezTo>
                    <a:pt x="2026" y="5057"/>
                    <a:pt x="4729" y="1586"/>
                    <a:pt x="4729" y="1586"/>
                  </a:cubicBezTo>
                  <a:cubicBezTo>
                    <a:pt x="4729" y="1586"/>
                    <a:pt x="4386" y="1"/>
                    <a:pt x="3303" y="1"/>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1093925" y="1905500"/>
              <a:ext cx="72675" cy="100150"/>
            </a:xfrm>
            <a:custGeom>
              <a:avLst/>
              <a:gdLst/>
              <a:ahLst/>
              <a:cxnLst/>
              <a:rect l="l" t="t" r="r" b="b"/>
              <a:pathLst>
                <a:path w="2907" h="4006" extrusionOk="0">
                  <a:moveTo>
                    <a:pt x="2450" y="0"/>
                  </a:moveTo>
                  <a:cubicBezTo>
                    <a:pt x="2269" y="0"/>
                    <a:pt x="2017" y="102"/>
                    <a:pt x="1665" y="387"/>
                  </a:cubicBezTo>
                  <a:cubicBezTo>
                    <a:pt x="450" y="1364"/>
                    <a:pt x="1" y="4006"/>
                    <a:pt x="1" y="4006"/>
                  </a:cubicBezTo>
                  <a:cubicBezTo>
                    <a:pt x="1665" y="3847"/>
                    <a:pt x="2907" y="651"/>
                    <a:pt x="2907" y="651"/>
                  </a:cubicBezTo>
                  <a:cubicBezTo>
                    <a:pt x="2907" y="651"/>
                    <a:pt x="2907" y="0"/>
                    <a:pt x="2450"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996200" y="3793850"/>
              <a:ext cx="119550" cy="106450"/>
            </a:xfrm>
            <a:custGeom>
              <a:avLst/>
              <a:gdLst/>
              <a:ahLst/>
              <a:cxnLst/>
              <a:rect l="l" t="t" r="r" b="b"/>
              <a:pathLst>
                <a:path w="4782" h="4258" extrusionOk="0">
                  <a:moveTo>
                    <a:pt x="2170" y="0"/>
                  </a:moveTo>
                  <a:cubicBezTo>
                    <a:pt x="2152" y="0"/>
                    <a:pt x="2133" y="1"/>
                    <a:pt x="2114" y="1"/>
                  </a:cubicBezTo>
                  <a:cubicBezTo>
                    <a:pt x="1453" y="28"/>
                    <a:pt x="1770" y="582"/>
                    <a:pt x="872" y="899"/>
                  </a:cubicBezTo>
                  <a:cubicBezTo>
                    <a:pt x="1" y="1164"/>
                    <a:pt x="159" y="3330"/>
                    <a:pt x="952" y="3699"/>
                  </a:cubicBezTo>
                  <a:cubicBezTo>
                    <a:pt x="1448" y="3956"/>
                    <a:pt x="1823" y="4258"/>
                    <a:pt x="2335" y="4258"/>
                  </a:cubicBezTo>
                  <a:cubicBezTo>
                    <a:pt x="2612" y="4258"/>
                    <a:pt x="2930" y="4169"/>
                    <a:pt x="3329" y="3937"/>
                  </a:cubicBezTo>
                  <a:cubicBezTo>
                    <a:pt x="3837" y="3613"/>
                    <a:pt x="4568" y="3593"/>
                    <a:pt x="4743" y="3593"/>
                  </a:cubicBezTo>
                  <a:cubicBezTo>
                    <a:pt x="4768" y="3593"/>
                    <a:pt x="4782" y="3594"/>
                    <a:pt x="4782" y="3594"/>
                  </a:cubicBezTo>
                  <a:lnTo>
                    <a:pt x="3434" y="424"/>
                  </a:lnTo>
                  <a:cubicBezTo>
                    <a:pt x="3434" y="424"/>
                    <a:pt x="2811" y="0"/>
                    <a:pt x="2170" y="0"/>
                  </a:cubicBez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1878450" y="4052075"/>
              <a:ext cx="128125" cy="75300"/>
            </a:xfrm>
            <a:custGeom>
              <a:avLst/>
              <a:gdLst/>
              <a:ahLst/>
              <a:cxnLst/>
              <a:rect l="l" t="t" r="r" b="b"/>
              <a:pathLst>
                <a:path w="5125" h="3012" extrusionOk="0">
                  <a:moveTo>
                    <a:pt x="1717" y="0"/>
                  </a:moveTo>
                  <a:cubicBezTo>
                    <a:pt x="1717" y="0"/>
                    <a:pt x="0" y="344"/>
                    <a:pt x="793" y="1796"/>
                  </a:cubicBezTo>
                  <a:cubicBezTo>
                    <a:pt x="1083" y="2325"/>
                    <a:pt x="2483" y="2246"/>
                    <a:pt x="3064" y="2378"/>
                  </a:cubicBezTo>
                  <a:cubicBezTo>
                    <a:pt x="3883" y="2615"/>
                    <a:pt x="4200" y="3012"/>
                    <a:pt x="4200" y="3012"/>
                  </a:cubicBezTo>
                  <a:lnTo>
                    <a:pt x="5125" y="1823"/>
                  </a:lnTo>
                  <a:lnTo>
                    <a:pt x="1717" y="0"/>
                  </a:lnTo>
                  <a:close/>
                </a:path>
              </a:pathLst>
            </a:custGeom>
            <a:solidFill>
              <a:srgbClr val="EEB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1599100" y="3060225"/>
              <a:ext cx="454350" cy="51525"/>
            </a:xfrm>
            <a:custGeom>
              <a:avLst/>
              <a:gdLst/>
              <a:ahLst/>
              <a:cxnLst/>
              <a:rect l="l" t="t" r="r" b="b"/>
              <a:pathLst>
                <a:path w="18174" h="2061" fill="none" extrusionOk="0">
                  <a:moveTo>
                    <a:pt x="1" y="1242"/>
                  </a:moveTo>
                  <a:cubicBezTo>
                    <a:pt x="1" y="1242"/>
                    <a:pt x="3752" y="1453"/>
                    <a:pt x="7793" y="1744"/>
                  </a:cubicBezTo>
                  <a:cubicBezTo>
                    <a:pt x="12468" y="2060"/>
                    <a:pt x="18174" y="0"/>
                    <a:pt x="18174" y="0"/>
                  </a:cubicBezTo>
                </a:path>
              </a:pathLst>
            </a:custGeom>
            <a:noFill/>
            <a:ln w="7275" cap="flat" cmpd="sng">
              <a:solidFill>
                <a:schemeClr val="dk1"/>
              </a:solidFill>
              <a:prstDash val="solid"/>
              <a:miter lim="264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558175" y="3095225"/>
              <a:ext cx="76625" cy="325575"/>
            </a:xfrm>
            <a:custGeom>
              <a:avLst/>
              <a:gdLst/>
              <a:ahLst/>
              <a:cxnLst/>
              <a:rect l="l" t="t" r="r" b="b"/>
              <a:pathLst>
                <a:path w="3065" h="13023" fill="none" extrusionOk="0">
                  <a:moveTo>
                    <a:pt x="3064" y="0"/>
                  </a:moveTo>
                  <a:cubicBezTo>
                    <a:pt x="3064" y="0"/>
                    <a:pt x="1136" y="3566"/>
                    <a:pt x="740" y="6973"/>
                  </a:cubicBezTo>
                  <a:cubicBezTo>
                    <a:pt x="317" y="10381"/>
                    <a:pt x="0" y="13022"/>
                    <a:pt x="0" y="13022"/>
                  </a:cubicBezTo>
                </a:path>
              </a:pathLst>
            </a:custGeom>
            <a:noFill/>
            <a:ln w="7275" cap="flat" cmpd="sng">
              <a:solidFill>
                <a:schemeClr val="dk1"/>
              </a:solidFill>
              <a:prstDash val="solid"/>
              <a:miter lim="264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595800" y="3097850"/>
              <a:ext cx="91150" cy="93150"/>
            </a:xfrm>
            <a:custGeom>
              <a:avLst/>
              <a:gdLst/>
              <a:ahLst/>
              <a:cxnLst/>
              <a:rect l="l" t="t" r="r" b="b"/>
              <a:pathLst>
                <a:path w="3646" h="3726" fill="none" extrusionOk="0">
                  <a:moveTo>
                    <a:pt x="3646" y="1"/>
                  </a:moveTo>
                  <a:cubicBezTo>
                    <a:pt x="3646" y="1"/>
                    <a:pt x="1005" y="2906"/>
                    <a:pt x="1" y="3725"/>
                  </a:cubicBezTo>
                </a:path>
              </a:pathLst>
            </a:custGeom>
            <a:noFill/>
            <a:ln w="7275" cap="flat" cmpd="sng">
              <a:solidFill>
                <a:schemeClr val="dk1"/>
              </a:solidFill>
              <a:prstDash val="solid"/>
              <a:miter lim="264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709400" y="2635600"/>
              <a:ext cx="299150" cy="157200"/>
            </a:xfrm>
            <a:custGeom>
              <a:avLst/>
              <a:gdLst/>
              <a:ahLst/>
              <a:cxnLst/>
              <a:rect l="l" t="t" r="r" b="b"/>
              <a:pathLst>
                <a:path w="11966" h="6288" fill="none" extrusionOk="0">
                  <a:moveTo>
                    <a:pt x="0" y="4993"/>
                  </a:moveTo>
                  <a:cubicBezTo>
                    <a:pt x="0" y="4993"/>
                    <a:pt x="6419" y="1137"/>
                    <a:pt x="9192" y="556"/>
                  </a:cubicBezTo>
                  <a:cubicBezTo>
                    <a:pt x="11966" y="1"/>
                    <a:pt x="6075" y="3699"/>
                    <a:pt x="4411" y="4993"/>
                  </a:cubicBezTo>
                  <a:cubicBezTo>
                    <a:pt x="2774" y="6287"/>
                    <a:pt x="9034" y="4254"/>
                    <a:pt x="9034" y="4254"/>
                  </a:cubicBezTo>
                </a:path>
              </a:pathLst>
            </a:custGeom>
            <a:solidFill>
              <a:schemeClr val="lt1"/>
            </a:solidFill>
            <a:ln w="8575" cap="flat" cmpd="sng">
              <a:solidFill>
                <a:schemeClr val="lt1"/>
              </a:solidFill>
              <a:prstDash val="solid"/>
              <a:miter lim="264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4"/>
          <p:cNvSpPr/>
          <p:nvPr/>
        </p:nvSpPr>
        <p:spPr>
          <a:xfrm>
            <a:off x="850669" y="4615605"/>
            <a:ext cx="1247700" cy="85800"/>
          </a:xfrm>
          <a:prstGeom prst="ellipse">
            <a:avLst/>
          </a:prstGeom>
          <a:solidFill>
            <a:srgbClr val="000000">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7"/>
          <p:cNvSpPr txBox="1">
            <a:spLocks noGrp="1"/>
          </p:cNvSpPr>
          <p:nvPr>
            <p:ph type="title"/>
          </p:nvPr>
        </p:nvSpPr>
        <p:spPr>
          <a:xfrm>
            <a:off x="1135327" y="2265777"/>
            <a:ext cx="2250600" cy="37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a:t>WORDPRESS</a:t>
            </a:r>
            <a:endParaRPr dirty="0"/>
          </a:p>
        </p:txBody>
      </p:sp>
      <p:sp>
        <p:nvSpPr>
          <p:cNvPr id="369" name="Google Shape;369;p37"/>
          <p:cNvSpPr txBox="1">
            <a:spLocks noGrp="1"/>
          </p:cNvSpPr>
          <p:nvPr>
            <p:ph type="subTitle" idx="1"/>
          </p:nvPr>
        </p:nvSpPr>
        <p:spPr>
          <a:xfrm>
            <a:off x="1135327" y="2642474"/>
            <a:ext cx="2043760" cy="91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WordPress là một hệ thống mã nguồn mở để xuất bản các blog, website được viết bằng ngôn ngữ lập trình PHP và cơ sở dữ liệu MySQL. </a:t>
            </a:r>
            <a:endParaRPr dirty="0"/>
          </a:p>
        </p:txBody>
      </p:sp>
      <p:sp>
        <p:nvSpPr>
          <p:cNvPr id="370" name="Google Shape;370;p37"/>
          <p:cNvSpPr txBox="1">
            <a:spLocks noGrp="1"/>
          </p:cNvSpPr>
          <p:nvPr>
            <p:ph type="title" idx="2"/>
          </p:nvPr>
        </p:nvSpPr>
        <p:spPr>
          <a:xfrm>
            <a:off x="3391965" y="2237802"/>
            <a:ext cx="2250600" cy="37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a:t>MYSQL</a:t>
            </a:r>
            <a:endParaRPr dirty="0"/>
          </a:p>
        </p:txBody>
      </p:sp>
      <p:sp>
        <p:nvSpPr>
          <p:cNvPr id="371" name="Google Shape;371;p37"/>
          <p:cNvSpPr txBox="1">
            <a:spLocks noGrp="1"/>
          </p:cNvSpPr>
          <p:nvPr>
            <p:ph type="subTitle" idx="3"/>
          </p:nvPr>
        </p:nvSpPr>
        <p:spPr>
          <a:xfrm>
            <a:off x="3391967" y="2613101"/>
            <a:ext cx="2250600" cy="91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MySQL là hệ thống quản trị cơ sở dữ liệu (RDBMS) mã nguồn mở và hoạt động theo mô hình client-server. MySQL đã trở thành một phần mềm quan trọng trong việc lưu trữ, quản lý và truy xuất dữ liệu. </a:t>
            </a:r>
            <a:endParaRPr dirty="0"/>
          </a:p>
        </p:txBody>
      </p:sp>
      <p:sp>
        <p:nvSpPr>
          <p:cNvPr id="372" name="Google Shape;372;p37"/>
          <p:cNvSpPr txBox="1">
            <a:spLocks noGrp="1"/>
          </p:cNvSpPr>
          <p:nvPr>
            <p:ph type="title" idx="4"/>
          </p:nvPr>
        </p:nvSpPr>
        <p:spPr>
          <a:xfrm>
            <a:off x="5758471" y="2237802"/>
            <a:ext cx="2250600" cy="37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a:t>HOSTING</a:t>
            </a:r>
            <a:endParaRPr dirty="0"/>
          </a:p>
        </p:txBody>
      </p:sp>
      <p:sp>
        <p:nvSpPr>
          <p:cNvPr id="373" name="Google Shape;373;p37"/>
          <p:cNvSpPr txBox="1">
            <a:spLocks noGrp="1"/>
          </p:cNvSpPr>
          <p:nvPr>
            <p:ph type="subTitle" idx="5"/>
          </p:nvPr>
        </p:nvSpPr>
        <p:spPr>
          <a:xfrm>
            <a:off x="5758472" y="2613101"/>
            <a:ext cx="2250600" cy="91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Hosting hay web hosting là không gian lưu trữ dữ liệu được chia nhỏ từ các máy chủ (server), giúp đăng tải dữ liệu và xuất bản website, app trên Internet</a:t>
            </a:r>
            <a:endParaRPr dirty="0"/>
          </a:p>
        </p:txBody>
      </p:sp>
      <p:sp>
        <p:nvSpPr>
          <p:cNvPr id="374" name="Google Shape;374;p37"/>
          <p:cNvSpPr txBox="1">
            <a:spLocks noGrp="1"/>
          </p:cNvSpPr>
          <p:nvPr>
            <p:ph type="title" idx="6"/>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CÔNG CỤ XÂY DỰNG</a:t>
            </a:r>
            <a:endParaRPr dirty="0"/>
          </a:p>
        </p:txBody>
      </p:sp>
      <p:pic>
        <p:nvPicPr>
          <p:cNvPr id="2" name="Picture 1">
            <a:extLst>
              <a:ext uri="{FF2B5EF4-FFF2-40B4-BE49-F238E27FC236}">
                <a16:creationId xmlns:a16="http://schemas.microsoft.com/office/drawing/2014/main" id="{E265D076-9E63-0630-D56E-6EDC953A312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8315" y="1425077"/>
            <a:ext cx="735965" cy="735965"/>
          </a:xfrm>
          <a:prstGeom prst="rect">
            <a:avLst/>
          </a:prstGeom>
          <a:noFill/>
        </p:spPr>
      </p:pic>
      <p:pic>
        <p:nvPicPr>
          <p:cNvPr id="3" name="Picture 2">
            <a:extLst>
              <a:ext uri="{FF2B5EF4-FFF2-40B4-BE49-F238E27FC236}">
                <a16:creationId xmlns:a16="http://schemas.microsoft.com/office/drawing/2014/main" id="{DBC54382-A4AD-DB1E-B8B2-4F59C0B1CC0E}"/>
              </a:ext>
            </a:extLst>
          </p:cNvPr>
          <p:cNvPicPr>
            <a:picLocks noChangeAspect="1"/>
          </p:cNvPicPr>
          <p:nvPr/>
        </p:nvPicPr>
        <p:blipFill>
          <a:blip r:embed="rId4"/>
          <a:stretch>
            <a:fillRect/>
          </a:stretch>
        </p:blipFill>
        <p:spPr>
          <a:xfrm>
            <a:off x="3437552" y="1425077"/>
            <a:ext cx="735965" cy="735965"/>
          </a:xfrm>
          <a:prstGeom prst="rect">
            <a:avLst/>
          </a:prstGeom>
        </p:spPr>
      </p:pic>
      <p:pic>
        <p:nvPicPr>
          <p:cNvPr id="1026" name="Picture 2" descr="Top 10 hosting tốt nhất 2024? Nên mua hosting ở đâu? | Viết bởi  truonggin.217">
            <a:extLst>
              <a:ext uri="{FF2B5EF4-FFF2-40B4-BE49-F238E27FC236}">
                <a16:creationId xmlns:a16="http://schemas.microsoft.com/office/drawing/2014/main" id="{CEA18317-DFF2-8055-1AAA-84BB035B0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8469" y="1414409"/>
            <a:ext cx="1161428" cy="7466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7"/>
          <p:cNvSpPr txBox="1">
            <a:spLocks noGrp="1"/>
          </p:cNvSpPr>
          <p:nvPr>
            <p:ph type="title"/>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CHỨC NĂNG WEBSITE</a:t>
            </a:r>
            <a:endParaRPr dirty="0"/>
          </a:p>
        </p:txBody>
      </p:sp>
      <p:pic>
        <p:nvPicPr>
          <p:cNvPr id="2" name="Picture 1">
            <a:extLst>
              <a:ext uri="{FF2B5EF4-FFF2-40B4-BE49-F238E27FC236}">
                <a16:creationId xmlns:a16="http://schemas.microsoft.com/office/drawing/2014/main" id="{838C431B-2CE4-1FA8-D746-7CDE02F2057D}"/>
              </a:ext>
            </a:extLst>
          </p:cNvPr>
          <p:cNvPicPr>
            <a:picLocks noChangeAspect="1"/>
          </p:cNvPicPr>
          <p:nvPr/>
        </p:nvPicPr>
        <p:blipFill>
          <a:blip r:embed="rId3"/>
          <a:stretch>
            <a:fillRect/>
          </a:stretch>
        </p:blipFill>
        <p:spPr>
          <a:xfrm>
            <a:off x="1511935" y="1180147"/>
            <a:ext cx="6120130" cy="27832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27"/>
          <p:cNvSpPr txBox="1">
            <a:spLocks noGrp="1"/>
          </p:cNvSpPr>
          <p:nvPr>
            <p:ph type="title" idx="4294967295"/>
          </p:nvPr>
        </p:nvSpPr>
        <p:spPr>
          <a:xfrm>
            <a:off x="712786" y="532086"/>
            <a:ext cx="7718425" cy="4460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solidFill>
                  <a:srgbClr val="00B050"/>
                </a:solidFill>
              </a:rPr>
              <a:t>SƠ ĐỒ USECASE</a:t>
            </a:r>
            <a:endParaRPr b="1" dirty="0">
              <a:solidFill>
                <a:srgbClr val="00B050"/>
              </a:solidFill>
            </a:endParaRPr>
          </a:p>
        </p:txBody>
      </p:sp>
      <p:pic>
        <p:nvPicPr>
          <p:cNvPr id="3" name="Picture 2">
            <a:extLst>
              <a:ext uri="{FF2B5EF4-FFF2-40B4-BE49-F238E27FC236}">
                <a16:creationId xmlns:a16="http://schemas.microsoft.com/office/drawing/2014/main" id="{D4B90AD0-EEAE-EE3F-0B50-976060958A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1787" y="1149032"/>
            <a:ext cx="5940425" cy="2845435"/>
          </a:xfrm>
          <a:prstGeom prst="rect">
            <a:avLst/>
          </a:prstGeom>
          <a:noFill/>
          <a:ln>
            <a:noFill/>
          </a:ln>
        </p:spPr>
      </p:pic>
      <p:cxnSp>
        <p:nvCxnSpPr>
          <p:cNvPr id="5" name="Straight Connector 4">
            <a:extLst>
              <a:ext uri="{FF2B5EF4-FFF2-40B4-BE49-F238E27FC236}">
                <a16:creationId xmlns:a16="http://schemas.microsoft.com/office/drawing/2014/main" id="{9A429653-D8FF-8648-4E70-61FFBF30439A}"/>
              </a:ext>
            </a:extLst>
          </p:cNvPr>
          <p:cNvCxnSpPr/>
          <p:nvPr/>
        </p:nvCxnSpPr>
        <p:spPr>
          <a:xfrm>
            <a:off x="0" y="4556234"/>
            <a:ext cx="91440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25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pic>
        <p:nvPicPr>
          <p:cNvPr id="20" name="Picture 19">
            <a:extLst>
              <a:ext uri="{FF2B5EF4-FFF2-40B4-BE49-F238E27FC236}">
                <a16:creationId xmlns:a16="http://schemas.microsoft.com/office/drawing/2014/main" id="{E5771E56-C77E-1919-F620-5203FC41FFB8}"/>
              </a:ext>
            </a:extLst>
          </p:cNvPr>
          <p:cNvPicPr>
            <a:picLocks noChangeAspect="1"/>
          </p:cNvPicPr>
          <p:nvPr/>
        </p:nvPicPr>
        <p:blipFill>
          <a:blip r:embed="rId3"/>
          <a:stretch>
            <a:fillRect/>
          </a:stretch>
        </p:blipFill>
        <p:spPr>
          <a:xfrm>
            <a:off x="1732652" y="1344919"/>
            <a:ext cx="6120130" cy="3005455"/>
          </a:xfrm>
          <a:prstGeom prst="rect">
            <a:avLst/>
          </a:prstGeom>
        </p:spPr>
      </p:pic>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846786" y="4479368"/>
            <a:ext cx="1891861"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diện trang chủ</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614243" y="4746900"/>
            <a:ext cx="2356946"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diện </a:t>
            </a:r>
            <a:r>
              <a:rPr lang="vi-VN"/>
              <a:t>trang cửa hàng</a:t>
            </a:r>
            <a:endParaRPr lang="vi-VN" dirty="0"/>
          </a:p>
        </p:txBody>
      </p:sp>
      <p:pic>
        <p:nvPicPr>
          <p:cNvPr id="2" name="Picture 1">
            <a:extLst>
              <a:ext uri="{FF2B5EF4-FFF2-40B4-BE49-F238E27FC236}">
                <a16:creationId xmlns:a16="http://schemas.microsoft.com/office/drawing/2014/main" id="{AB3188DB-1C04-669A-94C1-719CE47F55D4}"/>
              </a:ext>
            </a:extLst>
          </p:cNvPr>
          <p:cNvPicPr>
            <a:picLocks noChangeAspect="1"/>
          </p:cNvPicPr>
          <p:nvPr/>
        </p:nvPicPr>
        <p:blipFill>
          <a:blip r:embed="rId3"/>
          <a:stretch>
            <a:fillRect/>
          </a:stretch>
        </p:blipFill>
        <p:spPr>
          <a:xfrm>
            <a:off x="1732651" y="1347196"/>
            <a:ext cx="6120130" cy="3442335"/>
          </a:xfrm>
          <a:prstGeom prst="rect">
            <a:avLst/>
          </a:prstGeom>
        </p:spPr>
      </p:pic>
    </p:spTree>
    <p:extLst>
      <p:ext uri="{BB962C8B-B14F-4D97-AF65-F5344CB8AC3E}">
        <p14:creationId xmlns:p14="http://schemas.microsoft.com/office/powerpoint/2010/main" val="246442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104" name="Google Shape;1104;p43"/>
          <p:cNvSpPr txBox="1">
            <a:spLocks noGrp="1"/>
          </p:cNvSpPr>
          <p:nvPr>
            <p:ph type="title" idx="9"/>
          </p:nvPr>
        </p:nvSpPr>
        <p:spPr>
          <a:xfrm>
            <a:off x="713200" y="570925"/>
            <a:ext cx="7717500" cy="44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GIAO DIỆN WEBSITE</a:t>
            </a:r>
            <a:endParaRPr dirty="0">
              <a:latin typeface="Montserrat Black"/>
              <a:ea typeface="Montserrat Black"/>
              <a:cs typeface="Montserrat Black"/>
              <a:sym typeface="Montserrat Black"/>
            </a:endParaRPr>
          </a:p>
        </p:txBody>
      </p:sp>
      <p:sp>
        <p:nvSpPr>
          <p:cNvPr id="22" name="Google Shape;79;p15">
            <a:extLst>
              <a:ext uri="{FF2B5EF4-FFF2-40B4-BE49-F238E27FC236}">
                <a16:creationId xmlns:a16="http://schemas.microsoft.com/office/drawing/2014/main" id="{73961EC1-BB97-486E-F993-76D10D35827A}"/>
              </a:ext>
            </a:extLst>
          </p:cNvPr>
          <p:cNvSpPr txBox="1">
            <a:spLocks/>
          </p:cNvSpPr>
          <p:nvPr/>
        </p:nvSpPr>
        <p:spPr>
          <a:xfrm>
            <a:off x="3325225" y="4572575"/>
            <a:ext cx="2493447" cy="3966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lt1"/>
              </a:buClr>
              <a:buSzPts val="1800"/>
              <a:buFont typeface="Barlow Semi Condensed"/>
              <a:buNone/>
              <a:defRPr sz="1800" b="0" i="0" u="none" strike="noStrike" cap="none">
                <a:solidFill>
                  <a:schemeClr val="lt1"/>
                </a:solidFill>
                <a:latin typeface="Barlow Semi Condensed"/>
                <a:ea typeface="Barlow Semi Condensed"/>
                <a:cs typeface="Barlow Semi Condensed"/>
                <a:sym typeface="Barlow Semi Condensed"/>
              </a:defRPr>
            </a:lvl9pPr>
          </a:lstStyle>
          <a:p>
            <a:pPr marL="0" indent="0" algn="ctr"/>
            <a:r>
              <a:rPr lang="vi-VN" dirty="0"/>
              <a:t>Giao </a:t>
            </a:r>
            <a:r>
              <a:rPr lang="vi-VN"/>
              <a:t>diện trang sản phẩm</a:t>
            </a:r>
            <a:endParaRPr lang="vi-VN" dirty="0"/>
          </a:p>
        </p:txBody>
      </p:sp>
      <p:pic>
        <p:nvPicPr>
          <p:cNvPr id="2" name="Picture 1">
            <a:extLst>
              <a:ext uri="{FF2B5EF4-FFF2-40B4-BE49-F238E27FC236}">
                <a16:creationId xmlns:a16="http://schemas.microsoft.com/office/drawing/2014/main" id="{985252DE-22D8-59CD-45AF-3FFCD1C35694}"/>
              </a:ext>
            </a:extLst>
          </p:cNvPr>
          <p:cNvPicPr>
            <a:picLocks noChangeAspect="1"/>
          </p:cNvPicPr>
          <p:nvPr/>
        </p:nvPicPr>
        <p:blipFill>
          <a:blip r:embed="rId3"/>
          <a:stretch>
            <a:fillRect/>
          </a:stretch>
        </p:blipFill>
        <p:spPr>
          <a:xfrm>
            <a:off x="2204320" y="1303989"/>
            <a:ext cx="4735259" cy="3268586"/>
          </a:xfrm>
          <a:prstGeom prst="rect">
            <a:avLst/>
          </a:prstGeom>
        </p:spPr>
      </p:pic>
    </p:spTree>
    <p:extLst>
      <p:ext uri="{BB962C8B-B14F-4D97-AF65-F5344CB8AC3E}">
        <p14:creationId xmlns:p14="http://schemas.microsoft.com/office/powerpoint/2010/main" val="3338321813"/>
      </p:ext>
    </p:extLst>
  </p:cSld>
  <p:clrMapOvr>
    <a:masterClrMapping/>
  </p:clrMapOvr>
</p:sld>
</file>

<file path=ppt/theme/theme1.xml><?xml version="1.0" encoding="utf-8"?>
<a:theme xmlns:a="http://schemas.openxmlformats.org/drawingml/2006/main" name="Badminton Sports Center Infographics by Slidesgo">
  <a:themeElements>
    <a:clrScheme name="Simple Light">
      <a:dk1>
        <a:srgbClr val="000000"/>
      </a:dk1>
      <a:lt1>
        <a:srgbClr val="FFFFFF"/>
      </a:lt1>
      <a:dk2>
        <a:srgbClr val="2E5C53"/>
      </a:dk2>
      <a:lt2>
        <a:srgbClr val="9E494F"/>
      </a:lt2>
      <a:accent1>
        <a:srgbClr val="CECECE"/>
      </a:accent1>
      <a:accent2>
        <a:srgbClr val="9E9E9E"/>
      </a:accent2>
      <a:accent3>
        <a:srgbClr val="DAD9B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869</Words>
  <Application>Microsoft Office PowerPoint</Application>
  <PresentationFormat>On-screen Show (16:9)</PresentationFormat>
  <Paragraphs>54</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Anaheim</vt:lpstr>
      <vt:lpstr>Arial</vt:lpstr>
      <vt:lpstr>Barlow Semi Condensed</vt:lpstr>
      <vt:lpstr>Bebas Neue</vt:lpstr>
      <vt:lpstr>Montserrat</vt:lpstr>
      <vt:lpstr>Montserrat Black</vt:lpstr>
      <vt:lpstr>Roboto Condensed Light</vt:lpstr>
      <vt:lpstr>Voltaire</vt:lpstr>
      <vt:lpstr>Badminton Sports Center Infographics by Slidesgo</vt:lpstr>
      <vt:lpstr>XÂY DỰNG  WEBSITE BÁN HÀNG  TÍCH HỢP  THANH TOÁN TRỰC TUYẾN  TRÊN NỀN TẢNG WORDPRESS </vt:lpstr>
      <vt:lpstr>MÔ TẢ BÀI TOÁN</vt:lpstr>
      <vt:lpstr>LÝ DO CHỌN ĐỀ TÀI</vt:lpstr>
      <vt:lpstr>WORDPRESS</vt:lpstr>
      <vt:lpstr>CHỨC NĂNG WEBSITE</vt:lpstr>
      <vt:lpstr>SƠ ĐỒ USECASE</vt:lpstr>
      <vt:lpstr>GIAO DIỆN WEBSITE</vt:lpstr>
      <vt:lpstr>GIAO DIỆN WEBSITE</vt:lpstr>
      <vt:lpstr>GIAO DIỆN WEBSITE</vt:lpstr>
      <vt:lpstr>GIAO DIỆN WEBSITE</vt:lpstr>
      <vt:lpstr>GIAO DIỆN WEBSITE</vt:lpstr>
      <vt:lpstr>GIAO DIỆN WEBSITE</vt:lpstr>
      <vt:lpstr>GIAO DIỆN WEBSITE</vt:lpstr>
      <vt:lpstr>KẾT LUẬN</vt:lpstr>
      <vt:lpstr>PowerPoint Presentation</vt:lpstr>
      <vt:lpstr>XIN CẢM ƠN QUÝ THẦY CÔ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BÁN HÀNG  TÍCH HỢP  THANH TOÁN TRỰC TUYẾN  TRÊN NỀN TẢNG WORDPRESS </dc:title>
  <cp:lastModifiedBy>Huy Trương</cp:lastModifiedBy>
  <cp:revision>3</cp:revision>
  <dcterms:modified xsi:type="dcterms:W3CDTF">2024-07-16T04:38:16Z</dcterms:modified>
</cp:coreProperties>
</file>