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97" r:id="rId6"/>
    <p:sldId id="303" r:id="rId7"/>
    <p:sldId id="286" r:id="rId8"/>
    <p:sldId id="301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61" r:id="rId17"/>
    <p:sldId id="296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 autoAdjust="0"/>
    <p:restoredTop sz="93393" autoAdjust="0"/>
  </p:normalViewPr>
  <p:slideViewPr>
    <p:cSldViewPr snapToGrid="0">
      <p:cViewPr varScale="1">
        <p:scale>
          <a:sx n="66" d="100"/>
          <a:sy n="66" d="100"/>
        </p:scale>
        <p:origin x="162" y="90"/>
      </p:cViewPr>
      <p:guideLst>
        <p:guide orient="horz" pos="220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29FBA-5361-482D-97E4-3D5CADEADFE5}" type="doc">
      <dgm:prSet loTypeId="urn:microsoft.com/office/officeart/2008/layout/PictureAccent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3F7C0F-1651-4C2F-9083-FB44D793E9BE}" type="pres">
      <dgm:prSet presAssocID="{19429FBA-5361-482D-97E4-3D5CADEADFE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23F4A22-6FB9-4BF3-9113-2EC614F12AF4}" type="presOf" srcId="{19429FBA-5361-482D-97E4-3D5CADEADFE5}" destId="{3A3F7C0F-1651-4C2F-9083-FB44D793E9BE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584F-B317-4FB8-9FDC-C6E3A311BD4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A5DD8-2175-4DDF-86AA-21CCD8CE6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A5DD8-2175-4DDF-86AA-21CCD8CE6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787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043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313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3112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374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1115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06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43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7861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158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8987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32F9-9801-40C9-B0A1-B1649F33B8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944-3A2B-4847-967D-A7335FB2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microsoft.com/office/2007/relationships/hdphoto" Target="../media/hdphoto5.wdp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5.wdp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406" y="1985649"/>
            <a:ext cx="4895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4529" y="2798791"/>
            <a:ext cx="82838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Káº¿t quáº£ hÃ¬nh áº£nh cho logo thá»§ dáº§u má»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1" y="32887"/>
            <a:ext cx="35433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7397" y="3857446"/>
            <a:ext cx="795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XÂY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 ỨNG DỤNG QUẢN LÝ SỨC KHỎE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NỀN TẢNG REACT NATIVE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9460" y="5057775"/>
            <a:ext cx="530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	       D16PM02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2016-2020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750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-5800725"/>
            <a:ext cx="36004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4420" y="2729600"/>
            <a:ext cx="28280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5738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5.55112E-17 0.997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69 L -0.64375 1 " pathEditMode="relative" rAng="0" ptsTypes="AA">
                                      <p:cBhvr>
                                        <p:cTn id="15" dur="13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-0.48086 3.7037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-5724525"/>
            <a:ext cx="35623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6520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0.99213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213 L -0.64258 0.9879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35" y="-2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-5915025"/>
            <a:ext cx="363855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8941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5.55112E-17 1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278 L -0.64375 0.9995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-1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2" y="-5943600"/>
            <a:ext cx="37496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5413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5.55112E-17 1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046 L -0.65117 0.9995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-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"/>
          <a:stretch>
            <a:fillRect/>
          </a:stretch>
        </p:blipFill>
        <p:spPr bwMode="auto">
          <a:xfrm>
            <a:off x="4143375" y="-6105525"/>
            <a:ext cx="37528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7363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5.55112E-17 0.9974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45 L -0.6474 0.99607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70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-5895068"/>
            <a:ext cx="3657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4310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5.55112E-17 1.003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347 L -0.64622 1.0076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2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>
            <a:off x="-1473375" y="-495300"/>
            <a:ext cx="8229600" cy="8229600"/>
            <a:chOff x="1990298" y="-486701"/>
            <a:chExt cx="8229600" cy="8229600"/>
          </a:xfrm>
        </p:grpSpPr>
        <p:grpSp>
          <p:nvGrpSpPr>
            <p:cNvPr id="256" name="Group 255"/>
            <p:cNvGrpSpPr/>
            <p:nvPr/>
          </p:nvGrpSpPr>
          <p:grpSpPr>
            <a:xfrm>
              <a:off x="2446933" y="-50800"/>
              <a:ext cx="7315200" cy="7315200"/>
              <a:chOff x="2446933" y="-50800"/>
              <a:chExt cx="7315200" cy="7315200"/>
            </a:xfrm>
          </p:grpSpPr>
          <p:sp>
            <p:nvSpPr>
              <p:cNvPr id="258" name="Donut 257"/>
              <p:cNvSpPr/>
              <p:nvPr/>
            </p:nvSpPr>
            <p:spPr>
              <a:xfrm>
                <a:off x="2671978" y="202065"/>
                <a:ext cx="6858000" cy="6858000"/>
              </a:xfrm>
              <a:prstGeom prst="donut">
                <a:avLst>
                  <a:gd name="adj" fmla="val 1637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446933" y="-50800"/>
                <a:ext cx="7315200" cy="7315200"/>
                <a:chOff x="2421533" y="-457200"/>
                <a:chExt cx="7315200" cy="73152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2421533" y="-457200"/>
                  <a:ext cx="7315200" cy="7315200"/>
                  <a:chOff x="6553199" y="1232872"/>
                  <a:chExt cx="4165773" cy="4174794"/>
                </a:xfrm>
              </p:grpSpPr>
              <p:grpSp>
                <p:nvGrpSpPr>
                  <p:cNvPr id="299" name="Group 298"/>
                  <p:cNvGrpSpPr/>
                  <p:nvPr/>
                </p:nvGrpSpPr>
                <p:grpSpPr>
                  <a:xfrm rot="3600000">
                    <a:off x="6553200" y="31439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44" name="Rectangle 34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45" name="Flowchart: Connector 34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46" name="Flowchart: Connector 34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0" name="Group 299"/>
                  <p:cNvGrpSpPr/>
                  <p:nvPr/>
                </p:nvGrpSpPr>
                <p:grpSpPr>
                  <a:xfrm rot="4500000">
                    <a:off x="6553200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41" name="Rectangle 34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42" name="Flowchart: Connector 34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43" name="Flowchart: Connector 34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1" name="Group 300"/>
                  <p:cNvGrpSpPr/>
                  <p:nvPr/>
                </p:nvGrpSpPr>
                <p:grpSpPr>
                  <a:xfrm rot="5400000">
                    <a:off x="6553200" y="3137872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38" name="Rectangle 33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9" name="Flowchart: Connector 33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40" name="Flowchart: Connector 33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2" name="Group 301"/>
                  <p:cNvGrpSpPr/>
                  <p:nvPr/>
                </p:nvGrpSpPr>
                <p:grpSpPr>
                  <a:xfrm rot="6300000">
                    <a:off x="6553201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35" name="Rectangle 33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6" name="Flowchart: Connector 33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7" name="Flowchart: Connector 33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3" name="Group 302"/>
                  <p:cNvGrpSpPr/>
                  <p:nvPr/>
                </p:nvGrpSpPr>
                <p:grpSpPr>
                  <a:xfrm rot="7200000">
                    <a:off x="6553202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32" name="Rectangle 331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3" name="Flowchart: Connector 332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4" name="Flowchart: Connector 333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4" name="Group 303"/>
                  <p:cNvGrpSpPr/>
                  <p:nvPr/>
                </p:nvGrpSpPr>
                <p:grpSpPr>
                  <a:xfrm rot="8100000">
                    <a:off x="6553199" y="31502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29" name="Rectangle 32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0" name="Flowchart: Connector 32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31" name="Flowchart: Connector 33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5" name="Group 304"/>
                  <p:cNvGrpSpPr/>
                  <p:nvPr/>
                </p:nvGrpSpPr>
                <p:grpSpPr>
                  <a:xfrm rot="9000000">
                    <a:off x="6553199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26" name="Rectangle 32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7" name="Flowchart: Connector 32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8" name="Flowchart: Connector 32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6" name="Group 305"/>
                  <p:cNvGrpSpPr/>
                  <p:nvPr/>
                </p:nvGrpSpPr>
                <p:grpSpPr>
                  <a:xfrm rot="9900000">
                    <a:off x="6553372" y="31375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23" name="Rectangle 32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4" name="Flowchart: Connector 32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5" name="Flowchart: Connector 32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7" name="Group 306"/>
                  <p:cNvGrpSpPr/>
                  <p:nvPr/>
                </p:nvGrpSpPr>
                <p:grpSpPr>
                  <a:xfrm rot="10800000">
                    <a:off x="6553201" y="3150930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20" name="Rectangle 31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1" name="Flowchart: Connector 32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22" name="Flowchart: Connector 32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8" name="Group 307"/>
                  <p:cNvGrpSpPr/>
                  <p:nvPr/>
                </p:nvGrpSpPr>
                <p:grpSpPr>
                  <a:xfrm rot="11700000">
                    <a:off x="6553371" y="31439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8" name="Flowchart: Connector 317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9" name="Flowchart: Connector 318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 rot="12600000">
                    <a:off x="6553372" y="314524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14" name="Rectangle 31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5" name="Flowchart: Connector 31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6" name="Flowchart: Connector 31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310" name="Group 309"/>
                  <p:cNvGrpSpPr/>
                  <p:nvPr/>
                </p:nvGrpSpPr>
                <p:grpSpPr>
                  <a:xfrm rot="2700000">
                    <a:off x="6555712" y="3147066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2" name="Flowchart: Connector 31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313" name="Flowchart: Connector 31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</p:grpSp>
            <p:sp>
              <p:nvSpPr>
                <p:cNvPr id="261" name="Flowchart: Connector 260"/>
                <p:cNvSpPr/>
                <p:nvPr/>
              </p:nvSpPr>
              <p:spPr>
                <a:xfrm>
                  <a:off x="3353625" y="479577"/>
                  <a:ext cx="5486400" cy="54864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62" name="Flowchart: Connector 261"/>
                <p:cNvSpPr/>
                <p:nvPr/>
              </p:nvSpPr>
              <p:spPr>
                <a:xfrm>
                  <a:off x="3526987" y="654506"/>
                  <a:ext cx="5120640" cy="5120640"/>
                </a:xfrm>
                <a:prstGeom prst="flowChartConnector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 rot="3600000">
                  <a:off x="4010687" y="30232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97" name="Flowchart: Connector 296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8" name="Flowchart: Connector 297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 rot="4500000">
                  <a:off x="4010687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95" name="Flowchart: Connector 294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6" name="Flowchart: Connector 295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 rot="5400000">
                  <a:off x="4010687" y="3017187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93" name="Flowchart: Connector 292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4" name="Flowchart: Connector 293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 rot="6300000">
                  <a:off x="4010688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91" name="Flowchart: Connector 290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2" name="Flowchart: Connector 291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 rot="7200000">
                  <a:off x="4010689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9" name="Flowchart: Connector 288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0" name="Flowchart: Connector 289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 rot="8100000">
                  <a:off x="4010686" y="30295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7" name="Flowchart: Connector 286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8" name="Flowchart: Connector 287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 rot="9000000">
                  <a:off x="4010686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5" name="Flowchart: Connector 284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6" name="Flowchart: Connector 285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 rot="9900000">
                  <a:off x="4010859" y="30168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3" name="Flowchart: Connector 282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4" name="Flowchart: Connector 283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1" name="Group 270"/>
                <p:cNvGrpSpPr/>
                <p:nvPr/>
              </p:nvGrpSpPr>
              <p:grpSpPr>
                <a:xfrm rot="10800000">
                  <a:off x="4010688" y="3030245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1" name="Flowchart: Connector 280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2" name="Flowchart: Connector 281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 rot="11700000">
                  <a:off x="4010858" y="30232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79" name="Flowchart: Connector 278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0" name="Flowchart: Connector 279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3" name="Group 272"/>
                <p:cNvGrpSpPr/>
                <p:nvPr/>
              </p:nvGrpSpPr>
              <p:grpSpPr>
                <a:xfrm rot="12600000">
                  <a:off x="4010859" y="302455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77" name="Flowchart: Connector 276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78" name="Flowchart: Connector 277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 rot="2700000">
                  <a:off x="4013199" y="3026381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75" name="Flowchart: Connector 274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76" name="Flowchart: Connector 275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</p:grpSp>
        </p:grpSp>
        <p:sp>
          <p:nvSpPr>
            <p:cNvPr id="257" name="Donut 256"/>
            <p:cNvSpPr/>
            <p:nvPr/>
          </p:nvSpPr>
          <p:spPr>
            <a:xfrm>
              <a:off x="1990298" y="-486701"/>
              <a:ext cx="8229600" cy="8229600"/>
            </a:xfrm>
            <a:prstGeom prst="donut">
              <a:avLst>
                <a:gd name="adj" fmla="val 11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351" name="Rectangle 350"/>
          <p:cNvSpPr/>
          <p:nvPr/>
        </p:nvSpPr>
        <p:spPr>
          <a:xfrm>
            <a:off x="1037229" y="3152633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037229" y="4014716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3" name="Group 352"/>
          <p:cNvGrpSpPr/>
          <p:nvPr/>
        </p:nvGrpSpPr>
        <p:grpSpPr>
          <a:xfrm>
            <a:off x="5678116" y="946298"/>
            <a:ext cx="5534021" cy="630936"/>
            <a:chOff x="12192000" y="986940"/>
            <a:chExt cx="5534021" cy="630936"/>
          </a:xfrm>
        </p:grpSpPr>
        <p:sp>
          <p:nvSpPr>
            <p:cNvPr id="354" name="TextBox 353"/>
            <p:cNvSpPr txBox="1"/>
            <p:nvPr/>
          </p:nvSpPr>
          <p:spPr>
            <a:xfrm>
              <a:off x="13133692" y="1033974"/>
              <a:ext cx="412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Lịch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Pentagon 354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356" name="Flowchart: Connector 355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6382548" y="3316526"/>
            <a:ext cx="7152636" cy="630937"/>
            <a:chOff x="12896431" y="3357168"/>
            <a:chExt cx="5534020" cy="630937"/>
          </a:xfrm>
        </p:grpSpPr>
        <p:sp>
          <p:nvSpPr>
            <p:cNvPr id="358" name="TextBox 357"/>
            <p:cNvSpPr txBox="1"/>
            <p:nvPr/>
          </p:nvSpPr>
          <p:spPr>
            <a:xfrm>
              <a:off x="13410075" y="3413748"/>
              <a:ext cx="45929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Pentagon 358"/>
            <p:cNvSpPr/>
            <p:nvPr/>
          </p:nvSpPr>
          <p:spPr>
            <a:xfrm>
              <a:off x="13210327" y="335716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360" name="Flowchart: Connector 359"/>
            <p:cNvSpPr/>
            <p:nvPr/>
          </p:nvSpPr>
          <p:spPr>
            <a:xfrm>
              <a:off x="12896431" y="3357169"/>
              <a:ext cx="473719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206302" y="2104016"/>
            <a:ext cx="5710265" cy="630936"/>
            <a:chOff x="12720186" y="2144658"/>
            <a:chExt cx="5710265" cy="630936"/>
          </a:xfrm>
        </p:grpSpPr>
        <p:sp>
          <p:nvSpPr>
            <p:cNvPr id="362" name="TextBox 361"/>
            <p:cNvSpPr txBox="1"/>
            <p:nvPr/>
          </p:nvSpPr>
          <p:spPr>
            <a:xfrm>
              <a:off x="13648229" y="2198516"/>
              <a:ext cx="4782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Pentagon 362"/>
            <p:cNvSpPr/>
            <p:nvPr/>
          </p:nvSpPr>
          <p:spPr>
            <a:xfrm>
              <a:off x="13020434" y="214465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364" name="Flowchart: Connector 363"/>
            <p:cNvSpPr/>
            <p:nvPr/>
          </p:nvSpPr>
          <p:spPr>
            <a:xfrm>
              <a:off x="12720186" y="2144658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6206301" y="4529036"/>
            <a:ext cx="5520373" cy="630938"/>
            <a:chOff x="12720185" y="4569678"/>
            <a:chExt cx="5520373" cy="630938"/>
          </a:xfrm>
        </p:grpSpPr>
        <p:sp>
          <p:nvSpPr>
            <p:cNvPr id="366" name="TextBox 365"/>
            <p:cNvSpPr txBox="1"/>
            <p:nvPr/>
          </p:nvSpPr>
          <p:spPr>
            <a:xfrm>
              <a:off x="13648229" y="4623536"/>
              <a:ext cx="4158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Hội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Thách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Pentagon 366"/>
            <p:cNvSpPr/>
            <p:nvPr/>
          </p:nvSpPr>
          <p:spPr>
            <a:xfrm>
              <a:off x="13020434" y="456967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368" name="Flowchart: Connector 367"/>
            <p:cNvSpPr/>
            <p:nvPr/>
          </p:nvSpPr>
          <p:spPr>
            <a:xfrm>
              <a:off x="12720185" y="456968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12601432" y="5692198"/>
            <a:ext cx="5520533" cy="630938"/>
            <a:chOff x="12192000" y="5732840"/>
            <a:chExt cx="5520533" cy="630938"/>
          </a:xfrm>
        </p:grpSpPr>
        <p:sp>
          <p:nvSpPr>
            <p:cNvPr id="370" name="TextBox 369"/>
            <p:cNvSpPr txBox="1"/>
            <p:nvPr/>
          </p:nvSpPr>
          <p:spPr>
            <a:xfrm>
              <a:off x="13125751" y="5779875"/>
              <a:ext cx="4105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Pentagon 370"/>
            <p:cNvSpPr/>
            <p:nvPr/>
          </p:nvSpPr>
          <p:spPr>
            <a:xfrm>
              <a:off x="12497956" y="5732840"/>
              <a:ext cx="5214577" cy="617290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372" name="Flowchart: Connector 371"/>
            <p:cNvSpPr/>
            <p:nvPr/>
          </p:nvSpPr>
          <p:spPr>
            <a:xfrm>
              <a:off x="12192000" y="5732842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-858570" y="-1132526"/>
            <a:ext cx="2743200" cy="2743200"/>
            <a:chOff x="2421533" y="-457200"/>
            <a:chExt cx="7315200" cy="73152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2421533" y="-457200"/>
              <a:ext cx="7315200" cy="7315200"/>
              <a:chOff x="6553199" y="1232872"/>
              <a:chExt cx="4165773" cy="4174794"/>
            </a:xfrm>
          </p:grpSpPr>
          <p:grpSp>
            <p:nvGrpSpPr>
              <p:cNvPr id="413" name="Group 412"/>
              <p:cNvGrpSpPr/>
              <p:nvPr/>
            </p:nvGrpSpPr>
            <p:grpSpPr>
              <a:xfrm rot="3600000">
                <a:off x="6553200" y="31439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9" name="Flowchart: Connector 45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60" name="Flowchart: Connector 45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4" name="Group 413"/>
              <p:cNvGrpSpPr/>
              <p:nvPr/>
            </p:nvGrpSpPr>
            <p:grpSpPr>
              <a:xfrm rot="4500000">
                <a:off x="6553200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55" name="Rectangle 45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6" name="Flowchart: Connector 45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7" name="Flowchart: Connector 45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5" name="Group 414"/>
              <p:cNvGrpSpPr/>
              <p:nvPr/>
            </p:nvGrpSpPr>
            <p:grpSpPr>
              <a:xfrm rot="5400000">
                <a:off x="6553200" y="3137872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52" name="Rectangle 451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3" name="Flowchart: Connector 452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4" name="Flowchart: Connector 453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6" name="Group 415"/>
              <p:cNvGrpSpPr/>
              <p:nvPr/>
            </p:nvGrpSpPr>
            <p:grpSpPr>
              <a:xfrm rot="6300000">
                <a:off x="6553201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0" name="Flowchart: Connector 449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1" name="Flowchart: Connector 450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7" name="Group 416"/>
              <p:cNvGrpSpPr/>
              <p:nvPr/>
            </p:nvGrpSpPr>
            <p:grpSpPr>
              <a:xfrm rot="7200000">
                <a:off x="6553202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7" name="Flowchart: Connector 446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8" name="Flowchart: Connector 447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8" name="Group 417"/>
              <p:cNvGrpSpPr/>
              <p:nvPr/>
            </p:nvGrpSpPr>
            <p:grpSpPr>
              <a:xfrm rot="8100000">
                <a:off x="6553199" y="31502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43" name="Rectangle 44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4" name="Flowchart: Connector 44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5" name="Flowchart: Connector 44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 rot="9000000">
                <a:off x="6553199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40" name="Rectangle 43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1" name="Flowchart: Connector 44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42" name="Flowchart: Connector 44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 rot="9900000">
                <a:off x="6553372" y="31375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8" name="Flowchart: Connector 43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9" name="Flowchart: Connector 43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 rot="10800000">
                <a:off x="6553201" y="3150930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34" name="Rectangle 43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5" name="Flowchart: Connector 43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6" name="Flowchart: Connector 43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 rot="11700000">
                <a:off x="6553371" y="31439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31" name="Rectangle 43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2" name="Flowchart: Connector 43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3" name="Flowchart: Connector 43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 rot="12600000">
                <a:off x="6553372" y="314524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28" name="Rectangle 42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29" name="Flowchart: Connector 42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30" name="Flowchart: Connector 42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 rot="2700000">
                <a:off x="6555712" y="3147066"/>
                <a:ext cx="4165600" cy="355600"/>
                <a:chOff x="3060700" y="2730500"/>
                <a:chExt cx="4165600" cy="3556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26" name="Flowchart: Connector 42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27" name="Flowchart: Connector 42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75" name="Flowchart: Connector 374"/>
            <p:cNvSpPr/>
            <p:nvPr/>
          </p:nvSpPr>
          <p:spPr>
            <a:xfrm>
              <a:off x="3353625" y="479577"/>
              <a:ext cx="5486400" cy="54864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6" name="Flowchart: Connector 375"/>
            <p:cNvSpPr/>
            <p:nvPr/>
          </p:nvSpPr>
          <p:spPr>
            <a:xfrm>
              <a:off x="3526987" y="654506"/>
              <a:ext cx="5120640" cy="5120640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77" name="Group 376"/>
            <p:cNvGrpSpPr/>
            <p:nvPr/>
          </p:nvGrpSpPr>
          <p:grpSpPr>
            <a:xfrm rot="3600000">
              <a:off x="4010687" y="3023230"/>
              <a:ext cx="4165600" cy="355600"/>
              <a:chOff x="3060700" y="2730500"/>
              <a:chExt cx="4165600" cy="355600"/>
            </a:xfrm>
          </p:grpSpPr>
          <p:sp>
            <p:nvSpPr>
              <p:cNvPr id="411" name="Flowchart: Connector 41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2" name="Flowchart: Connector 41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 rot="4500000">
              <a:off x="4010687" y="3025674"/>
              <a:ext cx="4165600" cy="355600"/>
              <a:chOff x="3060700" y="2730500"/>
              <a:chExt cx="4165600" cy="355600"/>
            </a:xfrm>
          </p:grpSpPr>
          <p:sp>
            <p:nvSpPr>
              <p:cNvPr id="409" name="Flowchart: Connector 40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0" name="Flowchart: Connector 40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 rot="5400000">
              <a:off x="4010687" y="3017187"/>
              <a:ext cx="4165600" cy="355600"/>
              <a:chOff x="3060700" y="2730500"/>
              <a:chExt cx="4165600" cy="355600"/>
            </a:xfrm>
          </p:grpSpPr>
          <p:sp>
            <p:nvSpPr>
              <p:cNvPr id="407" name="Flowchart: Connector 40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8" name="Flowchart: Connector 40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 rot="6300000">
              <a:off x="4010688" y="3025674"/>
              <a:ext cx="4165600" cy="355600"/>
              <a:chOff x="3060700" y="2730500"/>
              <a:chExt cx="4165600" cy="355600"/>
            </a:xfrm>
          </p:grpSpPr>
          <p:sp>
            <p:nvSpPr>
              <p:cNvPr id="405" name="Flowchart: Connector 40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6" name="Flowchart: Connector 40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7200000">
              <a:off x="4010689" y="3017544"/>
              <a:ext cx="4165600" cy="355600"/>
              <a:chOff x="3060700" y="2730500"/>
              <a:chExt cx="4165600" cy="355600"/>
            </a:xfrm>
          </p:grpSpPr>
          <p:sp>
            <p:nvSpPr>
              <p:cNvPr id="403" name="Flowchart: Connector 40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4" name="Flowchart: Connector 40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 rot="8100000">
              <a:off x="4010686" y="3029530"/>
              <a:ext cx="4165600" cy="355600"/>
              <a:chOff x="3060700" y="2730500"/>
              <a:chExt cx="4165600" cy="355600"/>
            </a:xfrm>
          </p:grpSpPr>
          <p:sp>
            <p:nvSpPr>
              <p:cNvPr id="401" name="Flowchart: Connector 40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2" name="Flowchart: Connector 40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 rot="9000000">
              <a:off x="4010686" y="3017544"/>
              <a:ext cx="4165600" cy="355600"/>
              <a:chOff x="3060700" y="2730500"/>
              <a:chExt cx="4165600" cy="355600"/>
            </a:xfrm>
          </p:grpSpPr>
          <p:sp>
            <p:nvSpPr>
              <p:cNvPr id="399" name="Flowchart: Connector 39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0" name="Flowchart: Connector 39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 rot="9900000">
              <a:off x="4010859" y="3016829"/>
              <a:ext cx="4165600" cy="355600"/>
              <a:chOff x="3060700" y="2730500"/>
              <a:chExt cx="4165600" cy="355600"/>
            </a:xfrm>
          </p:grpSpPr>
          <p:sp>
            <p:nvSpPr>
              <p:cNvPr id="397" name="Flowchart: Connector 39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8" name="Flowchart: Connector 39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0800000">
              <a:off x="4010688" y="3030245"/>
              <a:ext cx="4165600" cy="355600"/>
              <a:chOff x="3060700" y="2730500"/>
              <a:chExt cx="4165600" cy="355600"/>
            </a:xfrm>
          </p:grpSpPr>
          <p:sp>
            <p:nvSpPr>
              <p:cNvPr id="395" name="Flowchart: Connector 39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6" name="Flowchart: Connector 39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 rot="11700000">
              <a:off x="4010858" y="3023229"/>
              <a:ext cx="4165600" cy="355600"/>
              <a:chOff x="3060700" y="2730500"/>
              <a:chExt cx="4165600" cy="355600"/>
            </a:xfrm>
          </p:grpSpPr>
          <p:sp>
            <p:nvSpPr>
              <p:cNvPr id="393" name="Flowchart: Connector 39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4" name="Flowchart: Connector 39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 rot="12600000">
              <a:off x="4010859" y="3024559"/>
              <a:ext cx="4165600" cy="355600"/>
              <a:chOff x="3060700" y="2730500"/>
              <a:chExt cx="4165600" cy="355600"/>
            </a:xfrm>
          </p:grpSpPr>
          <p:sp>
            <p:nvSpPr>
              <p:cNvPr id="391" name="Flowchart: Connector 39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2" name="Flowchart: Connector 39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 rot="2700000">
              <a:off x="4013199" y="3026381"/>
              <a:ext cx="4165600" cy="355600"/>
              <a:chOff x="3060700" y="2730500"/>
              <a:chExt cx="4165600" cy="355600"/>
            </a:xfrm>
          </p:grpSpPr>
          <p:sp>
            <p:nvSpPr>
              <p:cNvPr id="389" name="Flowchart: Connector 38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0" name="Flowchart: Connector 38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206" name="TextBox 205"/>
          <p:cNvSpPr txBox="1"/>
          <p:nvPr/>
        </p:nvSpPr>
        <p:spPr>
          <a:xfrm>
            <a:off x="671488" y="3197403"/>
            <a:ext cx="404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SỨC KHỎE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45556" y="1652502"/>
            <a:ext cx="327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lowchart: Process 207"/>
          <p:cNvSpPr/>
          <p:nvPr/>
        </p:nvSpPr>
        <p:spPr>
          <a:xfrm>
            <a:off x="3928841" y="2100940"/>
            <a:ext cx="89941" cy="4352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Process 208"/>
          <p:cNvSpPr/>
          <p:nvPr/>
        </p:nvSpPr>
        <p:spPr>
          <a:xfrm>
            <a:off x="7859724" y="2100940"/>
            <a:ext cx="94105" cy="4352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505251" y="1652503"/>
            <a:ext cx="319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87364" y="1652504"/>
            <a:ext cx="388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64199" y="2553857"/>
            <a:ext cx="318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4198" y="3392279"/>
            <a:ext cx="288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80507" y="4276979"/>
            <a:ext cx="34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64198" y="5043303"/>
            <a:ext cx="2888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475077" y="2476841"/>
            <a:ext cx="3062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475076" y="3553703"/>
            <a:ext cx="2892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475076" y="4946937"/>
            <a:ext cx="29409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09430" y="2154127"/>
            <a:ext cx="3966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109430" y="2963526"/>
            <a:ext cx="3816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109430" y="4096930"/>
            <a:ext cx="36576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109430" y="5232626"/>
            <a:ext cx="3685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remove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57709 0.008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54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09 0.00856 L -0.87878 -0.7502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3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50" decel="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50" decel="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50" decel="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50" decel="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50" decel="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50" decel="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52" grpId="0" animBg="1"/>
      <p:bldP spid="206" grpId="0"/>
      <p:bldP spid="207" grpId="0"/>
      <p:bldP spid="208" grpId="0" animBg="1"/>
      <p:bldP spid="209" grpId="0" animBg="1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556" y="1652502"/>
            <a:ext cx="327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28841" y="2100940"/>
            <a:ext cx="89941" cy="4352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Process 99"/>
          <p:cNvSpPr/>
          <p:nvPr/>
        </p:nvSpPr>
        <p:spPr>
          <a:xfrm>
            <a:off x="7859724" y="2100940"/>
            <a:ext cx="94105" cy="4352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05251" y="1652503"/>
            <a:ext cx="319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7364" y="1652504"/>
            <a:ext cx="388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4199" y="2553857"/>
            <a:ext cx="318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4198" y="3392279"/>
            <a:ext cx="288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0507" y="4276979"/>
            <a:ext cx="34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4198" y="5043303"/>
            <a:ext cx="2888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75077" y="2476841"/>
            <a:ext cx="3062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75076" y="3553703"/>
            <a:ext cx="2892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75076" y="4946937"/>
            <a:ext cx="29409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09430" y="2154127"/>
            <a:ext cx="3966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09430" y="2963526"/>
            <a:ext cx="3816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09430" y="4096930"/>
            <a:ext cx="36576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09430" y="5232626"/>
            <a:ext cx="3685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7064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5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5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0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uyển tập 30 hình nền powerpoint cảm ơn cuối slide tuyệt đẹ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6" y="261257"/>
            <a:ext cx="11548694" cy="63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53456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473375" y="-495300"/>
            <a:ext cx="8229600" cy="8229600"/>
            <a:chOff x="1990298" y="-486701"/>
            <a:chExt cx="8229600" cy="8229600"/>
          </a:xfrm>
        </p:grpSpPr>
        <p:grpSp>
          <p:nvGrpSpPr>
            <p:cNvPr id="7" name="Group 6"/>
            <p:cNvGrpSpPr/>
            <p:nvPr/>
          </p:nvGrpSpPr>
          <p:grpSpPr>
            <a:xfrm>
              <a:off x="2446933" y="-50800"/>
              <a:ext cx="7315200" cy="7315200"/>
              <a:chOff x="2446933" y="-50800"/>
              <a:chExt cx="7315200" cy="7315200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2671978" y="202065"/>
                <a:ext cx="6858000" cy="6858000"/>
              </a:xfrm>
              <a:prstGeom prst="donut">
                <a:avLst>
                  <a:gd name="adj" fmla="val 1637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446933" y="-50800"/>
                <a:ext cx="7315200" cy="7315200"/>
                <a:chOff x="2421533" y="-457200"/>
                <a:chExt cx="7315200" cy="7315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421533" y="-457200"/>
                  <a:ext cx="7315200" cy="7315200"/>
                  <a:chOff x="6553199" y="1232872"/>
                  <a:chExt cx="4165773" cy="4174794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 rot="3600000">
                    <a:off x="6553200" y="31439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9" name="Flowchart: Connector 9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0" name="Flowchart: Connector 9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 rot="4500000">
                    <a:off x="6553200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6" name="Flowchart: Connector 9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7" name="Flowchart: Connector 9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 rot="5400000">
                    <a:off x="6553200" y="3137872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3" name="Flowchart: Connector 92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4" name="Flowchart: Connector 93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 rot="6300000">
                    <a:off x="6553201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0" name="Flowchart: Connector 8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1" name="Flowchart: Connector 9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 rot="7200000">
                    <a:off x="6553202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7" name="Flowchart: Connector 8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8" name="Flowchart: Connector 8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 rot="8100000">
                    <a:off x="6553199" y="31502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4" name="Flowchart: Connector 8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5" name="Flowchart: Connector 8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 rot="9000000">
                    <a:off x="6553199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1" name="Flowchart: Connector 8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2" name="Flowchart: Connector 8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 rot="9900000">
                    <a:off x="6553372" y="31375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8" name="Flowchart: Connector 77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9" name="Flowchart: Connector 78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 rot="10800000">
                    <a:off x="6553201" y="3150930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5" name="Flowchart: Connector 7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6" name="Flowchart: Connector 7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 rot="11700000">
                    <a:off x="6553371" y="31439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2" name="Flowchart: Connector 7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3" name="Flowchart: Connector 7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 rot="12600000">
                    <a:off x="6553372" y="314524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9" name="Flowchart: Connector 6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0" name="Flowchart: Connector 6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4" name="Group 63"/>
                  <p:cNvGrpSpPr/>
                  <p:nvPr/>
                </p:nvGrpSpPr>
                <p:grpSpPr>
                  <a:xfrm rot="2700000">
                    <a:off x="6555712" y="3147066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6" name="Flowchart: Connector 6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7" name="Flowchart: Connector 6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</p:grpSp>
            <p:sp>
              <p:nvSpPr>
                <p:cNvPr id="12" name="Flowchart: Connector 11"/>
                <p:cNvSpPr/>
                <p:nvPr/>
              </p:nvSpPr>
              <p:spPr>
                <a:xfrm>
                  <a:off x="3353625" y="479577"/>
                  <a:ext cx="5486400" cy="54864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" name="Flowchart: Connector 12"/>
                <p:cNvSpPr/>
                <p:nvPr/>
              </p:nvSpPr>
              <p:spPr>
                <a:xfrm>
                  <a:off x="3526987" y="654506"/>
                  <a:ext cx="5120640" cy="5120640"/>
                </a:xfrm>
                <a:prstGeom prst="flowChartConnector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 rot="3600000">
                  <a:off x="4010687" y="30232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1" name="Flowchart: Connector 50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2" name="Flowchart: Connector 51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rot="4500000">
                  <a:off x="4010687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9" name="Flowchart: Connector 48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0" name="Flowchart: Connector 49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 rot="5400000">
                  <a:off x="4010687" y="3017187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7" name="Flowchart: Connector 46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8" name="Flowchart: Connector 47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rot="6300000">
                  <a:off x="4010688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5" name="Flowchart: Connector 44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6" name="Flowchart: Connector 45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 rot="7200000">
                  <a:off x="4010689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3" name="Flowchart: Connector 42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4" name="Flowchart: Connector 43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 rot="8100000">
                  <a:off x="4010686" y="30295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2" name="Flowchart: Connector 41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 rot="9000000">
                  <a:off x="4010686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 rot="9900000">
                  <a:off x="4010859" y="30168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 rot="10800000">
                  <a:off x="4010688" y="3030245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rot="11700000">
                  <a:off x="4010858" y="30232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 rot="12600000">
                  <a:off x="4010859" y="302455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 rot="2700000">
                  <a:off x="4013199" y="3026381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</p:grpSp>
        </p:grpSp>
        <p:sp>
          <p:nvSpPr>
            <p:cNvPr id="8" name="Donut 7"/>
            <p:cNvSpPr/>
            <p:nvPr/>
          </p:nvSpPr>
          <p:spPr>
            <a:xfrm>
              <a:off x="1990298" y="-486701"/>
              <a:ext cx="8229600" cy="8229600"/>
            </a:xfrm>
            <a:prstGeom prst="donut">
              <a:avLst>
                <a:gd name="adj" fmla="val 11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1037229" y="3152633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37229" y="4014716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3" name="Group 102"/>
          <p:cNvGrpSpPr/>
          <p:nvPr/>
        </p:nvGrpSpPr>
        <p:grpSpPr>
          <a:xfrm>
            <a:off x="12601432" y="946298"/>
            <a:ext cx="5534021" cy="630936"/>
            <a:chOff x="12192000" y="986940"/>
            <a:chExt cx="5534021" cy="630936"/>
          </a:xfrm>
        </p:grpSpPr>
        <p:sp>
          <p:nvSpPr>
            <p:cNvPr id="104" name="TextBox 103"/>
            <p:cNvSpPr txBox="1"/>
            <p:nvPr/>
          </p:nvSpPr>
          <p:spPr>
            <a:xfrm>
              <a:off x="13133692" y="1033974"/>
              <a:ext cx="457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Pentagon 104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3305863" y="3316526"/>
            <a:ext cx="6206253" cy="630937"/>
            <a:chOff x="12896430" y="3357168"/>
            <a:chExt cx="6004885" cy="630937"/>
          </a:xfrm>
        </p:grpSpPr>
        <p:sp>
          <p:nvSpPr>
            <p:cNvPr id="108" name="TextBox 107"/>
            <p:cNvSpPr txBox="1"/>
            <p:nvPr/>
          </p:nvSpPr>
          <p:spPr>
            <a:xfrm>
              <a:off x="13837507" y="3413748"/>
              <a:ext cx="5063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X.D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X.D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Pentagon 108"/>
            <p:cNvSpPr/>
            <p:nvPr/>
          </p:nvSpPr>
          <p:spPr>
            <a:xfrm>
              <a:off x="13210326" y="3357168"/>
              <a:ext cx="5690989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12896430" y="3357169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3129618" y="2104016"/>
            <a:ext cx="5520372" cy="630936"/>
            <a:chOff x="12720186" y="2144658"/>
            <a:chExt cx="5520372" cy="630936"/>
          </a:xfrm>
        </p:grpSpPr>
        <p:sp>
          <p:nvSpPr>
            <p:cNvPr id="112" name="TextBox 111"/>
            <p:cNvSpPr txBox="1"/>
            <p:nvPr/>
          </p:nvSpPr>
          <p:spPr>
            <a:xfrm>
              <a:off x="13648229" y="2198516"/>
              <a:ext cx="4064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Pentagon 112"/>
            <p:cNvSpPr/>
            <p:nvPr/>
          </p:nvSpPr>
          <p:spPr>
            <a:xfrm>
              <a:off x="13020434" y="214465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12720186" y="2144658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129617" y="4529036"/>
            <a:ext cx="5520373" cy="630938"/>
            <a:chOff x="12720185" y="4569678"/>
            <a:chExt cx="5520373" cy="630938"/>
          </a:xfrm>
        </p:grpSpPr>
        <p:sp>
          <p:nvSpPr>
            <p:cNvPr id="116" name="TextBox 115"/>
            <p:cNvSpPr txBox="1"/>
            <p:nvPr/>
          </p:nvSpPr>
          <p:spPr>
            <a:xfrm>
              <a:off x="13648229" y="4623536"/>
              <a:ext cx="4158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Pentagon 116"/>
            <p:cNvSpPr/>
            <p:nvPr/>
          </p:nvSpPr>
          <p:spPr>
            <a:xfrm>
              <a:off x="13020434" y="456967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12720185" y="456968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601432" y="5692198"/>
            <a:ext cx="5520533" cy="630938"/>
            <a:chOff x="12192000" y="5732840"/>
            <a:chExt cx="5520533" cy="630938"/>
          </a:xfrm>
        </p:grpSpPr>
        <p:sp>
          <p:nvSpPr>
            <p:cNvPr id="120" name="TextBox 119"/>
            <p:cNvSpPr txBox="1"/>
            <p:nvPr/>
          </p:nvSpPr>
          <p:spPr>
            <a:xfrm>
              <a:off x="13125751" y="5779875"/>
              <a:ext cx="4105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Pentagon 120"/>
            <p:cNvSpPr/>
            <p:nvPr/>
          </p:nvSpPr>
          <p:spPr>
            <a:xfrm>
              <a:off x="12497956" y="5732840"/>
              <a:ext cx="5214577" cy="617290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12192000" y="5732842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1488" y="3197403"/>
            <a:ext cx="404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SỨC KHỎE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9079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2.22222E-6 L -0.57214 0.0050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56563 0.0127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56836 -0.0018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56784 0.0006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57709 0.0085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54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2" grpId="0" animBg="1"/>
      <p:bldP spid="102" grpId="1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roup 552"/>
          <p:cNvGrpSpPr/>
          <p:nvPr/>
        </p:nvGrpSpPr>
        <p:grpSpPr>
          <a:xfrm>
            <a:off x="-858570" y="-1132526"/>
            <a:ext cx="2743200" cy="2743200"/>
            <a:chOff x="2421533" y="-457200"/>
            <a:chExt cx="7315200" cy="7315200"/>
          </a:xfrm>
        </p:grpSpPr>
        <p:grpSp>
          <p:nvGrpSpPr>
            <p:cNvPr id="554" name="Group 553"/>
            <p:cNvGrpSpPr/>
            <p:nvPr/>
          </p:nvGrpSpPr>
          <p:grpSpPr>
            <a:xfrm>
              <a:off x="2421533" y="-457200"/>
              <a:ext cx="7315200" cy="7315200"/>
              <a:chOff x="6553199" y="1232872"/>
              <a:chExt cx="4165773" cy="4174794"/>
            </a:xfrm>
          </p:grpSpPr>
          <p:grpSp>
            <p:nvGrpSpPr>
              <p:cNvPr id="593" name="Group 592"/>
              <p:cNvGrpSpPr/>
              <p:nvPr/>
            </p:nvGrpSpPr>
            <p:grpSpPr>
              <a:xfrm rot="3600000">
                <a:off x="6553200" y="31439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38" name="Rectangle 63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9" name="Flowchart: Connector 63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40" name="Flowchart: Connector 63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 rot="4500000">
                <a:off x="6553200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35" name="Rectangle 63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6" name="Flowchart: Connector 63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7" name="Flowchart: Connector 63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 rot="5400000">
                <a:off x="6553200" y="3137872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3" name="Flowchart: Connector 632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4" name="Flowchart: Connector 633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 rot="6300000">
                <a:off x="6553201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0" name="Flowchart: Connector 629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31" name="Flowchart: Connector 630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 rot="7200000">
                <a:off x="6553202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26" name="Rectangle 625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7" name="Flowchart: Connector 626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8" name="Flowchart: Connector 627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 rot="8100000">
                <a:off x="6553199" y="31502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23" name="Rectangle 62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4" name="Flowchart: Connector 62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5" name="Flowchart: Connector 62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 rot="9000000">
                <a:off x="6553199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20" name="Rectangle 61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1" name="Flowchart: Connector 62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22" name="Flowchart: Connector 62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 rot="9900000">
                <a:off x="6553372" y="31375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8" name="Flowchart: Connector 61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9" name="Flowchart: Connector 61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 rot="10800000">
                <a:off x="6553201" y="3150930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14" name="Rectangle 61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5" name="Flowchart: Connector 61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6" name="Flowchart: Connector 61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602" name="Group 601"/>
              <p:cNvGrpSpPr/>
              <p:nvPr/>
            </p:nvGrpSpPr>
            <p:grpSpPr>
              <a:xfrm rot="11700000">
                <a:off x="6553371" y="31439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11" name="Rectangle 61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2" name="Flowchart: Connector 61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3" name="Flowchart: Connector 61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603" name="Group 602"/>
              <p:cNvGrpSpPr/>
              <p:nvPr/>
            </p:nvGrpSpPr>
            <p:grpSpPr>
              <a:xfrm rot="12600000">
                <a:off x="6553372" y="314524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08" name="Rectangle 60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09" name="Flowchart: Connector 60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10" name="Flowchart: Connector 60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604" name="Group 603"/>
              <p:cNvGrpSpPr/>
              <p:nvPr/>
            </p:nvGrpSpPr>
            <p:grpSpPr>
              <a:xfrm rot="2700000">
                <a:off x="6555712" y="3147066"/>
                <a:ext cx="4165600" cy="355600"/>
                <a:chOff x="3060700" y="2730500"/>
                <a:chExt cx="4165600" cy="3556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06" name="Flowchart: Connector 60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07" name="Flowchart: Connector 60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555" name="Flowchart: Connector 554"/>
            <p:cNvSpPr/>
            <p:nvPr/>
          </p:nvSpPr>
          <p:spPr>
            <a:xfrm>
              <a:off x="3353625" y="479577"/>
              <a:ext cx="5486400" cy="54864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6" name="Flowchart: Connector 555"/>
            <p:cNvSpPr/>
            <p:nvPr/>
          </p:nvSpPr>
          <p:spPr>
            <a:xfrm>
              <a:off x="3526987" y="654506"/>
              <a:ext cx="5120640" cy="5120640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557" name="Group 556"/>
            <p:cNvGrpSpPr/>
            <p:nvPr/>
          </p:nvGrpSpPr>
          <p:grpSpPr>
            <a:xfrm rot="3600000">
              <a:off x="4010687" y="3023230"/>
              <a:ext cx="4165600" cy="355600"/>
              <a:chOff x="3060700" y="2730500"/>
              <a:chExt cx="4165600" cy="355600"/>
            </a:xfrm>
          </p:grpSpPr>
          <p:sp>
            <p:nvSpPr>
              <p:cNvPr id="591" name="Flowchart: Connector 59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92" name="Flowchart: Connector 59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58" name="Group 557"/>
            <p:cNvGrpSpPr/>
            <p:nvPr/>
          </p:nvGrpSpPr>
          <p:grpSpPr>
            <a:xfrm rot="4500000">
              <a:off x="4010687" y="3025674"/>
              <a:ext cx="4165600" cy="355600"/>
              <a:chOff x="3060700" y="2730500"/>
              <a:chExt cx="4165600" cy="355600"/>
            </a:xfrm>
          </p:grpSpPr>
          <p:sp>
            <p:nvSpPr>
              <p:cNvPr id="589" name="Flowchart: Connector 58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90" name="Flowchart: Connector 58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 rot="5400000">
              <a:off x="4010687" y="3017187"/>
              <a:ext cx="4165600" cy="355600"/>
              <a:chOff x="3060700" y="2730500"/>
              <a:chExt cx="4165600" cy="355600"/>
            </a:xfrm>
          </p:grpSpPr>
          <p:sp>
            <p:nvSpPr>
              <p:cNvPr id="587" name="Flowchart: Connector 58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88" name="Flowchart: Connector 58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 rot="6300000">
              <a:off x="4010688" y="3025674"/>
              <a:ext cx="4165600" cy="355600"/>
              <a:chOff x="3060700" y="2730500"/>
              <a:chExt cx="4165600" cy="355600"/>
            </a:xfrm>
          </p:grpSpPr>
          <p:sp>
            <p:nvSpPr>
              <p:cNvPr id="585" name="Flowchart: Connector 58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86" name="Flowchart: Connector 58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 rot="7200000">
              <a:off x="4010689" y="3017544"/>
              <a:ext cx="4165600" cy="355600"/>
              <a:chOff x="3060700" y="2730500"/>
              <a:chExt cx="4165600" cy="355600"/>
            </a:xfrm>
          </p:grpSpPr>
          <p:sp>
            <p:nvSpPr>
              <p:cNvPr id="583" name="Flowchart: Connector 58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84" name="Flowchart: Connector 58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2" name="Group 561"/>
            <p:cNvGrpSpPr/>
            <p:nvPr/>
          </p:nvGrpSpPr>
          <p:grpSpPr>
            <a:xfrm rot="8100000">
              <a:off x="4010686" y="3029530"/>
              <a:ext cx="4165600" cy="355600"/>
              <a:chOff x="3060700" y="2730500"/>
              <a:chExt cx="4165600" cy="355600"/>
            </a:xfrm>
          </p:grpSpPr>
          <p:sp>
            <p:nvSpPr>
              <p:cNvPr id="581" name="Flowchart: Connector 58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82" name="Flowchart: Connector 58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3" name="Group 562"/>
            <p:cNvGrpSpPr/>
            <p:nvPr/>
          </p:nvGrpSpPr>
          <p:grpSpPr>
            <a:xfrm rot="9000000">
              <a:off x="4010686" y="3017544"/>
              <a:ext cx="4165600" cy="355600"/>
              <a:chOff x="3060700" y="2730500"/>
              <a:chExt cx="4165600" cy="355600"/>
            </a:xfrm>
          </p:grpSpPr>
          <p:sp>
            <p:nvSpPr>
              <p:cNvPr id="579" name="Flowchart: Connector 57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80" name="Flowchart: Connector 57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 rot="9900000">
              <a:off x="4010859" y="3016829"/>
              <a:ext cx="4165600" cy="355600"/>
              <a:chOff x="3060700" y="2730500"/>
              <a:chExt cx="4165600" cy="355600"/>
            </a:xfrm>
          </p:grpSpPr>
          <p:sp>
            <p:nvSpPr>
              <p:cNvPr id="577" name="Flowchart: Connector 57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8" name="Flowchart: Connector 57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 rot="10800000">
              <a:off x="4010688" y="3030245"/>
              <a:ext cx="4165600" cy="355600"/>
              <a:chOff x="3060700" y="2730500"/>
              <a:chExt cx="4165600" cy="355600"/>
            </a:xfrm>
          </p:grpSpPr>
          <p:sp>
            <p:nvSpPr>
              <p:cNvPr id="575" name="Flowchart: Connector 57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6" name="Flowchart: Connector 57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6" name="Group 565"/>
            <p:cNvGrpSpPr/>
            <p:nvPr/>
          </p:nvGrpSpPr>
          <p:grpSpPr>
            <a:xfrm rot="11700000">
              <a:off x="4010858" y="3023229"/>
              <a:ext cx="4165600" cy="355600"/>
              <a:chOff x="3060700" y="2730500"/>
              <a:chExt cx="4165600" cy="355600"/>
            </a:xfrm>
          </p:grpSpPr>
          <p:sp>
            <p:nvSpPr>
              <p:cNvPr id="573" name="Flowchart: Connector 57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4" name="Flowchart: Connector 57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 rot="12600000">
              <a:off x="4010859" y="3024559"/>
              <a:ext cx="4165600" cy="355600"/>
              <a:chOff x="3060700" y="2730500"/>
              <a:chExt cx="4165600" cy="355600"/>
            </a:xfrm>
          </p:grpSpPr>
          <p:sp>
            <p:nvSpPr>
              <p:cNvPr id="571" name="Flowchart: Connector 57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2" name="Flowchart: Connector 57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2700000">
              <a:off x="4013199" y="3026381"/>
              <a:ext cx="4165600" cy="355600"/>
              <a:chOff x="3060700" y="2730500"/>
              <a:chExt cx="4165600" cy="355600"/>
            </a:xfrm>
          </p:grpSpPr>
          <p:sp>
            <p:nvSpPr>
              <p:cNvPr id="569" name="Flowchart: Connector 56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0" name="Flowchart: Connector 56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641" name="Group 640"/>
          <p:cNvGrpSpPr/>
          <p:nvPr/>
        </p:nvGrpSpPr>
        <p:grpSpPr>
          <a:xfrm>
            <a:off x="2471486" y="665656"/>
            <a:ext cx="5876101" cy="630936"/>
            <a:chOff x="12192000" y="986940"/>
            <a:chExt cx="5534021" cy="630936"/>
          </a:xfrm>
        </p:grpSpPr>
        <p:sp>
          <p:nvSpPr>
            <p:cNvPr id="642" name="TextBox 641"/>
            <p:cNvSpPr txBox="1"/>
            <p:nvPr/>
          </p:nvSpPr>
          <p:spPr>
            <a:xfrm>
              <a:off x="13133691" y="1033974"/>
              <a:ext cx="4592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3" name="Pentagon 642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644" name="Flowchart: Connector 643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" name="Group 645"/>
          <p:cNvGrpSpPr/>
          <p:nvPr/>
        </p:nvGrpSpPr>
        <p:grpSpPr>
          <a:xfrm>
            <a:off x="5631973" y="979684"/>
            <a:ext cx="5739033" cy="630936"/>
            <a:chOff x="5631973" y="979684"/>
            <a:chExt cx="5739033" cy="630936"/>
          </a:xfrm>
        </p:grpSpPr>
        <p:grpSp>
          <p:nvGrpSpPr>
            <p:cNvPr id="549" name="Group 548"/>
            <p:cNvGrpSpPr/>
            <p:nvPr/>
          </p:nvGrpSpPr>
          <p:grpSpPr>
            <a:xfrm>
              <a:off x="5631973" y="979684"/>
              <a:ext cx="5534021" cy="630936"/>
              <a:chOff x="12192000" y="986940"/>
              <a:chExt cx="5534021" cy="630936"/>
            </a:xfrm>
            <a:solidFill>
              <a:schemeClr val="bg1">
                <a:lumMod val="85000"/>
              </a:schemeClr>
            </a:solidFill>
          </p:grpSpPr>
          <p:sp>
            <p:nvSpPr>
              <p:cNvPr id="551" name="Pentagon 550"/>
              <p:cNvSpPr/>
              <p:nvPr/>
            </p:nvSpPr>
            <p:spPr>
              <a:xfrm>
                <a:off x="12505897" y="986940"/>
                <a:ext cx="5220124" cy="617288"/>
              </a:xfrm>
              <a:prstGeom prst="homePlate">
                <a:avLst/>
              </a:prstGeom>
              <a:grp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>
                  <a:latin typeface="+mj-lt"/>
                </a:endParaRPr>
              </a:p>
            </p:txBody>
          </p:sp>
          <p:sp>
            <p:nvSpPr>
              <p:cNvPr id="552" name="Flowchart: Connector 551"/>
              <p:cNvSpPr/>
              <p:nvPr/>
            </p:nvSpPr>
            <p:spPr>
              <a:xfrm>
                <a:off x="12192000" y="986940"/>
                <a:ext cx="627795" cy="630936"/>
              </a:xfrm>
              <a:prstGeom prst="flowChartConnector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vi-V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6573665" y="1026718"/>
              <a:ext cx="4797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34460" y="1826999"/>
            <a:ext cx="2824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666" y="4207979"/>
            <a:ext cx="308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367" y="2319617"/>
            <a:ext cx="3965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E0F5D10-C22A-4703-AB84-A5E54A80B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36" y="1732375"/>
            <a:ext cx="682091" cy="642302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046540" y="4261378"/>
            <a:ext cx="3545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046540" y="1842346"/>
            <a:ext cx="295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" name="Picture 2" descr="Giup Con Tu H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89" r="100000">
                        <a14:foregroundMark x1="64000" y1="24444" x2="64000" y2="24444"/>
                        <a14:foregroundMark x1="40889" y1="28889" x2="40889" y2="28889"/>
                        <a14:foregroundMark x1="41333" y1="43111" x2="41333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50" y="1732375"/>
            <a:ext cx="615746" cy="6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Group Icon Outline - Icon Shop - Download free icons f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100000" l="0" r="100000">
                        <a14:foregroundMark x1="50781" y1="21484" x2="50781" y2="21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29" y="4134625"/>
            <a:ext cx="608371" cy="60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Screen Clipping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24" b="93471" l="5743" r="94932">
                        <a14:foregroundMark x1="27365" y1="23711" x2="27365" y2="23711"/>
                        <a14:foregroundMark x1="55068" y1="17869" x2="55068" y2="17869"/>
                        <a14:foregroundMark x1="81081" y1="16151" x2="81081" y2="16151"/>
                        <a14:foregroundMark x1="78041" y1="49141" x2="78041" y2="49141"/>
                        <a14:foregroundMark x1="64865" y1="50172" x2="64865" y2="50172"/>
                        <a14:foregroundMark x1="67230" y1="42268" x2="67230" y2="42268"/>
                        <a14:foregroundMark x1="67230" y1="32646" x2="67230" y2="32646"/>
                        <a14:foregroundMark x1="59797" y1="26804" x2="59797" y2="26804"/>
                        <a14:foregroundMark x1="52027" y1="25430" x2="52027" y2="25430"/>
                        <a14:foregroundMark x1="41554" y1="25430" x2="41554" y2="25430"/>
                        <a14:foregroundMark x1="37162" y1="33333" x2="37162" y2="33333"/>
                        <a14:foregroundMark x1="34797" y1="40550" x2="34797" y2="40550"/>
                        <a14:foregroundMark x1="38176" y1="49828" x2="38176" y2="49828"/>
                        <a14:foregroundMark x1="29054" y1="53608" x2="29054" y2="53608"/>
                        <a14:foregroundMark x1="55743" y1="68729" x2="55743" y2="68729"/>
                        <a14:foregroundMark x1="61824" y1="18213" x2="61824" y2="1821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58" y="4087857"/>
            <a:ext cx="817238" cy="803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9370" y="2374677"/>
            <a:ext cx="4480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3068" y="4891290"/>
            <a:ext cx="403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phone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188" y="5731962"/>
            <a:ext cx="3538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9543" y="2807662"/>
            <a:ext cx="40783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6441" y="3271382"/>
            <a:ext cx="4041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2164" y="4865562"/>
            <a:ext cx="41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955" y="5349672"/>
            <a:ext cx="4072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9893" y="5877381"/>
            <a:ext cx="336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7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18842 0.3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1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42 0.34444 L -0.25938 -0.0460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195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8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8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8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8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3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9" grpId="0"/>
      <p:bldP spid="110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473375" y="-495300"/>
            <a:ext cx="8229600" cy="8229600"/>
            <a:chOff x="1990298" y="-486701"/>
            <a:chExt cx="8229600" cy="8229600"/>
          </a:xfrm>
        </p:grpSpPr>
        <p:grpSp>
          <p:nvGrpSpPr>
            <p:cNvPr id="21" name="Group 20"/>
            <p:cNvGrpSpPr/>
            <p:nvPr/>
          </p:nvGrpSpPr>
          <p:grpSpPr>
            <a:xfrm>
              <a:off x="2446933" y="-50800"/>
              <a:ext cx="7315200" cy="7315200"/>
              <a:chOff x="2446933" y="-50800"/>
              <a:chExt cx="7315200" cy="7315200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2671978" y="202065"/>
                <a:ext cx="6858000" cy="6858000"/>
              </a:xfrm>
              <a:prstGeom prst="donut">
                <a:avLst>
                  <a:gd name="adj" fmla="val 1637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446933" y="-50800"/>
                <a:ext cx="7315200" cy="7315200"/>
                <a:chOff x="2421533" y="-457200"/>
                <a:chExt cx="7315200" cy="7315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421533" y="-457200"/>
                  <a:ext cx="7315200" cy="7315200"/>
                  <a:chOff x="6553199" y="1232872"/>
                  <a:chExt cx="4165773" cy="4174794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 rot="3600000">
                    <a:off x="6553200" y="31439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10" name="Flowchart: Connector 10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11" name="Flowchart: Connector 11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 rot="4500000">
                    <a:off x="6553200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7" name="Flowchart: Connector 10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8" name="Flowchart: Connector 10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6" name="Group 65"/>
                  <p:cNvGrpSpPr/>
                  <p:nvPr/>
                </p:nvGrpSpPr>
                <p:grpSpPr>
                  <a:xfrm rot="5400000">
                    <a:off x="6553200" y="3137872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4" name="Flowchart: Connector 10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5" name="Flowchart: Connector 10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 rot="6300000">
                    <a:off x="6553201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1" name="Flowchart: Connector 10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02" name="Flowchart: Connector 10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 rot="7200000">
                    <a:off x="6553202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8" name="Flowchart: Connector 97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9" name="Flowchart: Connector 98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69" name="Group 68"/>
                  <p:cNvGrpSpPr/>
                  <p:nvPr/>
                </p:nvGrpSpPr>
                <p:grpSpPr>
                  <a:xfrm rot="8100000">
                    <a:off x="6553199" y="31502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5" name="Flowchart: Connector 9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6" name="Flowchart: Connector 9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0" name="Group 69"/>
                  <p:cNvGrpSpPr/>
                  <p:nvPr/>
                </p:nvGrpSpPr>
                <p:grpSpPr>
                  <a:xfrm rot="9000000">
                    <a:off x="6553199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2" name="Flowchart: Connector 9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3" name="Flowchart: Connector 9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 rot="9900000">
                    <a:off x="6553372" y="31375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9" name="Flowchart: Connector 8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0" name="Flowchart: Connector 8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 rot="10800000">
                    <a:off x="6553201" y="3150930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6" name="Flowchart: Connector 8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7" name="Flowchart: Connector 8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 rot="11700000">
                    <a:off x="6553371" y="31439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3" name="Flowchart: Connector 82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4" name="Flowchart: Connector 83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 rot="12600000">
                    <a:off x="6553372" y="314524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0" name="Flowchart: Connector 7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1" name="Flowchart: Connector 8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 rot="2700000">
                    <a:off x="6555712" y="3147066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7" name="Flowchart: Connector 7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8" name="Flowchart: Connector 7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</p:grpSp>
            <p:sp>
              <p:nvSpPr>
                <p:cNvPr id="26" name="Flowchart: Connector 25"/>
                <p:cNvSpPr/>
                <p:nvPr/>
              </p:nvSpPr>
              <p:spPr>
                <a:xfrm>
                  <a:off x="3353625" y="479577"/>
                  <a:ext cx="5486400" cy="54864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" name="Flowchart: Connector 26"/>
                <p:cNvSpPr/>
                <p:nvPr/>
              </p:nvSpPr>
              <p:spPr>
                <a:xfrm>
                  <a:off x="3526987" y="654506"/>
                  <a:ext cx="5120640" cy="5120640"/>
                </a:xfrm>
                <a:prstGeom prst="flowChartConnector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 rot="3600000">
                  <a:off x="4010687" y="30232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4500000">
                  <a:off x="4010687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5400000">
                  <a:off x="4010687" y="3017187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6300000">
                  <a:off x="4010688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6" name="Flowchart: Connector 5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 rot="7200000">
                  <a:off x="4010689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4" name="Flowchart: Connector 5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5" name="Flowchart: Connector 5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 rot="8100000">
                  <a:off x="4010686" y="30295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2" name="Flowchart: Connector 5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3" name="Flowchart: Connector 5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 rot="9000000">
                  <a:off x="4010686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50" name="Flowchart: Connector 4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1" name="Flowchart: Connector 5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 rot="9900000">
                  <a:off x="4010859" y="30168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8" name="Flowchart: Connector 4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9" name="Flowchart: Connector 4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 rot="10800000">
                  <a:off x="4010688" y="3030245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6" name="Flowchart: Connector 4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7" name="Flowchart: Connector 4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 rot="11700000">
                  <a:off x="4010858" y="30232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4" name="Flowchart: Connector 4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5" name="Flowchart: Connector 4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 rot="12600000">
                  <a:off x="4010859" y="302455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2" name="Flowchart: Connector 4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3" name="Flowchart: Connector 4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 rot="2700000">
                  <a:off x="4013199" y="3026381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</p:grpSp>
        </p:grpSp>
        <p:sp>
          <p:nvSpPr>
            <p:cNvPr id="22" name="Donut 21"/>
            <p:cNvSpPr/>
            <p:nvPr/>
          </p:nvSpPr>
          <p:spPr>
            <a:xfrm>
              <a:off x="1990298" y="-486701"/>
              <a:ext cx="8229600" cy="8229600"/>
            </a:xfrm>
            <a:prstGeom prst="donut">
              <a:avLst>
                <a:gd name="adj" fmla="val 11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037229" y="3152633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37229" y="4014716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8" name="Group 117"/>
          <p:cNvGrpSpPr/>
          <p:nvPr/>
        </p:nvGrpSpPr>
        <p:grpSpPr>
          <a:xfrm>
            <a:off x="5654940" y="946298"/>
            <a:ext cx="5534021" cy="630936"/>
            <a:chOff x="12192000" y="986940"/>
            <a:chExt cx="5534021" cy="630936"/>
          </a:xfrm>
        </p:grpSpPr>
        <p:sp>
          <p:nvSpPr>
            <p:cNvPr id="119" name="TextBox 118"/>
            <p:cNvSpPr txBox="1"/>
            <p:nvPr/>
          </p:nvSpPr>
          <p:spPr>
            <a:xfrm>
              <a:off x="13133691" y="1033974"/>
              <a:ext cx="4592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Pentagon 119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3305862" y="3316526"/>
            <a:ext cx="6258487" cy="1010687"/>
            <a:chOff x="12896430" y="3357168"/>
            <a:chExt cx="5669049" cy="1010687"/>
          </a:xfrm>
        </p:grpSpPr>
        <p:sp>
          <p:nvSpPr>
            <p:cNvPr id="123" name="TextBox 122"/>
            <p:cNvSpPr txBox="1"/>
            <p:nvPr/>
          </p:nvSpPr>
          <p:spPr>
            <a:xfrm>
              <a:off x="13837507" y="3413748"/>
              <a:ext cx="47279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entagon 123"/>
            <p:cNvSpPr/>
            <p:nvPr/>
          </p:nvSpPr>
          <p:spPr>
            <a:xfrm>
              <a:off x="13210327" y="335716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12896430" y="3357169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3129618" y="2104016"/>
            <a:ext cx="5520372" cy="630936"/>
            <a:chOff x="12720186" y="2144658"/>
            <a:chExt cx="5520372" cy="630936"/>
          </a:xfrm>
        </p:grpSpPr>
        <p:sp>
          <p:nvSpPr>
            <p:cNvPr id="127" name="TextBox 126"/>
            <p:cNvSpPr txBox="1"/>
            <p:nvPr/>
          </p:nvSpPr>
          <p:spPr>
            <a:xfrm>
              <a:off x="13648228" y="2198516"/>
              <a:ext cx="4592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Pentagon 127"/>
            <p:cNvSpPr/>
            <p:nvPr/>
          </p:nvSpPr>
          <p:spPr>
            <a:xfrm>
              <a:off x="13020434" y="214465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12720186" y="2144658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3129617" y="4529036"/>
            <a:ext cx="5520373" cy="630938"/>
            <a:chOff x="12720185" y="4569678"/>
            <a:chExt cx="5520373" cy="630938"/>
          </a:xfrm>
        </p:grpSpPr>
        <p:sp>
          <p:nvSpPr>
            <p:cNvPr id="131" name="TextBox 130"/>
            <p:cNvSpPr txBox="1"/>
            <p:nvPr/>
          </p:nvSpPr>
          <p:spPr>
            <a:xfrm>
              <a:off x="13648229" y="4623536"/>
              <a:ext cx="4158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Pentagon 131"/>
            <p:cNvSpPr/>
            <p:nvPr/>
          </p:nvSpPr>
          <p:spPr>
            <a:xfrm>
              <a:off x="13020434" y="456967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12720185" y="456968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601432" y="5692198"/>
            <a:ext cx="5520533" cy="630938"/>
            <a:chOff x="12192000" y="5732840"/>
            <a:chExt cx="5520533" cy="630938"/>
          </a:xfrm>
        </p:grpSpPr>
        <p:sp>
          <p:nvSpPr>
            <p:cNvPr id="135" name="TextBox 134"/>
            <p:cNvSpPr txBox="1"/>
            <p:nvPr/>
          </p:nvSpPr>
          <p:spPr>
            <a:xfrm>
              <a:off x="13125751" y="5779875"/>
              <a:ext cx="4105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Pentagon 135"/>
            <p:cNvSpPr/>
            <p:nvPr/>
          </p:nvSpPr>
          <p:spPr>
            <a:xfrm>
              <a:off x="12497956" y="5732840"/>
              <a:ext cx="5214577" cy="617290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12192000" y="5732842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858570" y="-1132526"/>
            <a:ext cx="2743200" cy="2743200"/>
            <a:chOff x="2421533" y="-457200"/>
            <a:chExt cx="7315200" cy="7315200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21533" y="-457200"/>
              <a:ext cx="7315200" cy="7315200"/>
              <a:chOff x="6553199" y="1232872"/>
              <a:chExt cx="4165773" cy="4174794"/>
            </a:xfrm>
          </p:grpSpPr>
          <p:grpSp>
            <p:nvGrpSpPr>
              <p:cNvPr id="178" name="Group 177"/>
              <p:cNvGrpSpPr/>
              <p:nvPr/>
            </p:nvGrpSpPr>
            <p:grpSpPr>
              <a:xfrm rot="3600000">
                <a:off x="6553200" y="31439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24" name="Flowchart: Connector 22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25" name="Flowchart: Connector 22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 rot="4500000">
                <a:off x="6553200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21" name="Flowchart: Connector 22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22" name="Flowchart: Connector 22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 rot="5400000">
                <a:off x="6553200" y="3137872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8" name="Flowchart: Connector 21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9" name="Flowchart: Connector 21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 rot="6300000">
                <a:off x="6553201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5" name="Flowchart: Connector 21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6" name="Flowchart: Connector 21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7200000">
                <a:off x="6553202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2" name="Flowchart: Connector 21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3" name="Flowchart: Connector 21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 rot="8100000">
                <a:off x="6553199" y="31502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9" name="Flowchart: Connector 20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10" name="Flowchart: Connector 20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 rot="9000000">
                <a:off x="6553199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6" name="Flowchart: Connector 20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7" name="Flowchart: Connector 20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 rot="9900000">
                <a:off x="6553372" y="31375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3" name="Flowchart: Connector 202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4" name="Flowchart: Connector 203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 rot="10800000">
                <a:off x="6553201" y="3150930"/>
                <a:ext cx="4165600" cy="355600"/>
                <a:chOff x="3060700" y="2730500"/>
                <a:chExt cx="4165600" cy="3556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0" name="Flowchart: Connector 199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01" name="Flowchart: Connector 200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 rot="11700000">
                <a:off x="6553371" y="31439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7" name="Flowchart: Connector 196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 rot="12600000">
                <a:off x="6553372" y="314524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4" name="Flowchart: Connector 19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5" name="Flowchart: Connector 19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2700000">
                <a:off x="6555712" y="3147066"/>
                <a:ext cx="4165600" cy="355600"/>
                <a:chOff x="3060700" y="2730500"/>
                <a:chExt cx="4165600" cy="3556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1" name="Flowchart: Connector 19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92" name="Flowchart: Connector 19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0" name="Flowchart: Connector 139"/>
            <p:cNvSpPr/>
            <p:nvPr/>
          </p:nvSpPr>
          <p:spPr>
            <a:xfrm>
              <a:off x="3353625" y="479577"/>
              <a:ext cx="5486400" cy="54864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3526987" y="654506"/>
              <a:ext cx="5120640" cy="5120640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42" name="Group 141"/>
            <p:cNvGrpSpPr/>
            <p:nvPr/>
          </p:nvGrpSpPr>
          <p:grpSpPr>
            <a:xfrm rot="3600000">
              <a:off x="4010687" y="3023230"/>
              <a:ext cx="4165600" cy="355600"/>
              <a:chOff x="3060700" y="2730500"/>
              <a:chExt cx="4165600" cy="355600"/>
            </a:xfrm>
          </p:grpSpPr>
          <p:sp>
            <p:nvSpPr>
              <p:cNvPr id="176" name="Flowchart: Connector 175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77" name="Flowchart: Connector 176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4500000">
              <a:off x="4010687" y="3025674"/>
              <a:ext cx="4165600" cy="355600"/>
              <a:chOff x="3060700" y="2730500"/>
              <a:chExt cx="4165600" cy="355600"/>
            </a:xfrm>
          </p:grpSpPr>
          <p:sp>
            <p:nvSpPr>
              <p:cNvPr id="174" name="Flowchart: Connector 173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75" name="Flowchart: Connector 174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 rot="5400000">
              <a:off x="4010687" y="3017187"/>
              <a:ext cx="4165600" cy="355600"/>
              <a:chOff x="3060700" y="2730500"/>
              <a:chExt cx="4165600" cy="355600"/>
            </a:xfrm>
          </p:grpSpPr>
          <p:sp>
            <p:nvSpPr>
              <p:cNvPr id="172" name="Flowchart: Connector 171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73" name="Flowchart: Connector 172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6300000">
              <a:off x="4010688" y="3025674"/>
              <a:ext cx="4165600" cy="355600"/>
              <a:chOff x="3060700" y="2730500"/>
              <a:chExt cx="4165600" cy="355600"/>
            </a:xfrm>
          </p:grpSpPr>
          <p:sp>
            <p:nvSpPr>
              <p:cNvPr id="170" name="Flowchart: Connector 169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71" name="Flowchart: Connector 170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7200000">
              <a:off x="4010689" y="3017544"/>
              <a:ext cx="4165600" cy="355600"/>
              <a:chOff x="3060700" y="2730500"/>
              <a:chExt cx="4165600" cy="355600"/>
            </a:xfrm>
          </p:grpSpPr>
          <p:sp>
            <p:nvSpPr>
              <p:cNvPr id="168" name="Flowchart: Connector 167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9" name="Flowchart: Connector 168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8100000">
              <a:off x="4010686" y="3029530"/>
              <a:ext cx="4165600" cy="355600"/>
              <a:chOff x="3060700" y="2730500"/>
              <a:chExt cx="4165600" cy="355600"/>
            </a:xfrm>
          </p:grpSpPr>
          <p:sp>
            <p:nvSpPr>
              <p:cNvPr id="166" name="Flowchart: Connector 165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 rot="9000000">
              <a:off x="4010686" y="3017544"/>
              <a:ext cx="4165600" cy="355600"/>
              <a:chOff x="3060700" y="2730500"/>
              <a:chExt cx="4165600" cy="355600"/>
            </a:xfrm>
          </p:grpSpPr>
          <p:sp>
            <p:nvSpPr>
              <p:cNvPr id="164" name="Flowchart: Connector 163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5" name="Flowchart: Connector 164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 rot="9900000">
              <a:off x="4010859" y="3016829"/>
              <a:ext cx="4165600" cy="355600"/>
              <a:chOff x="3060700" y="2730500"/>
              <a:chExt cx="4165600" cy="355600"/>
            </a:xfrm>
          </p:grpSpPr>
          <p:sp>
            <p:nvSpPr>
              <p:cNvPr id="162" name="Flowchart: Connector 161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3" name="Flowchart: Connector 162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 rot="10800000">
              <a:off x="4010688" y="3030245"/>
              <a:ext cx="4165600" cy="355600"/>
              <a:chOff x="3060700" y="2730500"/>
              <a:chExt cx="4165600" cy="355600"/>
            </a:xfrm>
          </p:grpSpPr>
          <p:sp>
            <p:nvSpPr>
              <p:cNvPr id="160" name="Flowchart: Connector 159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1" name="Flowchart: Connector 160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1700000">
              <a:off x="4010858" y="3023229"/>
              <a:ext cx="4165600" cy="355600"/>
              <a:chOff x="3060700" y="2730500"/>
              <a:chExt cx="4165600" cy="355600"/>
            </a:xfrm>
          </p:grpSpPr>
          <p:sp>
            <p:nvSpPr>
              <p:cNvPr id="158" name="Flowchart: Connector 157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9" name="Flowchart: Connector 158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2600000">
              <a:off x="4010859" y="3024559"/>
              <a:ext cx="4165600" cy="355600"/>
              <a:chOff x="3060700" y="2730500"/>
              <a:chExt cx="4165600" cy="355600"/>
            </a:xfrm>
          </p:grpSpPr>
          <p:sp>
            <p:nvSpPr>
              <p:cNvPr id="156" name="Flowchart: Connector 155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7" name="Flowchart: Connector 156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2700000">
              <a:off x="4013199" y="3026381"/>
              <a:ext cx="4165600" cy="355600"/>
              <a:chOff x="3060700" y="2730500"/>
              <a:chExt cx="4165600" cy="355600"/>
            </a:xfrm>
          </p:grpSpPr>
          <p:sp>
            <p:nvSpPr>
              <p:cNvPr id="154" name="Flowchart: Connector 153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5" name="Flowchart: Connector 154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238" name="TextBox 237"/>
          <p:cNvSpPr txBox="1"/>
          <p:nvPr/>
        </p:nvSpPr>
        <p:spPr>
          <a:xfrm>
            <a:off x="671488" y="3216453"/>
            <a:ext cx="404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SỨC KHỎE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Bắt đầu với NodeJS – Từ cơ bản đến nâng cao – Đam mê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12" y="2339733"/>
            <a:ext cx="3798244" cy="233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23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6" y="2101103"/>
            <a:ext cx="2522723" cy="2483768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7831" l="9924" r="97455">
                        <a14:foregroundMark x1="38931" y1="44444" x2="38931" y2="44444"/>
                        <a14:foregroundMark x1="45547" y1="56085" x2="45547" y2="56085"/>
                        <a14:foregroundMark x1="46310" y1="42857" x2="46310" y2="42857"/>
                        <a14:foregroundMark x1="49364" y1="55026" x2="49364" y2="55026"/>
                        <a14:foregroundMark x1="56997" y1="50794" x2="56997" y2="50794"/>
                        <a14:foregroundMark x1="63359" y1="55026" x2="63359" y2="55026"/>
                        <a14:foregroundMark x1="75573" y1="50265" x2="75573" y2="50265"/>
                        <a14:foregroundMark x1="82952" y1="51852" x2="82952" y2="51852"/>
                        <a14:foregroundMark x1="88550" y1="55026" x2="88550" y2="55026"/>
                        <a14:foregroundMark x1="26718" y1="62963" x2="26718" y2="62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2898" y="2478321"/>
            <a:ext cx="3743847" cy="180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2214" y="5304083"/>
            <a:ext cx="3041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326439" y="5301147"/>
            <a:ext cx="1610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17844" y="5379640"/>
            <a:ext cx="197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2787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56563 0.0127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563 0.01273 L -0.9323 -0.204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108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238" grpId="0"/>
      <p:bldP spid="5" grpId="0"/>
      <p:bldP spid="241" grpId="0"/>
      <p:bldP spid="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73375" y="-495300"/>
            <a:ext cx="8229600" cy="8229600"/>
            <a:chOff x="1990298" y="-486701"/>
            <a:chExt cx="8229600" cy="8229600"/>
          </a:xfrm>
        </p:grpSpPr>
        <p:grpSp>
          <p:nvGrpSpPr>
            <p:cNvPr id="5" name="Group 4"/>
            <p:cNvGrpSpPr/>
            <p:nvPr/>
          </p:nvGrpSpPr>
          <p:grpSpPr>
            <a:xfrm>
              <a:off x="2446933" y="-50800"/>
              <a:ext cx="7315200" cy="7315200"/>
              <a:chOff x="2446933" y="-50800"/>
              <a:chExt cx="7315200" cy="7315200"/>
            </a:xfrm>
          </p:grpSpPr>
          <p:sp>
            <p:nvSpPr>
              <p:cNvPr id="7" name="Donut 6"/>
              <p:cNvSpPr/>
              <p:nvPr/>
            </p:nvSpPr>
            <p:spPr>
              <a:xfrm>
                <a:off x="2671978" y="202065"/>
                <a:ext cx="6858000" cy="6858000"/>
              </a:xfrm>
              <a:prstGeom prst="donut">
                <a:avLst>
                  <a:gd name="adj" fmla="val 1637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446933" y="-50800"/>
                <a:ext cx="7315200" cy="7315200"/>
                <a:chOff x="2421533" y="-457200"/>
                <a:chExt cx="7315200" cy="73152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421533" y="-457200"/>
                  <a:ext cx="7315200" cy="7315200"/>
                  <a:chOff x="6553199" y="1232872"/>
                  <a:chExt cx="4165773" cy="4174794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 rot="3600000">
                    <a:off x="6553200" y="31439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4" name="Flowchart: Connector 9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5" name="Flowchart: Connector 9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 rot="4500000">
                    <a:off x="6553200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1" name="Flowchart: Connector 9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92" name="Flowchart: Connector 9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 rot="5400000">
                    <a:off x="6553200" y="3137872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8" name="Flowchart: Connector 87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9" name="Flowchart: Connector 88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 rot="6300000">
                    <a:off x="6553201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5" name="Flowchart: Connector 8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6" name="Flowchart: Connector 8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 rot="7200000">
                    <a:off x="6553202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2" name="Flowchart: Connector 8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3" name="Flowchart: Connector 8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 rot="8100000">
                    <a:off x="6553199" y="31502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9" name="Flowchart: Connector 7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80" name="Flowchart: Connector 7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 rot="9000000">
                    <a:off x="6553199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6" name="Flowchart: Connector 7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7" name="Flowchart: Connector 7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 rot="9900000">
                    <a:off x="6553372" y="31375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3" name="Flowchart: Connector 72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4" name="Flowchart: Connector 73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 rot="10800000">
                    <a:off x="6553201" y="3150930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0" name="Flowchart: Connector 6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71" name="Flowchart: Connector 7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 rot="11700000">
                    <a:off x="6553371" y="31439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7" name="Flowchart: Connector 6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8" name="Flowchart: Connector 6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 rot="12600000">
                    <a:off x="6553372" y="314524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4" name="Flowchart: Connector 6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5" name="Flowchart: Connector 6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 rot="2700000">
                    <a:off x="6555712" y="3147066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1" name="Flowchart: Connector 6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62" name="Flowchart: Connector 6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</p:grpSp>
            <p:sp>
              <p:nvSpPr>
                <p:cNvPr id="10" name="Flowchart: Connector 9"/>
                <p:cNvSpPr/>
                <p:nvPr/>
              </p:nvSpPr>
              <p:spPr>
                <a:xfrm>
                  <a:off x="3353625" y="479577"/>
                  <a:ext cx="5486400" cy="54864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1" name="Flowchart: Connector 10"/>
                <p:cNvSpPr/>
                <p:nvPr/>
              </p:nvSpPr>
              <p:spPr>
                <a:xfrm>
                  <a:off x="3526987" y="654506"/>
                  <a:ext cx="5120640" cy="5120640"/>
                </a:xfrm>
                <a:prstGeom prst="flowChartConnector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3600000">
                  <a:off x="4010687" y="30232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6" name="Flowchart: Connector 4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7" name="Flowchart: Connector 4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 rot="4500000">
                  <a:off x="4010687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4" name="Flowchart: Connector 4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5" name="Flowchart: Connector 4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 rot="5400000">
                  <a:off x="4010687" y="3017187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2" name="Flowchart: Connector 4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3" name="Flowchart: Connector 4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rot="6300000">
                  <a:off x="4010688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 rot="7200000">
                  <a:off x="4010689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rot="8100000">
                  <a:off x="4010686" y="30295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 rot="9000000">
                  <a:off x="4010686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 rot="9900000">
                  <a:off x="4010859" y="30168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 rot="10800000">
                  <a:off x="4010688" y="3030245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 rot="11700000">
                  <a:off x="4010858" y="30232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 rot="12600000">
                  <a:off x="4010859" y="302455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rot="2700000">
                  <a:off x="4013199" y="3026381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24" name="Flowchart: Connector 2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</p:grpSp>
        </p:grpSp>
        <p:sp>
          <p:nvSpPr>
            <p:cNvPr id="6" name="Donut 5"/>
            <p:cNvSpPr/>
            <p:nvPr/>
          </p:nvSpPr>
          <p:spPr>
            <a:xfrm>
              <a:off x="1990298" y="-486701"/>
              <a:ext cx="8229600" cy="8229600"/>
            </a:xfrm>
            <a:prstGeom prst="donut">
              <a:avLst>
                <a:gd name="adj" fmla="val 11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037229" y="3152633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37229" y="4014716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2" name="Group 101"/>
          <p:cNvGrpSpPr/>
          <p:nvPr/>
        </p:nvGrpSpPr>
        <p:grpSpPr>
          <a:xfrm>
            <a:off x="5669692" y="946298"/>
            <a:ext cx="5534021" cy="630936"/>
            <a:chOff x="12192000" y="986940"/>
            <a:chExt cx="5534021" cy="630936"/>
          </a:xfrm>
        </p:grpSpPr>
        <p:sp>
          <p:nvSpPr>
            <p:cNvPr id="103" name="TextBox 102"/>
            <p:cNvSpPr txBox="1"/>
            <p:nvPr/>
          </p:nvSpPr>
          <p:spPr>
            <a:xfrm>
              <a:off x="13133692" y="1033974"/>
              <a:ext cx="412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Lịch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Pentagon 103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305862" y="3316526"/>
            <a:ext cx="6506138" cy="630937"/>
            <a:chOff x="12896430" y="3357168"/>
            <a:chExt cx="5534021" cy="630937"/>
          </a:xfrm>
        </p:grpSpPr>
        <p:sp>
          <p:nvSpPr>
            <p:cNvPr id="107" name="TextBox 106"/>
            <p:cNvSpPr txBox="1"/>
            <p:nvPr/>
          </p:nvSpPr>
          <p:spPr>
            <a:xfrm>
              <a:off x="13535899" y="3413748"/>
              <a:ext cx="453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Pentagon 107"/>
            <p:cNvSpPr/>
            <p:nvPr/>
          </p:nvSpPr>
          <p:spPr>
            <a:xfrm>
              <a:off x="13210327" y="335716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12896430" y="3357169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197878" y="2104016"/>
            <a:ext cx="5520372" cy="630936"/>
            <a:chOff x="12720186" y="2144658"/>
            <a:chExt cx="5520372" cy="630936"/>
          </a:xfrm>
        </p:grpSpPr>
        <p:sp>
          <p:nvSpPr>
            <p:cNvPr id="111" name="TextBox 110"/>
            <p:cNvSpPr txBox="1"/>
            <p:nvPr/>
          </p:nvSpPr>
          <p:spPr>
            <a:xfrm>
              <a:off x="13648229" y="2198516"/>
              <a:ext cx="4077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Pentagon 111"/>
            <p:cNvSpPr/>
            <p:nvPr/>
          </p:nvSpPr>
          <p:spPr>
            <a:xfrm>
              <a:off x="13020434" y="214465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12720186" y="2144658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3129617" y="4529036"/>
            <a:ext cx="5520373" cy="630938"/>
            <a:chOff x="12720185" y="4569678"/>
            <a:chExt cx="5520373" cy="630938"/>
          </a:xfrm>
        </p:grpSpPr>
        <p:sp>
          <p:nvSpPr>
            <p:cNvPr id="115" name="TextBox 114"/>
            <p:cNvSpPr txBox="1"/>
            <p:nvPr/>
          </p:nvSpPr>
          <p:spPr>
            <a:xfrm>
              <a:off x="13648229" y="4623536"/>
              <a:ext cx="4158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Pentagon 115"/>
            <p:cNvSpPr/>
            <p:nvPr/>
          </p:nvSpPr>
          <p:spPr>
            <a:xfrm>
              <a:off x="13020434" y="456967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12720185" y="456968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601432" y="5692198"/>
            <a:ext cx="5520533" cy="630938"/>
            <a:chOff x="12192000" y="5732840"/>
            <a:chExt cx="5520533" cy="630938"/>
          </a:xfrm>
        </p:grpSpPr>
        <p:sp>
          <p:nvSpPr>
            <p:cNvPr id="119" name="TextBox 118"/>
            <p:cNvSpPr txBox="1"/>
            <p:nvPr/>
          </p:nvSpPr>
          <p:spPr>
            <a:xfrm>
              <a:off x="13125751" y="5779875"/>
              <a:ext cx="4105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Pentagon 119"/>
            <p:cNvSpPr/>
            <p:nvPr/>
          </p:nvSpPr>
          <p:spPr>
            <a:xfrm>
              <a:off x="12497956" y="5732840"/>
              <a:ext cx="5214577" cy="617290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12192000" y="5732842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-858570" y="-1132526"/>
            <a:ext cx="2743200" cy="2743200"/>
            <a:chOff x="2421533" y="-457200"/>
            <a:chExt cx="7315200" cy="7315200"/>
          </a:xfrm>
        </p:grpSpPr>
        <p:grpSp>
          <p:nvGrpSpPr>
            <p:cNvPr id="310" name="Group 309"/>
            <p:cNvGrpSpPr/>
            <p:nvPr/>
          </p:nvGrpSpPr>
          <p:grpSpPr>
            <a:xfrm>
              <a:off x="2421533" y="-457200"/>
              <a:ext cx="7315200" cy="7315200"/>
              <a:chOff x="6553199" y="1232872"/>
              <a:chExt cx="4165773" cy="4174794"/>
            </a:xfrm>
          </p:grpSpPr>
          <p:grpSp>
            <p:nvGrpSpPr>
              <p:cNvPr id="349" name="Group 348"/>
              <p:cNvGrpSpPr/>
              <p:nvPr/>
            </p:nvGrpSpPr>
            <p:grpSpPr>
              <a:xfrm rot="3600000">
                <a:off x="6553200" y="31439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5" name="Flowchart: Connector 39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6" name="Flowchart: Connector 39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 rot="4500000">
                <a:off x="6553200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91" name="Rectangle 39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2" name="Flowchart: Connector 39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3" name="Flowchart: Connector 39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6553200" y="3137872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88" name="Rectangle 38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9" name="Flowchart: Connector 38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0" name="Flowchart: Connector 38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 rot="6300000">
                <a:off x="6553201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6" name="Flowchart: Connector 38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7" name="Flowchart: Connector 38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 rot="7200000">
                <a:off x="6553202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82" name="Rectangle 381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3" name="Flowchart: Connector 382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4" name="Flowchart: Connector 383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 rot="8100000">
                <a:off x="6553199" y="31502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0" name="Flowchart: Connector 379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1" name="Flowchart: Connector 380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 rot="9000000">
                <a:off x="6553199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7" name="Flowchart: Connector 376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8" name="Flowchart: Connector 377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 rot="9900000">
                <a:off x="6553372" y="31375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4" name="Flowchart: Connector 37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5" name="Flowchart: Connector 37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 rot="10800000">
                <a:off x="6553201" y="3150930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1" name="Flowchart: Connector 37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2" name="Flowchart: Connector 37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 rot="11700000">
                <a:off x="6553371" y="31439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67" name="Rectangle 36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8" name="Flowchart: Connector 36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9" name="Flowchart: Connector 36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 rot="12600000">
                <a:off x="6553372" y="314524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5" name="Flowchart: Connector 36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6" name="Flowchart: Connector 36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 rot="2700000">
                <a:off x="6555712" y="3147066"/>
                <a:ext cx="4165600" cy="355600"/>
                <a:chOff x="3060700" y="2730500"/>
                <a:chExt cx="4165600" cy="3556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2" name="Flowchart: Connector 36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3" name="Flowchart: Connector 36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11" name="Flowchart: Connector 310"/>
            <p:cNvSpPr/>
            <p:nvPr/>
          </p:nvSpPr>
          <p:spPr>
            <a:xfrm>
              <a:off x="3353625" y="479577"/>
              <a:ext cx="5486400" cy="54864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2" name="Flowchart: Connector 311"/>
            <p:cNvSpPr/>
            <p:nvPr/>
          </p:nvSpPr>
          <p:spPr>
            <a:xfrm>
              <a:off x="3526987" y="654506"/>
              <a:ext cx="5120640" cy="5120640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13" name="Group 312"/>
            <p:cNvGrpSpPr/>
            <p:nvPr/>
          </p:nvGrpSpPr>
          <p:grpSpPr>
            <a:xfrm rot="3600000">
              <a:off x="4010687" y="3023230"/>
              <a:ext cx="4165600" cy="355600"/>
              <a:chOff x="3060700" y="2730500"/>
              <a:chExt cx="4165600" cy="355600"/>
            </a:xfrm>
          </p:grpSpPr>
          <p:sp>
            <p:nvSpPr>
              <p:cNvPr id="347" name="Flowchart: Connector 34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8" name="Flowchart: Connector 34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4500000">
              <a:off x="4010687" y="3025674"/>
              <a:ext cx="4165600" cy="355600"/>
              <a:chOff x="3060700" y="2730500"/>
              <a:chExt cx="4165600" cy="355600"/>
            </a:xfrm>
          </p:grpSpPr>
          <p:sp>
            <p:nvSpPr>
              <p:cNvPr id="345" name="Flowchart: Connector 34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6" name="Flowchart: Connector 34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5400000">
              <a:off x="4010687" y="3017187"/>
              <a:ext cx="4165600" cy="355600"/>
              <a:chOff x="3060700" y="2730500"/>
              <a:chExt cx="4165600" cy="355600"/>
            </a:xfrm>
          </p:grpSpPr>
          <p:sp>
            <p:nvSpPr>
              <p:cNvPr id="343" name="Flowchart: Connector 34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4" name="Flowchart: Connector 34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6300000">
              <a:off x="4010688" y="3025674"/>
              <a:ext cx="4165600" cy="355600"/>
              <a:chOff x="3060700" y="2730500"/>
              <a:chExt cx="4165600" cy="355600"/>
            </a:xfrm>
          </p:grpSpPr>
          <p:sp>
            <p:nvSpPr>
              <p:cNvPr id="341" name="Flowchart: Connector 34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2" name="Flowchart: Connector 34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7200000">
              <a:off x="4010689" y="3017544"/>
              <a:ext cx="4165600" cy="355600"/>
              <a:chOff x="3060700" y="2730500"/>
              <a:chExt cx="4165600" cy="355600"/>
            </a:xfrm>
          </p:grpSpPr>
          <p:sp>
            <p:nvSpPr>
              <p:cNvPr id="339" name="Flowchart: Connector 33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0" name="Flowchart: Connector 33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 rot="8100000">
              <a:off x="4010686" y="3029530"/>
              <a:ext cx="4165600" cy="355600"/>
              <a:chOff x="3060700" y="2730500"/>
              <a:chExt cx="4165600" cy="355600"/>
            </a:xfrm>
          </p:grpSpPr>
          <p:sp>
            <p:nvSpPr>
              <p:cNvPr id="337" name="Flowchart: Connector 33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8" name="Flowchart: Connector 33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 rot="9000000">
              <a:off x="4010686" y="3017544"/>
              <a:ext cx="4165600" cy="355600"/>
              <a:chOff x="3060700" y="2730500"/>
              <a:chExt cx="4165600" cy="355600"/>
            </a:xfrm>
          </p:grpSpPr>
          <p:sp>
            <p:nvSpPr>
              <p:cNvPr id="335" name="Flowchart: Connector 33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6" name="Flowchart: Connector 33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 rot="9900000">
              <a:off x="4010859" y="3016829"/>
              <a:ext cx="4165600" cy="355600"/>
              <a:chOff x="3060700" y="2730500"/>
              <a:chExt cx="4165600" cy="355600"/>
            </a:xfrm>
          </p:grpSpPr>
          <p:sp>
            <p:nvSpPr>
              <p:cNvPr id="333" name="Flowchart: Connector 332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4" name="Flowchart: Connector 333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10800000">
              <a:off x="4010688" y="3030245"/>
              <a:ext cx="4165600" cy="355600"/>
              <a:chOff x="3060700" y="2730500"/>
              <a:chExt cx="4165600" cy="355600"/>
            </a:xfrm>
          </p:grpSpPr>
          <p:sp>
            <p:nvSpPr>
              <p:cNvPr id="331" name="Flowchart: Connector 330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2" name="Flowchart: Connector 331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 rot="11700000">
              <a:off x="4010858" y="3023229"/>
              <a:ext cx="4165600" cy="355600"/>
              <a:chOff x="3060700" y="2730500"/>
              <a:chExt cx="4165600" cy="355600"/>
            </a:xfrm>
          </p:grpSpPr>
          <p:sp>
            <p:nvSpPr>
              <p:cNvPr id="329" name="Flowchart: Connector 328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0" name="Flowchart: Connector 329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 rot="12600000">
              <a:off x="4010859" y="3024559"/>
              <a:ext cx="4165600" cy="355600"/>
              <a:chOff x="3060700" y="2730500"/>
              <a:chExt cx="4165600" cy="355600"/>
            </a:xfrm>
          </p:grpSpPr>
          <p:sp>
            <p:nvSpPr>
              <p:cNvPr id="327" name="Flowchart: Connector 326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28" name="Flowchart: Connector 327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 rot="2700000">
              <a:off x="4013199" y="3026381"/>
              <a:ext cx="4165600" cy="355600"/>
              <a:chOff x="3060700" y="2730500"/>
              <a:chExt cx="4165600" cy="355600"/>
            </a:xfrm>
          </p:grpSpPr>
          <p:sp>
            <p:nvSpPr>
              <p:cNvPr id="325" name="Flowchart: Connector 324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26" name="Flowchart: Connector 325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aphicFrame>
        <p:nvGraphicFramePr>
          <p:cNvPr id="397" name="Diagram 396"/>
          <p:cNvGraphicFramePr/>
          <p:nvPr>
            <p:extLst>
              <p:ext uri="{D42A27DB-BD31-4B8C-83A1-F6EECF244321}">
                <p14:modId xmlns:p14="http://schemas.microsoft.com/office/powerpoint/2010/main" val="1798399948"/>
              </p:ext>
            </p:extLst>
          </p:nvPr>
        </p:nvGraphicFramePr>
        <p:xfrm>
          <a:off x="2103184" y="442269"/>
          <a:ext cx="3429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" name="TextBox 214"/>
          <p:cNvSpPr txBox="1"/>
          <p:nvPr/>
        </p:nvSpPr>
        <p:spPr>
          <a:xfrm>
            <a:off x="671488" y="3216453"/>
            <a:ext cx="404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SỨC KHỎE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757591" y="1563162"/>
            <a:ext cx="27513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080281" y="2373524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80281" y="3516972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4385" y="4736545"/>
            <a:ext cx="4558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080282" y="2945397"/>
            <a:ext cx="440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470712" y="1563163"/>
            <a:ext cx="29256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604001" y="2271048"/>
            <a:ext cx="46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604001" y="3132252"/>
            <a:ext cx="4949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654800" y="3993456"/>
            <a:ext cx="4593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604001" y="4854660"/>
            <a:ext cx="46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80281" y="4126758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604000" y="5715864"/>
            <a:ext cx="4789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4276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56836 -0.001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836 -0.00185 L -0.93099 -0.40069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1995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7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215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9189" y="1011625"/>
            <a:ext cx="27513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879" y="1821987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79" y="2965435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5983" y="4185008"/>
            <a:ext cx="4558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880" y="2393860"/>
            <a:ext cx="440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310" y="1011626"/>
            <a:ext cx="29256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599" y="1719511"/>
            <a:ext cx="46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599" y="2580715"/>
            <a:ext cx="4949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6398" y="3441919"/>
            <a:ext cx="4593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599" y="4303123"/>
            <a:ext cx="464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1879" y="3575221"/>
            <a:ext cx="4522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598" y="5164327"/>
            <a:ext cx="4789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0010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-1473375" y="-495300"/>
            <a:ext cx="8229600" cy="8229600"/>
            <a:chOff x="1990298" y="-486701"/>
            <a:chExt cx="8229600" cy="8229600"/>
          </a:xfrm>
        </p:grpSpPr>
        <p:grpSp>
          <p:nvGrpSpPr>
            <p:cNvPr id="93" name="Group 92"/>
            <p:cNvGrpSpPr/>
            <p:nvPr/>
          </p:nvGrpSpPr>
          <p:grpSpPr>
            <a:xfrm>
              <a:off x="2446933" y="-50800"/>
              <a:ext cx="7315200" cy="7315200"/>
              <a:chOff x="2446933" y="-50800"/>
              <a:chExt cx="7315200" cy="7315200"/>
            </a:xfrm>
          </p:grpSpPr>
          <p:sp>
            <p:nvSpPr>
              <p:cNvPr id="95" name="Donut 94"/>
              <p:cNvSpPr/>
              <p:nvPr/>
            </p:nvSpPr>
            <p:spPr>
              <a:xfrm>
                <a:off x="2671978" y="202065"/>
                <a:ext cx="6858000" cy="6858000"/>
              </a:xfrm>
              <a:prstGeom prst="donut">
                <a:avLst>
                  <a:gd name="adj" fmla="val 1637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2446933" y="-50800"/>
                <a:ext cx="7315200" cy="7315200"/>
                <a:chOff x="2421533" y="-457200"/>
                <a:chExt cx="7315200" cy="73152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2421533" y="-457200"/>
                  <a:ext cx="7315200" cy="7315200"/>
                  <a:chOff x="6553199" y="1232872"/>
                  <a:chExt cx="4165773" cy="417479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 rot="3600000">
                    <a:off x="6553200" y="31439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82" name="Flowchart: Connector 18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83" name="Flowchart: Connector 18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rot="4500000">
                    <a:off x="6553200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9" name="Flowchart: Connector 17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80" name="Flowchart: Connector 17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 rot="5400000">
                    <a:off x="6553200" y="3137872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6" name="Flowchart: Connector 175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7" name="Flowchart: Connector 176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 rot="6300000">
                    <a:off x="6553201" y="314635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3" name="Flowchart: Connector 172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4" name="Flowchart: Connector 173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 rot="7200000">
                    <a:off x="6553202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0" name="Flowchart: Connector 169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71" name="Flowchart: Connector 170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 rot="8100000">
                    <a:off x="6553199" y="3150215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7" name="Flowchart: Connector 166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8" name="Flowchart: Connector 167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 rot="9000000">
                    <a:off x="6553199" y="3138229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4" name="Flowchart: Connector 163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5" name="Flowchart: Connector 164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 rot="9900000">
                    <a:off x="6553372" y="31375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1" name="Flowchart: Connector 160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62" name="Flowchart: Connector 161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 rot="10800000">
                    <a:off x="6553201" y="3150930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8" name="Flowchart: Connector 157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9" name="Flowchart: Connector 158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 rot="11700000">
                    <a:off x="6553371" y="314391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5" name="Flowchart: Connector 154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6" name="Flowchart: Connector 155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 rot="12600000">
                    <a:off x="6553372" y="3145244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2" name="Flowchart: Connector 151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3" name="Flowchart: Connector 152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 rot="2700000">
                    <a:off x="6555712" y="3147066"/>
                    <a:ext cx="4165600" cy="355600"/>
                    <a:chOff x="3060700" y="2730500"/>
                    <a:chExt cx="4165600" cy="355600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3416300" y="2870200"/>
                      <a:ext cx="3454400" cy="762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49" name="Flowchart: Connector 148"/>
                    <p:cNvSpPr/>
                    <p:nvPr/>
                  </p:nvSpPr>
                  <p:spPr>
                    <a:xfrm>
                      <a:off x="306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  <p:sp>
                  <p:nvSpPr>
                    <p:cNvPr id="150" name="Flowchart: Connector 149"/>
                    <p:cNvSpPr/>
                    <p:nvPr/>
                  </p:nvSpPr>
                  <p:spPr>
                    <a:xfrm>
                      <a:off x="6870700" y="2730500"/>
                      <a:ext cx="355600" cy="355600"/>
                    </a:xfrm>
                    <a:prstGeom prst="flowChartConnector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vi-VN"/>
                    </a:p>
                  </p:txBody>
                </p:sp>
              </p:grpSp>
            </p:grpSp>
            <p:sp>
              <p:nvSpPr>
                <p:cNvPr id="98" name="Flowchart: Connector 97"/>
                <p:cNvSpPr/>
                <p:nvPr/>
              </p:nvSpPr>
              <p:spPr>
                <a:xfrm>
                  <a:off x="3353625" y="479577"/>
                  <a:ext cx="5486400" cy="5486400"/>
                </a:xfrm>
                <a:prstGeom prst="flowChartConnec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99" name="Flowchart: Connector 98"/>
                <p:cNvSpPr/>
                <p:nvPr/>
              </p:nvSpPr>
              <p:spPr>
                <a:xfrm>
                  <a:off x="3526987" y="654506"/>
                  <a:ext cx="5120640" cy="5120640"/>
                </a:xfrm>
                <a:prstGeom prst="flowChartConnector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 rot="3600000">
                  <a:off x="4010687" y="30232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34" name="Flowchart: Connector 13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35" name="Flowchart: Connector 13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 rot="4500000">
                  <a:off x="4010687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32" name="Flowchart: Connector 13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33" name="Flowchart: Connector 13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 rot="5400000">
                  <a:off x="4010687" y="3017187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30" name="Flowchart: Connector 12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 rot="6300000">
                  <a:off x="4010688" y="302567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28" name="Flowchart: Connector 12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29" name="Flowchart: Connector 12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 rot="7200000">
                  <a:off x="4010689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26" name="Flowchart: Connector 12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27" name="Flowchart: Connector 12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 rot="8100000">
                  <a:off x="4010686" y="3029530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24" name="Flowchart: Connector 12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25" name="Flowchart: Connector 12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 rot="9000000">
                  <a:off x="4010686" y="3017544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22" name="Flowchart: Connector 12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23" name="Flowchart: Connector 12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 rot="9900000">
                  <a:off x="4010859" y="30168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20" name="Flowchart: Connector 119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21" name="Flowchart: Connector 120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 rot="10800000">
                  <a:off x="4010688" y="3030245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18" name="Flowchart: Connector 117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19" name="Flowchart: Connector 118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 rot="11700000">
                  <a:off x="4010858" y="302322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16" name="Flowchart: Connector 115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12600000">
                  <a:off x="4010859" y="3024559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14" name="Flowchart: Connector 113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15" name="Flowchart: Connector 114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 rot="2700000">
                  <a:off x="4013199" y="3026381"/>
                  <a:ext cx="4165600" cy="355600"/>
                  <a:chOff x="3060700" y="2730500"/>
                  <a:chExt cx="4165600" cy="355600"/>
                </a:xfrm>
              </p:grpSpPr>
              <p:sp>
                <p:nvSpPr>
                  <p:cNvPr id="112" name="Flowchart: Connector 111"/>
                  <p:cNvSpPr/>
                  <p:nvPr/>
                </p:nvSpPr>
                <p:spPr>
                  <a:xfrm>
                    <a:off x="306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113" name="Flowchart: Connector 112"/>
                  <p:cNvSpPr/>
                  <p:nvPr/>
                </p:nvSpPr>
                <p:spPr>
                  <a:xfrm>
                    <a:off x="6870700" y="2730500"/>
                    <a:ext cx="355600" cy="355600"/>
                  </a:xfrm>
                  <a:prstGeom prst="flowChartConnector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</p:grpSp>
        </p:grpSp>
        <p:sp>
          <p:nvSpPr>
            <p:cNvPr id="94" name="Donut 93"/>
            <p:cNvSpPr/>
            <p:nvPr/>
          </p:nvSpPr>
          <p:spPr>
            <a:xfrm>
              <a:off x="1990298" y="-486701"/>
              <a:ext cx="8229600" cy="8229600"/>
            </a:xfrm>
            <a:prstGeom prst="donut">
              <a:avLst>
                <a:gd name="adj" fmla="val 11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1037229" y="3152633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037229" y="4014716"/>
            <a:ext cx="3234519" cy="682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90" name="Group 189"/>
          <p:cNvGrpSpPr/>
          <p:nvPr/>
        </p:nvGrpSpPr>
        <p:grpSpPr>
          <a:xfrm>
            <a:off x="5654944" y="946298"/>
            <a:ext cx="5534021" cy="630936"/>
            <a:chOff x="12192000" y="986940"/>
            <a:chExt cx="5534021" cy="630936"/>
          </a:xfrm>
        </p:grpSpPr>
        <p:sp>
          <p:nvSpPr>
            <p:cNvPr id="191" name="TextBox 190"/>
            <p:cNvSpPr txBox="1"/>
            <p:nvPr/>
          </p:nvSpPr>
          <p:spPr>
            <a:xfrm>
              <a:off x="13133692" y="1033974"/>
              <a:ext cx="412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Lịch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Pentagon 191"/>
            <p:cNvSpPr/>
            <p:nvPr/>
          </p:nvSpPr>
          <p:spPr>
            <a:xfrm>
              <a:off x="12505897" y="986940"/>
              <a:ext cx="5220124" cy="617288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12192000" y="98694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344621" y="3316526"/>
            <a:ext cx="5912346" cy="630937"/>
            <a:chOff x="12896430" y="3357168"/>
            <a:chExt cx="5595510" cy="630937"/>
          </a:xfrm>
        </p:grpSpPr>
        <p:sp>
          <p:nvSpPr>
            <p:cNvPr id="195" name="TextBox 194"/>
            <p:cNvSpPr txBox="1"/>
            <p:nvPr/>
          </p:nvSpPr>
          <p:spPr>
            <a:xfrm>
              <a:off x="13585099" y="3413748"/>
              <a:ext cx="4906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X.D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Pentagon 195"/>
            <p:cNvSpPr/>
            <p:nvPr/>
          </p:nvSpPr>
          <p:spPr>
            <a:xfrm>
              <a:off x="13210327" y="335716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197" name="Flowchart: Connector 196"/>
            <p:cNvSpPr/>
            <p:nvPr/>
          </p:nvSpPr>
          <p:spPr>
            <a:xfrm>
              <a:off x="12896430" y="3357169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6197881" y="2104016"/>
            <a:ext cx="5520372" cy="630936"/>
            <a:chOff x="12720186" y="2144658"/>
            <a:chExt cx="5520372" cy="630936"/>
          </a:xfrm>
        </p:grpSpPr>
        <p:sp>
          <p:nvSpPr>
            <p:cNvPr id="199" name="TextBox 198"/>
            <p:cNvSpPr txBox="1"/>
            <p:nvPr/>
          </p:nvSpPr>
          <p:spPr>
            <a:xfrm>
              <a:off x="13648228" y="2198516"/>
              <a:ext cx="406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Pentagon 199"/>
            <p:cNvSpPr/>
            <p:nvPr/>
          </p:nvSpPr>
          <p:spPr>
            <a:xfrm>
              <a:off x="13020434" y="214465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201" name="Flowchart: Connector 200"/>
            <p:cNvSpPr/>
            <p:nvPr/>
          </p:nvSpPr>
          <p:spPr>
            <a:xfrm>
              <a:off x="12720186" y="2144658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129617" y="4529036"/>
            <a:ext cx="5520373" cy="630938"/>
            <a:chOff x="12720185" y="4569678"/>
            <a:chExt cx="5520373" cy="630938"/>
          </a:xfrm>
        </p:grpSpPr>
        <p:sp>
          <p:nvSpPr>
            <p:cNvPr id="203" name="TextBox 202"/>
            <p:cNvSpPr txBox="1"/>
            <p:nvPr/>
          </p:nvSpPr>
          <p:spPr>
            <a:xfrm>
              <a:off x="13648229" y="4623536"/>
              <a:ext cx="4158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Pentagon 203"/>
            <p:cNvSpPr/>
            <p:nvPr/>
          </p:nvSpPr>
          <p:spPr>
            <a:xfrm>
              <a:off x="13020434" y="4569678"/>
              <a:ext cx="5220124" cy="630936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205" name="Flowchart: Connector 204"/>
            <p:cNvSpPr/>
            <p:nvPr/>
          </p:nvSpPr>
          <p:spPr>
            <a:xfrm>
              <a:off x="12720185" y="4569680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2601432" y="5692198"/>
            <a:ext cx="5520533" cy="630938"/>
            <a:chOff x="12192000" y="5732840"/>
            <a:chExt cx="5520533" cy="630938"/>
          </a:xfrm>
        </p:grpSpPr>
        <p:sp>
          <p:nvSpPr>
            <p:cNvPr id="207" name="TextBox 206"/>
            <p:cNvSpPr txBox="1"/>
            <p:nvPr/>
          </p:nvSpPr>
          <p:spPr>
            <a:xfrm>
              <a:off x="13125751" y="5779875"/>
              <a:ext cx="4105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Pentagon 207"/>
            <p:cNvSpPr/>
            <p:nvPr/>
          </p:nvSpPr>
          <p:spPr>
            <a:xfrm>
              <a:off x="12497956" y="5732840"/>
              <a:ext cx="5214577" cy="617290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>
                <a:latin typeface="+mj-lt"/>
              </a:endParaRPr>
            </a:p>
          </p:txBody>
        </p:sp>
        <p:sp>
          <p:nvSpPr>
            <p:cNvPr id="209" name="Flowchart: Connector 208"/>
            <p:cNvSpPr/>
            <p:nvPr/>
          </p:nvSpPr>
          <p:spPr>
            <a:xfrm>
              <a:off x="12192000" y="5732842"/>
              <a:ext cx="627795" cy="630936"/>
            </a:xfrm>
            <a:prstGeom prst="flowChartConnector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858570" y="-1132526"/>
            <a:ext cx="2743200" cy="2743200"/>
            <a:chOff x="2421533" y="-457200"/>
            <a:chExt cx="7315200" cy="7315200"/>
          </a:xfrm>
        </p:grpSpPr>
        <p:grpSp>
          <p:nvGrpSpPr>
            <p:cNvPr id="213" name="Group 212"/>
            <p:cNvGrpSpPr/>
            <p:nvPr/>
          </p:nvGrpSpPr>
          <p:grpSpPr>
            <a:xfrm>
              <a:off x="2421533" y="-457200"/>
              <a:ext cx="7315200" cy="7315200"/>
              <a:chOff x="6553199" y="1232872"/>
              <a:chExt cx="4165773" cy="4174794"/>
            </a:xfrm>
          </p:grpSpPr>
          <p:grpSp>
            <p:nvGrpSpPr>
              <p:cNvPr id="252" name="Group 251"/>
              <p:cNvGrpSpPr/>
              <p:nvPr/>
            </p:nvGrpSpPr>
            <p:grpSpPr>
              <a:xfrm rot="3600000">
                <a:off x="6553200" y="31439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8" name="Flowchart: Connector 29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9" name="Flowchart: Connector 29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 rot="4500000">
                <a:off x="6553200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5" name="Flowchart: Connector 29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6" name="Flowchart: Connector 29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6553200" y="3137872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2" name="Flowchart: Connector 291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3" name="Flowchart: Connector 292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 rot="6300000">
                <a:off x="6553201" y="314635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9" name="Flowchart: Connector 288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90" name="Flowchart: Connector 289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 rot="7200000">
                <a:off x="6553202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6" name="Flowchart: Connector 285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7" name="Flowchart: Connector 286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 rot="8100000">
                <a:off x="6553199" y="3150215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3" name="Flowchart: Connector 282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4" name="Flowchart: Connector 283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9000000">
                <a:off x="6553199" y="3138229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0" name="Flowchart: Connector 279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81" name="Flowchart: Connector 280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 rot="9900000">
                <a:off x="6553372" y="31375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7" name="Flowchart: Connector 276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8" name="Flowchart: Connector 277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 rot="10800000">
                <a:off x="6553201" y="3150930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4" name="Flowchart: Connector 273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5" name="Flowchart: Connector 274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 rot="11700000">
                <a:off x="6553371" y="314391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1" name="Flowchart: Connector 270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72" name="Flowchart: Connector 271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 rot="12600000">
                <a:off x="6553372" y="3145244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68" name="Flowchart: Connector 267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69" name="Flowchart: Connector 268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 rot="2700000">
                <a:off x="6555712" y="3147066"/>
                <a:ext cx="4165600" cy="355600"/>
                <a:chOff x="3060700" y="2730500"/>
                <a:chExt cx="4165600" cy="355600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3416300" y="2870200"/>
                  <a:ext cx="3454400" cy="762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65" name="Flowchart: Connector 264"/>
                <p:cNvSpPr/>
                <p:nvPr/>
              </p:nvSpPr>
              <p:spPr>
                <a:xfrm>
                  <a:off x="306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266" name="Flowchart: Connector 265"/>
                <p:cNvSpPr/>
                <p:nvPr/>
              </p:nvSpPr>
              <p:spPr>
                <a:xfrm>
                  <a:off x="6870700" y="2730500"/>
                  <a:ext cx="355600" cy="355600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214" name="Flowchart: Connector 213"/>
            <p:cNvSpPr/>
            <p:nvPr/>
          </p:nvSpPr>
          <p:spPr>
            <a:xfrm>
              <a:off x="3353625" y="479577"/>
              <a:ext cx="5486400" cy="54864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3526987" y="654506"/>
              <a:ext cx="5120640" cy="5120640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16" name="Group 215"/>
            <p:cNvGrpSpPr/>
            <p:nvPr/>
          </p:nvGrpSpPr>
          <p:grpSpPr>
            <a:xfrm rot="3600000">
              <a:off x="4010687" y="3023230"/>
              <a:ext cx="4165600" cy="355600"/>
              <a:chOff x="3060700" y="2730500"/>
              <a:chExt cx="4165600" cy="355600"/>
            </a:xfrm>
          </p:grpSpPr>
          <p:sp>
            <p:nvSpPr>
              <p:cNvPr id="250" name="Flowchart: Connector 249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51" name="Flowchart: Connector 250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 rot="4500000">
              <a:off x="4010687" y="3025674"/>
              <a:ext cx="4165600" cy="355600"/>
              <a:chOff x="3060700" y="2730500"/>
              <a:chExt cx="4165600" cy="355600"/>
            </a:xfrm>
          </p:grpSpPr>
          <p:sp>
            <p:nvSpPr>
              <p:cNvPr id="248" name="Flowchart: Connector 247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9" name="Flowchart: Connector 248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 rot="5400000">
              <a:off x="4010687" y="3017187"/>
              <a:ext cx="4165600" cy="355600"/>
              <a:chOff x="3060700" y="2730500"/>
              <a:chExt cx="4165600" cy="355600"/>
            </a:xfrm>
          </p:grpSpPr>
          <p:sp>
            <p:nvSpPr>
              <p:cNvPr id="246" name="Flowchart: Connector 245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7" name="Flowchart: Connector 246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 rot="6300000">
              <a:off x="4010688" y="3025674"/>
              <a:ext cx="4165600" cy="355600"/>
              <a:chOff x="3060700" y="2730500"/>
              <a:chExt cx="4165600" cy="355600"/>
            </a:xfrm>
          </p:grpSpPr>
          <p:sp>
            <p:nvSpPr>
              <p:cNvPr id="244" name="Flowchart: Connector 243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 rot="7200000">
              <a:off x="4010689" y="3017544"/>
              <a:ext cx="4165600" cy="355600"/>
              <a:chOff x="3060700" y="2730500"/>
              <a:chExt cx="4165600" cy="355600"/>
            </a:xfrm>
          </p:grpSpPr>
          <p:sp>
            <p:nvSpPr>
              <p:cNvPr id="242" name="Flowchart: Connector 241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 rot="8100000">
              <a:off x="4010686" y="3029530"/>
              <a:ext cx="4165600" cy="355600"/>
              <a:chOff x="3060700" y="2730500"/>
              <a:chExt cx="4165600" cy="355600"/>
            </a:xfrm>
          </p:grpSpPr>
          <p:sp>
            <p:nvSpPr>
              <p:cNvPr id="240" name="Flowchart: Connector 239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1" name="Flowchart: Connector 240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 rot="9000000">
              <a:off x="4010686" y="3017544"/>
              <a:ext cx="4165600" cy="355600"/>
              <a:chOff x="3060700" y="2730500"/>
              <a:chExt cx="4165600" cy="355600"/>
            </a:xfrm>
          </p:grpSpPr>
          <p:sp>
            <p:nvSpPr>
              <p:cNvPr id="238" name="Flowchart: Connector 237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9" name="Flowchart: Connector 238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 rot="9900000">
              <a:off x="4010859" y="3016829"/>
              <a:ext cx="4165600" cy="355600"/>
              <a:chOff x="3060700" y="2730500"/>
              <a:chExt cx="4165600" cy="355600"/>
            </a:xfrm>
          </p:grpSpPr>
          <p:sp>
            <p:nvSpPr>
              <p:cNvPr id="236" name="Flowchart: Connector 235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7" name="Flowchart: Connector 236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 rot="10800000">
              <a:off x="4010688" y="3030245"/>
              <a:ext cx="4165600" cy="355600"/>
              <a:chOff x="3060700" y="2730500"/>
              <a:chExt cx="4165600" cy="355600"/>
            </a:xfrm>
          </p:grpSpPr>
          <p:sp>
            <p:nvSpPr>
              <p:cNvPr id="234" name="Flowchart: Connector 233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11700000">
              <a:off x="4010858" y="3023229"/>
              <a:ext cx="4165600" cy="355600"/>
              <a:chOff x="3060700" y="2730500"/>
              <a:chExt cx="4165600" cy="355600"/>
            </a:xfrm>
          </p:grpSpPr>
          <p:sp>
            <p:nvSpPr>
              <p:cNvPr id="232" name="Flowchart: Connector 231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rot="12600000">
              <a:off x="4010859" y="3024559"/>
              <a:ext cx="4165600" cy="355600"/>
              <a:chOff x="3060700" y="2730500"/>
              <a:chExt cx="4165600" cy="355600"/>
            </a:xfrm>
          </p:grpSpPr>
          <p:sp>
            <p:nvSpPr>
              <p:cNvPr id="230" name="Flowchart: Connector 229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1" name="Flowchart: Connector 230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 rot="2700000">
              <a:off x="4013199" y="3026381"/>
              <a:ext cx="4165600" cy="355600"/>
              <a:chOff x="3060700" y="2730500"/>
              <a:chExt cx="4165600" cy="355600"/>
            </a:xfrm>
          </p:grpSpPr>
          <p:sp>
            <p:nvSpPr>
              <p:cNvPr id="228" name="Flowchart: Connector 227"/>
              <p:cNvSpPr/>
              <p:nvPr/>
            </p:nvSpPr>
            <p:spPr>
              <a:xfrm>
                <a:off x="306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9" name="Flowchart: Connector 228"/>
              <p:cNvSpPr/>
              <p:nvPr/>
            </p:nvSpPr>
            <p:spPr>
              <a:xfrm>
                <a:off x="6870700" y="2730500"/>
                <a:ext cx="355600" cy="3556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00" name="TextBox 299"/>
          <p:cNvSpPr txBox="1"/>
          <p:nvPr/>
        </p:nvSpPr>
        <p:spPr>
          <a:xfrm>
            <a:off x="671488" y="3216453"/>
            <a:ext cx="404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SỨC KHỎE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-5761037"/>
            <a:ext cx="356552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7" name="Group 616"/>
          <p:cNvGrpSpPr/>
          <p:nvPr/>
        </p:nvGrpSpPr>
        <p:grpSpPr>
          <a:xfrm rot="1200000">
            <a:off x="10040159" y="4126025"/>
            <a:ext cx="2549693" cy="2576960"/>
            <a:chOff x="4414604" y="1858298"/>
            <a:chExt cx="3210313" cy="3244645"/>
          </a:xfrm>
        </p:grpSpPr>
        <p:pic>
          <p:nvPicPr>
            <p:cNvPr id="618" name="Picture 617" descr="Screen Clipping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9" r="4535" b="1440"/>
            <a:stretch/>
          </p:blipFill>
          <p:spPr>
            <a:xfrm>
              <a:off x="4414604" y="1858298"/>
              <a:ext cx="3210313" cy="3244645"/>
            </a:xfrm>
            <a:prstGeom prst="rect">
              <a:avLst/>
            </a:prstGeom>
          </p:spPr>
        </p:pic>
        <p:pic>
          <p:nvPicPr>
            <p:cNvPr id="619" name="Picture 618" descr="Screen Clipping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765" y="3162464"/>
              <a:ext cx="630127" cy="642621"/>
            </a:xfrm>
            <a:prstGeom prst="rect">
              <a:avLst/>
            </a:prstGeom>
          </p:spPr>
        </p:pic>
      </p:grpSp>
      <p:grpSp>
        <p:nvGrpSpPr>
          <p:cNvPr id="620" name="Group 619"/>
          <p:cNvGrpSpPr/>
          <p:nvPr/>
        </p:nvGrpSpPr>
        <p:grpSpPr>
          <a:xfrm rot="2280000">
            <a:off x="8881015" y="5268111"/>
            <a:ext cx="1382874" cy="1397663"/>
            <a:chOff x="4414604" y="1858298"/>
            <a:chExt cx="3210313" cy="3244645"/>
          </a:xfrm>
        </p:grpSpPr>
        <p:pic>
          <p:nvPicPr>
            <p:cNvPr id="621" name="Picture 620" descr="Screen Clipping"/>
            <p:cNvPicPr>
              <a:picLocks noChangeAspect="1"/>
            </p:cNvPicPr>
            <p:nvPr/>
          </p:nvPicPr>
          <p:blipFill rotWithShape="1"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9" r="4535" b="1440"/>
            <a:stretch/>
          </p:blipFill>
          <p:spPr>
            <a:xfrm>
              <a:off x="4414604" y="1858298"/>
              <a:ext cx="3210313" cy="3244645"/>
            </a:xfrm>
            <a:prstGeom prst="rect">
              <a:avLst/>
            </a:prstGeom>
          </p:spPr>
        </p:pic>
        <p:pic>
          <p:nvPicPr>
            <p:cNvPr id="622" name="Picture 621" descr="Screen Clipping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765" y="3162464"/>
              <a:ext cx="630127" cy="642621"/>
            </a:xfrm>
            <a:prstGeom prst="rect">
              <a:avLst/>
            </a:prstGeom>
          </p:spPr>
        </p:pic>
      </p:grpSp>
      <p:pic>
        <p:nvPicPr>
          <p:cNvPr id="623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-5334000"/>
            <a:ext cx="32861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" name="TextBox 623"/>
          <p:cNvSpPr txBox="1"/>
          <p:nvPr/>
        </p:nvSpPr>
        <p:spPr>
          <a:xfrm>
            <a:off x="964419" y="2729600"/>
            <a:ext cx="32802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hập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964418" y="2729600"/>
            <a:ext cx="32802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6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-5715000"/>
            <a:ext cx="35623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" name="TextBox 626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TextBox 627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9" name="Picture 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 bwMode="auto">
          <a:xfrm>
            <a:off x="4224337" y="-5486400"/>
            <a:ext cx="35909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-5800725"/>
            <a:ext cx="36004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1" name="TextBox 630"/>
          <p:cNvSpPr txBox="1"/>
          <p:nvPr/>
        </p:nvSpPr>
        <p:spPr>
          <a:xfrm>
            <a:off x="964420" y="2729600"/>
            <a:ext cx="28280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2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45" y="-5737015"/>
            <a:ext cx="35623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3" name="TextBox 632"/>
          <p:cNvSpPr txBox="1"/>
          <p:nvPr/>
        </p:nvSpPr>
        <p:spPr>
          <a:xfrm>
            <a:off x="1116820" y="28820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4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15" y="-5910025"/>
            <a:ext cx="363855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" name="TextBox 634"/>
          <p:cNvSpPr txBox="1"/>
          <p:nvPr/>
        </p:nvSpPr>
        <p:spPr>
          <a:xfrm>
            <a:off x="1269220" y="30344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12" y="-5966080"/>
            <a:ext cx="37496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7" name="TextBox 636"/>
          <p:cNvSpPr txBox="1"/>
          <p:nvPr/>
        </p:nvSpPr>
        <p:spPr>
          <a:xfrm>
            <a:off x="1421620" y="31868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8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"/>
          <a:stretch>
            <a:fillRect/>
          </a:stretch>
        </p:blipFill>
        <p:spPr bwMode="auto">
          <a:xfrm>
            <a:off x="4228325" y="-6110515"/>
            <a:ext cx="37528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9" name="TextBox 638"/>
          <p:cNvSpPr txBox="1"/>
          <p:nvPr/>
        </p:nvSpPr>
        <p:spPr>
          <a:xfrm>
            <a:off x="1574020" y="33392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0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80" y="-5882568"/>
            <a:ext cx="3657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1" name="TextBox 640"/>
          <p:cNvSpPr txBox="1"/>
          <p:nvPr/>
        </p:nvSpPr>
        <p:spPr>
          <a:xfrm>
            <a:off x="1726420" y="3491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roup 641"/>
          <p:cNvGrpSpPr/>
          <p:nvPr/>
        </p:nvGrpSpPr>
        <p:grpSpPr>
          <a:xfrm>
            <a:off x="-324894" y="6439898"/>
            <a:ext cx="126128461" cy="479198"/>
            <a:chOff x="-47714036" y="6841525"/>
            <a:chExt cx="126128461" cy="479198"/>
          </a:xfrm>
        </p:grpSpPr>
        <p:grpSp>
          <p:nvGrpSpPr>
            <p:cNvPr id="643" name="Group 642"/>
            <p:cNvGrpSpPr/>
            <p:nvPr/>
          </p:nvGrpSpPr>
          <p:grpSpPr>
            <a:xfrm>
              <a:off x="-47714036" y="6841525"/>
              <a:ext cx="65729855" cy="471096"/>
              <a:chOff x="-20025211" y="6916360"/>
              <a:chExt cx="65729855" cy="471096"/>
            </a:xfrm>
          </p:grpSpPr>
          <p:grpSp>
            <p:nvGrpSpPr>
              <p:cNvPr id="707" name="Group 706"/>
              <p:cNvGrpSpPr/>
              <p:nvPr/>
            </p:nvGrpSpPr>
            <p:grpSpPr>
              <a:xfrm>
                <a:off x="-20025211" y="6916360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739" name="Group 738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755" name="Group 754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63" name="Flowchart: Process 762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Freeform 763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Freeform 764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Freeform 765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Freeform 766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Freeform 767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6" name="Group 755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57" name="Flowchart: Process 756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Freeform 757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Freeform 758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Freeform 759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Freeform 760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Freeform 761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0" name="Group 739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741" name="Group 740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49" name="Flowchart: Process 748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Freeform 749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Freeform 750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Freeform 751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Freeform 752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Freeform 753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2" name="Group 741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43" name="Flowchart: Process 742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Freeform 743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Freeform 744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Freeform 745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Freeform 746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Freeform 747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08" name="Group 707"/>
              <p:cNvGrpSpPr/>
              <p:nvPr/>
            </p:nvGrpSpPr>
            <p:grpSpPr>
              <a:xfrm>
                <a:off x="10208734" y="6923005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709" name="Group 708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725" name="Group 724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33" name="Flowchart: Process 732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Freeform 733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Freeform 734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Freeform 735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Freeform 736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Freeform 737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6" name="Group 725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27" name="Flowchart: Process 726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Freeform 727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Freeform 728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Freeform 729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Freeform 730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Freeform 731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10" name="Group 709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711" name="Group 710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19" name="Flowchart: Process 718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Freeform 719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Freeform 720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Freeform 721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Freeform 722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Freeform 723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13" name="Flowchart: Process 712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Freeform 713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Freeform 714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Freeform 715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Freeform 716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Freeform 717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644" name="Group 643"/>
            <p:cNvGrpSpPr/>
            <p:nvPr/>
          </p:nvGrpSpPr>
          <p:grpSpPr>
            <a:xfrm>
              <a:off x="12684570" y="6849627"/>
              <a:ext cx="65729855" cy="471096"/>
              <a:chOff x="-20025211" y="6916360"/>
              <a:chExt cx="65729855" cy="471096"/>
            </a:xfrm>
          </p:grpSpPr>
          <p:grpSp>
            <p:nvGrpSpPr>
              <p:cNvPr id="645" name="Group 644"/>
              <p:cNvGrpSpPr/>
              <p:nvPr/>
            </p:nvGrpSpPr>
            <p:grpSpPr>
              <a:xfrm>
                <a:off x="-20025211" y="6916360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677" name="Group 676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693" name="Group 692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01" name="Flowchart: Process 700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Freeform 701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Freeform 702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Freeform 703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Freeform 704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Freeform 705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4" name="Group 693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95" name="Flowchart: Process 694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Freeform 695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Freeform 696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Freeform 697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Freeform 698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Freeform 699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8" name="Group 677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679" name="Group 678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87" name="Flowchart: Process 686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Freeform 687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Freeform 688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Freeform 689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Freeform 690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Freeform 691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0" name="Group 679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81" name="Flowchart: Process 680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Freeform 681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Freeform 682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Freeform 683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Freeform 684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Freeform 685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6" name="Group 645"/>
              <p:cNvGrpSpPr/>
              <p:nvPr/>
            </p:nvGrpSpPr>
            <p:grpSpPr>
              <a:xfrm>
                <a:off x="10208734" y="6923005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647" name="Group 646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663" name="Group 662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71" name="Flowchart: Process 670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Freeform 671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Freeform 672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Freeform 673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Freeform 674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Freeform 675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65" name="Flowchart: Process 664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Freeform 665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Freeform 666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Freeform 667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Freeform 668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Freeform 669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8" name="Group 647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649" name="Group 648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57" name="Flowchart: Process 656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Freeform 657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Freeform 658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Freeform 659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Freeform 660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Freeform 661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0" name="Group 649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51" name="Flowchart: Process 650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Freeform 651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3" name="Freeform 652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Freeform 653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Freeform 654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Freeform 655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769" name="TextBox 768"/>
          <p:cNvSpPr txBox="1"/>
          <p:nvPr/>
        </p:nvSpPr>
        <p:spPr>
          <a:xfrm>
            <a:off x="385400" y="1594785"/>
            <a:ext cx="318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0" name="TextBox 769"/>
          <p:cNvSpPr txBox="1"/>
          <p:nvPr/>
        </p:nvSpPr>
        <p:spPr>
          <a:xfrm>
            <a:off x="637730" y="1727200"/>
            <a:ext cx="318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76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56784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8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84 0.00069 L -0.91836 -0.6122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6" y="-3064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5.55112E-17 0.96458 " pathEditMode="relative" rAng="0" ptsTypes="AA">
                                      <p:cBhvr>
                                        <p:cTn id="68" dur="13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2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0.96458 L -0.63281 0.958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1" y="-3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79" dur="1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1" dur="1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3.7037E-6 L -0.48086 3.7037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0924 -2.59259E-6 L -0.85924 -2.59259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01146 0.9956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4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0.9956 L -0.65156 0.9685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5" y="-136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48086 3.7037E-6 " pathEditMode="relative" rAng="0" ptsTypes="AA">
                                      <p:cBhvr>
                                        <p:cTn id="99" dur="13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1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1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5.55112E-17 0.99792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8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92 L -0.64128 1.00023 " pathEditMode="relative" rAng="0" ptsTypes="AA">
                                      <p:cBhvr>
                                        <p:cTn id="117" dur="1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70" y="11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1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5.55112E-17 1.00231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1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231 L -0.64375 1.003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4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49" dur="1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5.55112E-17 0.9976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84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69 L -0.64375 1 " pathEditMode="relative" rAng="0" ptsTypes="AA">
                                      <p:cBhvr>
                                        <p:cTn id="167" dur="13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11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-0.48086 3.7037E-6 " pathEditMode="relative" rAng="0" ptsTypes="AA">
                                      <p:cBhvr>
                                        <p:cTn id="169" dur="1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3.54167E-6 0.99213 " pathEditMode="relative" rAng="0" ptsTypes="AA">
                                      <p:cBhvr>
                                        <p:cTn id="178" dur="1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606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99213 L -0.64258 0.98796 " pathEditMode="relative" rAng="0" ptsTypes="AA">
                                      <p:cBhvr>
                                        <p:cTn id="187" dur="1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35" y="-20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89" dur="1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1.00278 " pathEditMode="relative" rAng="0" ptsTypes="AA">
                                      <p:cBhvr>
                                        <p:cTn id="198" dur="1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39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00278 L -0.64375 0.99954 " pathEditMode="relative" rAng="0" ptsTypes="AA">
                                      <p:cBhvr>
                                        <p:cTn id="207" dur="1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-16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209" dur="1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1.00046 " pathEditMode="relative" rAng="0" ptsTypes="AA">
                                      <p:cBhvr>
                                        <p:cTn id="218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23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00046 L -0.65117 0.99953 " pathEditMode="relative" rAng="0" ptsTypes="AA">
                                      <p:cBhvr>
                                        <p:cTn id="227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-46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229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0.99745 " pathEditMode="relative" rAng="0" ptsTypes="AA">
                                      <p:cBhvr>
                                        <p:cTn id="238" dur="1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99745 L -0.64739 0.99606 " pathEditMode="relative" rAng="0" ptsTypes="AA">
                                      <p:cBhvr>
                                        <p:cTn id="247" dur="1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70" y="-69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249" dur="1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4.375E-6 1.00347 " pathEditMode="relative" rAng="0" ptsTypes="AA">
                                      <p:cBhvr>
                                        <p:cTn id="258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62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 animBg="1"/>
      <p:bldP spid="300" grpId="0"/>
      <p:bldP spid="624" grpId="0"/>
      <p:bldP spid="624" grpId="1"/>
      <p:bldP spid="625" grpId="0"/>
      <p:bldP spid="625" grpId="1"/>
      <p:bldP spid="627" grpId="0"/>
      <p:bldP spid="627" grpId="1"/>
      <p:bldP spid="628" grpId="0"/>
      <p:bldP spid="628" grpId="1"/>
      <p:bldP spid="631" grpId="0"/>
      <p:bldP spid="631" grpId="1"/>
      <p:bldP spid="633" grpId="0"/>
      <p:bldP spid="633" grpId="1"/>
      <p:bldP spid="635" grpId="0"/>
      <p:bldP spid="635" grpId="1"/>
      <p:bldP spid="637" grpId="0"/>
      <p:bldP spid="637" grpId="1"/>
      <p:bldP spid="639" grpId="0"/>
      <p:bldP spid="639" grpId="1"/>
      <p:bldP spid="641" grpId="0"/>
      <p:bldP spid="769" grpId="0"/>
      <p:bldP spid="770" grpId="0"/>
      <p:bldP spid="7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-5761037"/>
            <a:ext cx="356552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 rot="1200000">
            <a:off x="10040159" y="4126025"/>
            <a:ext cx="2549693" cy="2576960"/>
            <a:chOff x="4414604" y="1858298"/>
            <a:chExt cx="3210313" cy="3244645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9" r="4535" b="1440"/>
            <a:stretch/>
          </p:blipFill>
          <p:spPr>
            <a:xfrm>
              <a:off x="4414604" y="1858298"/>
              <a:ext cx="3210313" cy="3244645"/>
            </a:xfrm>
            <a:prstGeom prst="rect">
              <a:avLst/>
            </a:prstGeom>
          </p:spPr>
        </p:pic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765" y="3162464"/>
              <a:ext cx="630127" cy="64262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 rot="2280000">
            <a:off x="8881015" y="5268111"/>
            <a:ext cx="1382874" cy="1397663"/>
            <a:chOff x="4414604" y="1858298"/>
            <a:chExt cx="3210313" cy="3244645"/>
          </a:xfrm>
        </p:grpSpPr>
        <p:pic>
          <p:nvPicPr>
            <p:cNvPr id="15" name="Picture 14" descr="Screen Clipping"/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9" r="4535" b="1440"/>
            <a:stretch/>
          </p:blipFill>
          <p:spPr>
            <a:xfrm>
              <a:off x="4414604" y="1858298"/>
              <a:ext cx="3210313" cy="3244645"/>
            </a:xfrm>
            <a:prstGeom prst="rect">
              <a:avLst/>
            </a:prstGeom>
          </p:spPr>
        </p:pic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56" b="100000" l="0" r="96884">
                          <a14:foregroundMark x1="57224" y1="43889" x2="57224" y2="43889"/>
                          <a14:foregroundMark x1="58924" y1="43333" x2="58924" y2="43333"/>
                          <a14:foregroundMark x1="56091" y1="48056" x2="56091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765" y="3162464"/>
              <a:ext cx="630127" cy="642621"/>
            </a:xfrm>
            <a:prstGeom prst="rect">
              <a:avLst/>
            </a:prstGeom>
          </p:spPr>
        </p:pic>
      </p:grpSp>
      <p:pic>
        <p:nvPicPr>
          <p:cNvPr id="2057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-5334000"/>
            <a:ext cx="32861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964419" y="2729600"/>
            <a:ext cx="32802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hập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64418" y="2729600"/>
            <a:ext cx="32802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Pictur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-5715000"/>
            <a:ext cx="35623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2" name="Picture 1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 bwMode="auto">
          <a:xfrm>
            <a:off x="4224337" y="-5486400"/>
            <a:ext cx="35909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-5800725"/>
            <a:ext cx="36004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964420" y="2729600"/>
            <a:ext cx="28280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7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45" y="-5737015"/>
            <a:ext cx="35623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1116820" y="28820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15" y="-5910025"/>
            <a:ext cx="363855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1269220" y="30344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1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12" y="-5966080"/>
            <a:ext cx="37496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1421620" y="31868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"/>
          <a:stretch>
            <a:fillRect/>
          </a:stretch>
        </p:blipFill>
        <p:spPr bwMode="auto">
          <a:xfrm>
            <a:off x="4228325" y="-6110515"/>
            <a:ext cx="37528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1574020" y="33392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5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80" y="-5882568"/>
            <a:ext cx="36576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1726420" y="3491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-324894" y="6439898"/>
            <a:ext cx="126128461" cy="479198"/>
            <a:chOff x="-47714036" y="6841525"/>
            <a:chExt cx="126128461" cy="479198"/>
          </a:xfrm>
        </p:grpSpPr>
        <p:grpSp>
          <p:nvGrpSpPr>
            <p:cNvPr id="38" name="Group 37"/>
            <p:cNvGrpSpPr/>
            <p:nvPr/>
          </p:nvGrpSpPr>
          <p:grpSpPr>
            <a:xfrm>
              <a:off x="-47714036" y="6841525"/>
              <a:ext cx="65729855" cy="471096"/>
              <a:chOff x="-20025211" y="6916360"/>
              <a:chExt cx="65729855" cy="47109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-20025211" y="6916360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2" name="Flowchart: Process 11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Freeform 2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reeform 2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Freeform 2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Freeform 2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Freeform 2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32" name="Flowchart: Process 31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Freeform 32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Freeform 34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Freeform 36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48" name="Flowchart: Process 47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Freeform 48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Freeform 49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Freeform 50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Freeform 51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Freeform 52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42" name="Flowchart: Process 41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Freeform 42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Freeform 43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Freeform 44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Freeform 45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Freeform 46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10208734" y="6923005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80" name="Flowchart: Process 79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Freeform 80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Freeform 81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Freeform 82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Freeform 83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Freeform 84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74" name="Flowchart: Process 73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Freeform 7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6" name="Flowchart: Process 65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Freeform 66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Freeform 67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Freeform 68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Freeform 69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Freeform 70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60" name="Flowchart: Process 59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Freeform 60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Freeform 61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Freeform 62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Freeform 63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Freeform 64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7" name="Group 86"/>
            <p:cNvGrpSpPr/>
            <p:nvPr/>
          </p:nvGrpSpPr>
          <p:grpSpPr>
            <a:xfrm>
              <a:off x="12684570" y="6849627"/>
              <a:ext cx="65729855" cy="471096"/>
              <a:chOff x="-20025211" y="6916360"/>
              <a:chExt cx="65729855" cy="471096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-20025211" y="6916360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44" name="Flowchart: Process 143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Freeform 14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Freeform 14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Freeform 14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Freeform 14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Freeform 14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38" name="Flowchart: Process 137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Freeform 138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Freeform 139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Freeform 140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Freeform 141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Freeform 142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30" name="Flowchart: Process 129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Freeform 130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Freeform 132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Freeform 134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24" name="Flowchart: Process 123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Freeform 12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Freeform 12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Freeform 12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Freeform 12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Freeform 12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10208734" y="6923005"/>
                <a:ext cx="35495910" cy="464451"/>
                <a:chOff x="-6064047" y="8633167"/>
                <a:chExt cx="35495910" cy="464451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-6064047" y="8633167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14" name="Flowchart: Process 113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Freeform 11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Freeform 11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Freeform 11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08" name="Flowchart: Process 107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Freeform 110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Freeform 112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9101218" y="8639813"/>
                  <a:ext cx="20330645" cy="457805"/>
                  <a:chOff x="-6064047" y="8633167"/>
                  <a:chExt cx="20330645" cy="457805"/>
                </a:xfrm>
              </p:grpSpPr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-6064047" y="8638584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100" name="Flowchart: Process 99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Freeform 100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Freeform 101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Freeform 102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Freeform 103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Freeform 104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79746" y="8633167"/>
                    <a:ext cx="12786852" cy="452388"/>
                    <a:chOff x="693174" y="1171164"/>
                    <a:chExt cx="12786852" cy="452388"/>
                  </a:xfrm>
                </p:grpSpPr>
                <p:sp>
                  <p:nvSpPr>
                    <p:cNvPr id="94" name="Flowchart: Process 93"/>
                    <p:cNvSpPr/>
                    <p:nvPr/>
                  </p:nvSpPr>
                  <p:spPr>
                    <a:xfrm>
                      <a:off x="693174" y="1371600"/>
                      <a:ext cx="12786852" cy="25072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Freeform 94"/>
                    <p:cNvSpPr/>
                    <p:nvPr/>
                  </p:nvSpPr>
                  <p:spPr>
                    <a:xfrm rot="10800000">
                      <a:off x="693174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 rot="10800000">
                      <a:off x="3748549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Freeform 96"/>
                    <p:cNvSpPr/>
                    <p:nvPr/>
                  </p:nvSpPr>
                  <p:spPr>
                    <a:xfrm rot="10800000">
                      <a:off x="6776883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 rot="10800000">
                      <a:off x="5235675" y="1172393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Freeform 98"/>
                    <p:cNvSpPr/>
                    <p:nvPr/>
                  </p:nvSpPr>
                  <p:spPr>
                    <a:xfrm rot="10800000">
                      <a:off x="2207341" y="1171164"/>
                      <a:ext cx="1514167" cy="451159"/>
                    </a:xfrm>
                    <a:custGeom>
                      <a:avLst/>
                      <a:gdLst>
                        <a:gd name="connsiteX0" fmla="*/ 1 w 1002890"/>
                        <a:gd name="connsiteY0" fmla="*/ 0 h 324465"/>
                        <a:gd name="connsiteX1" fmla="*/ 1002889 w 1002890"/>
                        <a:gd name="connsiteY1" fmla="*/ 0 h 324465"/>
                        <a:gd name="connsiteX2" fmla="*/ 1002890 w 1002890"/>
                        <a:gd name="connsiteY2" fmla="*/ 1 h 324465"/>
                        <a:gd name="connsiteX3" fmla="*/ 678426 w 1002890"/>
                        <a:gd name="connsiteY3" fmla="*/ 324465 h 324465"/>
                        <a:gd name="connsiteX4" fmla="*/ 678426 w 1002890"/>
                        <a:gd name="connsiteY4" fmla="*/ 162233 h 324465"/>
                        <a:gd name="connsiteX5" fmla="*/ 324465 w 1002890"/>
                        <a:gd name="connsiteY5" fmla="*/ 162233 h 324465"/>
                        <a:gd name="connsiteX6" fmla="*/ 324465 w 1002890"/>
                        <a:gd name="connsiteY6" fmla="*/ 324465 h 324465"/>
                        <a:gd name="connsiteX7" fmla="*/ 0 w 1002890"/>
                        <a:gd name="connsiteY7" fmla="*/ 1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2890" h="324465">
                          <a:moveTo>
                            <a:pt x="1" y="0"/>
                          </a:moveTo>
                          <a:lnTo>
                            <a:pt x="1002889" y="0"/>
                          </a:lnTo>
                          <a:lnTo>
                            <a:pt x="1002890" y="1"/>
                          </a:lnTo>
                          <a:lnTo>
                            <a:pt x="678426" y="324465"/>
                          </a:lnTo>
                          <a:lnTo>
                            <a:pt x="678426" y="162233"/>
                          </a:lnTo>
                          <a:lnTo>
                            <a:pt x="324465" y="162233"/>
                          </a:lnTo>
                          <a:lnTo>
                            <a:pt x="324465" y="324465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60" name="TextBox 159"/>
          <p:cNvSpPr txBox="1"/>
          <p:nvPr/>
        </p:nvSpPr>
        <p:spPr>
          <a:xfrm>
            <a:off x="385400" y="1594785"/>
            <a:ext cx="318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37730" y="1727200"/>
            <a:ext cx="318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1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5.55112E-17 0.96458 " pathEditMode="relative" rAng="0" ptsTypes="AA">
                                      <p:cBhvr>
                                        <p:cTn id="27" dur="13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0.96458 L -0.63281 0.958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1" y="-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3.7037E-6 L -0.48086 3.7037E-6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0924 -2.59259E-6 L -0.85924 -2.59259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01146 0.9956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4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0.9956 L -0.65156 0.9685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5" y="-13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48086 3.7037E-6 " pathEditMode="relative" rAng="0" ptsTypes="AA">
                                      <p:cBhvr>
                                        <p:cTn id="58" dur="1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5.55112E-17 0.997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8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92 L -0.64128 1.00023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70" y="11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5.55112E-17 1.0023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1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231 L -0.64375 1.0032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08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5.55112E-17 0.99769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8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99769 L -0.64375 1 " pathEditMode="relative" rAng="0" ptsTypes="AA">
                                      <p:cBhvr>
                                        <p:cTn id="126" dur="1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116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-0.48086 3.7037E-6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3.54167E-6 0.99213 " pathEditMode="relative" rAng="0" ptsTypes="AA">
                                      <p:cBhvr>
                                        <p:cTn id="137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60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99213 L -0.64258 0.98796 " pathEditMode="relative" rAng="0" ptsTypes="AA">
                                      <p:cBhvr>
                                        <p:cTn id="146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35" y="-20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1.00278 " pathEditMode="relative" rAng="0" ptsTypes="AA">
                                      <p:cBhvr>
                                        <p:cTn id="157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3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00278 L -0.64375 0.99954 " pathEditMode="relative" rAng="0" ptsTypes="AA">
                                      <p:cBhvr>
                                        <p:cTn id="166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-16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6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1.00046 " pathEditMode="relative" rAng="0" ptsTypes="AA">
                                      <p:cBhvr>
                                        <p:cTn id="177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00046 L -0.65117 0.99953 " pathEditMode="relative" rAng="0" ptsTypes="AA">
                                      <p:cBhvr>
                                        <p:cTn id="186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-4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88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0.99745 " pathEditMode="relative" rAng="0" ptsTypes="AA">
                                      <p:cBhvr>
                                        <p:cTn id="197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99745 L -0.64739 0.99606 " pathEditMode="relative" rAng="0" ptsTypes="AA">
                                      <p:cBhvr>
                                        <p:cTn id="206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70" y="-6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208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4.375E-6 1.00347 " pathEditMode="relative" rAng="0" ptsTypes="AA">
                                      <p:cBhvr>
                                        <p:cTn id="217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62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155" grpId="0"/>
      <p:bldP spid="155" grpId="1"/>
      <p:bldP spid="159" grpId="0"/>
      <p:bldP spid="159" grpId="1"/>
      <p:bldP spid="161" grpId="0"/>
      <p:bldP spid="161" grpId="1"/>
      <p:bldP spid="166" grpId="0"/>
      <p:bldP spid="166" grpId="1"/>
      <p:bldP spid="168" grpId="0"/>
      <p:bldP spid="168" grpId="1"/>
      <p:bldP spid="170" grpId="0"/>
      <p:bldP spid="170" grpId="1"/>
      <p:bldP spid="172" grpId="0"/>
      <p:bldP spid="172" grpId="1"/>
      <p:bldP spid="174" grpId="0"/>
      <p:bldP spid="174" grpId="1"/>
      <p:bldP spid="176" grpId="0"/>
      <p:bldP spid="160" grpId="0"/>
      <p:bldP spid="150" grpId="0"/>
      <p:bldP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4420" y="2729600"/>
            <a:ext cx="2828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 bwMode="auto">
          <a:xfrm>
            <a:off x="4224337" y="-5486400"/>
            <a:ext cx="35909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353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5.55112E-17 1.002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00231 L -0.64375 1.00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48086 -2.96296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1079</Words>
  <Application>Microsoft Office PowerPoint</Application>
  <PresentationFormat>Widescreen</PresentationFormat>
  <Paragraphs>164</Paragraphs>
  <Slides>18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truong</dc:creator>
  <cp:lastModifiedBy>truong truong</cp:lastModifiedBy>
  <cp:revision>239</cp:revision>
  <dcterms:created xsi:type="dcterms:W3CDTF">2018-10-24T05:46:54Z</dcterms:created>
  <dcterms:modified xsi:type="dcterms:W3CDTF">2020-07-15T21:40:53Z</dcterms:modified>
</cp:coreProperties>
</file>