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60" r:id="rId3"/>
    <p:sldId id="257" r:id="rId4"/>
    <p:sldId id="259" r:id="rId5"/>
    <p:sldId id="287" r:id="rId6"/>
    <p:sldId id="288" r:id="rId7"/>
    <p:sldId id="289" r:id="rId8"/>
    <p:sldId id="29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Work Sans" panose="020B0604020202020204" charset="0"/>
      <p:regular r:id="rId41"/>
      <p:bold r:id="rId42"/>
      <p:italic r:id="rId43"/>
      <p:boldItalic r:id="rId44"/>
    </p:embeddedFont>
    <p:embeddedFont>
      <p:font typeface="Montserrat" panose="020B0604020202020204" charset="0"/>
      <p:regular r:id="rId45"/>
      <p:bold r:id="rId46"/>
      <p:italic r:id="rId47"/>
      <p:boldItalic r:id="rId48"/>
    </p:embeddedFont>
    <p:embeddedFont>
      <p:font typeface="Barlow Light" panose="020B0604020202020204" charset="0"/>
      <p:regular r:id="rId49"/>
      <p:bold r:id="rId50"/>
      <p:italic r:id="rId51"/>
      <p:boldItalic r:id="rId52"/>
    </p:embeddedFont>
    <p:embeddedFont>
      <p:font typeface="Miriam Libre" panose="020B0604020202020204" charset="-79"/>
      <p:regular r:id="rId53"/>
      <p:bold r:id="rId54"/>
    </p:embeddedFont>
    <p:embeddedFont>
      <p:font typeface="Barlow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3FB14C-6989-4F07-AC4F-3EA75A75F949}">
  <a:tblStyle styleId="{F43FB14C-6989-4F07-AC4F-3EA75A75F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0094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30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484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13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900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800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402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723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380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062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458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76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195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342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657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745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95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212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72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287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759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52f940aa05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52f940aa05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375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961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333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6fcd8ad78a_1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6fcd8ad78a_1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68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368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54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944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7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81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30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Sahar/Miriam-Libre/tree/master/fonts/ot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BÁO CÁO DOTNET</a:t>
            </a:r>
            <a:br>
              <a:rPr lang="en-US" dirty="0" smtClean="0"/>
            </a:br>
            <a:r>
              <a:rPr lang="en-US" dirty="0" smtClean="0"/>
              <a:t>HỆ THỐNG QUẢN LÝ KHÁCH SẠN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417820" y="4053840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GVHD: </a:t>
            </a:r>
            <a:r>
              <a:rPr lang="en-US" dirty="0"/>
              <a:t> </a:t>
            </a:r>
            <a:r>
              <a:rPr lang="en-US" b="1" dirty="0" err="1"/>
              <a:t>Lê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Hoàng</a:t>
            </a:r>
            <a:r>
              <a:rPr lang="en-US" b="1" dirty="0"/>
              <a:t> </a:t>
            </a:r>
            <a:r>
              <a:rPr lang="en-US" b="1" dirty="0" err="1" smtClean="0"/>
              <a:t>Yến</a:t>
            </a:r>
            <a:endParaRPr lang="en-US" b="1" dirty="0" smtClean="0"/>
          </a:p>
          <a:p>
            <a:r>
              <a:rPr lang="en-US" b="1" dirty="0" smtClean="0"/>
              <a:t>GVHD: </a:t>
            </a:r>
            <a:r>
              <a:rPr lang="en-US" b="1" dirty="0" err="1"/>
              <a:t>Trần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Kim </a:t>
            </a:r>
            <a:r>
              <a:rPr lang="en-US" b="1" dirty="0" err="1"/>
              <a:t>Ngân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09600" cy="49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1" name="Google Shape;331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40" name="Google Shape;340;p25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41" name="Google Shape;341;p25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45" name="Google Shape;345;p2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6" name="Google Shape;346;p25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9" name="Google Shape;349;p25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7" name="Google Shape;357;p26"/>
          <p:cNvGraphicFramePr/>
          <p:nvPr/>
        </p:nvGraphicFramePr>
        <p:xfrm>
          <a:off x="593650" y="1648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{F43FB14C-6989-4F07-AC4F-3EA75A75F949}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2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/>
          <p:nvPr/>
        </p:nvSpPr>
        <p:spPr>
          <a:xfrm>
            <a:off x="514725" y="8663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 txBox="1">
            <a:spLocks noGrp="1"/>
          </p:cNvSpPr>
          <p:nvPr>
            <p:ph type="title" idx="4294967295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Google Shape;366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7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7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7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7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278731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lvl="0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BFD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86" name="Google Shape;386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7" name="Google Shape;387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8" name="Google Shape;388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9" name="Google Shape;389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0" name="Google Shape;390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91" name="Google Shape;391;p29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Google Shape;392;p2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8" name="Google Shape;418;p31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0" name="Google Shape;420;p31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31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31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/>
          <p:nvPr/>
        </p:nvSpPr>
        <p:spPr>
          <a:xfrm>
            <a:off x="581914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2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ANDROID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31" name="Google Shape;431;p32"/>
          <p:cNvSpPr/>
          <p:nvPr/>
        </p:nvSpPr>
        <p:spPr>
          <a:xfrm>
            <a:off x="59124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2" name="Google Shape;432;p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433" name="Google Shape;433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Google Shape;434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/>
          <p:nvPr/>
        </p:nvSpPr>
        <p:spPr>
          <a:xfrm>
            <a:off x="5924896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60618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47" name="Google Shape;447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9" name="Google Shape;449;p3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33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iPHONE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/>
          <p:nvPr/>
        </p:nvSpPr>
        <p:spPr>
          <a:xfrm>
            <a:off x="5416948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4"/>
          <p:cNvSpPr/>
          <p:nvPr/>
        </p:nvSpPr>
        <p:spPr>
          <a:xfrm>
            <a:off x="561005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63" name="Google Shape;463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64" name="Google Shape;464;p34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6" name="Google Shape;466;p34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5" name="Google Shape;48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92" name="Google Shape;492;p3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99" name="Google Shape;499;p3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lang="en" sz="1400" b="1">
                <a:solidFill>
                  <a:srgbClr val="A5B0FE"/>
                </a:solidFill>
              </a:rPr>
              <a:t>#a5b0fe</a:t>
            </a:r>
            <a:endParaRPr sz="1400" b="1">
              <a:solidFill>
                <a:srgbClr val="A5B0FE"/>
              </a:solidFill>
            </a:endParaRPr>
          </a:p>
        </p:txBody>
      </p:sp>
      <p:sp>
        <p:nvSpPr>
          <p:cNvPr id="500" name="Google Shape;500;p38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1" name="Google Shape;501;p38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4300" y="112815"/>
            <a:ext cx="4219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BFD</a:t>
            </a:r>
          </a:p>
          <a:p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4360" y="736062"/>
            <a:ext cx="2478564" cy="379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Bước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1: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Xác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định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chức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năng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Thuê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thuê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thuê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hằng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tuần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" y="12788"/>
            <a:ext cx="382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2: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Gom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chức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năng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58867"/>
              </p:ext>
            </p:extLst>
          </p:nvPr>
        </p:nvGraphicFramePr>
        <p:xfrm>
          <a:off x="241785" y="278682"/>
          <a:ext cx="5859779" cy="4806252"/>
        </p:xfrm>
        <a:graphic>
          <a:graphicData uri="http://schemas.openxmlformats.org/drawingml/2006/table">
            <a:tbl>
              <a:tblPr firstRow="1" firstCol="1" bandRow="1">
                <a:tableStyleId>{F43FB14C-6989-4F07-AC4F-3EA75A75F949}</a:tableStyleId>
              </a:tblPr>
              <a:tblGrid>
                <a:gridCol w="1727417"/>
                <a:gridCol w="2066181"/>
                <a:gridCol w="2066181"/>
              </a:tblGrid>
              <a:tr h="171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cháu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</a:tr>
              <a:tr h="920806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sạn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Thuê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phiếu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thuê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</a:tr>
              <a:tr h="1104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yêu cầu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 báo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thông tin dịch vụ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dịch vụ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dịch vụ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</a:tr>
              <a:tr h="5524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KH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KH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KH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</a:tr>
              <a:tr h="1104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KH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KH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KH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lịch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lịch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lịch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</a:tr>
              <a:tr h="5524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tài khoản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 cáo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  <a:tc>
                  <a:txBody>
                    <a:bodyPr/>
                    <a:lstStyle/>
                    <a:p>
                      <a:pPr marL="342900" marR="156845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3" marR="38073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07" name="Google Shape;507;p39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509" name="Google Shape;509;p3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519" name="Google Shape;519;p39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39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531" name="Google Shape;531;p39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39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541" name="Google Shape;541;p3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39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555" name="Google Shape;555;p39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569" name="Google Shape;569;p3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39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588" name="Google Shape;588;p3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593" name="Google Shape;593;p3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0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610" name="Google Shape;610;p40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611" name="Google Shape;611;p40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40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626" name="Google Shape;626;p4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40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632" name="Google Shape;632;p4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40"/>
          <p:cNvSpPr/>
          <p:nvPr/>
        </p:nvSpPr>
        <p:spPr>
          <a:xfrm>
            <a:off x="2164700" y="588535"/>
            <a:ext cx="264193" cy="30406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0"/>
          <p:cNvSpPr/>
          <p:nvPr/>
        </p:nvSpPr>
        <p:spPr>
          <a:xfrm>
            <a:off x="2694458" y="589468"/>
            <a:ext cx="228036" cy="302196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40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640" name="Google Shape;640;p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40"/>
          <p:cNvSpPr/>
          <p:nvPr/>
        </p:nvSpPr>
        <p:spPr>
          <a:xfrm>
            <a:off x="4168770" y="588078"/>
            <a:ext cx="349486" cy="30497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0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646" name="Google Shape;646;p4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40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654" name="Google Shape;654;p4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40"/>
          <p:cNvSpPr/>
          <p:nvPr/>
        </p:nvSpPr>
        <p:spPr>
          <a:xfrm>
            <a:off x="2137830" y="1094183"/>
            <a:ext cx="317953" cy="31610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0"/>
          <p:cNvSpPr/>
          <p:nvPr/>
        </p:nvSpPr>
        <p:spPr>
          <a:xfrm>
            <a:off x="2649966" y="1109940"/>
            <a:ext cx="317040" cy="28459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3166269" y="1112261"/>
            <a:ext cx="307772" cy="27995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3688148" y="1115040"/>
            <a:ext cx="287372" cy="2743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40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663" name="Google Shape;663;p4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40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666" name="Google Shape;666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669" name="Google Shape;669;p40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40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673" name="Google Shape;673;p4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0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681" name="Google Shape;681;p4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0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688" name="Google Shape;688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40"/>
          <p:cNvSpPr/>
          <p:nvPr/>
        </p:nvSpPr>
        <p:spPr>
          <a:xfrm>
            <a:off x="2655979" y="1611420"/>
            <a:ext cx="304994" cy="30499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40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694" name="Google Shape;694;p4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0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697" name="Google Shape;697;p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0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703" name="Google Shape;703;p4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40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706" name="Google Shape;706;p4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714" name="Google Shape;714;p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0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720" name="Google Shape;720;p4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729" name="Google Shape;729;p40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0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734" name="Google Shape;734;p4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739" name="Google Shape;739;p40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0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744" name="Google Shape;744;p4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40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747" name="Google Shape;747;p4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0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750" name="Google Shape;750;p4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40"/>
          <p:cNvSpPr/>
          <p:nvPr/>
        </p:nvSpPr>
        <p:spPr>
          <a:xfrm>
            <a:off x="4198438" y="2122644"/>
            <a:ext cx="290150" cy="305907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40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754" name="Google Shape;754;p4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0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757" name="Google Shape;757;p4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40"/>
          <p:cNvSpPr/>
          <p:nvPr/>
        </p:nvSpPr>
        <p:spPr>
          <a:xfrm>
            <a:off x="1633097" y="2592134"/>
            <a:ext cx="304061" cy="39026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0"/>
          <p:cNvSpPr/>
          <p:nvPr/>
        </p:nvSpPr>
        <p:spPr>
          <a:xfrm>
            <a:off x="1160810" y="2592134"/>
            <a:ext cx="225277" cy="39026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7" name="Google Shape;767;p40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768" name="Google Shape;768;p4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Google Shape;770;p40"/>
          <p:cNvSpPr/>
          <p:nvPr/>
        </p:nvSpPr>
        <p:spPr>
          <a:xfrm>
            <a:off x="3670526" y="2625970"/>
            <a:ext cx="322597" cy="32259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40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772" name="Google Shape;772;p4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0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775" name="Google Shape;775;p4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780" name="Google Shape;780;p4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40"/>
          <p:cNvSpPr/>
          <p:nvPr/>
        </p:nvSpPr>
        <p:spPr>
          <a:xfrm>
            <a:off x="4732819" y="2611145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4" name="Google Shape;784;p40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785" name="Google Shape;785;p4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792" name="Google Shape;792;p4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802" name="Google Shape;802;p4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0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806" name="Google Shape;806;p4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0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810" name="Google Shape;810;p4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0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816" name="Google Shape;816;p4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40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819" name="Google Shape;819;p40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40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827" name="Google Shape;827;p4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0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834" name="Google Shape;834;p4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40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837" name="Google Shape;837;p4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40"/>
          <p:cNvSpPr/>
          <p:nvPr/>
        </p:nvSpPr>
        <p:spPr>
          <a:xfrm>
            <a:off x="1091294" y="3707734"/>
            <a:ext cx="364310" cy="205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0"/>
          <p:cNvSpPr/>
          <p:nvPr/>
        </p:nvSpPr>
        <p:spPr>
          <a:xfrm>
            <a:off x="3165812" y="3656276"/>
            <a:ext cx="308686" cy="3087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0"/>
          <p:cNvSpPr/>
          <p:nvPr/>
        </p:nvSpPr>
        <p:spPr>
          <a:xfrm>
            <a:off x="2654133" y="3675744"/>
            <a:ext cx="308686" cy="269769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0"/>
          <p:cNvSpPr/>
          <p:nvPr/>
        </p:nvSpPr>
        <p:spPr>
          <a:xfrm>
            <a:off x="3676102" y="3654887"/>
            <a:ext cx="311464" cy="31148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40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846" name="Google Shape;846;p4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40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855" name="Google Shape;855;p4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858" name="Google Shape;858;p4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40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865" name="Google Shape;865;p4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0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873" name="Google Shape;873;p4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0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877" name="Google Shape;877;p4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0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884" name="Google Shape;884;p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0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888" name="Google Shape;888;p40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892" name="Google Shape;892;p40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898" name="Google Shape;898;p40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0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926" name="Google Shape;926;p4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40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950" name="Google Shape;950;p4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965" name="Google Shape;965;p4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0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969" name="Google Shape;969;p40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40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976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985" name="Google Shape;985;p4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0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989" name="Google Shape;989;p40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995" name="Google Shape;995;p4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0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003" name="Google Shape;1003;p4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40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010" name="Google Shape;1010;p4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40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020" name="Google Shape;1020;p4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40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032" name="Google Shape;1032;p4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0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038" name="Google Shape;1038;p40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046" name="Google Shape;1046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0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049" name="Google Shape;1049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0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052" name="Google Shape;1052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40"/>
          <p:cNvSpPr/>
          <p:nvPr/>
        </p:nvSpPr>
        <p:spPr>
          <a:xfrm>
            <a:off x="7283655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0"/>
          <p:cNvSpPr/>
          <p:nvPr/>
        </p:nvSpPr>
        <p:spPr>
          <a:xfrm>
            <a:off x="6399818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/>
          <p:nvPr/>
        </p:nvSpPr>
        <p:spPr>
          <a:xfrm>
            <a:off x="6685353" y="33259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41"/>
          <p:cNvGrpSpPr/>
          <p:nvPr/>
        </p:nvGrpSpPr>
        <p:grpSpPr>
          <a:xfrm>
            <a:off x="3058888" y="1397727"/>
            <a:ext cx="445718" cy="445753"/>
            <a:chOff x="3706812" y="1035050"/>
            <a:chExt cx="4792662" cy="4787899"/>
          </a:xfrm>
        </p:grpSpPr>
        <p:sp>
          <p:nvSpPr>
            <p:cNvPr id="1063" name="Google Shape;1063;p41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41"/>
          <p:cNvGrpSpPr/>
          <p:nvPr/>
        </p:nvGrpSpPr>
        <p:grpSpPr>
          <a:xfrm>
            <a:off x="1779393" y="1397757"/>
            <a:ext cx="443331" cy="445437"/>
            <a:chOff x="1400175" y="1220787"/>
            <a:chExt cx="4473575" cy="4476750"/>
          </a:xfrm>
        </p:grpSpPr>
        <p:sp>
          <p:nvSpPr>
            <p:cNvPr id="1070" name="Google Shape;1070;p41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41"/>
          <p:cNvGrpSpPr/>
          <p:nvPr/>
        </p:nvGrpSpPr>
        <p:grpSpPr>
          <a:xfrm>
            <a:off x="1138046" y="1397771"/>
            <a:ext cx="446045" cy="445465"/>
            <a:chOff x="1649412" y="927100"/>
            <a:chExt cx="5011737" cy="5016500"/>
          </a:xfrm>
        </p:grpSpPr>
        <p:sp>
          <p:nvSpPr>
            <p:cNvPr id="1075" name="Google Shape;1075;p41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41"/>
          <p:cNvGrpSpPr/>
          <p:nvPr/>
        </p:nvGrpSpPr>
        <p:grpSpPr>
          <a:xfrm>
            <a:off x="2418397" y="1398024"/>
            <a:ext cx="444870" cy="445286"/>
            <a:chOff x="1301750" y="920750"/>
            <a:chExt cx="5095875" cy="5100637"/>
          </a:xfrm>
        </p:grpSpPr>
        <p:sp>
          <p:nvSpPr>
            <p:cNvPr id="1079" name="Google Shape;1079;p41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41"/>
          <p:cNvGrpSpPr/>
          <p:nvPr/>
        </p:nvGrpSpPr>
        <p:grpSpPr>
          <a:xfrm>
            <a:off x="4341570" y="1397933"/>
            <a:ext cx="445621" cy="445591"/>
            <a:chOff x="5732756" y="2682276"/>
            <a:chExt cx="719905" cy="719856"/>
          </a:xfrm>
        </p:grpSpPr>
        <p:sp>
          <p:nvSpPr>
            <p:cNvPr id="1085" name="Google Shape;1085;p41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41"/>
          <p:cNvGrpSpPr/>
          <p:nvPr/>
        </p:nvGrpSpPr>
        <p:grpSpPr>
          <a:xfrm>
            <a:off x="4982887" y="1397927"/>
            <a:ext cx="445627" cy="445604"/>
            <a:chOff x="6768809" y="2682265"/>
            <a:chExt cx="719915" cy="719877"/>
          </a:xfrm>
        </p:grpSpPr>
        <p:sp>
          <p:nvSpPr>
            <p:cNvPr id="1089" name="Google Shape;1089;p41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41"/>
          <p:cNvGrpSpPr/>
          <p:nvPr/>
        </p:nvGrpSpPr>
        <p:grpSpPr>
          <a:xfrm>
            <a:off x="5624209" y="1397956"/>
            <a:ext cx="445753" cy="445545"/>
            <a:chOff x="7804870" y="2682313"/>
            <a:chExt cx="720118" cy="719782"/>
          </a:xfrm>
        </p:grpSpPr>
        <p:sp>
          <p:nvSpPr>
            <p:cNvPr id="1094" name="Google Shape;1094;p41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41"/>
          <p:cNvGrpSpPr/>
          <p:nvPr/>
        </p:nvGrpSpPr>
        <p:grpSpPr>
          <a:xfrm>
            <a:off x="6265657" y="1397725"/>
            <a:ext cx="446293" cy="446006"/>
            <a:chOff x="8841135" y="2681940"/>
            <a:chExt cx="720990" cy="720527"/>
          </a:xfrm>
        </p:grpSpPr>
        <p:sp>
          <p:nvSpPr>
            <p:cNvPr id="1100" name="Google Shape;1100;p41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6" name="Google Shape;1106;p41"/>
          <p:cNvGrpSpPr/>
          <p:nvPr/>
        </p:nvGrpSpPr>
        <p:grpSpPr>
          <a:xfrm>
            <a:off x="3699655" y="1397657"/>
            <a:ext cx="445260" cy="445260"/>
            <a:chOff x="4103687" y="1439862"/>
            <a:chExt cx="3986212" cy="3986211"/>
          </a:xfrm>
        </p:grpSpPr>
        <p:sp>
          <p:nvSpPr>
            <p:cNvPr id="1107" name="Google Shape;1107;p41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1"/>
          <p:cNvGrpSpPr/>
          <p:nvPr/>
        </p:nvGrpSpPr>
        <p:grpSpPr>
          <a:xfrm>
            <a:off x="6907645" y="1397961"/>
            <a:ext cx="445803" cy="445535"/>
            <a:chOff x="9878272" y="2682320"/>
            <a:chExt cx="720199" cy="719767"/>
          </a:xfrm>
        </p:grpSpPr>
        <p:sp>
          <p:nvSpPr>
            <p:cNvPr id="1110" name="Google Shape;1110;p41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41"/>
          <p:cNvGrpSpPr/>
          <p:nvPr/>
        </p:nvGrpSpPr>
        <p:grpSpPr>
          <a:xfrm>
            <a:off x="7549143" y="1397878"/>
            <a:ext cx="445700" cy="445701"/>
            <a:chOff x="10914618" y="2682187"/>
            <a:chExt cx="720033" cy="720033"/>
          </a:xfrm>
        </p:grpSpPr>
        <p:sp>
          <p:nvSpPr>
            <p:cNvPr id="1114" name="Google Shape;1114;p41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1"/>
          <p:cNvGrpSpPr/>
          <p:nvPr/>
        </p:nvGrpSpPr>
        <p:grpSpPr>
          <a:xfrm>
            <a:off x="1772664" y="690657"/>
            <a:ext cx="361521" cy="445816"/>
            <a:chOff x="1582665" y="1011072"/>
            <a:chExt cx="584040" cy="720220"/>
          </a:xfrm>
        </p:grpSpPr>
        <p:sp>
          <p:nvSpPr>
            <p:cNvPr id="1121" name="Google Shape;1121;p41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1"/>
          <p:cNvGrpSpPr/>
          <p:nvPr/>
        </p:nvGrpSpPr>
        <p:grpSpPr>
          <a:xfrm>
            <a:off x="2374048" y="690678"/>
            <a:ext cx="379481" cy="445796"/>
            <a:chOff x="2554206" y="1011105"/>
            <a:chExt cx="613055" cy="720187"/>
          </a:xfrm>
        </p:grpSpPr>
        <p:sp>
          <p:nvSpPr>
            <p:cNvPr id="1127" name="Google Shape;1127;p4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0" name="Google Shape;1130;p41"/>
          <p:cNvGrpSpPr/>
          <p:nvPr/>
        </p:nvGrpSpPr>
        <p:grpSpPr>
          <a:xfrm>
            <a:off x="6922223" y="645018"/>
            <a:ext cx="460705" cy="491455"/>
            <a:chOff x="9901824" y="937343"/>
            <a:chExt cx="744273" cy="793950"/>
          </a:xfrm>
        </p:grpSpPr>
        <p:grpSp>
          <p:nvGrpSpPr>
            <p:cNvPr id="1131" name="Google Shape;1131;p4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32" name="Google Shape;1132;p4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2" name="Google Shape;1142;p41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1"/>
          <p:cNvGrpSpPr/>
          <p:nvPr/>
        </p:nvGrpSpPr>
        <p:grpSpPr>
          <a:xfrm>
            <a:off x="2993392" y="690844"/>
            <a:ext cx="369868" cy="445629"/>
            <a:chOff x="3554761" y="1011374"/>
            <a:chExt cx="597525" cy="719918"/>
          </a:xfrm>
        </p:grpSpPr>
        <p:sp>
          <p:nvSpPr>
            <p:cNvPr id="1149" name="Google Shape;1149;p41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1"/>
          <p:cNvGrpSpPr/>
          <p:nvPr/>
        </p:nvGrpSpPr>
        <p:grpSpPr>
          <a:xfrm>
            <a:off x="3603122" y="690632"/>
            <a:ext cx="370755" cy="445841"/>
            <a:chOff x="4539787" y="1011032"/>
            <a:chExt cx="598958" cy="720261"/>
          </a:xfrm>
        </p:grpSpPr>
        <p:sp>
          <p:nvSpPr>
            <p:cNvPr id="1154" name="Google Shape;1154;p41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41"/>
          <p:cNvGrpSpPr/>
          <p:nvPr/>
        </p:nvGrpSpPr>
        <p:grpSpPr>
          <a:xfrm>
            <a:off x="4213740" y="690740"/>
            <a:ext cx="366917" cy="445733"/>
            <a:chOff x="5526246" y="1011207"/>
            <a:chExt cx="592758" cy="720086"/>
          </a:xfrm>
        </p:grpSpPr>
        <p:sp>
          <p:nvSpPr>
            <p:cNvPr id="1160" name="Google Shape;1160;p41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41"/>
          <p:cNvGrpSpPr/>
          <p:nvPr/>
        </p:nvGrpSpPr>
        <p:grpSpPr>
          <a:xfrm>
            <a:off x="1168508" y="690734"/>
            <a:ext cx="364294" cy="445740"/>
            <a:chOff x="606645" y="1011196"/>
            <a:chExt cx="588520" cy="720096"/>
          </a:xfrm>
        </p:grpSpPr>
        <p:sp>
          <p:nvSpPr>
            <p:cNvPr id="1167" name="Google Shape;1167;p41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1"/>
          <p:cNvGrpSpPr/>
          <p:nvPr/>
        </p:nvGrpSpPr>
        <p:grpSpPr>
          <a:xfrm>
            <a:off x="7622791" y="690711"/>
            <a:ext cx="298405" cy="445762"/>
            <a:chOff x="11033597" y="1011159"/>
            <a:chExt cx="482075" cy="720133"/>
          </a:xfrm>
        </p:grpSpPr>
        <p:sp>
          <p:nvSpPr>
            <p:cNvPr id="1172" name="Google Shape;1172;p41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6" name="Google Shape;1176;p41"/>
          <p:cNvGrpSpPr/>
          <p:nvPr/>
        </p:nvGrpSpPr>
        <p:grpSpPr>
          <a:xfrm>
            <a:off x="6221656" y="645018"/>
            <a:ext cx="460705" cy="491455"/>
            <a:chOff x="8770051" y="937343"/>
            <a:chExt cx="744273" cy="793950"/>
          </a:xfrm>
        </p:grpSpPr>
        <p:sp>
          <p:nvSpPr>
            <p:cNvPr id="1177" name="Google Shape;1177;p41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2" name="Google Shape;1182;p4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3" name="Google Shape;1193;p41"/>
          <p:cNvGrpSpPr/>
          <p:nvPr/>
        </p:nvGrpSpPr>
        <p:grpSpPr>
          <a:xfrm>
            <a:off x="4820520" y="645018"/>
            <a:ext cx="460705" cy="491455"/>
            <a:chOff x="6506504" y="937343"/>
            <a:chExt cx="744273" cy="793950"/>
          </a:xfrm>
        </p:grpSpPr>
        <p:sp>
          <p:nvSpPr>
            <p:cNvPr id="1194" name="Google Shape;1194;p41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7" name="Google Shape;1197;p4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98" name="Google Shape;1198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8" name="Google Shape;1208;p41"/>
          <p:cNvGrpSpPr/>
          <p:nvPr/>
        </p:nvGrpSpPr>
        <p:grpSpPr>
          <a:xfrm>
            <a:off x="5521088" y="645018"/>
            <a:ext cx="460705" cy="491455"/>
            <a:chOff x="7638277" y="937343"/>
            <a:chExt cx="744273" cy="793950"/>
          </a:xfrm>
        </p:grpSpPr>
        <p:sp>
          <p:nvSpPr>
            <p:cNvPr id="1209" name="Google Shape;1209;p41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" name="Google Shape;1213;p4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14" name="Google Shape;1214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4" name="Google Shape;1224;p41"/>
          <p:cNvGrpSpPr/>
          <p:nvPr/>
        </p:nvGrpSpPr>
        <p:grpSpPr>
          <a:xfrm>
            <a:off x="3061198" y="2834573"/>
            <a:ext cx="445779" cy="400764"/>
            <a:chOff x="3778727" y="4460423"/>
            <a:chExt cx="720160" cy="647438"/>
          </a:xfrm>
        </p:grpSpPr>
        <p:sp>
          <p:nvSpPr>
            <p:cNvPr id="1225" name="Google Shape;1225;p41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1"/>
          <p:cNvGrpSpPr/>
          <p:nvPr/>
        </p:nvGrpSpPr>
        <p:grpSpPr>
          <a:xfrm>
            <a:off x="1138083" y="2819648"/>
            <a:ext cx="445680" cy="430613"/>
            <a:chOff x="557494" y="4436312"/>
            <a:chExt cx="720000" cy="695660"/>
          </a:xfrm>
        </p:grpSpPr>
        <p:sp>
          <p:nvSpPr>
            <p:cNvPr id="1233" name="Google Shape;1233;p4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1"/>
          <p:cNvGrpSpPr/>
          <p:nvPr/>
        </p:nvGrpSpPr>
        <p:grpSpPr>
          <a:xfrm>
            <a:off x="4343305" y="2812059"/>
            <a:ext cx="445833" cy="445792"/>
            <a:chOff x="5926265" y="4424051"/>
            <a:chExt cx="720246" cy="720181"/>
          </a:xfrm>
        </p:grpSpPr>
        <p:sp>
          <p:nvSpPr>
            <p:cNvPr id="1238" name="Google Shape;1238;p41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41"/>
          <p:cNvGrpSpPr/>
          <p:nvPr/>
        </p:nvGrpSpPr>
        <p:grpSpPr>
          <a:xfrm>
            <a:off x="1779066" y="2831613"/>
            <a:ext cx="445680" cy="406684"/>
            <a:chOff x="1631150" y="4455641"/>
            <a:chExt cx="720000" cy="657002"/>
          </a:xfrm>
        </p:grpSpPr>
        <p:sp>
          <p:nvSpPr>
            <p:cNvPr id="1243" name="Google Shape;1243;p4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1"/>
          <p:cNvGrpSpPr/>
          <p:nvPr/>
        </p:nvGrpSpPr>
        <p:grpSpPr>
          <a:xfrm>
            <a:off x="2420095" y="2831029"/>
            <a:ext cx="445680" cy="407853"/>
            <a:chOff x="2704878" y="4454697"/>
            <a:chExt cx="720000" cy="658889"/>
          </a:xfrm>
        </p:grpSpPr>
        <p:sp>
          <p:nvSpPr>
            <p:cNvPr id="1249" name="Google Shape;1249;p4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41"/>
          <p:cNvGrpSpPr/>
          <p:nvPr/>
        </p:nvGrpSpPr>
        <p:grpSpPr>
          <a:xfrm>
            <a:off x="3702366" y="2832987"/>
            <a:ext cx="445549" cy="403935"/>
            <a:chOff x="4852681" y="4457861"/>
            <a:chExt cx="719788" cy="652561"/>
          </a:xfrm>
        </p:grpSpPr>
        <p:sp>
          <p:nvSpPr>
            <p:cNvPr id="1256" name="Google Shape;1256;p41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9" name="Google Shape;1259;p41"/>
          <p:cNvGrpSpPr/>
          <p:nvPr/>
        </p:nvGrpSpPr>
        <p:grpSpPr>
          <a:xfrm>
            <a:off x="4984527" y="2823424"/>
            <a:ext cx="445818" cy="423063"/>
            <a:chOff x="7000306" y="4442411"/>
            <a:chExt cx="720224" cy="683463"/>
          </a:xfrm>
        </p:grpSpPr>
        <p:sp>
          <p:nvSpPr>
            <p:cNvPr id="1260" name="Google Shape;1260;p41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1"/>
          <p:cNvGrpSpPr/>
          <p:nvPr/>
        </p:nvGrpSpPr>
        <p:grpSpPr>
          <a:xfrm>
            <a:off x="5625735" y="2821221"/>
            <a:ext cx="445779" cy="427468"/>
            <a:chOff x="8074325" y="4438852"/>
            <a:chExt cx="720160" cy="690579"/>
          </a:xfrm>
        </p:grpSpPr>
        <p:sp>
          <p:nvSpPr>
            <p:cNvPr id="1266" name="Google Shape;1266;p41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41"/>
          <p:cNvGrpSpPr/>
          <p:nvPr/>
        </p:nvGrpSpPr>
        <p:grpSpPr>
          <a:xfrm>
            <a:off x="6908080" y="2835170"/>
            <a:ext cx="445629" cy="399565"/>
            <a:chOff x="9878975" y="4425243"/>
            <a:chExt cx="719918" cy="645502"/>
          </a:xfrm>
        </p:grpSpPr>
        <p:sp>
          <p:nvSpPr>
            <p:cNvPr id="1273" name="Google Shape;1273;p41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1"/>
          <p:cNvGrpSpPr/>
          <p:nvPr/>
        </p:nvGrpSpPr>
        <p:grpSpPr>
          <a:xfrm>
            <a:off x="7549097" y="2823971"/>
            <a:ext cx="445785" cy="421964"/>
            <a:chOff x="10914544" y="4407150"/>
            <a:chExt cx="720170" cy="681687"/>
          </a:xfrm>
        </p:grpSpPr>
        <p:sp>
          <p:nvSpPr>
            <p:cNvPr id="1277" name="Google Shape;1277;p41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41"/>
          <p:cNvGrpSpPr/>
          <p:nvPr/>
        </p:nvGrpSpPr>
        <p:grpSpPr>
          <a:xfrm>
            <a:off x="6266887" y="2832085"/>
            <a:ext cx="445805" cy="405735"/>
            <a:chOff x="8843122" y="4420259"/>
            <a:chExt cx="720202" cy="655469"/>
          </a:xfrm>
        </p:grpSpPr>
        <p:sp>
          <p:nvSpPr>
            <p:cNvPr id="1282" name="Google Shape;1282;p41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1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1"/>
          <p:cNvGrpSpPr/>
          <p:nvPr/>
        </p:nvGrpSpPr>
        <p:grpSpPr>
          <a:xfrm>
            <a:off x="3069757" y="2130647"/>
            <a:ext cx="445812" cy="394518"/>
            <a:chOff x="1510757" y="3225422"/>
            <a:chExt cx="720214" cy="637347"/>
          </a:xfrm>
        </p:grpSpPr>
        <p:sp>
          <p:nvSpPr>
            <p:cNvPr id="1289" name="Google Shape;1289;p41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1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1"/>
          <p:cNvGrpSpPr/>
          <p:nvPr/>
        </p:nvGrpSpPr>
        <p:grpSpPr>
          <a:xfrm>
            <a:off x="3761148" y="2148167"/>
            <a:ext cx="445767" cy="359478"/>
            <a:chOff x="2595501" y="3253725"/>
            <a:chExt cx="720141" cy="580739"/>
          </a:xfrm>
        </p:grpSpPr>
        <p:sp>
          <p:nvSpPr>
            <p:cNvPr id="1297" name="Google Shape;1297;p41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1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1"/>
          <p:cNvGrpSpPr/>
          <p:nvPr/>
        </p:nvGrpSpPr>
        <p:grpSpPr>
          <a:xfrm>
            <a:off x="5143819" y="2105135"/>
            <a:ext cx="443879" cy="445541"/>
            <a:chOff x="4764809" y="3184208"/>
            <a:chExt cx="717090" cy="719775"/>
          </a:xfrm>
        </p:grpSpPr>
        <p:sp>
          <p:nvSpPr>
            <p:cNvPr id="1302" name="Google Shape;1302;p41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1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1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41"/>
          <p:cNvGrpSpPr/>
          <p:nvPr/>
        </p:nvGrpSpPr>
        <p:grpSpPr>
          <a:xfrm>
            <a:off x="4452495" y="2134100"/>
            <a:ext cx="445746" cy="387612"/>
            <a:chOff x="3680173" y="3231000"/>
            <a:chExt cx="720106" cy="626190"/>
          </a:xfrm>
        </p:grpSpPr>
        <p:sp>
          <p:nvSpPr>
            <p:cNvPr id="1306" name="Google Shape;1306;p41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1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1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9" name="Google Shape;1309;p41"/>
          <p:cNvGrpSpPr/>
          <p:nvPr/>
        </p:nvGrpSpPr>
        <p:grpSpPr>
          <a:xfrm>
            <a:off x="6524582" y="2105096"/>
            <a:ext cx="443283" cy="445620"/>
            <a:chOff x="6931035" y="3184144"/>
            <a:chExt cx="716128" cy="719903"/>
          </a:xfrm>
        </p:grpSpPr>
        <p:sp>
          <p:nvSpPr>
            <p:cNvPr id="1310" name="Google Shape;1310;p41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1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41"/>
          <p:cNvGrpSpPr/>
          <p:nvPr/>
        </p:nvGrpSpPr>
        <p:grpSpPr>
          <a:xfrm>
            <a:off x="5833276" y="2105048"/>
            <a:ext cx="445727" cy="445714"/>
            <a:chOff x="5846429" y="3184067"/>
            <a:chExt cx="720076" cy="720055"/>
          </a:xfrm>
        </p:grpSpPr>
        <p:sp>
          <p:nvSpPr>
            <p:cNvPr id="1315" name="Google Shape;1315;p41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1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41"/>
          <p:cNvGrpSpPr/>
          <p:nvPr/>
        </p:nvGrpSpPr>
        <p:grpSpPr>
          <a:xfrm>
            <a:off x="2520481" y="2104993"/>
            <a:ext cx="303698" cy="445825"/>
            <a:chOff x="655600" y="3183978"/>
            <a:chExt cx="490627" cy="720234"/>
          </a:xfrm>
        </p:grpSpPr>
        <p:sp>
          <p:nvSpPr>
            <p:cNvPr id="1320" name="Google Shape;1320;p41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5" name="Google Shape;1325;p41"/>
          <p:cNvGrpSpPr/>
          <p:nvPr/>
        </p:nvGrpSpPr>
        <p:grpSpPr>
          <a:xfrm>
            <a:off x="7213443" y="2105109"/>
            <a:ext cx="189785" cy="445592"/>
            <a:chOff x="8011692" y="3184166"/>
            <a:chExt cx="306600" cy="719859"/>
          </a:xfrm>
        </p:grpSpPr>
        <p:sp>
          <p:nvSpPr>
            <p:cNvPr id="1326" name="Google Shape;1326;p41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2" name="Google Shape;1332;p41"/>
          <p:cNvGrpSpPr/>
          <p:nvPr/>
        </p:nvGrpSpPr>
        <p:grpSpPr>
          <a:xfrm>
            <a:off x="7648230" y="2104859"/>
            <a:ext cx="246199" cy="445516"/>
            <a:chOff x="4556125" y="630237"/>
            <a:chExt cx="3081338" cy="5568950"/>
          </a:xfrm>
        </p:grpSpPr>
        <p:sp>
          <p:nvSpPr>
            <p:cNvPr id="1333" name="Google Shape;1333;p41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1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1"/>
          <p:cNvGrpSpPr/>
          <p:nvPr/>
        </p:nvGrpSpPr>
        <p:grpSpPr>
          <a:xfrm>
            <a:off x="1829253" y="2105059"/>
            <a:ext cx="445768" cy="445697"/>
            <a:chOff x="1674084" y="3214987"/>
            <a:chExt cx="720142" cy="720027"/>
          </a:xfrm>
        </p:grpSpPr>
        <p:sp>
          <p:nvSpPr>
            <p:cNvPr id="1341" name="Google Shape;1341;p41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1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41"/>
          <p:cNvGrpSpPr/>
          <p:nvPr/>
        </p:nvGrpSpPr>
        <p:grpSpPr>
          <a:xfrm>
            <a:off x="1138094" y="2105021"/>
            <a:ext cx="445578" cy="445773"/>
            <a:chOff x="557511" y="3214925"/>
            <a:chExt cx="719836" cy="720150"/>
          </a:xfrm>
        </p:grpSpPr>
        <p:sp>
          <p:nvSpPr>
            <p:cNvPr id="1354" name="Google Shape;1354;p41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1"/>
          <p:cNvGrpSpPr/>
          <p:nvPr/>
        </p:nvGrpSpPr>
        <p:grpSpPr>
          <a:xfrm>
            <a:off x="1081977" y="3541356"/>
            <a:ext cx="445905" cy="400522"/>
            <a:chOff x="1147762" y="1131887"/>
            <a:chExt cx="5137150" cy="4619626"/>
          </a:xfrm>
        </p:grpSpPr>
        <p:sp>
          <p:nvSpPr>
            <p:cNvPr id="1359" name="Google Shape;1359;p41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2" name="Google Shape;1362;p41"/>
          <p:cNvGrpSpPr/>
          <p:nvPr/>
        </p:nvGrpSpPr>
        <p:grpSpPr>
          <a:xfrm>
            <a:off x="1879306" y="3535010"/>
            <a:ext cx="445901" cy="413282"/>
            <a:chOff x="1570037" y="1341437"/>
            <a:chExt cx="4943475" cy="4576762"/>
          </a:xfrm>
        </p:grpSpPr>
        <p:sp>
          <p:nvSpPr>
            <p:cNvPr id="1363" name="Google Shape;1363;p41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1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1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1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9" name="Google Shape;1369;p41"/>
          <p:cNvGrpSpPr/>
          <p:nvPr/>
        </p:nvGrpSpPr>
        <p:grpSpPr>
          <a:xfrm>
            <a:off x="4364629" y="3519111"/>
            <a:ext cx="441332" cy="445721"/>
            <a:chOff x="5770007" y="5489899"/>
            <a:chExt cx="712976" cy="720067"/>
          </a:xfrm>
        </p:grpSpPr>
        <p:sp>
          <p:nvSpPr>
            <p:cNvPr id="1370" name="Google Shape;1370;p4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1"/>
          <p:cNvGrpSpPr/>
          <p:nvPr/>
        </p:nvGrpSpPr>
        <p:grpSpPr>
          <a:xfrm>
            <a:off x="5157420" y="3541581"/>
            <a:ext cx="445651" cy="400824"/>
            <a:chOff x="7050768" y="5526199"/>
            <a:chExt cx="719953" cy="647534"/>
          </a:xfrm>
        </p:grpSpPr>
        <p:sp>
          <p:nvSpPr>
            <p:cNvPr id="1379" name="Google Shape;1379;p4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1"/>
          <p:cNvGrpSpPr/>
          <p:nvPr/>
        </p:nvGrpSpPr>
        <p:grpSpPr>
          <a:xfrm>
            <a:off x="6751936" y="3541651"/>
            <a:ext cx="445681" cy="400651"/>
            <a:chOff x="9626723" y="5526313"/>
            <a:chExt cx="720002" cy="647256"/>
          </a:xfrm>
        </p:grpSpPr>
        <p:sp>
          <p:nvSpPr>
            <p:cNvPr id="1392" name="Google Shape;1392;p4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549176" y="3519088"/>
            <a:ext cx="445582" cy="445743"/>
            <a:chOff x="10914672" y="5489861"/>
            <a:chExt cx="719842" cy="720102"/>
          </a:xfrm>
        </p:grpSpPr>
        <p:sp>
          <p:nvSpPr>
            <p:cNvPr id="1405" name="Google Shape;1405;p4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41"/>
          <p:cNvGrpSpPr/>
          <p:nvPr/>
        </p:nvGrpSpPr>
        <p:grpSpPr>
          <a:xfrm>
            <a:off x="5954636" y="3529352"/>
            <a:ext cx="445821" cy="425246"/>
            <a:chOff x="8338678" y="5506443"/>
            <a:chExt cx="720227" cy="686988"/>
          </a:xfrm>
        </p:grpSpPr>
        <p:sp>
          <p:nvSpPr>
            <p:cNvPr id="1418" name="Google Shape;1418;p41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41"/>
          <p:cNvGrpSpPr/>
          <p:nvPr/>
        </p:nvGrpSpPr>
        <p:grpSpPr>
          <a:xfrm>
            <a:off x="2676293" y="3583942"/>
            <a:ext cx="1336824" cy="316035"/>
            <a:chOff x="3042485" y="5594633"/>
            <a:chExt cx="2159652" cy="510557"/>
          </a:xfrm>
        </p:grpSpPr>
        <p:sp>
          <p:nvSpPr>
            <p:cNvPr id="1425" name="Google Shape;1425;p4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1"/>
          <p:cNvGrpSpPr/>
          <p:nvPr/>
        </p:nvGrpSpPr>
        <p:grpSpPr>
          <a:xfrm>
            <a:off x="1879183" y="4227478"/>
            <a:ext cx="445738" cy="442950"/>
            <a:chOff x="1442627" y="5710929"/>
            <a:chExt cx="594318" cy="590600"/>
          </a:xfrm>
        </p:grpSpPr>
        <p:sp>
          <p:nvSpPr>
            <p:cNvPr id="1441" name="Google Shape;1441;p41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6" name="Google Shape;1446;p41"/>
          <p:cNvGrpSpPr/>
          <p:nvPr/>
        </p:nvGrpSpPr>
        <p:grpSpPr>
          <a:xfrm>
            <a:off x="6788033" y="4226058"/>
            <a:ext cx="373053" cy="445791"/>
            <a:chOff x="8095060" y="5664590"/>
            <a:chExt cx="497404" cy="594389"/>
          </a:xfrm>
        </p:grpSpPr>
        <p:grpSp>
          <p:nvGrpSpPr>
            <p:cNvPr id="1447" name="Google Shape;1447;p4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48" name="Google Shape;1448;p4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4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4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1" name="Google Shape;1451;p4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52" name="Google Shape;1452;p4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4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56" name="Google Shape;1456;p4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9" name="Google Shape;1459;p4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60" name="Google Shape;1460;p4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4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4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3" name="Google Shape;1463;p41"/>
          <p:cNvGrpSpPr/>
          <p:nvPr/>
        </p:nvGrpSpPr>
        <p:grpSpPr>
          <a:xfrm>
            <a:off x="2870825" y="4226086"/>
            <a:ext cx="557162" cy="445734"/>
            <a:chOff x="4607809" y="5664627"/>
            <a:chExt cx="742883" cy="594312"/>
          </a:xfrm>
        </p:grpSpPr>
        <p:sp>
          <p:nvSpPr>
            <p:cNvPr id="1464" name="Google Shape;1464;p41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2" name="Google Shape;1472;p41"/>
          <p:cNvGrpSpPr/>
          <p:nvPr/>
        </p:nvGrpSpPr>
        <p:grpSpPr>
          <a:xfrm>
            <a:off x="3973890" y="4226143"/>
            <a:ext cx="1079865" cy="445620"/>
            <a:chOff x="2571250" y="5664711"/>
            <a:chExt cx="1439820" cy="594160"/>
          </a:xfrm>
        </p:grpSpPr>
        <p:sp>
          <p:nvSpPr>
            <p:cNvPr id="1473" name="Google Shape;1473;p41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7" name="Google Shape;1497;p41"/>
          <p:cNvGrpSpPr/>
          <p:nvPr/>
        </p:nvGrpSpPr>
        <p:grpSpPr>
          <a:xfrm>
            <a:off x="5599659" y="4225935"/>
            <a:ext cx="642470" cy="446036"/>
            <a:chOff x="6332670" y="5663946"/>
            <a:chExt cx="856627" cy="594715"/>
          </a:xfrm>
        </p:grpSpPr>
        <p:grpSp>
          <p:nvGrpSpPr>
            <p:cNvPr id="1498" name="Google Shape;1498;p4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99" name="Google Shape;1499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1" name="Google Shape;1501;p4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02" name="Google Shape;1502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4" name="Google Shape;1504;p4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05" name="Google Shape;1505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07" name="Google Shape;1507;p41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08" name="Google Shape;1508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42"/>
          <p:cNvSpPr txBox="1"/>
          <p:nvPr/>
        </p:nvSpPr>
        <p:spPr>
          <a:xfrm>
            <a:off x="22400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Now you can use any emoji as an icon!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 and you can change the color.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</a:t>
            </a:r>
            <a:r>
              <a:rPr lang="en" u="sng"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14" name="Google Shape;1514;p42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15" name="Google Shape;1515;p42"/>
          <p:cNvSpPr txBox="1"/>
          <p:nvPr/>
        </p:nvSpPr>
        <p:spPr>
          <a:xfrm>
            <a:off x="7251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  <a:latin typeface="Barlow Light"/>
                <a:ea typeface="Barlow Light"/>
                <a:cs typeface="Barlow Light"/>
                <a:sym typeface="Barlow Light"/>
              </a:rPr>
              <a:t>😉</a:t>
            </a:r>
            <a:endParaRPr sz="9600">
              <a:solidFill>
                <a:schemeClr val="accent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16" name="Google Shape;1516;p4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1" name="Google Shape;1521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Google Shape;1522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23" name="Google Shape;1523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24" name="Google Shape;1524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25" name="Google Shape;1525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6" name="Google Shape;1526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27" name="Google Shape;1527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28" name="Google Shape;1528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9" name="Google Shape;1529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0" name="Google Shape;1530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31" name="Google Shape;1531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2" name="Google Shape;1532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3" name="Google Shape;1533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34" name="Google Shape;1534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5" name="Google Shape;1535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536" name="Google Shape;1536;p4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" t="-522" r="95" b="30783"/>
          <a:stretch/>
        </p:blipFill>
        <p:spPr bwMode="auto">
          <a:xfrm>
            <a:off x="259080" y="659259"/>
            <a:ext cx="9723120" cy="3825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740" y="198120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BFD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5870" y="3495970"/>
            <a:ext cx="3891300" cy="1159800"/>
          </a:xfrm>
        </p:spPr>
        <p:txBody>
          <a:bodyPr/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</a:t>
            </a:r>
            <a:br>
              <a:rPr lang="en-US" dirty="0" smtClean="0"/>
            </a:b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ERD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97" y="39370"/>
            <a:ext cx="4442143" cy="51041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6200" y="39370"/>
            <a:ext cx="99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" y="535940"/>
            <a:ext cx="5402580" cy="44399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37160" y="98326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ERD LOGIC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9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260"/>
            <a:ext cx="6111240" cy="43573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37160" y="98326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ERD VẬT LÝ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1055</Words>
  <Application>Microsoft Office PowerPoint</Application>
  <PresentationFormat>On-screen Show (16:9)</PresentationFormat>
  <Paragraphs>223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Calibri</vt:lpstr>
      <vt:lpstr>Times New Roman</vt:lpstr>
      <vt:lpstr>Work Sans</vt:lpstr>
      <vt:lpstr>Montserrat</vt:lpstr>
      <vt:lpstr>Arial</vt:lpstr>
      <vt:lpstr>Barlow Light</vt:lpstr>
      <vt:lpstr>Miriam Libre</vt:lpstr>
      <vt:lpstr>Barlow</vt:lpstr>
      <vt:lpstr>Roderigo template</vt:lpstr>
      <vt:lpstr>BÁO CÁO DOTNET HỆ THỐNG QUẢN LÝ KHÁCH SẠN</vt:lpstr>
      <vt:lpstr>1. Xác định chức năng và xây dựng biểu đồ phân cấp BFD</vt:lpstr>
      <vt:lpstr>PowerPoint Presentation</vt:lpstr>
      <vt:lpstr>PowerPoint Presentation</vt:lpstr>
      <vt:lpstr> 2. Lập mô hình dữ liệu thực thể ERD của hệ thống </vt:lpstr>
      <vt:lpstr>PowerPoint Presentation</vt:lpstr>
      <vt:lpstr>PowerPoint Presentation</vt:lpstr>
      <vt:lpstr>PowerPoint Presentation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PowerPoint Presentation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GRAPHICS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DOTNET HỆ THỐNG QUẢN LÝ KHÁCH SẠN</dc:title>
  <cp:lastModifiedBy>WIN 10</cp:lastModifiedBy>
  <cp:revision>8</cp:revision>
  <dcterms:modified xsi:type="dcterms:W3CDTF">2020-12-21T08:41:40Z</dcterms:modified>
</cp:coreProperties>
</file>