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885586-0D32-4238-A00A-18E57466B84D}" v="6" dt="2022-11-21T04:00:52.7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 Nguyễn" userId="c60fe015ffd4fdfa" providerId="LiveId" clId="{70885586-0D32-4238-A00A-18E57466B84D}"/>
    <pc:docChg chg="modSld">
      <pc:chgData name="Phi Nguyễn" userId="c60fe015ffd4fdfa" providerId="LiveId" clId="{70885586-0D32-4238-A00A-18E57466B84D}" dt="2022-11-21T04:00:56.392" v="197" actId="1076"/>
      <pc:docMkLst>
        <pc:docMk/>
      </pc:docMkLst>
      <pc:sldChg chg="addSp delSp modSp mod">
        <pc:chgData name="Phi Nguyễn" userId="c60fe015ffd4fdfa" providerId="LiveId" clId="{70885586-0D32-4238-A00A-18E57466B84D}" dt="2022-11-21T04:00:56.392" v="197" actId="1076"/>
        <pc:sldMkLst>
          <pc:docMk/>
          <pc:sldMk cId="1031925696" sldId="256"/>
        </pc:sldMkLst>
        <pc:spChg chg="mod topLvl">
          <ac:chgData name="Phi Nguyễn" userId="c60fe015ffd4fdfa" providerId="LiveId" clId="{70885586-0D32-4238-A00A-18E57466B84D}" dt="2022-11-21T04:00:52.750" v="196" actId="164"/>
          <ac:spMkLst>
            <pc:docMk/>
            <pc:sldMk cId="1031925696" sldId="256"/>
            <ac:spMk id="4" creationId="{3467D4B2-73E2-A40D-50C1-0BCB68E0398D}"/>
          </ac:spMkLst>
        </pc:spChg>
        <pc:spChg chg="mod topLvl">
          <ac:chgData name="Phi Nguyễn" userId="c60fe015ffd4fdfa" providerId="LiveId" clId="{70885586-0D32-4238-A00A-18E57466B84D}" dt="2022-11-21T04:00:52.750" v="196" actId="164"/>
          <ac:spMkLst>
            <pc:docMk/>
            <pc:sldMk cId="1031925696" sldId="256"/>
            <ac:spMk id="5" creationId="{D4EB9F55-B6AE-865F-1056-E2D130188B4A}"/>
          </ac:spMkLst>
        </pc:spChg>
        <pc:spChg chg="mod topLvl">
          <ac:chgData name="Phi Nguyễn" userId="c60fe015ffd4fdfa" providerId="LiveId" clId="{70885586-0D32-4238-A00A-18E57466B84D}" dt="2022-11-21T04:00:52.750" v="196" actId="164"/>
          <ac:spMkLst>
            <pc:docMk/>
            <pc:sldMk cId="1031925696" sldId="256"/>
            <ac:spMk id="6" creationId="{137D9FC7-8B84-1091-6282-E56D6B96ED4F}"/>
          </ac:spMkLst>
        </pc:spChg>
        <pc:spChg chg="mod topLvl">
          <ac:chgData name="Phi Nguyễn" userId="c60fe015ffd4fdfa" providerId="LiveId" clId="{70885586-0D32-4238-A00A-18E57466B84D}" dt="2022-11-21T04:00:52.750" v="196" actId="164"/>
          <ac:spMkLst>
            <pc:docMk/>
            <pc:sldMk cId="1031925696" sldId="256"/>
            <ac:spMk id="7" creationId="{0E1BFBB1-D0EF-EBA0-DD8B-A72A532C3D7E}"/>
          </ac:spMkLst>
        </pc:spChg>
        <pc:spChg chg="mod topLvl">
          <ac:chgData name="Phi Nguyễn" userId="c60fe015ffd4fdfa" providerId="LiveId" clId="{70885586-0D32-4238-A00A-18E57466B84D}" dt="2022-11-21T04:00:52.750" v="196" actId="164"/>
          <ac:spMkLst>
            <pc:docMk/>
            <pc:sldMk cId="1031925696" sldId="256"/>
            <ac:spMk id="10" creationId="{23A27FEE-662A-B3F2-D623-7BC96D0E9802}"/>
          </ac:spMkLst>
        </pc:spChg>
        <pc:spChg chg="mod topLvl">
          <ac:chgData name="Phi Nguyễn" userId="c60fe015ffd4fdfa" providerId="LiveId" clId="{70885586-0D32-4238-A00A-18E57466B84D}" dt="2022-11-21T04:00:52.750" v="196" actId="164"/>
          <ac:spMkLst>
            <pc:docMk/>
            <pc:sldMk cId="1031925696" sldId="256"/>
            <ac:spMk id="11" creationId="{9385AFA4-AC60-B72E-78C6-1785D7968D16}"/>
          </ac:spMkLst>
        </pc:spChg>
        <pc:spChg chg="mod topLvl">
          <ac:chgData name="Phi Nguyễn" userId="c60fe015ffd4fdfa" providerId="LiveId" clId="{70885586-0D32-4238-A00A-18E57466B84D}" dt="2022-11-21T04:00:52.750" v="196" actId="164"/>
          <ac:spMkLst>
            <pc:docMk/>
            <pc:sldMk cId="1031925696" sldId="256"/>
            <ac:spMk id="12" creationId="{AEDC1B65-6F9F-46C0-6E46-290939FE6786}"/>
          </ac:spMkLst>
        </pc:spChg>
        <pc:spChg chg="mod">
          <ac:chgData name="Phi Nguyễn" userId="c60fe015ffd4fdfa" providerId="LiveId" clId="{70885586-0D32-4238-A00A-18E57466B84D}" dt="2022-11-21T03:08:57.822" v="149" actId="1076"/>
          <ac:spMkLst>
            <pc:docMk/>
            <pc:sldMk cId="1031925696" sldId="256"/>
            <ac:spMk id="14" creationId="{5A48F176-13E7-4B52-14B9-9207D7DF3383}"/>
          </ac:spMkLst>
        </pc:spChg>
        <pc:spChg chg="mod">
          <ac:chgData name="Phi Nguyễn" userId="c60fe015ffd4fdfa" providerId="LiveId" clId="{70885586-0D32-4238-A00A-18E57466B84D}" dt="2022-11-21T03:08:32.077" v="125"/>
          <ac:spMkLst>
            <pc:docMk/>
            <pc:sldMk cId="1031925696" sldId="256"/>
            <ac:spMk id="15" creationId="{B6E865BB-E3D4-DD2B-FFC4-0B67EC0B1CED}"/>
          </ac:spMkLst>
        </pc:spChg>
        <pc:spChg chg="mod topLvl">
          <ac:chgData name="Phi Nguyễn" userId="c60fe015ffd4fdfa" providerId="LiveId" clId="{70885586-0D32-4238-A00A-18E57466B84D}" dt="2022-11-21T04:00:52.750" v="196" actId="164"/>
          <ac:spMkLst>
            <pc:docMk/>
            <pc:sldMk cId="1031925696" sldId="256"/>
            <ac:spMk id="16" creationId="{8CA79C8E-3853-41EF-24E1-A7CA6AF0579C}"/>
          </ac:spMkLst>
        </pc:spChg>
        <pc:spChg chg="mod topLvl">
          <ac:chgData name="Phi Nguyễn" userId="c60fe015ffd4fdfa" providerId="LiveId" clId="{70885586-0D32-4238-A00A-18E57466B84D}" dt="2022-11-21T03:08:10.439" v="122" actId="164"/>
          <ac:spMkLst>
            <pc:docMk/>
            <pc:sldMk cId="1031925696" sldId="256"/>
            <ac:spMk id="17" creationId="{7CFEF17C-1C12-3B92-3ED1-22CA59CCA73A}"/>
          </ac:spMkLst>
        </pc:spChg>
        <pc:spChg chg="mod topLvl">
          <ac:chgData name="Phi Nguyễn" userId="c60fe015ffd4fdfa" providerId="LiveId" clId="{70885586-0D32-4238-A00A-18E57466B84D}" dt="2022-11-21T03:09:36.348" v="185" actId="20577"/>
          <ac:spMkLst>
            <pc:docMk/>
            <pc:sldMk cId="1031925696" sldId="256"/>
            <ac:spMk id="18" creationId="{92EAC449-236E-11BF-F9CA-722DEB8C6355}"/>
          </ac:spMkLst>
        </pc:spChg>
        <pc:spChg chg="mod topLvl">
          <ac:chgData name="Phi Nguyễn" userId="c60fe015ffd4fdfa" providerId="LiveId" clId="{70885586-0D32-4238-A00A-18E57466B84D}" dt="2022-11-21T04:00:52.750" v="196" actId="164"/>
          <ac:spMkLst>
            <pc:docMk/>
            <pc:sldMk cId="1031925696" sldId="256"/>
            <ac:spMk id="22" creationId="{86FAB630-C3E6-1869-6953-88DE98BA83ED}"/>
          </ac:spMkLst>
        </pc:spChg>
        <pc:spChg chg="mod topLvl">
          <ac:chgData name="Phi Nguyễn" userId="c60fe015ffd4fdfa" providerId="LiveId" clId="{70885586-0D32-4238-A00A-18E57466B84D}" dt="2022-11-21T03:08:30.220" v="124" actId="164"/>
          <ac:spMkLst>
            <pc:docMk/>
            <pc:sldMk cId="1031925696" sldId="256"/>
            <ac:spMk id="24" creationId="{D1221A3F-8420-8A2F-F9F7-7CCFFDF8363E}"/>
          </ac:spMkLst>
        </pc:spChg>
        <pc:spChg chg="mod topLvl">
          <ac:chgData name="Phi Nguyễn" userId="c60fe015ffd4fdfa" providerId="LiveId" clId="{70885586-0D32-4238-A00A-18E57466B84D}" dt="2022-11-21T03:08:30.220" v="124" actId="164"/>
          <ac:spMkLst>
            <pc:docMk/>
            <pc:sldMk cId="1031925696" sldId="256"/>
            <ac:spMk id="26" creationId="{A5077847-7D7A-2D44-9E90-169778710657}"/>
          </ac:spMkLst>
        </pc:spChg>
        <pc:spChg chg="mod topLvl">
          <ac:chgData name="Phi Nguyễn" userId="c60fe015ffd4fdfa" providerId="LiveId" clId="{70885586-0D32-4238-A00A-18E57466B84D}" dt="2022-11-21T04:00:52.750" v="196" actId="164"/>
          <ac:spMkLst>
            <pc:docMk/>
            <pc:sldMk cId="1031925696" sldId="256"/>
            <ac:spMk id="39" creationId="{51C3C899-FC2C-2E66-0275-D0A527483835}"/>
          </ac:spMkLst>
        </pc:spChg>
        <pc:spChg chg="mod topLvl">
          <ac:chgData name="Phi Nguyễn" userId="c60fe015ffd4fdfa" providerId="LiveId" clId="{70885586-0D32-4238-A00A-18E57466B84D}" dt="2022-11-21T04:00:52.750" v="196" actId="164"/>
          <ac:spMkLst>
            <pc:docMk/>
            <pc:sldMk cId="1031925696" sldId="256"/>
            <ac:spMk id="40" creationId="{F1EC9B21-FDAC-21B5-18E5-C7A49720380D}"/>
          </ac:spMkLst>
        </pc:spChg>
        <pc:spChg chg="mod topLvl">
          <ac:chgData name="Phi Nguyễn" userId="c60fe015ffd4fdfa" providerId="LiveId" clId="{70885586-0D32-4238-A00A-18E57466B84D}" dt="2022-11-21T04:00:52.750" v="196" actId="164"/>
          <ac:spMkLst>
            <pc:docMk/>
            <pc:sldMk cId="1031925696" sldId="256"/>
            <ac:spMk id="46" creationId="{9C854596-E1BF-7C8C-5CB9-B1FE81D2125A}"/>
          </ac:spMkLst>
        </pc:spChg>
        <pc:spChg chg="mod topLvl">
          <ac:chgData name="Phi Nguyễn" userId="c60fe015ffd4fdfa" providerId="LiveId" clId="{70885586-0D32-4238-A00A-18E57466B84D}" dt="2022-11-21T04:00:52.750" v="196" actId="164"/>
          <ac:spMkLst>
            <pc:docMk/>
            <pc:sldMk cId="1031925696" sldId="256"/>
            <ac:spMk id="47" creationId="{8D4495D4-F167-180C-6139-4769EC7A49EF}"/>
          </ac:spMkLst>
        </pc:spChg>
        <pc:spChg chg="mod topLvl">
          <ac:chgData name="Phi Nguyễn" userId="c60fe015ffd4fdfa" providerId="LiveId" clId="{70885586-0D32-4238-A00A-18E57466B84D}" dt="2022-11-21T04:00:56.392" v="197" actId="1076"/>
          <ac:spMkLst>
            <pc:docMk/>
            <pc:sldMk cId="1031925696" sldId="256"/>
            <ac:spMk id="48" creationId="{0C968188-5152-7469-E26F-A9618647C214}"/>
          </ac:spMkLst>
        </pc:spChg>
        <pc:spChg chg="mod topLvl">
          <ac:chgData name="Phi Nguyễn" userId="c60fe015ffd4fdfa" providerId="LiveId" clId="{70885586-0D32-4238-A00A-18E57466B84D}" dt="2022-11-21T04:00:52.750" v="196" actId="164"/>
          <ac:spMkLst>
            <pc:docMk/>
            <pc:sldMk cId="1031925696" sldId="256"/>
            <ac:spMk id="51" creationId="{F9F3CF95-5593-BB97-94B1-D4A016234D48}"/>
          </ac:spMkLst>
        </pc:spChg>
        <pc:spChg chg="mod topLvl">
          <ac:chgData name="Phi Nguyễn" userId="c60fe015ffd4fdfa" providerId="LiveId" clId="{70885586-0D32-4238-A00A-18E57466B84D}" dt="2022-11-21T04:00:52.750" v="196" actId="164"/>
          <ac:spMkLst>
            <pc:docMk/>
            <pc:sldMk cId="1031925696" sldId="256"/>
            <ac:spMk id="52" creationId="{0F9BFB77-9B8A-8036-E96E-9FA56A3542D3}"/>
          </ac:spMkLst>
        </pc:spChg>
        <pc:grpChg chg="add mod">
          <ac:chgData name="Phi Nguyễn" userId="c60fe015ffd4fdfa" providerId="LiveId" clId="{70885586-0D32-4238-A00A-18E57466B84D}" dt="2022-11-21T04:00:52.750" v="196" actId="164"/>
          <ac:grpSpMkLst>
            <pc:docMk/>
            <pc:sldMk cId="1031925696" sldId="256"/>
            <ac:grpSpMk id="2" creationId="{E9681C09-AE89-9C82-21F8-80518BBFAE63}"/>
          </ac:grpSpMkLst>
        </pc:grpChg>
        <pc:grpChg chg="add mod">
          <ac:chgData name="Phi Nguyễn" userId="c60fe015ffd4fdfa" providerId="LiveId" clId="{70885586-0D32-4238-A00A-18E57466B84D}" dt="2022-11-21T04:00:52.750" v="196" actId="164"/>
          <ac:grpSpMkLst>
            <pc:docMk/>
            <pc:sldMk cId="1031925696" sldId="256"/>
            <ac:grpSpMk id="3" creationId="{3B0D35DF-437D-ABA5-75FC-62E2172F9F13}"/>
          </ac:grpSpMkLst>
        </pc:grpChg>
        <pc:grpChg chg="add mod">
          <ac:chgData name="Phi Nguyễn" userId="c60fe015ffd4fdfa" providerId="LiveId" clId="{70885586-0D32-4238-A00A-18E57466B84D}" dt="2022-11-21T04:00:52.750" v="196" actId="164"/>
          <ac:grpSpMkLst>
            <pc:docMk/>
            <pc:sldMk cId="1031925696" sldId="256"/>
            <ac:grpSpMk id="8" creationId="{C9566511-9A09-3407-D06A-13D725558AA3}"/>
          </ac:grpSpMkLst>
        </pc:grpChg>
        <pc:grpChg chg="add mod">
          <ac:chgData name="Phi Nguyễn" userId="c60fe015ffd4fdfa" providerId="LiveId" clId="{70885586-0D32-4238-A00A-18E57466B84D}" dt="2022-11-21T04:00:52.750" v="196" actId="164"/>
          <ac:grpSpMkLst>
            <pc:docMk/>
            <pc:sldMk cId="1031925696" sldId="256"/>
            <ac:grpSpMk id="20" creationId="{5B259AF0-559A-AE6A-72C5-A3B84D722D1F}"/>
          </ac:grpSpMkLst>
        </pc:grpChg>
        <pc:grpChg chg="del">
          <ac:chgData name="Phi Nguyễn" userId="c60fe015ffd4fdfa" providerId="LiveId" clId="{70885586-0D32-4238-A00A-18E57466B84D}" dt="2022-11-21T03:08:05.861" v="121" actId="165"/>
          <ac:grpSpMkLst>
            <pc:docMk/>
            <pc:sldMk cId="1031925696" sldId="256"/>
            <ac:grpSpMk id="50" creationId="{8746CBA0-3335-F286-71F5-2FDE9AF9E6B8}"/>
          </ac:grpSpMkLst>
        </pc:grpChg>
        <pc:cxnChg chg="mod topLvl">
          <ac:chgData name="Phi Nguyễn" userId="c60fe015ffd4fdfa" providerId="LiveId" clId="{70885586-0D32-4238-A00A-18E57466B84D}" dt="2022-11-21T04:00:52.750" v="196" actId="164"/>
          <ac:cxnSpMkLst>
            <pc:docMk/>
            <pc:sldMk cId="1031925696" sldId="256"/>
            <ac:cxnSpMk id="9" creationId="{06E323BB-18B6-9447-33CE-9A26AE96B997}"/>
          </ac:cxnSpMkLst>
        </pc:cxnChg>
        <pc:cxnChg chg="mod topLvl">
          <ac:chgData name="Phi Nguyễn" userId="c60fe015ffd4fdfa" providerId="LiveId" clId="{70885586-0D32-4238-A00A-18E57466B84D}" dt="2022-11-21T04:00:52.750" v="196" actId="164"/>
          <ac:cxnSpMkLst>
            <pc:docMk/>
            <pc:sldMk cId="1031925696" sldId="256"/>
            <ac:cxnSpMk id="13" creationId="{2BB4221D-4DF7-9C3D-91AC-07A3B8E71975}"/>
          </ac:cxnSpMkLst>
        </pc:cxnChg>
        <pc:cxnChg chg="mod topLvl">
          <ac:chgData name="Phi Nguyễn" userId="c60fe015ffd4fdfa" providerId="LiveId" clId="{70885586-0D32-4238-A00A-18E57466B84D}" dt="2022-11-21T04:00:52.750" v="196" actId="164"/>
          <ac:cxnSpMkLst>
            <pc:docMk/>
            <pc:sldMk cId="1031925696" sldId="256"/>
            <ac:cxnSpMk id="19" creationId="{764E21D7-1A71-A4F2-9A2A-90827865B24F}"/>
          </ac:cxnSpMkLst>
        </pc:cxnChg>
        <pc:cxnChg chg="add mod">
          <ac:chgData name="Phi Nguyễn" userId="c60fe015ffd4fdfa" providerId="LiveId" clId="{70885586-0D32-4238-A00A-18E57466B84D}" dt="2022-11-21T04:00:52.750" v="196" actId="164"/>
          <ac:cxnSpMkLst>
            <pc:docMk/>
            <pc:sldMk cId="1031925696" sldId="256"/>
            <ac:cxnSpMk id="25" creationId="{CA0F946A-9579-1ED8-A758-85BE9635A517}"/>
          </ac:cxnSpMkLst>
        </pc:cxnChg>
        <pc:cxnChg chg="mod topLvl">
          <ac:chgData name="Phi Nguyễn" userId="c60fe015ffd4fdfa" providerId="LiveId" clId="{70885586-0D32-4238-A00A-18E57466B84D}" dt="2022-11-21T04:00:52.750" v="196" actId="164"/>
          <ac:cxnSpMkLst>
            <pc:docMk/>
            <pc:sldMk cId="1031925696" sldId="256"/>
            <ac:cxnSpMk id="31" creationId="{57C07CBB-40D0-D91A-433C-AD45EA9558AE}"/>
          </ac:cxnSpMkLst>
        </pc:cxnChg>
        <pc:cxnChg chg="mod topLvl">
          <ac:chgData name="Phi Nguyễn" userId="c60fe015ffd4fdfa" providerId="LiveId" clId="{70885586-0D32-4238-A00A-18E57466B84D}" dt="2022-11-21T04:00:52.750" v="196" actId="164"/>
          <ac:cxnSpMkLst>
            <pc:docMk/>
            <pc:sldMk cId="1031925696" sldId="256"/>
            <ac:cxnSpMk id="32" creationId="{9F159F24-F93E-BE34-6627-56C28FC41DA3}"/>
          </ac:cxnSpMkLst>
        </pc:cxnChg>
        <pc:cxnChg chg="mod topLvl">
          <ac:chgData name="Phi Nguyễn" userId="c60fe015ffd4fdfa" providerId="LiveId" clId="{70885586-0D32-4238-A00A-18E57466B84D}" dt="2022-11-21T04:00:52.750" v="196" actId="164"/>
          <ac:cxnSpMkLst>
            <pc:docMk/>
            <pc:sldMk cId="1031925696" sldId="256"/>
            <ac:cxnSpMk id="41" creationId="{53405CE6-2359-4577-66F2-85D67D7F9F41}"/>
          </ac:cxnSpMkLst>
        </pc:cxnChg>
        <pc:cxnChg chg="mod topLvl">
          <ac:chgData name="Phi Nguyễn" userId="c60fe015ffd4fdfa" providerId="LiveId" clId="{70885586-0D32-4238-A00A-18E57466B84D}" dt="2022-11-21T04:00:52.750" v="196" actId="164"/>
          <ac:cxnSpMkLst>
            <pc:docMk/>
            <pc:sldMk cId="1031925696" sldId="256"/>
            <ac:cxnSpMk id="53" creationId="{03C8670F-3AE4-D793-6245-C9A30C25A848}"/>
          </ac:cxnSpMkLst>
        </pc:cxnChg>
      </pc:sldChg>
    </pc:docChg>
  </pc:docChgLst>
  <pc:docChgLst>
    <pc:chgData name="Phi Nguyễn" userId="c60fe015ffd4fdfa" providerId="LiveId" clId="{843EB396-9462-48F3-A965-57560F59860A}"/>
    <pc:docChg chg="undo custSel addSld modSld">
      <pc:chgData name="Phi Nguyễn" userId="c60fe015ffd4fdfa" providerId="LiveId" clId="{843EB396-9462-48F3-A965-57560F59860A}" dt="2022-11-08T04:37:50.130" v="798" actId="208"/>
      <pc:docMkLst>
        <pc:docMk/>
      </pc:docMkLst>
      <pc:sldChg chg="addSp delSp modSp new mod">
        <pc:chgData name="Phi Nguyễn" userId="c60fe015ffd4fdfa" providerId="LiveId" clId="{843EB396-9462-48F3-A965-57560F59860A}" dt="2022-11-08T04:37:50.130" v="798" actId="208"/>
        <pc:sldMkLst>
          <pc:docMk/>
          <pc:sldMk cId="1031925696" sldId="256"/>
        </pc:sldMkLst>
        <pc:spChg chg="del">
          <ac:chgData name="Phi Nguyễn" userId="c60fe015ffd4fdfa" providerId="LiveId" clId="{843EB396-9462-48F3-A965-57560F59860A}" dt="2022-11-08T04:14:24.632" v="1" actId="478"/>
          <ac:spMkLst>
            <pc:docMk/>
            <pc:sldMk cId="1031925696" sldId="256"/>
            <ac:spMk id="2" creationId="{3ED0F8C2-57F0-AEB7-E009-EF17E8BE9FE5}"/>
          </ac:spMkLst>
        </pc:spChg>
        <pc:spChg chg="del">
          <ac:chgData name="Phi Nguyễn" userId="c60fe015ffd4fdfa" providerId="LiveId" clId="{843EB396-9462-48F3-A965-57560F59860A}" dt="2022-11-08T04:14:26.210" v="2" actId="478"/>
          <ac:spMkLst>
            <pc:docMk/>
            <pc:sldMk cId="1031925696" sldId="256"/>
            <ac:spMk id="3" creationId="{45A3AB4B-5BED-96EC-39F1-A635D76610EC}"/>
          </ac:spMkLst>
        </pc:spChg>
        <pc:spChg chg="add mod">
          <ac:chgData name="Phi Nguyễn" userId="c60fe015ffd4fdfa" providerId="LiveId" clId="{843EB396-9462-48F3-A965-57560F59860A}" dt="2022-11-08T04:37:46.373" v="797" actId="208"/>
          <ac:spMkLst>
            <pc:docMk/>
            <pc:sldMk cId="1031925696" sldId="256"/>
            <ac:spMk id="4" creationId="{3467D4B2-73E2-A40D-50C1-0BCB68E0398D}"/>
          </ac:spMkLst>
        </pc:spChg>
        <pc:spChg chg="add mod">
          <ac:chgData name="Phi Nguyễn" userId="c60fe015ffd4fdfa" providerId="LiveId" clId="{843EB396-9462-48F3-A965-57560F59860A}" dt="2022-11-08T04:36:11.112" v="790"/>
          <ac:spMkLst>
            <pc:docMk/>
            <pc:sldMk cId="1031925696" sldId="256"/>
            <ac:spMk id="5" creationId="{D4EB9F55-B6AE-865F-1056-E2D130188B4A}"/>
          </ac:spMkLst>
        </pc:spChg>
        <pc:spChg chg="add mod">
          <ac:chgData name="Phi Nguyễn" userId="c60fe015ffd4fdfa" providerId="LiveId" clId="{843EB396-9462-48F3-A965-57560F59860A}" dt="2022-11-08T04:36:11.112" v="790"/>
          <ac:spMkLst>
            <pc:docMk/>
            <pc:sldMk cId="1031925696" sldId="256"/>
            <ac:spMk id="6" creationId="{137D9FC7-8B84-1091-6282-E56D6B96ED4F}"/>
          </ac:spMkLst>
        </pc:spChg>
        <pc:spChg chg="add mod">
          <ac:chgData name="Phi Nguyễn" userId="c60fe015ffd4fdfa" providerId="LiveId" clId="{843EB396-9462-48F3-A965-57560F59860A}" dt="2022-11-08T04:36:11.112" v="790"/>
          <ac:spMkLst>
            <pc:docMk/>
            <pc:sldMk cId="1031925696" sldId="256"/>
            <ac:spMk id="7" creationId="{0E1BFBB1-D0EF-EBA0-DD8B-A72A532C3D7E}"/>
          </ac:spMkLst>
        </pc:spChg>
        <pc:spChg chg="add mod">
          <ac:chgData name="Phi Nguyễn" userId="c60fe015ffd4fdfa" providerId="LiveId" clId="{843EB396-9462-48F3-A965-57560F59860A}" dt="2022-11-08T04:36:11.112" v="790"/>
          <ac:spMkLst>
            <pc:docMk/>
            <pc:sldMk cId="1031925696" sldId="256"/>
            <ac:spMk id="10" creationId="{23A27FEE-662A-B3F2-D623-7BC96D0E9802}"/>
          </ac:spMkLst>
        </pc:spChg>
        <pc:spChg chg="add mod">
          <ac:chgData name="Phi Nguyễn" userId="c60fe015ffd4fdfa" providerId="LiveId" clId="{843EB396-9462-48F3-A965-57560F59860A}" dt="2022-11-08T04:36:11.112" v="790"/>
          <ac:spMkLst>
            <pc:docMk/>
            <pc:sldMk cId="1031925696" sldId="256"/>
            <ac:spMk id="11" creationId="{9385AFA4-AC60-B72E-78C6-1785D7968D16}"/>
          </ac:spMkLst>
        </pc:spChg>
        <pc:spChg chg="add mod">
          <ac:chgData name="Phi Nguyễn" userId="c60fe015ffd4fdfa" providerId="LiveId" clId="{843EB396-9462-48F3-A965-57560F59860A}" dt="2022-11-08T04:36:11.112" v="790"/>
          <ac:spMkLst>
            <pc:docMk/>
            <pc:sldMk cId="1031925696" sldId="256"/>
            <ac:spMk id="12" creationId="{AEDC1B65-6F9F-46C0-6E46-290939FE6786}"/>
          </ac:spMkLst>
        </pc:spChg>
        <pc:spChg chg="add mod">
          <ac:chgData name="Phi Nguyễn" userId="c60fe015ffd4fdfa" providerId="LiveId" clId="{843EB396-9462-48F3-A965-57560F59860A}" dt="2022-11-08T04:36:11.112" v="790"/>
          <ac:spMkLst>
            <pc:docMk/>
            <pc:sldMk cId="1031925696" sldId="256"/>
            <ac:spMk id="16" creationId="{8CA79C8E-3853-41EF-24E1-A7CA6AF0579C}"/>
          </ac:spMkLst>
        </pc:spChg>
        <pc:spChg chg="add mod">
          <ac:chgData name="Phi Nguyễn" userId="c60fe015ffd4fdfa" providerId="LiveId" clId="{843EB396-9462-48F3-A965-57560F59860A}" dt="2022-11-08T04:36:11.112" v="790"/>
          <ac:spMkLst>
            <pc:docMk/>
            <pc:sldMk cId="1031925696" sldId="256"/>
            <ac:spMk id="17" creationId="{7CFEF17C-1C12-3B92-3ED1-22CA59CCA73A}"/>
          </ac:spMkLst>
        </pc:spChg>
        <pc:spChg chg="add mod">
          <ac:chgData name="Phi Nguyễn" userId="c60fe015ffd4fdfa" providerId="LiveId" clId="{843EB396-9462-48F3-A965-57560F59860A}" dt="2022-11-08T04:36:11.112" v="790"/>
          <ac:spMkLst>
            <pc:docMk/>
            <pc:sldMk cId="1031925696" sldId="256"/>
            <ac:spMk id="18" creationId="{92EAC449-236E-11BF-F9CA-722DEB8C6355}"/>
          </ac:spMkLst>
        </pc:spChg>
        <pc:spChg chg="add mod">
          <ac:chgData name="Phi Nguyễn" userId="c60fe015ffd4fdfa" providerId="LiveId" clId="{843EB396-9462-48F3-A965-57560F59860A}" dt="2022-11-08T04:36:11.112" v="790"/>
          <ac:spMkLst>
            <pc:docMk/>
            <pc:sldMk cId="1031925696" sldId="256"/>
            <ac:spMk id="22" creationId="{86FAB630-C3E6-1869-6953-88DE98BA83ED}"/>
          </ac:spMkLst>
        </pc:spChg>
        <pc:spChg chg="add del mod">
          <ac:chgData name="Phi Nguyễn" userId="c60fe015ffd4fdfa" providerId="LiveId" clId="{843EB396-9462-48F3-A965-57560F59860A}" dt="2022-11-08T04:26:57.202" v="438" actId="478"/>
          <ac:spMkLst>
            <pc:docMk/>
            <pc:sldMk cId="1031925696" sldId="256"/>
            <ac:spMk id="23" creationId="{78BFAD90-4F6A-A8F7-94FF-B703DEC874DB}"/>
          </ac:spMkLst>
        </pc:spChg>
        <pc:spChg chg="add mod">
          <ac:chgData name="Phi Nguyễn" userId="c60fe015ffd4fdfa" providerId="LiveId" clId="{843EB396-9462-48F3-A965-57560F59860A}" dt="2022-11-08T04:36:11.112" v="790"/>
          <ac:spMkLst>
            <pc:docMk/>
            <pc:sldMk cId="1031925696" sldId="256"/>
            <ac:spMk id="24" creationId="{D1221A3F-8420-8A2F-F9F7-7CCFFDF8363E}"/>
          </ac:spMkLst>
        </pc:spChg>
        <pc:spChg chg="add del">
          <ac:chgData name="Phi Nguyễn" userId="c60fe015ffd4fdfa" providerId="LiveId" clId="{843EB396-9462-48F3-A965-57560F59860A}" dt="2022-11-08T04:26:28.778" v="433" actId="478"/>
          <ac:spMkLst>
            <pc:docMk/>
            <pc:sldMk cId="1031925696" sldId="256"/>
            <ac:spMk id="25" creationId="{88F5AFF7-E403-A2D2-B7E8-1F27B887EBA7}"/>
          </ac:spMkLst>
        </pc:spChg>
        <pc:spChg chg="add mod">
          <ac:chgData name="Phi Nguyễn" userId="c60fe015ffd4fdfa" providerId="LiveId" clId="{843EB396-9462-48F3-A965-57560F59860A}" dt="2022-11-08T04:36:11.112" v="790"/>
          <ac:spMkLst>
            <pc:docMk/>
            <pc:sldMk cId="1031925696" sldId="256"/>
            <ac:spMk id="26" creationId="{A5077847-7D7A-2D44-9E90-169778710657}"/>
          </ac:spMkLst>
        </pc:spChg>
        <pc:spChg chg="add mod">
          <ac:chgData name="Phi Nguyễn" userId="c60fe015ffd4fdfa" providerId="LiveId" clId="{843EB396-9462-48F3-A965-57560F59860A}" dt="2022-11-08T04:36:11.112" v="790"/>
          <ac:spMkLst>
            <pc:docMk/>
            <pc:sldMk cId="1031925696" sldId="256"/>
            <ac:spMk id="39" creationId="{51C3C899-FC2C-2E66-0275-D0A527483835}"/>
          </ac:spMkLst>
        </pc:spChg>
        <pc:spChg chg="add mod">
          <ac:chgData name="Phi Nguyễn" userId="c60fe015ffd4fdfa" providerId="LiveId" clId="{843EB396-9462-48F3-A965-57560F59860A}" dt="2022-11-08T04:36:11.112" v="790"/>
          <ac:spMkLst>
            <pc:docMk/>
            <pc:sldMk cId="1031925696" sldId="256"/>
            <ac:spMk id="40" creationId="{F1EC9B21-FDAC-21B5-18E5-C7A49720380D}"/>
          </ac:spMkLst>
        </pc:spChg>
        <pc:spChg chg="add mod">
          <ac:chgData name="Phi Nguyễn" userId="c60fe015ffd4fdfa" providerId="LiveId" clId="{843EB396-9462-48F3-A965-57560F59860A}" dt="2022-11-08T04:36:11.112" v="790"/>
          <ac:spMkLst>
            <pc:docMk/>
            <pc:sldMk cId="1031925696" sldId="256"/>
            <ac:spMk id="46" creationId="{9C854596-E1BF-7C8C-5CB9-B1FE81D2125A}"/>
          </ac:spMkLst>
        </pc:spChg>
        <pc:spChg chg="add mod">
          <ac:chgData name="Phi Nguyễn" userId="c60fe015ffd4fdfa" providerId="LiveId" clId="{843EB396-9462-48F3-A965-57560F59860A}" dt="2022-11-08T04:36:11.112" v="790"/>
          <ac:spMkLst>
            <pc:docMk/>
            <pc:sldMk cId="1031925696" sldId="256"/>
            <ac:spMk id="47" creationId="{8D4495D4-F167-180C-6139-4769EC7A49EF}"/>
          </ac:spMkLst>
        </pc:spChg>
        <pc:spChg chg="add mod">
          <ac:chgData name="Phi Nguyễn" userId="c60fe015ffd4fdfa" providerId="LiveId" clId="{843EB396-9462-48F3-A965-57560F59860A}" dt="2022-11-08T04:36:11.112" v="790"/>
          <ac:spMkLst>
            <pc:docMk/>
            <pc:sldMk cId="1031925696" sldId="256"/>
            <ac:spMk id="48" creationId="{0C968188-5152-7469-E26F-A9618647C214}"/>
          </ac:spMkLst>
        </pc:spChg>
        <pc:spChg chg="add mod">
          <ac:chgData name="Phi Nguyễn" userId="c60fe015ffd4fdfa" providerId="LiveId" clId="{843EB396-9462-48F3-A965-57560F59860A}" dt="2022-11-08T04:37:50.130" v="798" actId="208"/>
          <ac:spMkLst>
            <pc:docMk/>
            <pc:sldMk cId="1031925696" sldId="256"/>
            <ac:spMk id="51" creationId="{F9F3CF95-5593-BB97-94B1-D4A016234D48}"/>
          </ac:spMkLst>
        </pc:spChg>
        <pc:spChg chg="add mod">
          <ac:chgData name="Phi Nguyễn" userId="c60fe015ffd4fdfa" providerId="LiveId" clId="{843EB396-9462-48F3-A965-57560F59860A}" dt="2022-11-08T04:36:37.226" v="796" actId="1076"/>
          <ac:spMkLst>
            <pc:docMk/>
            <pc:sldMk cId="1031925696" sldId="256"/>
            <ac:spMk id="52" creationId="{0F9BFB77-9B8A-8036-E96E-9FA56A3542D3}"/>
          </ac:spMkLst>
        </pc:spChg>
        <pc:grpChg chg="add mod">
          <ac:chgData name="Phi Nguyễn" userId="c60fe015ffd4fdfa" providerId="LiveId" clId="{843EB396-9462-48F3-A965-57560F59860A}" dt="2022-11-08T04:36:23.392" v="794" actId="1076"/>
          <ac:grpSpMkLst>
            <pc:docMk/>
            <pc:sldMk cId="1031925696" sldId="256"/>
            <ac:grpSpMk id="50" creationId="{8746CBA0-3335-F286-71F5-2FDE9AF9E6B8}"/>
          </ac:grpSpMkLst>
        </pc:grpChg>
        <pc:cxnChg chg="add mod">
          <ac:chgData name="Phi Nguyễn" userId="c60fe015ffd4fdfa" providerId="LiveId" clId="{843EB396-9462-48F3-A965-57560F59860A}" dt="2022-11-08T04:36:11.112" v="790"/>
          <ac:cxnSpMkLst>
            <pc:docMk/>
            <pc:sldMk cId="1031925696" sldId="256"/>
            <ac:cxnSpMk id="9" creationId="{06E323BB-18B6-9447-33CE-9A26AE96B997}"/>
          </ac:cxnSpMkLst>
        </pc:cxnChg>
        <pc:cxnChg chg="add mod">
          <ac:chgData name="Phi Nguyễn" userId="c60fe015ffd4fdfa" providerId="LiveId" clId="{843EB396-9462-48F3-A965-57560F59860A}" dt="2022-11-08T04:36:11.112" v="790"/>
          <ac:cxnSpMkLst>
            <pc:docMk/>
            <pc:sldMk cId="1031925696" sldId="256"/>
            <ac:cxnSpMk id="13" creationId="{2BB4221D-4DF7-9C3D-91AC-07A3B8E71975}"/>
          </ac:cxnSpMkLst>
        </pc:cxnChg>
        <pc:cxnChg chg="add mod">
          <ac:chgData name="Phi Nguyễn" userId="c60fe015ffd4fdfa" providerId="LiveId" clId="{843EB396-9462-48F3-A965-57560F59860A}" dt="2022-11-08T04:36:11.112" v="790"/>
          <ac:cxnSpMkLst>
            <pc:docMk/>
            <pc:sldMk cId="1031925696" sldId="256"/>
            <ac:cxnSpMk id="19" creationId="{764E21D7-1A71-A4F2-9A2A-90827865B24F}"/>
          </ac:cxnSpMkLst>
        </pc:cxnChg>
        <pc:cxnChg chg="add del mod">
          <ac:chgData name="Phi Nguyễn" userId="c60fe015ffd4fdfa" providerId="LiveId" clId="{843EB396-9462-48F3-A965-57560F59860A}" dt="2022-11-08T04:27:40.480" v="448" actId="478"/>
          <ac:cxnSpMkLst>
            <pc:docMk/>
            <pc:sldMk cId="1031925696" sldId="256"/>
            <ac:cxnSpMk id="27" creationId="{7FE459B9-BC62-56CA-6471-87E346B05B25}"/>
          </ac:cxnSpMkLst>
        </pc:cxnChg>
        <pc:cxnChg chg="add mod ord">
          <ac:chgData name="Phi Nguyễn" userId="c60fe015ffd4fdfa" providerId="LiveId" clId="{843EB396-9462-48F3-A965-57560F59860A}" dt="2022-11-08T04:36:11.112" v="790"/>
          <ac:cxnSpMkLst>
            <pc:docMk/>
            <pc:sldMk cId="1031925696" sldId="256"/>
            <ac:cxnSpMk id="31" creationId="{57C07CBB-40D0-D91A-433C-AD45EA9558AE}"/>
          </ac:cxnSpMkLst>
        </pc:cxnChg>
        <pc:cxnChg chg="add mod">
          <ac:chgData name="Phi Nguyễn" userId="c60fe015ffd4fdfa" providerId="LiveId" clId="{843EB396-9462-48F3-A965-57560F59860A}" dt="2022-11-08T04:36:11.112" v="790"/>
          <ac:cxnSpMkLst>
            <pc:docMk/>
            <pc:sldMk cId="1031925696" sldId="256"/>
            <ac:cxnSpMk id="32" creationId="{9F159F24-F93E-BE34-6627-56C28FC41DA3}"/>
          </ac:cxnSpMkLst>
        </pc:cxnChg>
        <pc:cxnChg chg="add mod">
          <ac:chgData name="Phi Nguyễn" userId="c60fe015ffd4fdfa" providerId="LiveId" clId="{843EB396-9462-48F3-A965-57560F59860A}" dt="2022-11-08T04:36:11.112" v="790"/>
          <ac:cxnSpMkLst>
            <pc:docMk/>
            <pc:sldMk cId="1031925696" sldId="256"/>
            <ac:cxnSpMk id="41" creationId="{53405CE6-2359-4577-66F2-85D67D7F9F41}"/>
          </ac:cxnSpMkLst>
        </pc:cxnChg>
        <pc:cxnChg chg="add mod">
          <ac:chgData name="Phi Nguyễn" userId="c60fe015ffd4fdfa" providerId="LiveId" clId="{843EB396-9462-48F3-A965-57560F59860A}" dt="2022-11-08T04:36:31.666" v="795" actId="1076"/>
          <ac:cxnSpMkLst>
            <pc:docMk/>
            <pc:sldMk cId="1031925696" sldId="256"/>
            <ac:cxnSpMk id="53" creationId="{03C8670F-3AE4-D793-6245-C9A30C25A84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638A5-2E2C-3020-CE54-33098C973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FD7C8-6419-635F-E56B-A44DB401C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5E29F-3C8C-C653-B1A2-DAB6392B0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3B967-479C-4DB4-82FA-CE17FDEAB058}" type="datetimeFigureOut">
              <a:rPr lang="vi-VN" smtClean="0"/>
              <a:t>21/11/2022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C5AFC-98A7-E5B9-1113-FB76BAF5B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16DE6-F48B-C852-4179-E70F976A9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D5AB-F8B8-4522-B2F3-EAB54B56847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15981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65FA7-FE33-5045-5736-043B5D4F9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49605-055A-55A0-FA49-3715D5B1B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E089A-895A-D489-8B78-076580E78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3B967-479C-4DB4-82FA-CE17FDEAB058}" type="datetimeFigureOut">
              <a:rPr lang="vi-VN" smtClean="0"/>
              <a:t>21/11/2022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15FE3-C340-D192-1051-EB5FACAB7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D2685-CC22-E8B6-BA78-2E6935514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D5AB-F8B8-4522-B2F3-EAB54B56847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52165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A745C1-6E31-0D68-D67C-1BCD15FB26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8BB07-4753-41DF-BAA0-998344F55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9AFA7-54B7-2153-8A40-833766EC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3B967-479C-4DB4-82FA-CE17FDEAB058}" type="datetimeFigureOut">
              <a:rPr lang="vi-VN" smtClean="0"/>
              <a:t>21/11/2022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9C6A6-677B-F0F7-D619-7269CA92E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E3CF4-6C0D-3F9F-7E1A-FB4E6B128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D5AB-F8B8-4522-B2F3-EAB54B56847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30460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837E8-B211-EC36-CA5B-39FAAEE04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BEEE6-1D25-9735-44C9-D930EE3FD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2FF7C-635F-2762-7880-9518A6B45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3B967-479C-4DB4-82FA-CE17FDEAB058}" type="datetimeFigureOut">
              <a:rPr lang="vi-VN" smtClean="0"/>
              <a:t>21/11/2022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2B82D-8F25-3760-E20B-127CCE1DF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2CBC5-EB1B-4219-FCCB-57ECAE6F5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D5AB-F8B8-4522-B2F3-EAB54B56847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0624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DD75D-B3C2-B28E-454E-24B4BA52C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0AAD2-B05A-911C-2274-DD93F2D99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734F8-3612-6CA4-7397-5493833A7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3B967-479C-4DB4-82FA-CE17FDEAB058}" type="datetimeFigureOut">
              <a:rPr lang="vi-VN" smtClean="0"/>
              <a:t>21/11/2022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DD8C7-61A7-3258-02F1-2F825EE5A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091CE-A7D1-7A28-A1A2-84D4825BB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D5AB-F8B8-4522-B2F3-EAB54B56847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79165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8121D-26B6-432B-9051-85B99BB9C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EA4A4-C707-5D4D-7D4C-AA78125978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A450CF-512C-0B39-190A-E0F081287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F0800-1F8E-371D-AD38-0D23B3145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3B967-479C-4DB4-82FA-CE17FDEAB058}" type="datetimeFigureOut">
              <a:rPr lang="vi-VN" smtClean="0"/>
              <a:t>21/11/2022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D8E2E-D1DD-B8CF-311F-412EA5F13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74C78-7706-DEAF-FF8B-AB2094894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D5AB-F8B8-4522-B2F3-EAB54B56847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6499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C28B5-0B15-B552-1193-D71738535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AC15E-40F0-486F-B0A2-99A29D192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A3CF8B-9A54-8042-8A41-481EFE8E2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C16BA7-51EB-B4CA-C7E9-FE0D069F3C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D2727E-3A09-FA83-5969-30947A62D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704443-F894-FA90-8825-0D82835CB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3B967-479C-4DB4-82FA-CE17FDEAB058}" type="datetimeFigureOut">
              <a:rPr lang="vi-VN" smtClean="0"/>
              <a:t>21/11/2022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D8E2A1-4F79-11FF-6F92-E41C56B3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1C15DE-F2EF-D354-3C8D-515116FC5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D5AB-F8B8-4522-B2F3-EAB54B56847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31489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031DA-D51A-4186-528E-E613E61D0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10D0D6-F2B3-BD44-213D-35A90DB8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3B967-479C-4DB4-82FA-CE17FDEAB058}" type="datetimeFigureOut">
              <a:rPr lang="vi-VN" smtClean="0"/>
              <a:t>21/11/2022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997CE-3BBC-D4FA-1C37-C9E904426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B2C8AB-B612-5CE3-0C07-EFFFC4EC3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D5AB-F8B8-4522-B2F3-EAB54B56847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96859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4016A7-B1E7-B959-AFEE-0D90B229B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3B967-479C-4DB4-82FA-CE17FDEAB058}" type="datetimeFigureOut">
              <a:rPr lang="vi-VN" smtClean="0"/>
              <a:t>21/11/2022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AC30FD-DFC6-89CA-B604-B2A7DDB40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BCC8B-EB5D-67B0-8A16-A0DE15516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D5AB-F8B8-4522-B2F3-EAB54B56847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19324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36DA3-2F2E-CADF-A519-91F8DF437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90B4A-592C-1DF6-F305-71786CBE5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6530B5-4A36-57C5-7677-E12320CBA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9F1A4-7465-3876-64A4-A51B8BDE8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3B967-479C-4DB4-82FA-CE17FDEAB058}" type="datetimeFigureOut">
              <a:rPr lang="vi-VN" smtClean="0"/>
              <a:t>21/11/2022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4798A-019D-4B5E-D6D0-4635C1081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C2154-9870-7A5C-334C-9214C82C9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D5AB-F8B8-4522-B2F3-EAB54B56847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20295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97B4C-8BEE-EF83-AA8E-0CDB49D68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7B3A4F-0EE2-A11D-34F3-3173E0C2C8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87879B-70DC-EADF-D51A-26AF2EABE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40898-A81A-74AA-0433-A53B2F546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3B967-479C-4DB4-82FA-CE17FDEAB058}" type="datetimeFigureOut">
              <a:rPr lang="vi-VN" smtClean="0"/>
              <a:t>21/11/2022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17AE2-1DFE-9692-D663-5F4D59491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76C28-FB01-7C61-0B35-E51E14212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D5AB-F8B8-4522-B2F3-EAB54B56847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78902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38D50E-9231-6870-8467-970668F68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02993-2426-F170-1A56-FFAFE66FE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2DA8A-D180-7A45-CEA3-D5E0D82A6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3B967-479C-4DB4-82FA-CE17FDEAB058}" type="datetimeFigureOut">
              <a:rPr lang="vi-VN" smtClean="0"/>
              <a:t>21/11/2022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2D574-DAA0-A56E-D7F8-2E9F6A60E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3A475-CA24-1357-21D0-D70FC73735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9D5AB-F8B8-4522-B2F3-EAB54B56847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5772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B259AF0-559A-AE6A-72C5-A3B84D722D1F}"/>
              </a:ext>
            </a:extLst>
          </p:cNvPr>
          <p:cNvGrpSpPr/>
          <p:nvPr/>
        </p:nvGrpSpPr>
        <p:grpSpPr>
          <a:xfrm>
            <a:off x="392761" y="149942"/>
            <a:ext cx="11599624" cy="6324006"/>
            <a:chOff x="392761" y="149942"/>
            <a:chExt cx="11599624" cy="6324006"/>
          </a:xfrm>
        </p:grpSpPr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57C07CBB-40D0-D91A-433C-AD45EA9558AE}"/>
                </a:ext>
              </a:extLst>
            </p:cNvPr>
            <p:cNvCxnSpPr>
              <a:cxnSpLocks/>
              <a:stCxn id="17" idx="0"/>
              <a:endCxn id="26" idx="4"/>
            </p:cNvCxnSpPr>
            <p:nvPr/>
          </p:nvCxnSpPr>
          <p:spPr>
            <a:xfrm rot="5400000" flipH="1" flipV="1">
              <a:off x="8473432" y="5029414"/>
              <a:ext cx="713269" cy="2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467D4B2-73E2-A40D-50C1-0BCB68E0398D}"/>
                </a:ext>
              </a:extLst>
            </p:cNvPr>
            <p:cNvSpPr/>
            <p:nvPr/>
          </p:nvSpPr>
          <p:spPr>
            <a:xfrm>
              <a:off x="3132276" y="149942"/>
              <a:ext cx="2172929" cy="10815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EB9F55-B6AE-865F-1056-E2D130188B4A}"/>
                </a:ext>
              </a:extLst>
            </p:cNvPr>
            <p:cNvSpPr txBox="1"/>
            <p:nvPr/>
          </p:nvSpPr>
          <p:spPr>
            <a:xfrm>
              <a:off x="3427243" y="367550"/>
              <a:ext cx="15829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/>
                <a:t>Hệ bất phương trình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37D9FC7-8B84-1091-6282-E56D6B96ED4F}"/>
                </a:ext>
              </a:extLst>
            </p:cNvPr>
            <p:cNvSpPr/>
            <p:nvPr/>
          </p:nvSpPr>
          <p:spPr>
            <a:xfrm>
              <a:off x="3132276" y="1870587"/>
              <a:ext cx="2172929" cy="10815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E1BFBB1-D0EF-EBA0-DD8B-A72A532C3D7E}"/>
                </a:ext>
              </a:extLst>
            </p:cNvPr>
            <p:cNvSpPr txBox="1"/>
            <p:nvPr/>
          </p:nvSpPr>
          <p:spPr>
            <a:xfrm>
              <a:off x="3577183" y="2226695"/>
              <a:ext cx="1283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/>
                <a:t>Phân hạch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6E323BB-18B6-9447-33CE-9A26AE96B997}"/>
                </a:ext>
              </a:extLst>
            </p:cNvPr>
            <p:cNvCxnSpPr>
              <a:stCxn id="4" idx="4"/>
              <a:endCxn id="6" idx="0"/>
            </p:cNvCxnSpPr>
            <p:nvPr/>
          </p:nvCxnSpPr>
          <p:spPr>
            <a:xfrm>
              <a:off x="4218741" y="1231490"/>
              <a:ext cx="0" cy="6390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3A27FEE-662A-B3F2-D623-7BC96D0E9802}"/>
                </a:ext>
              </a:extLst>
            </p:cNvPr>
            <p:cNvSpPr/>
            <p:nvPr/>
          </p:nvSpPr>
          <p:spPr>
            <a:xfrm>
              <a:off x="3132273" y="3591232"/>
              <a:ext cx="2172929" cy="10815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385AFA4-AC60-B72E-78C6-1785D7968D16}"/>
                </a:ext>
              </a:extLst>
            </p:cNvPr>
            <p:cNvSpPr txBox="1"/>
            <p:nvPr/>
          </p:nvSpPr>
          <p:spPr>
            <a:xfrm>
              <a:off x="392761" y="2038411"/>
              <a:ext cx="22946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vi-VN" sz="1400"/>
                <a:t>Tạo ma trận</a:t>
              </a:r>
            </a:p>
            <a:p>
              <a:pPr marL="285750" indent="-285750">
                <a:buFontTx/>
                <a:buChar char="-"/>
              </a:pPr>
              <a:r>
                <a:rPr lang="vi-VN" sz="1400"/>
                <a:t>Chọn biến giải</a:t>
              </a:r>
            </a:p>
            <a:p>
              <a:pPr marL="285750" indent="-285750">
                <a:buFontTx/>
                <a:buChar char="-"/>
              </a:pPr>
              <a:r>
                <a:rPr lang="vi-VN" sz="1400"/>
                <a:t>Phân âm/dương nhóm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EDC1B65-6F9F-46C0-6E46-290939FE6786}"/>
                </a:ext>
              </a:extLst>
            </p:cNvPr>
            <p:cNvSpPr txBox="1"/>
            <p:nvPr/>
          </p:nvSpPr>
          <p:spPr>
            <a:xfrm>
              <a:off x="3285899" y="3947340"/>
              <a:ext cx="1865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/>
                <a:t>Tiêu biến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BB4221D-4DF7-9C3D-91AC-07A3B8E71975}"/>
                </a:ext>
              </a:extLst>
            </p:cNvPr>
            <p:cNvCxnSpPr>
              <a:cxnSpLocks/>
              <a:stCxn id="6" idx="2"/>
              <a:endCxn id="10" idx="0"/>
            </p:cNvCxnSpPr>
            <p:nvPr/>
          </p:nvCxnSpPr>
          <p:spPr>
            <a:xfrm flipH="1">
              <a:off x="4218738" y="2952135"/>
              <a:ext cx="3" cy="6390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CA79C8E-3853-41EF-24E1-A7CA6AF0579C}"/>
                </a:ext>
              </a:extLst>
            </p:cNvPr>
            <p:cNvSpPr txBox="1"/>
            <p:nvPr/>
          </p:nvSpPr>
          <p:spPr>
            <a:xfrm>
              <a:off x="686324" y="3799760"/>
              <a:ext cx="248527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400"/>
                <a:t>Sử dụng quy tắc tiêu giảm các biến phụ trong hệ để tính phổ nghiệm biến cần tính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9681C09-AE89-9C82-21F8-80518BBFAE63}"/>
                </a:ext>
              </a:extLst>
            </p:cNvPr>
            <p:cNvGrpSpPr/>
            <p:nvPr/>
          </p:nvGrpSpPr>
          <p:grpSpPr>
            <a:xfrm>
              <a:off x="7743600" y="5386049"/>
              <a:ext cx="2172929" cy="1081548"/>
              <a:chOff x="3132273" y="5311877"/>
              <a:chExt cx="2172929" cy="1081548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7CFEF17C-1C12-3B92-3ED1-22CA59CCA73A}"/>
                  </a:ext>
                </a:extLst>
              </p:cNvPr>
              <p:cNvSpPr/>
              <p:nvPr/>
            </p:nvSpPr>
            <p:spPr>
              <a:xfrm>
                <a:off x="3132273" y="5311877"/>
                <a:ext cx="2172929" cy="108154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EAC449-236E-11BF-F9CA-722DEB8C6355}"/>
                  </a:ext>
                </a:extLst>
              </p:cNvPr>
              <p:cNvSpPr txBox="1"/>
              <p:nvPr/>
            </p:nvSpPr>
            <p:spPr>
              <a:xfrm>
                <a:off x="3276065" y="5667985"/>
                <a:ext cx="1865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vi-VN"/>
                  <a:t>Giải phổ nghiệm</a:t>
                </a:r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64E21D7-1A71-A4F2-9A2A-90827865B24F}"/>
                </a:ext>
              </a:extLst>
            </p:cNvPr>
            <p:cNvCxnSpPr>
              <a:cxnSpLocks/>
              <a:stCxn id="10" idx="2"/>
              <a:endCxn id="15" idx="0"/>
            </p:cNvCxnSpPr>
            <p:nvPr/>
          </p:nvCxnSpPr>
          <p:spPr>
            <a:xfrm>
              <a:off x="4218738" y="4672780"/>
              <a:ext cx="12054" cy="7132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6FAB630-C3E6-1869-6953-88DE98BA83ED}"/>
                </a:ext>
              </a:extLst>
            </p:cNvPr>
            <p:cNvSpPr txBox="1"/>
            <p:nvPr/>
          </p:nvSpPr>
          <p:spPr>
            <a:xfrm>
              <a:off x="685794" y="5597562"/>
              <a:ext cx="18349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400"/>
                <a:t>Trả về khoảng giá trị của biến đang xét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B0D35DF-437D-ABA5-75FC-62E2172F9F13}"/>
                </a:ext>
              </a:extLst>
            </p:cNvPr>
            <p:cNvGrpSpPr/>
            <p:nvPr/>
          </p:nvGrpSpPr>
          <p:grpSpPr>
            <a:xfrm>
              <a:off x="7782934" y="3591232"/>
              <a:ext cx="2094265" cy="1081548"/>
              <a:chOff x="7782934" y="3591232"/>
              <a:chExt cx="2094265" cy="1081548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1221A3F-8420-8A2F-F9F7-7CCFFDF8363E}"/>
                  </a:ext>
                </a:extLst>
              </p:cNvPr>
              <p:cNvSpPr txBox="1"/>
              <p:nvPr/>
            </p:nvSpPr>
            <p:spPr>
              <a:xfrm>
                <a:off x="7897228" y="3947340"/>
                <a:ext cx="1865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vi-VN"/>
                  <a:t>Thư viện</a:t>
                </a:r>
              </a:p>
            </p:txBody>
          </p:sp>
          <p:sp>
            <p:nvSpPr>
              <p:cNvPr id="26" name="Parallelogram 25">
                <a:extLst>
                  <a:ext uri="{FF2B5EF4-FFF2-40B4-BE49-F238E27FC236}">
                    <a16:creationId xmlns:a16="http://schemas.microsoft.com/office/drawing/2014/main" id="{A5077847-7D7A-2D44-9E90-169778710657}"/>
                  </a:ext>
                </a:extLst>
              </p:cNvPr>
              <p:cNvSpPr/>
              <p:nvPr/>
            </p:nvSpPr>
            <p:spPr>
              <a:xfrm>
                <a:off x="7782934" y="3591232"/>
                <a:ext cx="2094265" cy="1081548"/>
              </a:xfrm>
              <a:prstGeom prst="parallelogram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9F159F24-F93E-BE34-6627-56C28FC41DA3}"/>
                </a:ext>
              </a:extLst>
            </p:cNvPr>
            <p:cNvCxnSpPr>
              <a:cxnSpLocks/>
              <a:stCxn id="17" idx="2"/>
              <a:endCxn id="15" idx="4"/>
            </p:cNvCxnSpPr>
            <p:nvPr/>
          </p:nvCxnSpPr>
          <p:spPr>
            <a:xfrm rot="5400000">
              <a:off x="6530429" y="4167961"/>
              <a:ext cx="12700" cy="4599273"/>
            </a:xfrm>
            <a:prstGeom prst="bentConnector3">
              <a:avLst>
                <a:gd name="adj1" fmla="val 180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51C3C899-FC2C-2E66-0275-D0A527483835}"/>
                </a:ext>
              </a:extLst>
            </p:cNvPr>
            <p:cNvSpPr/>
            <p:nvPr/>
          </p:nvSpPr>
          <p:spPr>
            <a:xfrm>
              <a:off x="7743600" y="1870587"/>
              <a:ext cx="2172929" cy="10815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1EC9B21-FDAC-21B5-18E5-C7A49720380D}"/>
                </a:ext>
              </a:extLst>
            </p:cNvPr>
            <p:cNvSpPr txBox="1"/>
            <p:nvPr/>
          </p:nvSpPr>
          <p:spPr>
            <a:xfrm>
              <a:off x="8227842" y="2084578"/>
              <a:ext cx="12831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/>
                <a:t>Truy xuất kết quả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3405CE6-2359-4577-66F2-85D67D7F9F41}"/>
                </a:ext>
              </a:extLst>
            </p:cNvPr>
            <p:cNvCxnSpPr>
              <a:cxnSpLocks/>
              <a:stCxn id="26" idx="0"/>
              <a:endCxn id="39" idx="2"/>
            </p:cNvCxnSpPr>
            <p:nvPr/>
          </p:nvCxnSpPr>
          <p:spPr>
            <a:xfrm flipH="1" flipV="1">
              <a:off x="8830065" y="2952135"/>
              <a:ext cx="2" cy="6390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C854596-E1BF-7C8C-5CB9-B1FE81D2125A}"/>
                </a:ext>
              </a:extLst>
            </p:cNvPr>
            <p:cNvSpPr txBox="1"/>
            <p:nvPr/>
          </p:nvSpPr>
          <p:spPr>
            <a:xfrm>
              <a:off x="9995195" y="2121577"/>
              <a:ext cx="19971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400"/>
                <a:t>Truy xuất kết quả qua index trong thư viện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D4495D4-F167-180C-6139-4769EC7A49EF}"/>
                </a:ext>
              </a:extLst>
            </p:cNvPr>
            <p:cNvSpPr txBox="1"/>
            <p:nvPr/>
          </p:nvSpPr>
          <p:spPr>
            <a:xfrm>
              <a:off x="9104088" y="4774681"/>
              <a:ext cx="16248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400"/>
                <a:t>Tạo index và nạp vào thư viện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C968188-5152-7469-E26F-A9618647C214}"/>
                </a:ext>
              </a:extLst>
            </p:cNvPr>
            <p:cNvSpPr txBox="1"/>
            <p:nvPr/>
          </p:nvSpPr>
          <p:spPr>
            <a:xfrm>
              <a:off x="5383871" y="2121577"/>
              <a:ext cx="20409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400"/>
                <a:t>Mỗi nghiệm tương ứng với 1 phân hạch mới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9F3CF95-5593-BB97-94B1-D4A016234D48}"/>
                </a:ext>
              </a:extLst>
            </p:cNvPr>
            <p:cNvSpPr/>
            <p:nvPr/>
          </p:nvSpPr>
          <p:spPr>
            <a:xfrm>
              <a:off x="7743600" y="231742"/>
              <a:ext cx="2172929" cy="10815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F9BFB77-9B8A-8036-E96E-9FA56A3542D3}"/>
                </a:ext>
              </a:extLst>
            </p:cNvPr>
            <p:cNvSpPr txBox="1"/>
            <p:nvPr/>
          </p:nvSpPr>
          <p:spPr>
            <a:xfrm>
              <a:off x="8038566" y="582431"/>
              <a:ext cx="1582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/>
                <a:t>Kết quả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3C8670F-3AE4-D793-6245-C9A30C25A848}"/>
                </a:ext>
              </a:extLst>
            </p:cNvPr>
            <p:cNvCxnSpPr>
              <a:cxnSpLocks/>
              <a:stCxn id="39" idx="0"/>
              <a:endCxn id="51" idx="4"/>
            </p:cNvCxnSpPr>
            <p:nvPr/>
          </p:nvCxnSpPr>
          <p:spPr>
            <a:xfrm flipV="1">
              <a:off x="8830065" y="1313290"/>
              <a:ext cx="0" cy="5572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9566511-9A09-3407-D06A-13D725558AA3}"/>
                </a:ext>
              </a:extLst>
            </p:cNvPr>
            <p:cNvGrpSpPr/>
            <p:nvPr/>
          </p:nvGrpSpPr>
          <p:grpSpPr>
            <a:xfrm>
              <a:off x="3183659" y="5386049"/>
              <a:ext cx="2094265" cy="1081548"/>
              <a:chOff x="7782934" y="3591232"/>
              <a:chExt cx="2094265" cy="1081548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A48F176-13E7-4B52-14B9-9207D7DF3383}"/>
                  </a:ext>
                </a:extLst>
              </p:cNvPr>
              <p:cNvSpPr txBox="1"/>
              <p:nvPr/>
            </p:nvSpPr>
            <p:spPr>
              <a:xfrm>
                <a:off x="7888133" y="3822751"/>
                <a:ext cx="18656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vi-VN"/>
                  <a:t>Thư viện </a:t>
                </a:r>
              </a:p>
              <a:p>
                <a:pPr algn="ctr"/>
                <a:r>
                  <a:rPr lang="vi-VN"/>
                  <a:t>hệ tiêu biến</a:t>
                </a:r>
              </a:p>
            </p:txBody>
          </p:sp>
          <p:sp>
            <p:nvSpPr>
              <p:cNvPr id="15" name="Parallelogram 14">
                <a:extLst>
                  <a:ext uri="{FF2B5EF4-FFF2-40B4-BE49-F238E27FC236}">
                    <a16:creationId xmlns:a16="http://schemas.microsoft.com/office/drawing/2014/main" id="{B6E865BB-E3D4-DD2B-FFC4-0B67EC0B1CED}"/>
                  </a:ext>
                </a:extLst>
              </p:cNvPr>
              <p:cNvSpPr/>
              <p:nvPr/>
            </p:nvSpPr>
            <p:spPr>
              <a:xfrm>
                <a:off x="7782934" y="3591232"/>
                <a:ext cx="2094265" cy="1081548"/>
              </a:xfrm>
              <a:prstGeom prst="parallelogram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A0F946A-9579-1ED8-A758-85BE9635A517}"/>
                </a:ext>
              </a:extLst>
            </p:cNvPr>
            <p:cNvCxnSpPr>
              <a:cxnSpLocks/>
              <a:stCxn id="15" idx="2"/>
              <a:endCxn id="17" idx="1"/>
            </p:cNvCxnSpPr>
            <p:nvPr/>
          </p:nvCxnSpPr>
          <p:spPr>
            <a:xfrm>
              <a:off x="5142731" y="5926823"/>
              <a:ext cx="260086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1925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87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 Nguyễn</dc:creator>
  <cp:lastModifiedBy>Phi Nguyễn</cp:lastModifiedBy>
  <cp:revision>1</cp:revision>
  <dcterms:created xsi:type="dcterms:W3CDTF">2022-11-08T04:14:13Z</dcterms:created>
  <dcterms:modified xsi:type="dcterms:W3CDTF">2022-11-21T04:01:07Z</dcterms:modified>
</cp:coreProperties>
</file>