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57" r:id="rId6"/>
    <p:sldId id="256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268F-3F7C-4883-ACFF-28637BF3BC7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5FC1-435B-4284-96B8-5B3E71C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5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268F-3F7C-4883-ACFF-28637BF3BC7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5FC1-435B-4284-96B8-5B3E71C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3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268F-3F7C-4883-ACFF-28637BF3BC7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5FC1-435B-4284-96B8-5B3E71C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2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268F-3F7C-4883-ACFF-28637BF3BC7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5FC1-435B-4284-96B8-5B3E71C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7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268F-3F7C-4883-ACFF-28637BF3BC7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5FC1-435B-4284-96B8-5B3E71C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0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268F-3F7C-4883-ACFF-28637BF3BC7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5FC1-435B-4284-96B8-5B3E71C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5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268F-3F7C-4883-ACFF-28637BF3BC7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5FC1-435B-4284-96B8-5B3E71C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1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268F-3F7C-4883-ACFF-28637BF3BC7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5FC1-435B-4284-96B8-5B3E71C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8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268F-3F7C-4883-ACFF-28637BF3BC7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5FC1-435B-4284-96B8-5B3E71C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268F-3F7C-4883-ACFF-28637BF3BC7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5FC1-435B-4284-96B8-5B3E71C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268F-3F7C-4883-ACFF-28637BF3BC7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5FC1-435B-4284-96B8-5B3E71C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3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C268F-3F7C-4883-ACFF-28637BF3BC7E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5FC1-435B-4284-96B8-5B3E71C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96" y="567337"/>
            <a:ext cx="9874733" cy="59125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150" y="110540"/>
            <a:ext cx="393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Mô phỏng gyro khi chỉ có bias instability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4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5" y="162334"/>
            <a:ext cx="9810989" cy="597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6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74" y="600480"/>
            <a:ext cx="9207451" cy="56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3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705" y="600480"/>
            <a:ext cx="9236589" cy="56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6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18" y="652240"/>
            <a:ext cx="9955033" cy="60169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809" y="159026"/>
            <a:ext cx="295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Mô phỏng gyro khi chỉ có arw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6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33" y="804665"/>
            <a:ext cx="9263270" cy="5675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149" y="206733"/>
            <a:ext cx="491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Góc khi tính bằng tích phân gyro chỉ có nhiễu ARW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9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6" y="660993"/>
            <a:ext cx="4583260" cy="5640935"/>
          </a:xfrm>
        </p:spPr>
      </p:pic>
      <p:sp>
        <p:nvSpPr>
          <p:cNvPr id="7" name="TextBox 6"/>
          <p:cNvSpPr txBox="1"/>
          <p:nvPr/>
        </p:nvSpPr>
        <p:spPr>
          <a:xfrm>
            <a:off x="559676" y="291661"/>
            <a:ext cx="138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Kalman filter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71897" y="32655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Luồng chương trình chính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897" y="660993"/>
            <a:ext cx="44386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4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568" y="832796"/>
            <a:ext cx="8849803" cy="5470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809" y="262393"/>
            <a:ext cx="306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Gyro mô phỏng và gyro sau lọc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4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180" y="806703"/>
            <a:ext cx="9125816" cy="5668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442" y="24649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Góc mô phỏng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4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33" y="567095"/>
            <a:ext cx="9133333" cy="5723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5" y="162333"/>
            <a:ext cx="10723809" cy="6533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57" y="576619"/>
            <a:ext cx="9114286" cy="5704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1" y="262333"/>
            <a:ext cx="9895238" cy="6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1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43" y="465288"/>
            <a:ext cx="8644356" cy="58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5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333" y="567095"/>
            <a:ext cx="9133333" cy="5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4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42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VTX</dc:creator>
  <cp:lastModifiedBy>VTX</cp:lastModifiedBy>
  <cp:revision>16</cp:revision>
  <dcterms:created xsi:type="dcterms:W3CDTF">2024-11-01T01:36:17Z</dcterms:created>
  <dcterms:modified xsi:type="dcterms:W3CDTF">2024-11-21T09:38:45Z</dcterms:modified>
</cp:coreProperties>
</file>