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81" r:id="rId2"/>
  </p:sldMasterIdLst>
  <p:notesMasterIdLst>
    <p:notesMasterId r:id="rId24"/>
  </p:notesMasterIdLst>
  <p:sldIdLst>
    <p:sldId id="669" r:id="rId3"/>
    <p:sldId id="810" r:id="rId4"/>
    <p:sldId id="811" r:id="rId5"/>
    <p:sldId id="812" r:id="rId6"/>
    <p:sldId id="813" r:id="rId7"/>
    <p:sldId id="814" r:id="rId8"/>
    <p:sldId id="815" r:id="rId9"/>
    <p:sldId id="816" r:id="rId10"/>
    <p:sldId id="819" r:id="rId11"/>
    <p:sldId id="820" r:id="rId12"/>
    <p:sldId id="817" r:id="rId13"/>
    <p:sldId id="818" r:id="rId14"/>
    <p:sldId id="821" r:id="rId15"/>
    <p:sldId id="823" r:id="rId16"/>
    <p:sldId id="822" r:id="rId17"/>
    <p:sldId id="824" r:id="rId18"/>
    <p:sldId id="825" r:id="rId19"/>
    <p:sldId id="826" r:id="rId20"/>
    <p:sldId id="827" r:id="rId21"/>
    <p:sldId id="828" r:id="rId22"/>
    <p:sldId id="82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9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6" autoAdjust="0"/>
    <p:restoredTop sz="95332" autoAdjust="0"/>
  </p:normalViewPr>
  <p:slideViewPr>
    <p:cSldViewPr snapToGrid="0">
      <p:cViewPr>
        <p:scale>
          <a:sx n="90" d="100"/>
          <a:sy n="90" d="100"/>
        </p:scale>
        <p:origin x="485" y="-34"/>
      </p:cViewPr>
      <p:guideLst/>
    </p:cSldViewPr>
  </p:slid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455F-486D-A3E5-0C554B0B967E}"/>
              </c:ext>
            </c:extLst>
          </c:dPt>
          <c:dPt>
            <c:idx val="1"/>
            <c:bubble3D val="0"/>
            <c:spPr>
              <a:solidFill>
                <a:schemeClr val="tx1">
                  <a:lumMod val="10000"/>
                  <a:lumOff val="90000"/>
                </a:schemeClr>
              </a:solidFill>
              <a:ln w="19050">
                <a:solidFill>
                  <a:schemeClr val="lt1"/>
                </a:solidFill>
              </a:ln>
              <a:effectLst/>
            </c:spPr>
            <c:extLst>
              <c:ext xmlns:c16="http://schemas.microsoft.com/office/drawing/2014/chart" uri="{C3380CC4-5D6E-409C-BE32-E72D297353CC}">
                <c16:uniqueId val="{00000003-455F-486D-A3E5-0C554B0B96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55F-486D-A3E5-0C554B0B96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55F-486D-A3E5-0C554B0B967E}"/>
              </c:ext>
            </c:extLst>
          </c:dPt>
          <c:cat>
            <c:strRef>
              <c:f>Sheet1!$A$2:$A$5</c:f>
              <c:strCache>
                <c:ptCount val="2"/>
                <c:pt idx="0">
                  <c:v>1st Qtr</c:v>
                </c:pt>
                <c:pt idx="1">
                  <c:v>2nd Qtr</c:v>
                </c:pt>
              </c:strCache>
            </c:strRef>
          </c:cat>
          <c:val>
            <c:numRef>
              <c:f>Sheet1!$B$2:$B$5</c:f>
              <c:numCache>
                <c:formatCode>General</c:formatCode>
                <c:ptCount val="4"/>
                <c:pt idx="0">
                  <c:v>25</c:v>
                </c:pt>
                <c:pt idx="1">
                  <c:v>75</c:v>
                </c:pt>
              </c:numCache>
            </c:numRef>
          </c:val>
          <c:extLst>
            <c:ext xmlns:c16="http://schemas.microsoft.com/office/drawing/2014/chart" uri="{C3380CC4-5D6E-409C-BE32-E72D297353CC}">
              <c16:uniqueId val="{00000008-455F-486D-A3E5-0C554B0B967E}"/>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1E36-4594-B54D-B1D740D0C627}"/>
              </c:ext>
            </c:extLst>
          </c:dPt>
          <c:dPt>
            <c:idx val="1"/>
            <c:bubble3D val="0"/>
            <c:spPr>
              <a:solidFill>
                <a:schemeClr val="bg1">
                  <a:lumMod val="95000"/>
                </a:schemeClr>
              </a:solidFill>
              <a:ln w="19050">
                <a:noFill/>
              </a:ln>
              <a:effectLst/>
            </c:spPr>
            <c:extLst>
              <c:ext xmlns:c16="http://schemas.microsoft.com/office/drawing/2014/chart" uri="{C3380CC4-5D6E-409C-BE32-E72D297353CC}">
                <c16:uniqueId val="{00000003-1E36-4594-B54D-B1D740D0C627}"/>
              </c:ext>
            </c:extLst>
          </c:dPt>
          <c:dPt>
            <c:idx val="2"/>
            <c:bubble3D val="0"/>
            <c:spPr>
              <a:solidFill>
                <a:schemeClr val="accent3"/>
              </a:solidFill>
              <a:ln w="19050">
                <a:noFill/>
              </a:ln>
              <a:effectLst/>
            </c:spPr>
            <c:extLst>
              <c:ext xmlns:c16="http://schemas.microsoft.com/office/drawing/2014/chart" uri="{C3380CC4-5D6E-409C-BE32-E72D297353CC}">
                <c16:uniqueId val="{00000005-1E36-4594-B54D-B1D740D0C627}"/>
              </c:ext>
            </c:extLst>
          </c:dPt>
          <c:dPt>
            <c:idx val="3"/>
            <c:bubble3D val="0"/>
            <c:spPr>
              <a:solidFill>
                <a:schemeClr val="accent4"/>
              </a:solidFill>
              <a:ln w="19050">
                <a:noFill/>
              </a:ln>
              <a:effectLst/>
            </c:spPr>
            <c:extLst>
              <c:ext xmlns:c16="http://schemas.microsoft.com/office/drawing/2014/chart" uri="{C3380CC4-5D6E-409C-BE32-E72D297353CC}">
                <c16:uniqueId val="{00000007-1E36-4594-B54D-B1D740D0C627}"/>
              </c:ext>
            </c:extLst>
          </c:dPt>
          <c:cat>
            <c:strRef>
              <c:f>Sheet1!$A$2:$A$5</c:f>
              <c:strCache>
                <c:ptCount val="2"/>
                <c:pt idx="0">
                  <c:v>1st Qtr</c:v>
                </c:pt>
                <c:pt idx="1">
                  <c:v>2nd Qtr</c:v>
                </c:pt>
              </c:strCache>
            </c:strRef>
          </c:cat>
          <c:val>
            <c:numRef>
              <c:f>Sheet1!$B$2:$B$5</c:f>
              <c:numCache>
                <c:formatCode>General</c:formatCode>
                <c:ptCount val="4"/>
                <c:pt idx="0">
                  <c:v>4.7</c:v>
                </c:pt>
                <c:pt idx="1">
                  <c:v>5.3</c:v>
                </c:pt>
              </c:numCache>
            </c:numRef>
          </c:val>
          <c:extLst>
            <c:ext xmlns:c16="http://schemas.microsoft.com/office/drawing/2014/chart" uri="{C3380CC4-5D6E-409C-BE32-E72D297353CC}">
              <c16:uniqueId val="{00000008-1E36-4594-B54D-B1D740D0C62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8DAA5A-B8FE-48DC-B458-FB2079B40468}" type="datetimeFigureOut">
              <a:rPr lang="en-US" smtClean="0"/>
              <a:t>6/12/2018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264583-360C-47AA-97B8-E8C5D40D1526}" type="slidenum">
              <a:rPr lang="en-US" smtClean="0"/>
              <a:t>‹#›</a:t>
            </a:fld>
            <a:endParaRPr lang="en-US"/>
          </a:p>
        </p:txBody>
      </p:sp>
    </p:spTree>
    <p:extLst>
      <p:ext uri="{BB962C8B-B14F-4D97-AF65-F5344CB8AC3E}">
        <p14:creationId xmlns:p14="http://schemas.microsoft.com/office/powerpoint/2010/main" val="1573342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Cách</a:t>
            </a:r>
            <a:r>
              <a:rPr lang="en-US" baseline="0" smtClean="0"/>
              <a:t> thức vận hành cơ bản của hệ thống được thể hiện trên sơ đồ sau, ứng dụng được cài đặt trên các thiết bị client gửi request lên server thông qua các phương thức GET/POST. Server xử lý tập trung, tương tác với cơ sở dữ liệu, lấy các thông tin cần thiết và gửi trả lại dữ liệu dưới định dang JSON, ứng dụng tiếp nhận, xử lý dữ liệu và hiển thị lên giao diện người dùng.</a:t>
            </a:r>
          </a:p>
        </p:txBody>
      </p:sp>
      <p:sp>
        <p:nvSpPr>
          <p:cNvPr id="4" name="Slide Number Placeholder 3"/>
          <p:cNvSpPr>
            <a:spLocks noGrp="1"/>
          </p:cNvSpPr>
          <p:nvPr>
            <p:ph type="sldNum" sz="quarter" idx="10"/>
          </p:nvPr>
        </p:nvSpPr>
        <p:spPr/>
        <p:txBody>
          <a:bodyPr/>
          <a:lstStyle/>
          <a:p>
            <a:fld id="{6F264583-360C-47AA-97B8-E8C5D40D1526}" type="slidenum">
              <a:rPr lang="en-US" smtClean="0"/>
              <a:t>8</a:t>
            </a:fld>
            <a:endParaRPr lang="en-US"/>
          </a:p>
        </p:txBody>
      </p:sp>
    </p:spTree>
    <p:extLst>
      <p:ext uri="{BB962C8B-B14F-4D97-AF65-F5344CB8AC3E}">
        <p14:creationId xmlns:p14="http://schemas.microsoft.com/office/powerpoint/2010/main" val="1826821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Biểu</a:t>
            </a:r>
            <a:r>
              <a:rPr lang="en-US" baseline="0" smtClean="0"/>
              <a:t> đồ use case tóm tắt về các tác nhân và chức năng chính…</a:t>
            </a:r>
            <a:endParaRPr lang="en-US"/>
          </a:p>
        </p:txBody>
      </p:sp>
      <p:sp>
        <p:nvSpPr>
          <p:cNvPr id="4" name="Slide Number Placeholder 3"/>
          <p:cNvSpPr>
            <a:spLocks noGrp="1"/>
          </p:cNvSpPr>
          <p:nvPr>
            <p:ph type="sldNum" sz="quarter" idx="10"/>
          </p:nvPr>
        </p:nvSpPr>
        <p:spPr/>
        <p:txBody>
          <a:bodyPr/>
          <a:lstStyle/>
          <a:p>
            <a:fld id="{6F264583-360C-47AA-97B8-E8C5D40D1526}" type="slidenum">
              <a:rPr lang="en-US" smtClean="0"/>
              <a:t>9</a:t>
            </a:fld>
            <a:endParaRPr lang="en-US"/>
          </a:p>
        </p:txBody>
      </p:sp>
    </p:spTree>
    <p:extLst>
      <p:ext uri="{BB962C8B-B14F-4D97-AF65-F5344CB8AC3E}">
        <p14:creationId xmlns:p14="http://schemas.microsoft.com/office/powerpoint/2010/main" val="3142724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Và</a:t>
            </a:r>
            <a:r>
              <a:rPr lang="en-US" baseline="0" smtClean="0"/>
              <a:t> để hiểu rõ hơn về nghiệp vụ của hệ thống, sau đây e xin được đưa ra biểu đồ hoạt động về một trong những quy trình quan trọng nhất, đó là quy trình mua hàng của khách hàng.</a:t>
            </a:r>
            <a:endParaRPr lang="en-US"/>
          </a:p>
        </p:txBody>
      </p:sp>
      <p:sp>
        <p:nvSpPr>
          <p:cNvPr id="4" name="Slide Number Placeholder 3"/>
          <p:cNvSpPr>
            <a:spLocks noGrp="1"/>
          </p:cNvSpPr>
          <p:nvPr>
            <p:ph type="sldNum" sz="quarter" idx="10"/>
          </p:nvPr>
        </p:nvSpPr>
        <p:spPr/>
        <p:txBody>
          <a:bodyPr/>
          <a:lstStyle/>
          <a:p>
            <a:fld id="{6F264583-360C-47AA-97B8-E8C5D40D1526}" type="slidenum">
              <a:rPr lang="en-US" smtClean="0"/>
              <a:t>10</a:t>
            </a:fld>
            <a:endParaRPr lang="en-US"/>
          </a:p>
        </p:txBody>
      </p:sp>
    </p:spTree>
    <p:extLst>
      <p:ext uri="{BB962C8B-B14F-4D97-AF65-F5344CB8AC3E}">
        <p14:creationId xmlns:p14="http://schemas.microsoft.com/office/powerpoint/2010/main" val="2641742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https://cdn.applypixels.com/app/uploads/2017/09/ps-full.png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D31904-22DC-4AE8-87CF-A103D061223D}"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1771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EB09AAE-0DB1-43A2-A5DB-E2B844558742}"/>
              </a:ext>
            </a:extLst>
          </p:cNvPr>
          <p:cNvSpPr>
            <a:spLocks noGrp="1"/>
          </p:cNvSpPr>
          <p:nvPr>
            <p:ph type="pic" sz="quarter" idx="10"/>
          </p:nvPr>
        </p:nvSpPr>
        <p:spPr>
          <a:xfrm>
            <a:off x="0" y="0"/>
            <a:ext cx="12192000" cy="6858000"/>
          </a:xfrm>
        </p:spPr>
        <p:txBody>
          <a:bodyPr/>
          <a:lstStyle/>
          <a:p>
            <a:endParaRPr lang="en-US"/>
          </a:p>
        </p:txBody>
      </p:sp>
    </p:spTree>
    <p:extLst>
      <p:ext uri="{BB962C8B-B14F-4D97-AF65-F5344CB8AC3E}">
        <p14:creationId xmlns:p14="http://schemas.microsoft.com/office/powerpoint/2010/main" val="30193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2363ACEE-071D-4F32-8452-1F88F6531285}"/>
              </a:ext>
            </a:extLst>
          </p:cNvPr>
          <p:cNvSpPr>
            <a:spLocks noGrp="1"/>
          </p:cNvSpPr>
          <p:nvPr>
            <p:ph type="pic" sz="quarter" idx="10"/>
          </p:nvPr>
        </p:nvSpPr>
        <p:spPr>
          <a:xfrm>
            <a:off x="7978203" y="-15238"/>
            <a:ext cx="4213799" cy="4213489"/>
          </a:xfrm>
          <a:custGeom>
            <a:avLst/>
            <a:gdLst>
              <a:gd name="connsiteX0" fmla="*/ 1259 w 4213799"/>
              <a:gd name="connsiteY0" fmla="*/ 0 h 4213489"/>
              <a:gd name="connsiteX1" fmla="*/ 2065404 w 4213799"/>
              <a:gd name="connsiteY1" fmla="*/ 0 h 4213489"/>
              <a:gd name="connsiteX2" fmla="*/ 2064762 w 4213799"/>
              <a:gd name="connsiteY2" fmla="*/ 37613 h 4213489"/>
              <a:gd name="connsiteX3" fmla="*/ 2993113 w 4213799"/>
              <a:gd name="connsiteY3" fmla="*/ 1769040 h 4213489"/>
              <a:gd name="connsiteX4" fmla="*/ 4084269 w 4213799"/>
              <a:gd name="connsiteY4" fmla="*/ 2145414 h 4213489"/>
              <a:gd name="connsiteX5" fmla="*/ 4213799 w 4213799"/>
              <a:gd name="connsiteY5" fmla="*/ 2148880 h 4213489"/>
              <a:gd name="connsiteX6" fmla="*/ 4213799 w 4213799"/>
              <a:gd name="connsiteY6" fmla="*/ 4213489 h 4213489"/>
              <a:gd name="connsiteX7" fmla="*/ 3959818 w 4213799"/>
              <a:gd name="connsiteY7" fmla="*/ 4206692 h 4213489"/>
              <a:gd name="connsiteX8" fmla="*/ 1820296 w 4213799"/>
              <a:gd name="connsiteY8" fmla="*/ 3468704 h 4213489"/>
              <a:gd name="connsiteX9" fmla="*/ 0 w 4213799"/>
              <a:gd name="connsiteY9" fmla="*/ 73750 h 4213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13799" h="4213489">
                <a:moveTo>
                  <a:pt x="1259" y="0"/>
                </a:moveTo>
                <a:lnTo>
                  <a:pt x="2065404" y="0"/>
                </a:lnTo>
                <a:lnTo>
                  <a:pt x="2064762" y="37613"/>
                </a:lnTo>
                <a:cubicBezTo>
                  <a:pt x="2076671" y="724555"/>
                  <a:pt x="2417806" y="1372061"/>
                  <a:pt x="2993113" y="1769040"/>
                </a:cubicBezTo>
                <a:cubicBezTo>
                  <a:pt x="3321861" y="1995885"/>
                  <a:pt x="3699952" y="2122210"/>
                  <a:pt x="4084269" y="2145414"/>
                </a:cubicBezTo>
                <a:lnTo>
                  <a:pt x="4213799" y="2148880"/>
                </a:lnTo>
                <a:lnTo>
                  <a:pt x="4213799" y="4213489"/>
                </a:lnTo>
                <a:lnTo>
                  <a:pt x="3959818" y="4206692"/>
                </a:lnTo>
                <a:cubicBezTo>
                  <a:pt x="3206254" y="4161195"/>
                  <a:pt x="2464899" y="3913498"/>
                  <a:pt x="1820296" y="3468704"/>
                </a:cubicBezTo>
                <a:cubicBezTo>
                  <a:pt x="692242" y="2690316"/>
                  <a:pt x="23350" y="1420695"/>
                  <a:pt x="0" y="73750"/>
                </a:cubicBezTo>
                <a:close/>
              </a:path>
            </a:pathLst>
          </a:custGeom>
        </p:spPr>
        <p:txBody>
          <a:bodyPr wrap="square">
            <a:noAutofit/>
          </a:bodyPr>
          <a:lstStyle>
            <a:lvl1pPr marL="0" indent="0">
              <a:buNone/>
              <a:defRPr sz="2000">
                <a:solidFill>
                  <a:schemeClr val="tx1">
                    <a:lumMod val="65000"/>
                    <a:lumOff val="35000"/>
                  </a:schemeClr>
                </a:solidFill>
              </a:defRPr>
            </a:lvl1pPr>
          </a:lstStyle>
          <a:p>
            <a:endParaRPr lang="id-ID"/>
          </a:p>
        </p:txBody>
      </p:sp>
      <p:sp>
        <p:nvSpPr>
          <p:cNvPr id="20" name="Picture Placeholder 19">
            <a:extLst>
              <a:ext uri="{FF2B5EF4-FFF2-40B4-BE49-F238E27FC236}">
                <a16:creationId xmlns:a16="http://schemas.microsoft.com/office/drawing/2014/main" id="{B19C918C-BF6D-48C8-84CB-D420C24CA06D}"/>
              </a:ext>
            </a:extLst>
          </p:cNvPr>
          <p:cNvSpPr>
            <a:spLocks noGrp="1"/>
          </p:cNvSpPr>
          <p:nvPr>
            <p:ph type="pic" sz="quarter" idx="11"/>
          </p:nvPr>
        </p:nvSpPr>
        <p:spPr>
          <a:xfrm>
            <a:off x="7769721" y="917903"/>
            <a:ext cx="3789691" cy="3310824"/>
          </a:xfrm>
          <a:custGeom>
            <a:avLst/>
            <a:gdLst>
              <a:gd name="connsiteX0" fmla="*/ 1865309 w 3789691"/>
              <a:gd name="connsiteY0" fmla="*/ 2396424 h 3310824"/>
              <a:gd name="connsiteX1" fmla="*/ 2926013 w 3789691"/>
              <a:gd name="connsiteY1" fmla="*/ 2396424 h 3310824"/>
              <a:gd name="connsiteX2" fmla="*/ 2395661 w 3789691"/>
              <a:gd name="connsiteY2" fmla="*/ 3310824 h 3310824"/>
              <a:gd name="connsiteX3" fmla="*/ 2928736 w 3789691"/>
              <a:gd name="connsiteY3" fmla="*/ 350288 h 3310824"/>
              <a:gd name="connsiteX4" fmla="*/ 2928736 w 3789691"/>
              <a:gd name="connsiteY4" fmla="*/ 819971 h 3310824"/>
              <a:gd name="connsiteX5" fmla="*/ 3177257 w 3789691"/>
              <a:gd name="connsiteY5" fmla="*/ 819971 h 3310824"/>
              <a:gd name="connsiteX6" fmla="*/ 3368387 w 3789691"/>
              <a:gd name="connsiteY6" fmla="*/ 759418 h 3310824"/>
              <a:gd name="connsiteX7" fmla="*/ 3436310 w 3789691"/>
              <a:gd name="connsiteY7" fmla="*/ 581969 h 3310824"/>
              <a:gd name="connsiteX8" fmla="*/ 3368387 w 3789691"/>
              <a:gd name="connsiteY8" fmla="*/ 408471 h 3310824"/>
              <a:gd name="connsiteX9" fmla="*/ 3177257 w 3789691"/>
              <a:gd name="connsiteY9" fmla="*/ 350288 h 3310824"/>
              <a:gd name="connsiteX10" fmla="*/ 542032 w 3789691"/>
              <a:gd name="connsiteY10" fmla="*/ 154294 h 3310824"/>
              <a:gd name="connsiteX11" fmla="*/ 357393 w 3789691"/>
              <a:gd name="connsiteY11" fmla="*/ 202613 h 3310824"/>
              <a:gd name="connsiteX12" fmla="*/ 225230 w 3789691"/>
              <a:gd name="connsiteY12" fmla="*/ 330942 h 3310824"/>
              <a:gd name="connsiteX13" fmla="*/ 174697 w 3789691"/>
              <a:gd name="connsiteY13" fmla="*/ 514341 h 3310824"/>
              <a:gd name="connsiteX14" fmla="*/ 225554 w 3789691"/>
              <a:gd name="connsiteY14" fmla="*/ 698498 h 3310824"/>
              <a:gd name="connsiteX15" fmla="*/ 358041 w 3789691"/>
              <a:gd name="connsiteY15" fmla="*/ 828233 h 3310824"/>
              <a:gd name="connsiteX16" fmla="*/ 542032 w 3789691"/>
              <a:gd name="connsiteY16" fmla="*/ 877309 h 3310824"/>
              <a:gd name="connsiteX17" fmla="*/ 724891 w 3789691"/>
              <a:gd name="connsiteY17" fmla="*/ 828233 h 3310824"/>
              <a:gd name="connsiteX18" fmla="*/ 855275 w 3789691"/>
              <a:gd name="connsiteY18" fmla="*/ 698498 h 3310824"/>
              <a:gd name="connsiteX19" fmla="*/ 904999 w 3789691"/>
              <a:gd name="connsiteY19" fmla="*/ 514341 h 3310824"/>
              <a:gd name="connsiteX20" fmla="*/ 855275 w 3789691"/>
              <a:gd name="connsiteY20" fmla="*/ 330942 h 3310824"/>
              <a:gd name="connsiteX21" fmla="*/ 724891 w 3789691"/>
              <a:gd name="connsiteY21" fmla="*/ 202613 h 3310824"/>
              <a:gd name="connsiteX22" fmla="*/ 542032 w 3789691"/>
              <a:gd name="connsiteY22" fmla="*/ 154294 h 3310824"/>
              <a:gd name="connsiteX23" fmla="*/ 2554304 w 3789691"/>
              <a:gd name="connsiteY23" fmla="*/ 55847 h 3310824"/>
              <a:gd name="connsiteX24" fmla="*/ 3196213 w 3789691"/>
              <a:gd name="connsiteY24" fmla="*/ 55847 h 3310824"/>
              <a:gd name="connsiteX25" fmla="*/ 3634260 w 3789691"/>
              <a:gd name="connsiteY25" fmla="*/ 189437 h 3310824"/>
              <a:gd name="connsiteX26" fmla="*/ 3789691 w 3789691"/>
              <a:gd name="connsiteY26" fmla="*/ 569332 h 3310824"/>
              <a:gd name="connsiteX27" fmla="*/ 3634260 w 3789691"/>
              <a:gd name="connsiteY27" fmla="*/ 971353 h 3310824"/>
              <a:gd name="connsiteX28" fmla="*/ 3196213 w 3789691"/>
              <a:gd name="connsiteY28" fmla="*/ 1114412 h 3310824"/>
              <a:gd name="connsiteX29" fmla="*/ 2928736 w 3789691"/>
              <a:gd name="connsiteY29" fmla="*/ 1114412 h 3310824"/>
              <a:gd name="connsiteX30" fmla="*/ 2928736 w 3789691"/>
              <a:gd name="connsiteY30" fmla="*/ 1529102 h 3310824"/>
              <a:gd name="connsiteX31" fmla="*/ 2554304 w 3789691"/>
              <a:gd name="connsiteY31" fmla="*/ 1529102 h 3310824"/>
              <a:gd name="connsiteX32" fmla="*/ 540575 w 3789691"/>
              <a:gd name="connsiteY32" fmla="*/ 0 h 3310824"/>
              <a:gd name="connsiteX33" fmla="*/ 816127 w 3789691"/>
              <a:gd name="connsiteY33" fmla="*/ 68561 h 3310824"/>
              <a:gd name="connsiteX34" fmla="*/ 1008704 w 3789691"/>
              <a:gd name="connsiteY34" fmla="*/ 251420 h 3310824"/>
              <a:gd name="connsiteX35" fmla="*/ 1081153 w 3789691"/>
              <a:gd name="connsiteY35" fmla="*/ 514341 h 3310824"/>
              <a:gd name="connsiteX36" fmla="*/ 1008704 w 3789691"/>
              <a:gd name="connsiteY36" fmla="*/ 778020 h 3310824"/>
              <a:gd name="connsiteX37" fmla="*/ 816127 w 3789691"/>
              <a:gd name="connsiteY37" fmla="*/ 962285 h 3310824"/>
              <a:gd name="connsiteX38" fmla="*/ 540575 w 3789691"/>
              <a:gd name="connsiteY38" fmla="*/ 1031603 h 3310824"/>
              <a:gd name="connsiteX39" fmla="*/ 265023 w 3789691"/>
              <a:gd name="connsiteY39" fmla="*/ 962285 h 3310824"/>
              <a:gd name="connsiteX40" fmla="*/ 72448 w 3789691"/>
              <a:gd name="connsiteY40" fmla="*/ 778020 h 3310824"/>
              <a:gd name="connsiteX41" fmla="*/ 0 w 3789691"/>
              <a:gd name="connsiteY41" fmla="*/ 514341 h 3310824"/>
              <a:gd name="connsiteX42" fmla="*/ 72448 w 3789691"/>
              <a:gd name="connsiteY42" fmla="*/ 250772 h 3310824"/>
              <a:gd name="connsiteX43" fmla="*/ 265023 w 3789691"/>
              <a:gd name="connsiteY43" fmla="*/ 68237 h 3310824"/>
              <a:gd name="connsiteX44" fmla="*/ 540575 w 3789691"/>
              <a:gd name="connsiteY44" fmla="*/ 0 h 3310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789691" h="3310824">
                <a:moveTo>
                  <a:pt x="1865309" y="2396424"/>
                </a:moveTo>
                <a:lnTo>
                  <a:pt x="2926013" y="2396424"/>
                </a:lnTo>
                <a:lnTo>
                  <a:pt x="2395661" y="3310824"/>
                </a:lnTo>
                <a:close/>
                <a:moveTo>
                  <a:pt x="2928736" y="350288"/>
                </a:moveTo>
                <a:lnTo>
                  <a:pt x="2928736" y="819971"/>
                </a:lnTo>
                <a:lnTo>
                  <a:pt x="3177257" y="819971"/>
                </a:lnTo>
                <a:cubicBezTo>
                  <a:pt x="3259923" y="819796"/>
                  <a:pt x="3323633" y="799611"/>
                  <a:pt x="3368387" y="759418"/>
                </a:cubicBezTo>
                <a:cubicBezTo>
                  <a:pt x="3413143" y="719224"/>
                  <a:pt x="3435783" y="660075"/>
                  <a:pt x="3436310" y="581969"/>
                </a:cubicBezTo>
                <a:cubicBezTo>
                  <a:pt x="3435783" y="505049"/>
                  <a:pt x="3413143" y="447216"/>
                  <a:pt x="3368387" y="408471"/>
                </a:cubicBezTo>
                <a:cubicBezTo>
                  <a:pt x="3323633" y="369726"/>
                  <a:pt x="3259923" y="350331"/>
                  <a:pt x="3177257" y="350288"/>
                </a:cubicBezTo>
                <a:close/>
                <a:moveTo>
                  <a:pt x="542032" y="154294"/>
                </a:moveTo>
                <a:cubicBezTo>
                  <a:pt x="474169" y="154987"/>
                  <a:pt x="412623" y="171093"/>
                  <a:pt x="357393" y="202613"/>
                </a:cubicBezTo>
                <a:cubicBezTo>
                  <a:pt x="302163" y="234132"/>
                  <a:pt x="258108" y="276909"/>
                  <a:pt x="225230" y="330942"/>
                </a:cubicBezTo>
                <a:cubicBezTo>
                  <a:pt x="192351" y="384975"/>
                  <a:pt x="175507" y="446108"/>
                  <a:pt x="174697" y="514341"/>
                </a:cubicBezTo>
                <a:cubicBezTo>
                  <a:pt x="175534" y="582610"/>
                  <a:pt x="192486" y="643996"/>
                  <a:pt x="225554" y="698498"/>
                </a:cubicBezTo>
                <a:cubicBezTo>
                  <a:pt x="258621" y="753000"/>
                  <a:pt x="302784" y="796245"/>
                  <a:pt x="358041" y="828233"/>
                </a:cubicBezTo>
                <a:cubicBezTo>
                  <a:pt x="413297" y="860222"/>
                  <a:pt x="474628" y="876581"/>
                  <a:pt x="542032" y="877309"/>
                </a:cubicBezTo>
                <a:cubicBezTo>
                  <a:pt x="609383" y="876580"/>
                  <a:pt x="670336" y="860222"/>
                  <a:pt x="724891" y="828233"/>
                </a:cubicBezTo>
                <a:cubicBezTo>
                  <a:pt x="779447" y="796245"/>
                  <a:pt x="822908" y="753000"/>
                  <a:pt x="855275" y="698498"/>
                </a:cubicBezTo>
                <a:cubicBezTo>
                  <a:pt x="887641" y="643996"/>
                  <a:pt x="904216" y="582610"/>
                  <a:pt x="904999" y="514341"/>
                </a:cubicBezTo>
                <a:cubicBezTo>
                  <a:pt x="904216" y="446108"/>
                  <a:pt x="887641" y="384975"/>
                  <a:pt x="855275" y="330942"/>
                </a:cubicBezTo>
                <a:cubicBezTo>
                  <a:pt x="822908" y="276909"/>
                  <a:pt x="779447" y="234132"/>
                  <a:pt x="724891" y="202613"/>
                </a:cubicBezTo>
                <a:cubicBezTo>
                  <a:pt x="670336" y="171093"/>
                  <a:pt x="609383" y="154987"/>
                  <a:pt x="542032" y="154294"/>
                </a:cubicBezTo>
                <a:close/>
                <a:moveTo>
                  <a:pt x="2554304" y="55847"/>
                </a:moveTo>
                <a:lnTo>
                  <a:pt x="3196213" y="55847"/>
                </a:lnTo>
                <a:cubicBezTo>
                  <a:pt x="3385800" y="56717"/>
                  <a:pt x="3531816" y="101247"/>
                  <a:pt x="3634260" y="189437"/>
                </a:cubicBezTo>
                <a:cubicBezTo>
                  <a:pt x="3736704" y="277627"/>
                  <a:pt x="3788514" y="404259"/>
                  <a:pt x="3789691" y="569332"/>
                </a:cubicBezTo>
                <a:cubicBezTo>
                  <a:pt x="3788514" y="743105"/>
                  <a:pt x="3736704" y="877111"/>
                  <a:pt x="3634260" y="971353"/>
                </a:cubicBezTo>
                <a:cubicBezTo>
                  <a:pt x="3531816" y="1065594"/>
                  <a:pt x="3385800" y="1113280"/>
                  <a:pt x="3196213" y="1114412"/>
                </a:cubicBezTo>
                <a:lnTo>
                  <a:pt x="2928736" y="1114412"/>
                </a:lnTo>
                <a:lnTo>
                  <a:pt x="2928736" y="1529102"/>
                </a:lnTo>
                <a:lnTo>
                  <a:pt x="2554304" y="1529102"/>
                </a:lnTo>
                <a:close/>
                <a:moveTo>
                  <a:pt x="540575" y="0"/>
                </a:moveTo>
                <a:cubicBezTo>
                  <a:pt x="643159" y="951"/>
                  <a:pt x="735009" y="23804"/>
                  <a:pt x="816127" y="68561"/>
                </a:cubicBezTo>
                <a:cubicBezTo>
                  <a:pt x="897245" y="113317"/>
                  <a:pt x="961437" y="174270"/>
                  <a:pt x="1008704" y="251420"/>
                </a:cubicBezTo>
                <a:cubicBezTo>
                  <a:pt x="1055971" y="328570"/>
                  <a:pt x="1080121" y="416210"/>
                  <a:pt x="1081153" y="514341"/>
                </a:cubicBezTo>
                <a:cubicBezTo>
                  <a:pt x="1080121" y="612508"/>
                  <a:pt x="1055971" y="700401"/>
                  <a:pt x="1008704" y="778020"/>
                </a:cubicBezTo>
                <a:cubicBezTo>
                  <a:pt x="961437" y="855638"/>
                  <a:pt x="897245" y="917060"/>
                  <a:pt x="816127" y="962285"/>
                </a:cubicBezTo>
                <a:cubicBezTo>
                  <a:pt x="735009" y="1007511"/>
                  <a:pt x="643159" y="1030616"/>
                  <a:pt x="540575" y="1031603"/>
                </a:cubicBezTo>
                <a:cubicBezTo>
                  <a:pt x="437991" y="1030616"/>
                  <a:pt x="346140" y="1007511"/>
                  <a:pt x="265023" y="962285"/>
                </a:cubicBezTo>
                <a:cubicBezTo>
                  <a:pt x="183906" y="917060"/>
                  <a:pt x="119714" y="855638"/>
                  <a:pt x="72448" y="778020"/>
                </a:cubicBezTo>
                <a:cubicBezTo>
                  <a:pt x="25181" y="700401"/>
                  <a:pt x="1032" y="612508"/>
                  <a:pt x="0" y="514341"/>
                </a:cubicBezTo>
                <a:cubicBezTo>
                  <a:pt x="1032" y="415751"/>
                  <a:pt x="25181" y="327895"/>
                  <a:pt x="72448" y="250772"/>
                </a:cubicBezTo>
                <a:cubicBezTo>
                  <a:pt x="119714" y="173649"/>
                  <a:pt x="183906" y="112804"/>
                  <a:pt x="265023" y="68237"/>
                </a:cubicBezTo>
                <a:cubicBezTo>
                  <a:pt x="346140" y="23669"/>
                  <a:pt x="437991" y="924"/>
                  <a:pt x="540575" y="0"/>
                </a:cubicBezTo>
                <a:close/>
              </a:path>
            </a:pathLst>
          </a:custGeom>
          <a:effectLst>
            <a:outerShdw blurRad="469900" dist="38100" dir="5400000" algn="t" rotWithShape="0">
              <a:schemeClr val="accent1">
                <a:alpha val="24000"/>
              </a:schemeClr>
            </a:outerShdw>
          </a:effectLst>
        </p:spPr>
        <p:txBody>
          <a:bodyPr wrap="square">
            <a:noAutofit/>
          </a:bodyPr>
          <a:lstStyle>
            <a:lvl1pPr marL="0" indent="0">
              <a:buFont typeface="Arial" panose="020B0604020202020204" pitchFamily="34" charset="0"/>
              <a:buNone/>
              <a:defRPr sz="2000">
                <a:solidFill>
                  <a:schemeClr val="tx1">
                    <a:lumMod val="65000"/>
                    <a:lumOff val="35000"/>
                  </a:schemeClr>
                </a:solidFill>
              </a:defRPr>
            </a:lvl1pPr>
          </a:lstStyle>
          <a:p>
            <a:endParaRPr lang="id-ID"/>
          </a:p>
        </p:txBody>
      </p:sp>
    </p:spTree>
    <p:extLst>
      <p:ext uri="{BB962C8B-B14F-4D97-AF65-F5344CB8AC3E}">
        <p14:creationId xmlns:p14="http://schemas.microsoft.com/office/powerpoint/2010/main" val="49213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500"/>
                                  </p:stCondLst>
                                  <p:endCondLst>
                                    <p:cond evt="begin" delay="0">
                                      <p:tn val="5"/>
                                    </p:cond>
                                  </p:end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ppt_x"/>
                                          </p:val>
                                        </p:tav>
                                        <p:tav tm="100000">
                                          <p:val>
                                            <p:strVal val="#ppt_x"/>
                                          </p:val>
                                        </p:tav>
                                      </p:tavLst>
                                    </p:anim>
                                    <p:anim calcmode="lin" valueType="num">
                                      <p:cBhvr additive="base">
                                        <p:cTn id="8" dur="10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nodePh="1">
                                  <p:stCondLst>
                                    <p:cond delay="750"/>
                                  </p:stCondLst>
                                  <p:endCondLst>
                                    <p:cond evt="begin" delay="0">
                                      <p:tn val="9"/>
                                    </p:cond>
                                  </p:end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1+#ppt_w/2"/>
                                          </p:val>
                                        </p:tav>
                                        <p:tav tm="100000">
                                          <p:val>
                                            <p:strVal val="#ppt_x"/>
                                          </p:val>
                                        </p:tav>
                                      </p:tavLst>
                                    </p:anim>
                                    <p:anim calcmode="lin" valueType="num">
                                      <p:cBhvr additive="base">
                                        <p:cTn id="12"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23602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4" name="Рисунок 22">
            <a:extLst>
              <a:ext uri="{FF2B5EF4-FFF2-40B4-BE49-F238E27FC236}">
                <a16:creationId xmlns:a16="http://schemas.microsoft.com/office/drawing/2014/main" id="{92D6B4EA-5141-4C84-8E9F-EAFEDCEF4C79}"/>
              </a:ext>
            </a:extLst>
          </p:cNvPr>
          <p:cNvSpPr>
            <a:spLocks noGrp="1"/>
          </p:cNvSpPr>
          <p:nvPr>
            <p:ph type="pic" sz="quarter" idx="104" hasCustomPrompt="1"/>
          </p:nvPr>
        </p:nvSpPr>
        <p:spPr>
          <a:xfrm>
            <a:off x="632614" y="435755"/>
            <a:ext cx="3201788" cy="2539673"/>
          </a:xfrm>
          <a:custGeom>
            <a:avLst/>
            <a:gdLst>
              <a:gd name="connsiteX0" fmla="*/ 284480 w 897237"/>
              <a:gd name="connsiteY0" fmla="*/ 126982 h 711692"/>
              <a:gd name="connsiteX1" fmla="*/ 183091 w 897237"/>
              <a:gd name="connsiteY1" fmla="*/ 189982 h 711692"/>
              <a:gd name="connsiteX2" fmla="*/ 150607 w 897237"/>
              <a:gd name="connsiteY2" fmla="*/ 356338 h 711692"/>
              <a:gd name="connsiteX3" fmla="*/ 183091 w 897237"/>
              <a:gd name="connsiteY3" fmla="*/ 522695 h 711692"/>
              <a:gd name="connsiteX4" fmla="*/ 284480 w 897237"/>
              <a:gd name="connsiteY4" fmla="*/ 585694 h 711692"/>
              <a:gd name="connsiteX5" fmla="*/ 385869 w 897237"/>
              <a:gd name="connsiteY5" fmla="*/ 522695 h 711692"/>
              <a:gd name="connsiteX6" fmla="*/ 418352 w 897237"/>
              <a:gd name="connsiteY6" fmla="*/ 356338 h 711692"/>
              <a:gd name="connsiteX7" fmla="*/ 385869 w 897237"/>
              <a:gd name="connsiteY7" fmla="*/ 189982 h 711692"/>
              <a:gd name="connsiteX8" fmla="*/ 284480 w 897237"/>
              <a:gd name="connsiteY8" fmla="*/ 126982 h 711692"/>
              <a:gd name="connsiteX9" fmla="*/ 618664 w 897237"/>
              <a:gd name="connsiteY9" fmla="*/ 11813 h 711692"/>
              <a:gd name="connsiteX10" fmla="*/ 897237 w 897237"/>
              <a:gd name="connsiteY10" fmla="*/ 11813 h 711692"/>
              <a:gd name="connsiteX11" fmla="*/ 897237 w 897237"/>
              <a:gd name="connsiteY11" fmla="*/ 699879 h 711692"/>
              <a:gd name="connsiteX12" fmla="*/ 749583 w 897237"/>
              <a:gd name="connsiteY12" fmla="*/ 699879 h 711692"/>
              <a:gd name="connsiteX13" fmla="*/ 749583 w 897237"/>
              <a:gd name="connsiteY13" fmla="*/ 142733 h 711692"/>
              <a:gd name="connsiteX14" fmla="*/ 618664 w 897237"/>
              <a:gd name="connsiteY14" fmla="*/ 142733 h 711692"/>
              <a:gd name="connsiteX15" fmla="*/ 284480 w 897237"/>
              <a:gd name="connsiteY15" fmla="*/ 0 h 711692"/>
              <a:gd name="connsiteX16" fmla="*/ 498085 w 897237"/>
              <a:gd name="connsiteY16" fmla="*/ 96959 h 711692"/>
              <a:gd name="connsiteX17" fmla="*/ 568959 w 897237"/>
              <a:gd name="connsiteY17" fmla="*/ 355846 h 711692"/>
              <a:gd name="connsiteX18" fmla="*/ 498085 w 897237"/>
              <a:gd name="connsiteY18" fmla="*/ 614733 h 711692"/>
              <a:gd name="connsiteX19" fmla="*/ 284480 w 897237"/>
              <a:gd name="connsiteY19" fmla="*/ 711692 h 711692"/>
              <a:gd name="connsiteX20" fmla="*/ 70874 w 897237"/>
              <a:gd name="connsiteY20" fmla="*/ 614733 h 711692"/>
              <a:gd name="connsiteX21" fmla="*/ 0 w 897237"/>
              <a:gd name="connsiteY21" fmla="*/ 355846 h 711692"/>
              <a:gd name="connsiteX22" fmla="*/ 70874 w 897237"/>
              <a:gd name="connsiteY22" fmla="*/ 96959 h 711692"/>
              <a:gd name="connsiteX23" fmla="*/ 284480 w 897237"/>
              <a:gd name="connsiteY23" fmla="*/ 0 h 711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97237" h="711692">
                <a:moveTo>
                  <a:pt x="284480" y="126982"/>
                </a:moveTo>
                <a:cubicBezTo>
                  <a:pt x="238543" y="126982"/>
                  <a:pt x="204747" y="147982"/>
                  <a:pt x="183091" y="189982"/>
                </a:cubicBezTo>
                <a:cubicBezTo>
                  <a:pt x="161435" y="231981"/>
                  <a:pt x="150607" y="287433"/>
                  <a:pt x="150607" y="356338"/>
                </a:cubicBezTo>
                <a:cubicBezTo>
                  <a:pt x="150607" y="425243"/>
                  <a:pt x="161435" y="480696"/>
                  <a:pt x="183091" y="522695"/>
                </a:cubicBezTo>
                <a:cubicBezTo>
                  <a:pt x="204747" y="564694"/>
                  <a:pt x="238543" y="585694"/>
                  <a:pt x="284480" y="585694"/>
                </a:cubicBezTo>
                <a:cubicBezTo>
                  <a:pt x="330417" y="585694"/>
                  <a:pt x="364213" y="564694"/>
                  <a:pt x="385869" y="522695"/>
                </a:cubicBezTo>
                <a:cubicBezTo>
                  <a:pt x="407525" y="480696"/>
                  <a:pt x="418352" y="425243"/>
                  <a:pt x="418352" y="356338"/>
                </a:cubicBezTo>
                <a:cubicBezTo>
                  <a:pt x="418352" y="287433"/>
                  <a:pt x="407525" y="231981"/>
                  <a:pt x="385869" y="189982"/>
                </a:cubicBezTo>
                <a:cubicBezTo>
                  <a:pt x="364213" y="147982"/>
                  <a:pt x="330417" y="126982"/>
                  <a:pt x="284480" y="126982"/>
                </a:cubicBezTo>
                <a:close/>
                <a:moveTo>
                  <a:pt x="618664" y="11813"/>
                </a:moveTo>
                <a:lnTo>
                  <a:pt x="897237" y="11813"/>
                </a:lnTo>
                <a:lnTo>
                  <a:pt x="897237" y="699879"/>
                </a:lnTo>
                <a:lnTo>
                  <a:pt x="749583" y="699879"/>
                </a:lnTo>
                <a:lnTo>
                  <a:pt x="749583" y="142733"/>
                </a:lnTo>
                <a:lnTo>
                  <a:pt x="618664" y="142733"/>
                </a:lnTo>
                <a:close/>
                <a:moveTo>
                  <a:pt x="284480" y="0"/>
                </a:moveTo>
                <a:cubicBezTo>
                  <a:pt x="379634" y="0"/>
                  <a:pt x="450836" y="32320"/>
                  <a:pt x="498085" y="96959"/>
                </a:cubicBezTo>
                <a:cubicBezTo>
                  <a:pt x="545335" y="161599"/>
                  <a:pt x="568959" y="247895"/>
                  <a:pt x="568959" y="355846"/>
                </a:cubicBezTo>
                <a:cubicBezTo>
                  <a:pt x="568959" y="463797"/>
                  <a:pt x="545335" y="550093"/>
                  <a:pt x="498085" y="614733"/>
                </a:cubicBezTo>
                <a:cubicBezTo>
                  <a:pt x="450836" y="679373"/>
                  <a:pt x="379634" y="711692"/>
                  <a:pt x="284480" y="711692"/>
                </a:cubicBezTo>
                <a:cubicBezTo>
                  <a:pt x="189325" y="711692"/>
                  <a:pt x="118123" y="679373"/>
                  <a:pt x="70874" y="614733"/>
                </a:cubicBezTo>
                <a:cubicBezTo>
                  <a:pt x="23625" y="550093"/>
                  <a:pt x="0" y="463797"/>
                  <a:pt x="0" y="355846"/>
                </a:cubicBezTo>
                <a:cubicBezTo>
                  <a:pt x="0" y="247895"/>
                  <a:pt x="23625" y="161599"/>
                  <a:pt x="70874" y="96959"/>
                </a:cubicBezTo>
                <a:cubicBezTo>
                  <a:pt x="118123" y="32320"/>
                  <a:pt x="189325" y="0"/>
                  <a:pt x="284480" y="0"/>
                </a:cubicBezTo>
                <a:close/>
              </a:path>
            </a:pathLst>
          </a:custGeom>
          <a:noFill/>
          <a:effectLst>
            <a:outerShdw blurRad="431800" dist="38100" dir="5400000" algn="t" rotWithShape="0">
              <a:prstClr val="black">
                <a:alpha val="24000"/>
              </a:prstClr>
            </a:outerShdw>
          </a:effectLst>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 typeface="Arial" panose="020B0604020202020204" pitchFamily="34" charset="0"/>
              <a:buNone/>
              <a:tabLst/>
              <a:defRPr sz="2000">
                <a:solidFill>
                  <a:schemeClr val="tx1">
                    <a:lumMod val="65000"/>
                    <a:lumOff val="35000"/>
                  </a:schemeClr>
                </a:solidFill>
              </a:defRPr>
            </a:lvl1pPr>
          </a:lstStyle>
          <a:p>
            <a:r>
              <a:rPr lang="id-ID" dirty="0"/>
              <a:t>Picture</a:t>
            </a:r>
            <a:r>
              <a:rPr lang="en-US" dirty="0"/>
              <a:t>.</a:t>
            </a:r>
          </a:p>
        </p:txBody>
      </p:sp>
      <p:sp>
        <p:nvSpPr>
          <p:cNvPr id="6" name="Frame 5">
            <a:extLst>
              <a:ext uri="{FF2B5EF4-FFF2-40B4-BE49-F238E27FC236}">
                <a16:creationId xmlns:a16="http://schemas.microsoft.com/office/drawing/2014/main" id="{49D683F0-5575-42FB-9297-82A096FAC4BB}"/>
              </a:ext>
            </a:extLst>
          </p:cNvPr>
          <p:cNvSpPr/>
          <p:nvPr userDrawn="1"/>
        </p:nvSpPr>
        <p:spPr>
          <a:xfrm>
            <a:off x="1496611" y="1460089"/>
            <a:ext cx="3670475" cy="3893575"/>
          </a:xfrm>
          <a:prstGeom prst="frame">
            <a:avLst>
              <a:gd name="adj1" fmla="val 30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Tree>
    <p:extLst>
      <p:ext uri="{BB962C8B-B14F-4D97-AF65-F5344CB8AC3E}">
        <p14:creationId xmlns:p14="http://schemas.microsoft.com/office/powerpoint/2010/main" val="388041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Blank">
    <p:bg>
      <p:bgPr>
        <a:gradFill>
          <a:gsLst>
            <a:gs pos="0">
              <a:schemeClr val="accent1"/>
            </a:gs>
            <a:gs pos="100000">
              <a:schemeClr val="accent1">
                <a:lumMod val="75000"/>
              </a:schemeClr>
            </a:gs>
          </a:gsLst>
          <a:lin ang="0" scaled="1"/>
        </a:gra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314AB69-9DDD-43D4-B49E-57AD028365DC}"/>
              </a:ext>
            </a:extLst>
          </p:cNvPr>
          <p:cNvSpPr>
            <a:spLocks noGrp="1"/>
          </p:cNvSpPr>
          <p:nvPr>
            <p:ph type="pic" sz="quarter" idx="10"/>
          </p:nvPr>
        </p:nvSpPr>
        <p:spPr>
          <a:xfrm>
            <a:off x="7994935" y="1025053"/>
            <a:ext cx="4590734" cy="4590734"/>
          </a:xfrm>
          <a:custGeom>
            <a:avLst/>
            <a:gdLst>
              <a:gd name="connsiteX0" fmla="*/ 2295367 w 4590734"/>
              <a:gd name="connsiteY0" fmla="*/ 0 h 4590734"/>
              <a:gd name="connsiteX1" fmla="*/ 4590734 w 4590734"/>
              <a:gd name="connsiteY1" fmla="*/ 2295367 h 4590734"/>
              <a:gd name="connsiteX2" fmla="*/ 2295367 w 4590734"/>
              <a:gd name="connsiteY2" fmla="*/ 4590734 h 4590734"/>
              <a:gd name="connsiteX3" fmla="*/ 0 w 4590734"/>
              <a:gd name="connsiteY3" fmla="*/ 2295367 h 4590734"/>
              <a:gd name="connsiteX4" fmla="*/ 2295367 w 4590734"/>
              <a:gd name="connsiteY4" fmla="*/ 0 h 4590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0734" h="4590734">
                <a:moveTo>
                  <a:pt x="2295367" y="0"/>
                </a:moveTo>
                <a:cubicBezTo>
                  <a:pt x="3563063" y="0"/>
                  <a:pt x="4590734" y="1027671"/>
                  <a:pt x="4590734" y="2295367"/>
                </a:cubicBezTo>
                <a:cubicBezTo>
                  <a:pt x="4590734" y="3563063"/>
                  <a:pt x="3563063" y="4590734"/>
                  <a:pt x="2295367" y="4590734"/>
                </a:cubicBezTo>
                <a:cubicBezTo>
                  <a:pt x="1027671" y="4590734"/>
                  <a:pt x="0" y="3563063"/>
                  <a:pt x="0" y="2295367"/>
                </a:cubicBezTo>
                <a:cubicBezTo>
                  <a:pt x="0" y="1027671"/>
                  <a:pt x="1027671" y="0"/>
                  <a:pt x="2295367" y="0"/>
                </a:cubicBezTo>
                <a:close/>
              </a:path>
            </a:pathLst>
          </a:custGeom>
          <a:noFill/>
          <a:ln>
            <a:noFill/>
          </a:ln>
          <a:effectLst>
            <a:outerShdw blurRad="685800" dist="38100" dir="5400000" algn="t"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id-ID">
                <a:solidFill>
                  <a:schemeClr val="lt1"/>
                </a:solidFill>
              </a:defRPr>
            </a:lvl1pPr>
          </a:lstStyle>
          <a:p>
            <a:pPr marL="0" lvl="0" algn="ctr"/>
            <a:endParaRPr lang="id-ID"/>
          </a:p>
        </p:txBody>
      </p:sp>
      <p:grpSp>
        <p:nvGrpSpPr>
          <p:cNvPr id="3" name="Group 2">
            <a:extLst>
              <a:ext uri="{FF2B5EF4-FFF2-40B4-BE49-F238E27FC236}">
                <a16:creationId xmlns:a16="http://schemas.microsoft.com/office/drawing/2014/main" id="{5D8D8378-8DE5-4C46-B080-3CA3D7424B38}"/>
              </a:ext>
            </a:extLst>
          </p:cNvPr>
          <p:cNvGrpSpPr/>
          <p:nvPr userDrawn="1"/>
        </p:nvGrpSpPr>
        <p:grpSpPr>
          <a:xfrm>
            <a:off x="11068868" y="6447037"/>
            <a:ext cx="909520" cy="197589"/>
            <a:chOff x="9475619" y="5793834"/>
            <a:chExt cx="648944" cy="140980"/>
          </a:xfrm>
          <a:solidFill>
            <a:schemeClr val="bg1">
              <a:lumMod val="65000"/>
            </a:schemeClr>
          </a:solidFill>
        </p:grpSpPr>
        <p:sp>
          <p:nvSpPr>
            <p:cNvPr id="4" name="Freeform 74">
              <a:extLst>
                <a:ext uri="{FF2B5EF4-FFF2-40B4-BE49-F238E27FC236}">
                  <a16:creationId xmlns:a16="http://schemas.microsoft.com/office/drawing/2014/main" id="{93D2BC08-5536-4A69-AD79-F746F74FB87C}"/>
                </a:ext>
              </a:extLst>
            </p:cNvPr>
            <p:cNvSpPr>
              <a:spLocks noChangeArrowheads="1"/>
            </p:cNvSpPr>
            <p:nvPr userDrawn="1"/>
          </p:nvSpPr>
          <p:spPr bwMode="auto">
            <a:xfrm>
              <a:off x="9987197" y="5796545"/>
              <a:ext cx="137366" cy="135558"/>
            </a:xfrm>
            <a:custGeom>
              <a:avLst/>
              <a:gdLst>
                <a:gd name="T0" fmla="*/ 14641 w 445"/>
                <a:gd name="T1" fmla="*/ 58439 h 436"/>
                <a:gd name="T2" fmla="*/ 14641 w 445"/>
                <a:gd name="T3" fmla="*/ 58439 h 436"/>
                <a:gd name="T4" fmla="*/ 33619 w 445"/>
                <a:gd name="T5" fmla="*/ 101585 h 436"/>
                <a:gd name="T6" fmla="*/ 62901 w 445"/>
                <a:gd name="T7" fmla="*/ 111416 h 436"/>
                <a:gd name="T8" fmla="*/ 67781 w 445"/>
                <a:gd name="T9" fmla="*/ 111416 h 436"/>
                <a:gd name="T10" fmla="*/ 72661 w 445"/>
                <a:gd name="T11" fmla="*/ 135447 h 436"/>
                <a:gd name="T12" fmla="*/ 72661 w 445"/>
                <a:gd name="T13" fmla="*/ 135447 h 436"/>
                <a:gd name="T14" fmla="*/ 0 w 445"/>
                <a:gd name="T15" fmla="*/ 188425 h 436"/>
                <a:gd name="T16" fmla="*/ 62901 w 445"/>
                <a:gd name="T17" fmla="*/ 237579 h 436"/>
                <a:gd name="T18" fmla="*/ 62901 w 445"/>
                <a:gd name="T19" fmla="*/ 237579 h 436"/>
                <a:gd name="T20" fmla="*/ 67781 w 445"/>
                <a:gd name="T21" fmla="*/ 237579 h 436"/>
                <a:gd name="T22" fmla="*/ 106280 w 445"/>
                <a:gd name="T23" fmla="*/ 227748 h 436"/>
                <a:gd name="T24" fmla="*/ 135020 w 445"/>
                <a:gd name="T25" fmla="*/ 174771 h 436"/>
                <a:gd name="T26" fmla="*/ 111161 w 445"/>
                <a:gd name="T27" fmla="*/ 125616 h 436"/>
                <a:gd name="T28" fmla="*/ 96520 w 445"/>
                <a:gd name="T29" fmla="*/ 111416 h 436"/>
                <a:gd name="T30" fmla="*/ 106280 w 445"/>
                <a:gd name="T31" fmla="*/ 96670 h 436"/>
                <a:gd name="T32" fmla="*/ 125259 w 445"/>
                <a:gd name="T33" fmla="*/ 53524 h 436"/>
                <a:gd name="T34" fmla="*/ 106280 w 445"/>
                <a:gd name="T35" fmla="*/ 9831 h 436"/>
                <a:gd name="T36" fmla="*/ 115499 w 445"/>
                <a:gd name="T37" fmla="*/ 9831 h 436"/>
                <a:gd name="T38" fmla="*/ 135020 w 445"/>
                <a:gd name="T39" fmla="*/ 0 h 436"/>
                <a:gd name="T40" fmla="*/ 135020 w 445"/>
                <a:gd name="T41" fmla="*/ 0 h 436"/>
                <a:gd name="T42" fmla="*/ 77541 w 445"/>
                <a:gd name="T43" fmla="*/ 0 h 436"/>
                <a:gd name="T44" fmla="*/ 14641 w 445"/>
                <a:gd name="T45" fmla="*/ 58439 h 436"/>
                <a:gd name="T46" fmla="*/ 111161 w 445"/>
                <a:gd name="T47" fmla="*/ 179140 h 436"/>
                <a:gd name="T48" fmla="*/ 111161 w 445"/>
                <a:gd name="T49" fmla="*/ 179140 h 436"/>
                <a:gd name="T50" fmla="*/ 72661 w 445"/>
                <a:gd name="T51" fmla="*/ 213002 h 436"/>
                <a:gd name="T52" fmla="*/ 29281 w 445"/>
                <a:gd name="T53" fmla="*/ 188425 h 436"/>
                <a:gd name="T54" fmla="*/ 38500 w 445"/>
                <a:gd name="T55" fmla="*/ 159478 h 436"/>
                <a:gd name="T56" fmla="*/ 67781 w 445"/>
                <a:gd name="T57" fmla="*/ 150194 h 436"/>
                <a:gd name="T58" fmla="*/ 72661 w 445"/>
                <a:gd name="T59" fmla="*/ 150194 h 436"/>
                <a:gd name="T60" fmla="*/ 111161 w 445"/>
                <a:gd name="T61" fmla="*/ 179140 h 436"/>
                <a:gd name="T62" fmla="*/ 96520 w 445"/>
                <a:gd name="T63" fmla="*/ 43693 h 436"/>
                <a:gd name="T64" fmla="*/ 96520 w 445"/>
                <a:gd name="T65" fmla="*/ 43693 h 436"/>
                <a:gd name="T66" fmla="*/ 77541 w 445"/>
                <a:gd name="T67" fmla="*/ 92301 h 436"/>
                <a:gd name="T68" fmla="*/ 72661 w 445"/>
                <a:gd name="T69" fmla="*/ 92301 h 436"/>
                <a:gd name="T70" fmla="*/ 43922 w 445"/>
                <a:gd name="T71" fmla="*/ 63354 h 436"/>
                <a:gd name="T72" fmla="*/ 43922 w 445"/>
                <a:gd name="T73" fmla="*/ 33862 h 436"/>
                <a:gd name="T74" fmla="*/ 58020 w 445"/>
                <a:gd name="T75" fmla="*/ 14200 h 436"/>
                <a:gd name="T76" fmla="*/ 62901 w 445"/>
                <a:gd name="T77" fmla="*/ 14200 h 436"/>
                <a:gd name="T78" fmla="*/ 96520 w 445"/>
                <a:gd name="T79" fmla="*/ 43693 h 436"/>
                <a:gd name="T80" fmla="*/ 202258 w 445"/>
                <a:gd name="T81" fmla="*/ 92301 h 436"/>
                <a:gd name="T82" fmla="*/ 202258 w 445"/>
                <a:gd name="T83" fmla="*/ 92301 h 436"/>
                <a:gd name="T84" fmla="*/ 202258 w 445"/>
                <a:gd name="T85" fmla="*/ 53524 h 436"/>
                <a:gd name="T86" fmla="*/ 172977 w 445"/>
                <a:gd name="T87" fmla="*/ 53524 h 436"/>
                <a:gd name="T88" fmla="*/ 172977 w 445"/>
                <a:gd name="T89" fmla="*/ 92301 h 436"/>
                <a:gd name="T90" fmla="*/ 135020 w 445"/>
                <a:gd name="T91" fmla="*/ 92301 h 436"/>
                <a:gd name="T92" fmla="*/ 135020 w 445"/>
                <a:gd name="T93" fmla="*/ 116332 h 436"/>
                <a:gd name="T94" fmla="*/ 172977 w 445"/>
                <a:gd name="T95" fmla="*/ 116332 h 436"/>
                <a:gd name="T96" fmla="*/ 172977 w 445"/>
                <a:gd name="T97" fmla="*/ 159478 h 436"/>
                <a:gd name="T98" fmla="*/ 202258 w 445"/>
                <a:gd name="T99" fmla="*/ 159478 h 436"/>
                <a:gd name="T100" fmla="*/ 202258 w 445"/>
                <a:gd name="T101" fmla="*/ 116332 h 436"/>
                <a:gd name="T102" fmla="*/ 240758 w 445"/>
                <a:gd name="T103" fmla="*/ 116332 h 436"/>
                <a:gd name="T104" fmla="*/ 240758 w 445"/>
                <a:gd name="T105" fmla="*/ 92301 h 436"/>
                <a:gd name="T106" fmla="*/ 202258 w 445"/>
                <a:gd name="T107" fmla="*/ 92301 h 4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45" h="436">
                  <a:moveTo>
                    <a:pt x="27" y="107"/>
                  </a:moveTo>
                  <a:lnTo>
                    <a:pt x="27" y="107"/>
                  </a:lnTo>
                  <a:cubicBezTo>
                    <a:pt x="27" y="142"/>
                    <a:pt x="36" y="169"/>
                    <a:pt x="62" y="186"/>
                  </a:cubicBezTo>
                  <a:cubicBezTo>
                    <a:pt x="81" y="195"/>
                    <a:pt x="107" y="204"/>
                    <a:pt x="116" y="204"/>
                  </a:cubicBezTo>
                  <a:lnTo>
                    <a:pt x="125" y="204"/>
                  </a:lnTo>
                  <a:cubicBezTo>
                    <a:pt x="125" y="204"/>
                    <a:pt x="116" y="222"/>
                    <a:pt x="134" y="248"/>
                  </a:cubicBezTo>
                  <a:cubicBezTo>
                    <a:pt x="107" y="248"/>
                    <a:pt x="0" y="257"/>
                    <a:pt x="0" y="345"/>
                  </a:cubicBezTo>
                  <a:cubicBezTo>
                    <a:pt x="0" y="435"/>
                    <a:pt x="98" y="435"/>
                    <a:pt x="116" y="435"/>
                  </a:cubicBezTo>
                  <a:cubicBezTo>
                    <a:pt x="116" y="435"/>
                    <a:pt x="116" y="435"/>
                    <a:pt x="125" y="435"/>
                  </a:cubicBezTo>
                  <a:cubicBezTo>
                    <a:pt x="134" y="435"/>
                    <a:pt x="169" y="435"/>
                    <a:pt x="196" y="417"/>
                  </a:cubicBezTo>
                  <a:cubicBezTo>
                    <a:pt x="231" y="399"/>
                    <a:pt x="249" y="364"/>
                    <a:pt x="249" y="320"/>
                  </a:cubicBezTo>
                  <a:cubicBezTo>
                    <a:pt x="249" y="275"/>
                    <a:pt x="222" y="248"/>
                    <a:pt x="205" y="230"/>
                  </a:cubicBezTo>
                  <a:cubicBezTo>
                    <a:pt x="187" y="222"/>
                    <a:pt x="178" y="213"/>
                    <a:pt x="178" y="204"/>
                  </a:cubicBezTo>
                  <a:cubicBezTo>
                    <a:pt x="178" y="195"/>
                    <a:pt x="187" y="186"/>
                    <a:pt x="196" y="177"/>
                  </a:cubicBezTo>
                  <a:cubicBezTo>
                    <a:pt x="213" y="160"/>
                    <a:pt x="231" y="142"/>
                    <a:pt x="231" y="98"/>
                  </a:cubicBezTo>
                  <a:cubicBezTo>
                    <a:pt x="231" y="62"/>
                    <a:pt x="222" y="36"/>
                    <a:pt x="196" y="18"/>
                  </a:cubicBezTo>
                  <a:lnTo>
                    <a:pt x="213" y="18"/>
                  </a:lnTo>
                  <a:cubicBezTo>
                    <a:pt x="231" y="18"/>
                    <a:pt x="249" y="9"/>
                    <a:pt x="249" y="0"/>
                  </a:cubicBezTo>
                  <a:cubicBezTo>
                    <a:pt x="143" y="0"/>
                    <a:pt x="143" y="0"/>
                    <a:pt x="143" y="0"/>
                  </a:cubicBezTo>
                  <a:cubicBezTo>
                    <a:pt x="134" y="0"/>
                    <a:pt x="27" y="0"/>
                    <a:pt x="27" y="107"/>
                  </a:cubicBezTo>
                  <a:close/>
                  <a:moveTo>
                    <a:pt x="205" y="328"/>
                  </a:moveTo>
                  <a:lnTo>
                    <a:pt x="205" y="328"/>
                  </a:lnTo>
                  <a:cubicBezTo>
                    <a:pt x="213" y="364"/>
                    <a:pt x="178" y="390"/>
                    <a:pt x="134" y="390"/>
                  </a:cubicBezTo>
                  <a:cubicBezTo>
                    <a:pt x="90" y="399"/>
                    <a:pt x="54" y="381"/>
                    <a:pt x="54" y="345"/>
                  </a:cubicBezTo>
                  <a:cubicBezTo>
                    <a:pt x="45" y="328"/>
                    <a:pt x="54" y="310"/>
                    <a:pt x="71" y="292"/>
                  </a:cubicBezTo>
                  <a:cubicBezTo>
                    <a:pt x="90" y="283"/>
                    <a:pt x="107" y="275"/>
                    <a:pt x="125" y="275"/>
                  </a:cubicBezTo>
                  <a:cubicBezTo>
                    <a:pt x="134" y="275"/>
                    <a:pt x="134" y="275"/>
                    <a:pt x="134" y="275"/>
                  </a:cubicBezTo>
                  <a:cubicBezTo>
                    <a:pt x="178" y="275"/>
                    <a:pt x="205" y="301"/>
                    <a:pt x="205" y="328"/>
                  </a:cubicBezTo>
                  <a:close/>
                  <a:moveTo>
                    <a:pt x="178" y="80"/>
                  </a:moveTo>
                  <a:lnTo>
                    <a:pt x="178" y="80"/>
                  </a:lnTo>
                  <a:cubicBezTo>
                    <a:pt x="187" y="124"/>
                    <a:pt x="169" y="160"/>
                    <a:pt x="143" y="169"/>
                  </a:cubicBezTo>
                  <a:cubicBezTo>
                    <a:pt x="143" y="169"/>
                    <a:pt x="143" y="169"/>
                    <a:pt x="134" y="169"/>
                  </a:cubicBezTo>
                  <a:cubicBezTo>
                    <a:pt x="107" y="169"/>
                    <a:pt x="90" y="151"/>
                    <a:pt x="81" y="116"/>
                  </a:cubicBezTo>
                  <a:cubicBezTo>
                    <a:pt x="71" y="98"/>
                    <a:pt x="71" y="80"/>
                    <a:pt x="81" y="62"/>
                  </a:cubicBezTo>
                  <a:cubicBezTo>
                    <a:pt x="81" y="45"/>
                    <a:pt x="98" y="36"/>
                    <a:pt x="107" y="26"/>
                  </a:cubicBezTo>
                  <a:lnTo>
                    <a:pt x="116" y="26"/>
                  </a:lnTo>
                  <a:cubicBezTo>
                    <a:pt x="151" y="26"/>
                    <a:pt x="169" y="45"/>
                    <a:pt x="178" y="80"/>
                  </a:cubicBezTo>
                  <a:close/>
                  <a:moveTo>
                    <a:pt x="373" y="169"/>
                  </a:moveTo>
                  <a:lnTo>
                    <a:pt x="373" y="169"/>
                  </a:lnTo>
                  <a:cubicBezTo>
                    <a:pt x="373" y="98"/>
                    <a:pt x="373" y="98"/>
                    <a:pt x="373" y="98"/>
                  </a:cubicBezTo>
                  <a:cubicBezTo>
                    <a:pt x="319" y="98"/>
                    <a:pt x="319" y="98"/>
                    <a:pt x="319" y="98"/>
                  </a:cubicBezTo>
                  <a:cubicBezTo>
                    <a:pt x="319" y="169"/>
                    <a:pt x="319" y="169"/>
                    <a:pt x="319" y="169"/>
                  </a:cubicBezTo>
                  <a:cubicBezTo>
                    <a:pt x="249" y="169"/>
                    <a:pt x="249" y="169"/>
                    <a:pt x="249" y="169"/>
                  </a:cubicBezTo>
                  <a:cubicBezTo>
                    <a:pt x="249" y="213"/>
                    <a:pt x="249" y="213"/>
                    <a:pt x="249" y="213"/>
                  </a:cubicBezTo>
                  <a:cubicBezTo>
                    <a:pt x="319" y="213"/>
                    <a:pt x="319" y="213"/>
                    <a:pt x="319" y="213"/>
                  </a:cubicBezTo>
                  <a:cubicBezTo>
                    <a:pt x="319" y="292"/>
                    <a:pt x="319" y="292"/>
                    <a:pt x="319" y="292"/>
                  </a:cubicBezTo>
                  <a:cubicBezTo>
                    <a:pt x="373" y="292"/>
                    <a:pt x="373" y="292"/>
                    <a:pt x="373" y="292"/>
                  </a:cubicBezTo>
                  <a:cubicBezTo>
                    <a:pt x="373" y="213"/>
                    <a:pt x="373" y="213"/>
                    <a:pt x="373" y="213"/>
                  </a:cubicBezTo>
                  <a:cubicBezTo>
                    <a:pt x="444" y="213"/>
                    <a:pt x="444" y="213"/>
                    <a:pt x="444" y="213"/>
                  </a:cubicBezTo>
                  <a:cubicBezTo>
                    <a:pt x="444" y="169"/>
                    <a:pt x="444" y="169"/>
                    <a:pt x="444" y="169"/>
                  </a:cubicBezTo>
                  <a:lnTo>
                    <a:pt x="373" y="169"/>
                  </a:lnTo>
                  <a:close/>
                </a:path>
              </a:pathLst>
            </a:custGeom>
            <a:grpFill/>
            <a:ln>
              <a:noFill/>
            </a:ln>
            <a:effectLst/>
          </p:spPr>
          <p:txBody>
            <a:bodyPr wrap="none" lIns="34290" tIns="17145" rIns="34290" bIns="17145" anchor="ctr"/>
            <a:lstStyle/>
            <a:p>
              <a:endParaRPr lang="en-US" dirty="0">
                <a:solidFill>
                  <a:schemeClr val="bg1">
                    <a:lumMod val="85000"/>
                  </a:schemeClr>
                </a:solidFill>
              </a:endParaRPr>
            </a:p>
          </p:txBody>
        </p:sp>
        <p:sp>
          <p:nvSpPr>
            <p:cNvPr id="5" name="Freeform 75">
              <a:extLst>
                <a:ext uri="{FF2B5EF4-FFF2-40B4-BE49-F238E27FC236}">
                  <a16:creationId xmlns:a16="http://schemas.microsoft.com/office/drawing/2014/main" id="{13540B0D-2E02-489E-A140-EC987CECCEBE}"/>
                </a:ext>
              </a:extLst>
            </p:cNvPr>
            <p:cNvSpPr>
              <a:spLocks noChangeArrowheads="1"/>
            </p:cNvSpPr>
            <p:nvPr userDrawn="1"/>
          </p:nvSpPr>
          <p:spPr bwMode="auto">
            <a:xfrm>
              <a:off x="9475619" y="5793834"/>
              <a:ext cx="75912" cy="140980"/>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grpFill/>
            <a:ln>
              <a:noFill/>
            </a:ln>
            <a:effectLst/>
          </p:spPr>
          <p:txBody>
            <a:bodyPr wrap="none" lIns="34290" tIns="17145" rIns="34290" bIns="17145" anchor="ctr"/>
            <a:lstStyle/>
            <a:p>
              <a:endParaRPr lang="en-US" dirty="0">
                <a:solidFill>
                  <a:schemeClr val="bg1">
                    <a:lumMod val="85000"/>
                  </a:schemeClr>
                </a:solidFill>
              </a:endParaRPr>
            </a:p>
          </p:txBody>
        </p:sp>
        <p:sp>
          <p:nvSpPr>
            <p:cNvPr id="6" name="Freeform 85">
              <a:extLst>
                <a:ext uri="{FF2B5EF4-FFF2-40B4-BE49-F238E27FC236}">
                  <a16:creationId xmlns:a16="http://schemas.microsoft.com/office/drawing/2014/main" id="{74B85864-69EC-45A3-8F3E-84C35331EA73}"/>
                </a:ext>
              </a:extLst>
            </p:cNvPr>
            <p:cNvSpPr>
              <a:spLocks noChangeArrowheads="1"/>
            </p:cNvSpPr>
            <p:nvPr userDrawn="1"/>
          </p:nvSpPr>
          <p:spPr bwMode="auto">
            <a:xfrm>
              <a:off x="9697970" y="5806938"/>
              <a:ext cx="142788" cy="114772"/>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grpFill/>
            <a:ln>
              <a:noFill/>
            </a:ln>
            <a:effectLst/>
          </p:spPr>
          <p:txBody>
            <a:bodyPr wrap="none" lIns="34290" tIns="17145" rIns="34290" bIns="17145" anchor="ctr"/>
            <a:lstStyle/>
            <a:p>
              <a:endParaRPr lang="en-US" dirty="0">
                <a:solidFill>
                  <a:schemeClr val="bg1">
                    <a:lumMod val="85000"/>
                  </a:schemeClr>
                </a:solidFill>
              </a:endParaRPr>
            </a:p>
          </p:txBody>
        </p:sp>
      </p:grpSp>
      <p:cxnSp>
        <p:nvCxnSpPr>
          <p:cNvPr id="7" name="Straight Connector 6">
            <a:extLst>
              <a:ext uri="{FF2B5EF4-FFF2-40B4-BE49-F238E27FC236}">
                <a16:creationId xmlns:a16="http://schemas.microsoft.com/office/drawing/2014/main" id="{05C3A4E1-1042-4908-91F3-4DA52EB8199C}"/>
              </a:ext>
            </a:extLst>
          </p:cNvPr>
          <p:cNvCxnSpPr/>
          <p:nvPr userDrawn="1"/>
        </p:nvCxnSpPr>
        <p:spPr>
          <a:xfrm>
            <a:off x="0" y="201630"/>
            <a:ext cx="7162800" cy="0"/>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A4F865C1-9CC4-47E4-8CA1-BCDF4096308A}"/>
              </a:ext>
            </a:extLst>
          </p:cNvPr>
          <p:cNvGrpSpPr/>
          <p:nvPr userDrawn="1"/>
        </p:nvGrpSpPr>
        <p:grpSpPr>
          <a:xfrm>
            <a:off x="4903339" y="6217646"/>
            <a:ext cx="7256912" cy="94112"/>
            <a:chOff x="4903339" y="6318804"/>
            <a:chExt cx="7256912" cy="94112"/>
          </a:xfrm>
        </p:grpSpPr>
        <p:cxnSp>
          <p:nvCxnSpPr>
            <p:cNvPr id="9" name="Straight Connector 8">
              <a:extLst>
                <a:ext uri="{FF2B5EF4-FFF2-40B4-BE49-F238E27FC236}">
                  <a16:creationId xmlns:a16="http://schemas.microsoft.com/office/drawing/2014/main" id="{95170DA5-E18A-459A-9CF7-605AB05799D0}"/>
                </a:ext>
              </a:extLst>
            </p:cNvPr>
            <p:cNvCxnSpPr/>
            <p:nvPr userDrawn="1"/>
          </p:nvCxnSpPr>
          <p:spPr>
            <a:xfrm>
              <a:off x="4997451" y="6365860"/>
              <a:ext cx="7162800" cy="0"/>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CACA7AF-8EC2-4CF1-869D-E3517E477A0E}"/>
                </a:ext>
              </a:extLst>
            </p:cNvPr>
            <p:cNvSpPr/>
            <p:nvPr userDrawn="1"/>
          </p:nvSpPr>
          <p:spPr>
            <a:xfrm>
              <a:off x="4903339" y="6318804"/>
              <a:ext cx="94112" cy="941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2" name="Oval 11">
              <a:extLst>
                <a:ext uri="{FF2B5EF4-FFF2-40B4-BE49-F238E27FC236}">
                  <a16:creationId xmlns:a16="http://schemas.microsoft.com/office/drawing/2014/main" id="{47CC73D8-C5C0-456D-B6AF-47FA84A43BEA}"/>
                </a:ext>
              </a:extLst>
            </p:cNvPr>
            <p:cNvSpPr/>
            <p:nvPr userDrawn="1"/>
          </p:nvSpPr>
          <p:spPr>
            <a:xfrm>
              <a:off x="5110984" y="6318804"/>
              <a:ext cx="94112" cy="941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3" name="Oval 12">
              <a:extLst>
                <a:ext uri="{FF2B5EF4-FFF2-40B4-BE49-F238E27FC236}">
                  <a16:creationId xmlns:a16="http://schemas.microsoft.com/office/drawing/2014/main" id="{23BA442D-6593-49D5-A952-9F654D933765}"/>
                </a:ext>
              </a:extLst>
            </p:cNvPr>
            <p:cNvSpPr/>
            <p:nvPr userDrawn="1"/>
          </p:nvSpPr>
          <p:spPr>
            <a:xfrm>
              <a:off x="5318629" y="6318804"/>
              <a:ext cx="94112" cy="941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4" name="Oval 13">
              <a:extLst>
                <a:ext uri="{FF2B5EF4-FFF2-40B4-BE49-F238E27FC236}">
                  <a16:creationId xmlns:a16="http://schemas.microsoft.com/office/drawing/2014/main" id="{2229C0E4-5B2A-4629-945F-D5BA6EB8E252}"/>
                </a:ext>
              </a:extLst>
            </p:cNvPr>
            <p:cNvSpPr/>
            <p:nvPr userDrawn="1"/>
          </p:nvSpPr>
          <p:spPr>
            <a:xfrm>
              <a:off x="5526274" y="6318804"/>
              <a:ext cx="94112" cy="941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5" name="Oval 14">
              <a:extLst>
                <a:ext uri="{FF2B5EF4-FFF2-40B4-BE49-F238E27FC236}">
                  <a16:creationId xmlns:a16="http://schemas.microsoft.com/office/drawing/2014/main" id="{B5F3FB0E-55B4-43EC-8F90-421D72430183}"/>
                </a:ext>
              </a:extLst>
            </p:cNvPr>
            <p:cNvSpPr/>
            <p:nvPr userDrawn="1"/>
          </p:nvSpPr>
          <p:spPr>
            <a:xfrm>
              <a:off x="5733919" y="6318804"/>
              <a:ext cx="94112" cy="941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6" name="Oval 15">
              <a:extLst>
                <a:ext uri="{FF2B5EF4-FFF2-40B4-BE49-F238E27FC236}">
                  <a16:creationId xmlns:a16="http://schemas.microsoft.com/office/drawing/2014/main" id="{AB5BAF8B-5901-4F02-8A3E-835435F823F3}"/>
                </a:ext>
              </a:extLst>
            </p:cNvPr>
            <p:cNvSpPr/>
            <p:nvPr userDrawn="1"/>
          </p:nvSpPr>
          <p:spPr>
            <a:xfrm>
              <a:off x="5941563" y="6318804"/>
              <a:ext cx="94112" cy="941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sp>
        <p:nvSpPr>
          <p:cNvPr id="17" name="TextBox 16">
            <a:extLst>
              <a:ext uri="{FF2B5EF4-FFF2-40B4-BE49-F238E27FC236}">
                <a16:creationId xmlns:a16="http://schemas.microsoft.com/office/drawing/2014/main" id="{4552D9ED-F9E4-40EC-AB47-43FA56119614}"/>
              </a:ext>
            </a:extLst>
          </p:cNvPr>
          <p:cNvSpPr txBox="1"/>
          <p:nvPr userDrawn="1"/>
        </p:nvSpPr>
        <p:spPr>
          <a:xfrm rot="16200000">
            <a:off x="-1090434" y="3302043"/>
            <a:ext cx="3084284" cy="253916"/>
          </a:xfrm>
          <a:prstGeom prst="rect">
            <a:avLst/>
          </a:prstGeom>
          <a:noFill/>
        </p:spPr>
        <p:txBody>
          <a:bodyPr wrap="square" rtlCol="0">
            <a:spAutoFit/>
          </a:bodyPr>
          <a:lstStyle/>
          <a:p>
            <a:pPr algn="ctr"/>
            <a:r>
              <a:rPr lang="id-ID" sz="1000" strike="noStrike" spc="600" dirty="0">
                <a:solidFill>
                  <a:schemeClr val="bg1"/>
                </a:solidFill>
                <a:latin typeface="Montserrat Light" panose="00000400000000000000" pitchFamily="50" charset="0"/>
                <a:ea typeface="Roboto Condensed" panose="02000000000000000000" pitchFamily="2" charset="0"/>
                <a:cs typeface="Segoe UI" panose="020B0502040204020203" pitchFamily="34" charset="0"/>
              </a:rPr>
              <a:t>WWW.WEBSITE.COM</a:t>
            </a:r>
          </a:p>
        </p:txBody>
      </p:sp>
      <p:grpSp>
        <p:nvGrpSpPr>
          <p:cNvPr id="18" name="Group 17">
            <a:extLst>
              <a:ext uri="{FF2B5EF4-FFF2-40B4-BE49-F238E27FC236}">
                <a16:creationId xmlns:a16="http://schemas.microsoft.com/office/drawing/2014/main" id="{2E8CCC42-9351-4788-BC2D-38888B73E39A}"/>
              </a:ext>
            </a:extLst>
          </p:cNvPr>
          <p:cNvGrpSpPr/>
          <p:nvPr userDrawn="1"/>
        </p:nvGrpSpPr>
        <p:grpSpPr>
          <a:xfrm>
            <a:off x="2759845" y="6137744"/>
            <a:ext cx="2017159" cy="253916"/>
            <a:chOff x="1021995" y="9934119"/>
            <a:chExt cx="3227455" cy="406266"/>
          </a:xfrm>
        </p:grpSpPr>
        <p:sp>
          <p:nvSpPr>
            <p:cNvPr id="19" name="Freeform 62">
              <a:extLst>
                <a:ext uri="{FF2B5EF4-FFF2-40B4-BE49-F238E27FC236}">
                  <a16:creationId xmlns:a16="http://schemas.microsoft.com/office/drawing/2014/main" id="{7E1D2981-2DE3-4780-BDD1-71955EC6B395}"/>
                </a:ext>
              </a:extLst>
            </p:cNvPr>
            <p:cNvSpPr>
              <a:spLocks noEditPoints="1"/>
            </p:cNvSpPr>
            <p:nvPr/>
          </p:nvSpPr>
          <p:spPr bwMode="auto">
            <a:xfrm>
              <a:off x="1021995" y="10029143"/>
              <a:ext cx="219920" cy="216219"/>
            </a:xfrm>
            <a:custGeom>
              <a:avLst/>
              <a:gdLst>
                <a:gd name="T0" fmla="*/ 92739 w 55"/>
                <a:gd name="T1" fmla="*/ 185737 h 54"/>
                <a:gd name="T2" fmla="*/ 0 w 55"/>
                <a:gd name="T3" fmla="*/ 92869 h 54"/>
                <a:gd name="T4" fmla="*/ 92739 w 55"/>
                <a:gd name="T5" fmla="*/ 0 h 54"/>
                <a:gd name="T6" fmla="*/ 188913 w 55"/>
                <a:gd name="T7" fmla="*/ 92869 h 54"/>
                <a:gd name="T8" fmla="*/ 92739 w 55"/>
                <a:gd name="T9" fmla="*/ 185737 h 54"/>
                <a:gd name="T10" fmla="*/ 13739 w 55"/>
                <a:gd name="T11" fmla="*/ 92869 h 54"/>
                <a:gd name="T12" fmla="*/ 92739 w 55"/>
                <a:gd name="T13" fmla="*/ 171979 h 54"/>
                <a:gd name="T14" fmla="*/ 171739 w 55"/>
                <a:gd name="T15" fmla="*/ 92869 h 54"/>
                <a:gd name="T16" fmla="*/ 92739 w 55"/>
                <a:gd name="T17" fmla="*/ 13758 h 54"/>
                <a:gd name="T18" fmla="*/ 13739 w 55"/>
                <a:gd name="T19" fmla="*/ 92869 h 54"/>
                <a:gd name="T20" fmla="*/ 140826 w 55"/>
                <a:gd name="T21" fmla="*/ 127264 h 54"/>
                <a:gd name="T22" fmla="*/ 96174 w 55"/>
                <a:gd name="T23" fmla="*/ 151341 h 54"/>
                <a:gd name="T24" fmla="*/ 37783 w 55"/>
                <a:gd name="T25" fmla="*/ 92869 h 54"/>
                <a:gd name="T26" fmla="*/ 96174 w 55"/>
                <a:gd name="T27" fmla="*/ 34396 h 54"/>
                <a:gd name="T28" fmla="*/ 137391 w 55"/>
                <a:gd name="T29" fmla="*/ 58473 h 54"/>
                <a:gd name="T30" fmla="*/ 137391 w 55"/>
                <a:gd name="T31" fmla="*/ 72231 h 54"/>
                <a:gd name="T32" fmla="*/ 137391 w 55"/>
                <a:gd name="T33" fmla="*/ 72231 h 54"/>
                <a:gd name="T34" fmla="*/ 123652 w 55"/>
                <a:gd name="T35" fmla="*/ 72231 h 54"/>
                <a:gd name="T36" fmla="*/ 120217 w 55"/>
                <a:gd name="T37" fmla="*/ 72231 h 54"/>
                <a:gd name="T38" fmla="*/ 120217 w 55"/>
                <a:gd name="T39" fmla="*/ 61912 h 54"/>
                <a:gd name="T40" fmla="*/ 96174 w 55"/>
                <a:gd name="T41" fmla="*/ 51594 h 54"/>
                <a:gd name="T42" fmla="*/ 54957 w 55"/>
                <a:gd name="T43" fmla="*/ 92869 h 54"/>
                <a:gd name="T44" fmla="*/ 96174 w 55"/>
                <a:gd name="T45" fmla="*/ 134143 h 54"/>
                <a:gd name="T46" fmla="*/ 120217 w 55"/>
                <a:gd name="T47" fmla="*/ 123825 h 54"/>
                <a:gd name="T48" fmla="*/ 120217 w 55"/>
                <a:gd name="T49" fmla="*/ 113506 h 54"/>
                <a:gd name="T50" fmla="*/ 123652 w 55"/>
                <a:gd name="T51" fmla="*/ 113506 h 54"/>
                <a:gd name="T52" fmla="*/ 137391 w 55"/>
                <a:gd name="T53" fmla="*/ 113506 h 54"/>
                <a:gd name="T54" fmla="*/ 140826 w 55"/>
                <a:gd name="T55" fmla="*/ 113506 h 54"/>
                <a:gd name="T56" fmla="*/ 140826 w 55"/>
                <a:gd name="T57" fmla="*/ 127264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5" h="54">
                  <a:moveTo>
                    <a:pt x="27" y="54"/>
                  </a:moveTo>
                  <a:cubicBezTo>
                    <a:pt x="12" y="54"/>
                    <a:pt x="0" y="42"/>
                    <a:pt x="0" y="27"/>
                  </a:cubicBezTo>
                  <a:cubicBezTo>
                    <a:pt x="0" y="12"/>
                    <a:pt x="12" y="0"/>
                    <a:pt x="27" y="0"/>
                  </a:cubicBezTo>
                  <a:cubicBezTo>
                    <a:pt x="42" y="0"/>
                    <a:pt x="55" y="12"/>
                    <a:pt x="55" y="27"/>
                  </a:cubicBezTo>
                  <a:cubicBezTo>
                    <a:pt x="55" y="42"/>
                    <a:pt x="42" y="54"/>
                    <a:pt x="27" y="54"/>
                  </a:cubicBezTo>
                  <a:close/>
                  <a:moveTo>
                    <a:pt x="4" y="27"/>
                  </a:moveTo>
                  <a:cubicBezTo>
                    <a:pt x="4" y="40"/>
                    <a:pt x="15" y="50"/>
                    <a:pt x="27" y="50"/>
                  </a:cubicBezTo>
                  <a:cubicBezTo>
                    <a:pt x="40" y="50"/>
                    <a:pt x="50" y="40"/>
                    <a:pt x="50" y="27"/>
                  </a:cubicBezTo>
                  <a:cubicBezTo>
                    <a:pt x="50" y="14"/>
                    <a:pt x="40" y="4"/>
                    <a:pt x="27" y="4"/>
                  </a:cubicBezTo>
                  <a:cubicBezTo>
                    <a:pt x="15" y="4"/>
                    <a:pt x="4" y="14"/>
                    <a:pt x="4" y="27"/>
                  </a:cubicBezTo>
                  <a:close/>
                  <a:moveTo>
                    <a:pt x="41" y="37"/>
                  </a:moveTo>
                  <a:cubicBezTo>
                    <a:pt x="41" y="42"/>
                    <a:pt x="33" y="44"/>
                    <a:pt x="28" y="44"/>
                  </a:cubicBezTo>
                  <a:cubicBezTo>
                    <a:pt x="18" y="44"/>
                    <a:pt x="11" y="37"/>
                    <a:pt x="11" y="27"/>
                  </a:cubicBezTo>
                  <a:cubicBezTo>
                    <a:pt x="11" y="17"/>
                    <a:pt x="18" y="10"/>
                    <a:pt x="28" y="10"/>
                  </a:cubicBezTo>
                  <a:cubicBezTo>
                    <a:pt x="31" y="10"/>
                    <a:pt x="40" y="11"/>
                    <a:pt x="40" y="17"/>
                  </a:cubicBezTo>
                  <a:cubicBezTo>
                    <a:pt x="40" y="21"/>
                    <a:pt x="40" y="21"/>
                    <a:pt x="40" y="21"/>
                  </a:cubicBezTo>
                  <a:cubicBezTo>
                    <a:pt x="40" y="21"/>
                    <a:pt x="40" y="21"/>
                    <a:pt x="40" y="21"/>
                  </a:cubicBezTo>
                  <a:cubicBezTo>
                    <a:pt x="36" y="21"/>
                    <a:pt x="36" y="21"/>
                    <a:pt x="36" y="21"/>
                  </a:cubicBezTo>
                  <a:cubicBezTo>
                    <a:pt x="35" y="21"/>
                    <a:pt x="35" y="21"/>
                    <a:pt x="35" y="21"/>
                  </a:cubicBezTo>
                  <a:cubicBezTo>
                    <a:pt x="35" y="18"/>
                    <a:pt x="35" y="18"/>
                    <a:pt x="35" y="18"/>
                  </a:cubicBezTo>
                  <a:cubicBezTo>
                    <a:pt x="35" y="16"/>
                    <a:pt x="31" y="15"/>
                    <a:pt x="28" y="15"/>
                  </a:cubicBezTo>
                  <a:cubicBezTo>
                    <a:pt x="21" y="15"/>
                    <a:pt x="16" y="20"/>
                    <a:pt x="16" y="27"/>
                  </a:cubicBezTo>
                  <a:cubicBezTo>
                    <a:pt x="16" y="34"/>
                    <a:pt x="21" y="39"/>
                    <a:pt x="28" y="39"/>
                  </a:cubicBezTo>
                  <a:cubicBezTo>
                    <a:pt x="31" y="39"/>
                    <a:pt x="35" y="38"/>
                    <a:pt x="35" y="36"/>
                  </a:cubicBezTo>
                  <a:cubicBezTo>
                    <a:pt x="35" y="33"/>
                    <a:pt x="35" y="33"/>
                    <a:pt x="35" y="33"/>
                  </a:cubicBezTo>
                  <a:cubicBezTo>
                    <a:pt x="35" y="33"/>
                    <a:pt x="36" y="33"/>
                    <a:pt x="36" y="33"/>
                  </a:cubicBezTo>
                  <a:cubicBezTo>
                    <a:pt x="40" y="33"/>
                    <a:pt x="40" y="33"/>
                    <a:pt x="40" y="33"/>
                  </a:cubicBezTo>
                  <a:cubicBezTo>
                    <a:pt x="41" y="33"/>
                    <a:pt x="41" y="33"/>
                    <a:pt x="41" y="33"/>
                  </a:cubicBezTo>
                  <a:lnTo>
                    <a:pt x="41" y="37"/>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lgn="l"/>
              <a:endParaRPr lang="en-US" sz="1000" dirty="0">
                <a:solidFill>
                  <a:schemeClr val="bg1"/>
                </a:solidFill>
                <a:latin typeface="Montserrat Light" panose="00000400000000000000" pitchFamily="50" charset="0"/>
                <a:ea typeface="Roboto Condensed" panose="02000000000000000000" pitchFamily="2" charset="0"/>
              </a:endParaRPr>
            </a:p>
          </p:txBody>
        </p:sp>
        <p:sp>
          <p:nvSpPr>
            <p:cNvPr id="20" name="TextBox 19">
              <a:extLst>
                <a:ext uri="{FF2B5EF4-FFF2-40B4-BE49-F238E27FC236}">
                  <a16:creationId xmlns:a16="http://schemas.microsoft.com/office/drawing/2014/main" id="{4A796A4E-AB8F-4F05-A211-EBF7BEB1EE05}"/>
                </a:ext>
              </a:extLst>
            </p:cNvPr>
            <p:cNvSpPr txBox="1"/>
            <p:nvPr/>
          </p:nvSpPr>
          <p:spPr>
            <a:xfrm>
              <a:off x="1301976" y="9934119"/>
              <a:ext cx="2947474" cy="406266"/>
            </a:xfrm>
            <a:prstGeom prst="rect">
              <a:avLst/>
            </a:prstGeom>
            <a:noFill/>
          </p:spPr>
          <p:txBody>
            <a:bodyPr wrap="none" rtlCol="0">
              <a:spAutoFit/>
            </a:bodyPr>
            <a:lstStyle/>
            <a:p>
              <a:pPr algn="l"/>
              <a:r>
                <a:rPr lang="en-US" sz="1000" spc="300" dirty="0">
                  <a:solidFill>
                    <a:schemeClr val="bg1"/>
                  </a:solidFill>
                  <a:latin typeface="Montserrat Light" panose="00000400000000000000" pitchFamily="50" charset="0"/>
                  <a:ea typeface="Roboto Condensed" panose="02000000000000000000" pitchFamily="2" charset="0"/>
                  <a:cs typeface="Segoe UI" panose="020B0502040204020203" pitchFamily="34" charset="0"/>
                </a:rPr>
                <a:t>2017.ALL RIGHTS</a:t>
              </a:r>
              <a:endParaRPr lang="id-ID" sz="1000" spc="300" dirty="0">
                <a:solidFill>
                  <a:schemeClr val="bg1"/>
                </a:solidFill>
                <a:latin typeface="Montserrat Light" panose="00000400000000000000" pitchFamily="50" charset="0"/>
                <a:ea typeface="Roboto Condensed" panose="02000000000000000000" pitchFamily="2" charset="0"/>
                <a:cs typeface="Segoe UI" panose="020B0502040204020203" pitchFamily="34" charset="0"/>
              </a:endParaRPr>
            </a:p>
          </p:txBody>
        </p:sp>
      </p:grpSp>
      <p:sp>
        <p:nvSpPr>
          <p:cNvPr id="21" name="Rectangle: Rounded Corners 20">
            <a:extLst>
              <a:ext uri="{FF2B5EF4-FFF2-40B4-BE49-F238E27FC236}">
                <a16:creationId xmlns:a16="http://schemas.microsoft.com/office/drawing/2014/main" id="{14D1418D-C238-4F5F-A12F-A937FFE75ED5}"/>
              </a:ext>
            </a:extLst>
          </p:cNvPr>
          <p:cNvSpPr/>
          <p:nvPr userDrawn="1"/>
        </p:nvSpPr>
        <p:spPr>
          <a:xfrm>
            <a:off x="339752" y="6134205"/>
            <a:ext cx="1015152" cy="260995"/>
          </a:xfrm>
          <a:prstGeom prst="roundRect">
            <a:avLst>
              <a:gd name="adj" fmla="val 50000"/>
            </a:avLst>
          </a:prstGeom>
          <a:gradFill>
            <a:gsLst>
              <a:gs pos="100000">
                <a:schemeClr val="bg1">
                  <a:lumMod val="65000"/>
                </a:schemeClr>
              </a:gs>
              <a:gs pos="0">
                <a:schemeClr val="bg1"/>
              </a:gs>
            </a:gsLst>
            <a:lin ang="2700000" scaled="1"/>
          </a:gradFill>
          <a:ln>
            <a:noFill/>
          </a:ln>
          <a:effectLst>
            <a:outerShdw blurRad="228600" dist="38100" dir="5400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22" name="TextBox 21">
            <a:extLst>
              <a:ext uri="{FF2B5EF4-FFF2-40B4-BE49-F238E27FC236}">
                <a16:creationId xmlns:a16="http://schemas.microsoft.com/office/drawing/2014/main" id="{18DCAAF0-546D-4D54-8331-C5A174BD4F19}"/>
              </a:ext>
            </a:extLst>
          </p:cNvPr>
          <p:cNvSpPr txBox="1"/>
          <p:nvPr userDrawn="1"/>
        </p:nvSpPr>
        <p:spPr>
          <a:xfrm>
            <a:off x="414455" y="6118582"/>
            <a:ext cx="1015152" cy="276999"/>
          </a:xfrm>
          <a:prstGeom prst="rect">
            <a:avLst/>
          </a:prstGeom>
          <a:noFill/>
        </p:spPr>
        <p:txBody>
          <a:bodyPr wrap="square" rtlCol="0">
            <a:spAutoFit/>
          </a:bodyPr>
          <a:lstStyle/>
          <a:p>
            <a:pPr algn="l"/>
            <a:r>
              <a:rPr lang="id-ID" sz="1200" b="0" i="0" strike="noStrike" spc="0" dirty="0">
                <a:solidFill>
                  <a:schemeClr val="tx1">
                    <a:lumMod val="50000"/>
                    <a:lumOff val="50000"/>
                  </a:schemeClr>
                </a:solidFill>
                <a:latin typeface="Montserrat" panose="00000500000000000000" pitchFamily="50" charset="0"/>
                <a:ea typeface="Open Sans Semibold" panose="020B0706030804020204" pitchFamily="34" charset="0"/>
                <a:cs typeface="Segoe UI" panose="020B0502040204020203" pitchFamily="34" charset="0"/>
              </a:rPr>
              <a:t>Page </a:t>
            </a:r>
            <a:fld id="{260E2A6B-A809-4840-BF14-8648BC0BDF87}" type="slidenum">
              <a:rPr lang="id-ID" sz="1200" b="0" i="0" strike="noStrike" spc="0" smtClean="0">
                <a:solidFill>
                  <a:schemeClr val="tx1">
                    <a:lumMod val="50000"/>
                    <a:lumOff val="50000"/>
                  </a:schemeClr>
                </a:solidFill>
                <a:latin typeface="Montserrat" panose="00000500000000000000" pitchFamily="50" charset="0"/>
                <a:ea typeface="Open Sans Semibold" panose="020B0706030804020204" pitchFamily="34" charset="0"/>
                <a:cs typeface="Segoe UI" panose="020B0502040204020203" pitchFamily="34" charset="0"/>
              </a:rPr>
              <a:pPr algn="l"/>
              <a:t>‹#›</a:t>
            </a:fld>
            <a:endParaRPr lang="id-ID" sz="3600" b="0" i="0" strike="noStrike" spc="0" dirty="0">
              <a:solidFill>
                <a:schemeClr val="tx1">
                  <a:lumMod val="50000"/>
                  <a:lumOff val="50000"/>
                </a:schemeClr>
              </a:solidFill>
              <a:latin typeface="Montserrat" panose="00000500000000000000" pitchFamily="50" charset="0"/>
              <a:ea typeface="Open Sans Semibold" panose="020B0706030804020204" pitchFamily="34" charset="0"/>
              <a:cs typeface="Segoe UI" panose="020B0502040204020203" pitchFamily="34" charset="0"/>
            </a:endParaRPr>
          </a:p>
        </p:txBody>
      </p:sp>
    </p:spTree>
    <p:extLst>
      <p:ext uri="{BB962C8B-B14F-4D97-AF65-F5344CB8AC3E}">
        <p14:creationId xmlns:p14="http://schemas.microsoft.com/office/powerpoint/2010/main" val="31746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 calcmode="lin" valueType="num">
                                      <p:cBhvr>
                                        <p:cTn id="7" dur="750" fill="hold"/>
                                        <p:tgtEl>
                                          <p:spTgt spid="10"/>
                                        </p:tgtEl>
                                        <p:attrNameLst>
                                          <p:attrName>ppt_w</p:attrName>
                                        </p:attrNameLst>
                                      </p:cBhvr>
                                      <p:tavLst>
                                        <p:tav tm="0">
                                          <p:val>
                                            <p:fltVal val="0"/>
                                          </p:val>
                                        </p:tav>
                                        <p:tav tm="100000">
                                          <p:val>
                                            <p:strVal val="#ppt_w"/>
                                          </p:val>
                                        </p:tav>
                                      </p:tavLst>
                                    </p:anim>
                                    <p:anim calcmode="lin" valueType="num">
                                      <p:cBhvr>
                                        <p:cTn id="8" dur="750" fill="hold"/>
                                        <p:tgtEl>
                                          <p:spTgt spid="10"/>
                                        </p:tgtEl>
                                        <p:attrNameLst>
                                          <p:attrName>ppt_h</p:attrName>
                                        </p:attrNameLst>
                                      </p:cBhvr>
                                      <p:tavLst>
                                        <p:tav tm="0">
                                          <p:val>
                                            <p:fltVal val="0"/>
                                          </p:val>
                                        </p:tav>
                                        <p:tav tm="100000">
                                          <p:val>
                                            <p:strVal val="#ppt_h"/>
                                          </p:val>
                                        </p:tav>
                                      </p:tavLst>
                                    </p:anim>
                                    <p:anim calcmode="lin" valueType="num">
                                      <p:cBhvr>
                                        <p:cTn id="9" dur="750" fill="hold"/>
                                        <p:tgtEl>
                                          <p:spTgt spid="10"/>
                                        </p:tgtEl>
                                        <p:attrNameLst>
                                          <p:attrName>style.rotation</p:attrName>
                                        </p:attrNameLst>
                                      </p:cBhvr>
                                      <p:tavLst>
                                        <p:tav tm="0">
                                          <p:val>
                                            <p:fltVal val="360"/>
                                          </p:val>
                                        </p:tav>
                                        <p:tav tm="100000">
                                          <p:val>
                                            <p:fltVal val="0"/>
                                          </p:val>
                                        </p:tav>
                                      </p:tavLst>
                                    </p:anim>
                                    <p:animEffect transition="in" filter="fade">
                                      <p:cBhvr>
                                        <p:cTn id="10"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Blank">
    <p:bg>
      <p:bgPr>
        <a:solidFill>
          <a:srgbClr val="F2F2F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314AB69-9DDD-43D4-B49E-57AD028365DC}"/>
              </a:ext>
            </a:extLst>
          </p:cNvPr>
          <p:cNvSpPr>
            <a:spLocks noGrp="1"/>
          </p:cNvSpPr>
          <p:nvPr>
            <p:ph type="pic" sz="quarter" idx="10"/>
          </p:nvPr>
        </p:nvSpPr>
        <p:spPr>
          <a:xfrm>
            <a:off x="7994935" y="1025053"/>
            <a:ext cx="4590734" cy="4590734"/>
          </a:xfrm>
          <a:custGeom>
            <a:avLst/>
            <a:gdLst>
              <a:gd name="connsiteX0" fmla="*/ 2295367 w 4590734"/>
              <a:gd name="connsiteY0" fmla="*/ 0 h 4590734"/>
              <a:gd name="connsiteX1" fmla="*/ 4590734 w 4590734"/>
              <a:gd name="connsiteY1" fmla="*/ 2295367 h 4590734"/>
              <a:gd name="connsiteX2" fmla="*/ 2295367 w 4590734"/>
              <a:gd name="connsiteY2" fmla="*/ 4590734 h 4590734"/>
              <a:gd name="connsiteX3" fmla="*/ 0 w 4590734"/>
              <a:gd name="connsiteY3" fmla="*/ 2295367 h 4590734"/>
              <a:gd name="connsiteX4" fmla="*/ 2295367 w 4590734"/>
              <a:gd name="connsiteY4" fmla="*/ 0 h 4590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0734" h="4590734">
                <a:moveTo>
                  <a:pt x="2295367" y="0"/>
                </a:moveTo>
                <a:cubicBezTo>
                  <a:pt x="3563063" y="0"/>
                  <a:pt x="4590734" y="1027671"/>
                  <a:pt x="4590734" y="2295367"/>
                </a:cubicBezTo>
                <a:cubicBezTo>
                  <a:pt x="4590734" y="3563063"/>
                  <a:pt x="3563063" y="4590734"/>
                  <a:pt x="2295367" y="4590734"/>
                </a:cubicBezTo>
                <a:cubicBezTo>
                  <a:pt x="1027671" y="4590734"/>
                  <a:pt x="0" y="3563063"/>
                  <a:pt x="0" y="2295367"/>
                </a:cubicBezTo>
                <a:cubicBezTo>
                  <a:pt x="0" y="1027671"/>
                  <a:pt x="1027671" y="0"/>
                  <a:pt x="2295367" y="0"/>
                </a:cubicBezTo>
                <a:close/>
              </a:path>
            </a:pathLst>
          </a:custGeom>
          <a:noFill/>
          <a:ln>
            <a:noFill/>
          </a:ln>
          <a:effectLst>
            <a:outerShdw blurRad="685800" dist="38100" dir="5400000" algn="t"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id-ID">
                <a:solidFill>
                  <a:schemeClr val="tx1">
                    <a:lumMod val="65000"/>
                    <a:lumOff val="35000"/>
                  </a:schemeClr>
                </a:solidFill>
              </a:defRPr>
            </a:lvl1pPr>
          </a:lstStyle>
          <a:p>
            <a:pPr marL="0" lvl="0" algn="ctr"/>
            <a:endParaRPr lang="id-ID"/>
          </a:p>
        </p:txBody>
      </p:sp>
    </p:spTree>
    <p:extLst>
      <p:ext uri="{BB962C8B-B14F-4D97-AF65-F5344CB8AC3E}">
        <p14:creationId xmlns:p14="http://schemas.microsoft.com/office/powerpoint/2010/main" val="11527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 calcmode="lin" valueType="num">
                                      <p:cBhvr>
                                        <p:cTn id="7" dur="750" fill="hold"/>
                                        <p:tgtEl>
                                          <p:spTgt spid="10"/>
                                        </p:tgtEl>
                                        <p:attrNameLst>
                                          <p:attrName>ppt_w</p:attrName>
                                        </p:attrNameLst>
                                      </p:cBhvr>
                                      <p:tavLst>
                                        <p:tav tm="0">
                                          <p:val>
                                            <p:fltVal val="0"/>
                                          </p:val>
                                        </p:tav>
                                        <p:tav tm="100000">
                                          <p:val>
                                            <p:strVal val="#ppt_w"/>
                                          </p:val>
                                        </p:tav>
                                      </p:tavLst>
                                    </p:anim>
                                    <p:anim calcmode="lin" valueType="num">
                                      <p:cBhvr>
                                        <p:cTn id="8" dur="750" fill="hold"/>
                                        <p:tgtEl>
                                          <p:spTgt spid="10"/>
                                        </p:tgtEl>
                                        <p:attrNameLst>
                                          <p:attrName>ppt_h</p:attrName>
                                        </p:attrNameLst>
                                      </p:cBhvr>
                                      <p:tavLst>
                                        <p:tav tm="0">
                                          <p:val>
                                            <p:fltVal val="0"/>
                                          </p:val>
                                        </p:tav>
                                        <p:tav tm="100000">
                                          <p:val>
                                            <p:strVal val="#ppt_h"/>
                                          </p:val>
                                        </p:tav>
                                      </p:tavLst>
                                    </p:anim>
                                    <p:anim calcmode="lin" valueType="num">
                                      <p:cBhvr>
                                        <p:cTn id="9" dur="750" fill="hold"/>
                                        <p:tgtEl>
                                          <p:spTgt spid="10"/>
                                        </p:tgtEl>
                                        <p:attrNameLst>
                                          <p:attrName>style.rotation</p:attrName>
                                        </p:attrNameLst>
                                      </p:cBhvr>
                                      <p:tavLst>
                                        <p:tav tm="0">
                                          <p:val>
                                            <p:fltVal val="360"/>
                                          </p:val>
                                        </p:tav>
                                        <p:tav tm="100000">
                                          <p:val>
                                            <p:fltVal val="0"/>
                                          </p:val>
                                        </p:tav>
                                      </p:tavLst>
                                    </p:anim>
                                    <p:animEffect transition="in" filter="fade">
                                      <p:cBhvr>
                                        <p:cTn id="10"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FDA1F73-6377-418A-9F4B-6551D939A6C0}"/>
              </a:ext>
            </a:extLst>
          </p:cNvPr>
          <p:cNvSpPr/>
          <p:nvPr userDrawn="1"/>
        </p:nvSpPr>
        <p:spPr>
          <a:xfrm>
            <a:off x="0" y="-1"/>
            <a:ext cx="12192000" cy="476372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cxnSp>
        <p:nvCxnSpPr>
          <p:cNvPr id="4" name="Straight Connector 3">
            <a:extLst>
              <a:ext uri="{FF2B5EF4-FFF2-40B4-BE49-F238E27FC236}">
                <a16:creationId xmlns:a16="http://schemas.microsoft.com/office/drawing/2014/main" id="{39CA2849-1483-43F9-A4CB-AC7952B8A205}"/>
              </a:ext>
            </a:extLst>
          </p:cNvPr>
          <p:cNvCxnSpPr/>
          <p:nvPr userDrawn="1"/>
        </p:nvCxnSpPr>
        <p:spPr>
          <a:xfrm>
            <a:off x="0" y="201630"/>
            <a:ext cx="71628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6C8D6ABC-B988-4359-BE60-251D195FC615}"/>
              </a:ext>
            </a:extLst>
          </p:cNvPr>
          <p:cNvSpPr>
            <a:spLocks noGrp="1"/>
          </p:cNvSpPr>
          <p:nvPr>
            <p:ph type="pic" sz="quarter" idx="10"/>
          </p:nvPr>
        </p:nvSpPr>
        <p:spPr>
          <a:xfrm>
            <a:off x="0" y="4763728"/>
            <a:ext cx="12192000" cy="2094272"/>
          </a:xfrm>
          <a:prstGeom prst="rect">
            <a:avLst/>
          </a:prstGeom>
        </p:spPr>
        <p:txBody>
          <a:bodyPr/>
          <a:lstStyle>
            <a:lvl1pPr marL="0" indent="0" algn="ctr">
              <a:buNone/>
              <a:defRPr/>
            </a:lvl1pPr>
          </a:lstStyle>
          <a:p>
            <a:endParaRPr lang="id-ID"/>
          </a:p>
        </p:txBody>
      </p:sp>
    </p:spTree>
    <p:extLst>
      <p:ext uri="{BB962C8B-B14F-4D97-AF65-F5344CB8AC3E}">
        <p14:creationId xmlns:p14="http://schemas.microsoft.com/office/powerpoint/2010/main" val="3724036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FDA1F73-6377-418A-9F4B-6551D939A6C0}"/>
              </a:ext>
            </a:extLst>
          </p:cNvPr>
          <p:cNvSpPr/>
          <p:nvPr userDrawn="1"/>
        </p:nvSpPr>
        <p:spPr>
          <a:xfrm>
            <a:off x="0" y="-1"/>
            <a:ext cx="12192000" cy="476372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cxnSp>
        <p:nvCxnSpPr>
          <p:cNvPr id="4" name="Straight Connector 3">
            <a:extLst>
              <a:ext uri="{FF2B5EF4-FFF2-40B4-BE49-F238E27FC236}">
                <a16:creationId xmlns:a16="http://schemas.microsoft.com/office/drawing/2014/main" id="{39CA2849-1483-43F9-A4CB-AC7952B8A205}"/>
              </a:ext>
            </a:extLst>
          </p:cNvPr>
          <p:cNvCxnSpPr/>
          <p:nvPr userDrawn="1"/>
        </p:nvCxnSpPr>
        <p:spPr>
          <a:xfrm>
            <a:off x="0" y="201630"/>
            <a:ext cx="71628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6C8D6ABC-B988-4359-BE60-251D195FC615}"/>
              </a:ext>
            </a:extLst>
          </p:cNvPr>
          <p:cNvSpPr>
            <a:spLocks noGrp="1"/>
          </p:cNvSpPr>
          <p:nvPr>
            <p:ph type="pic" sz="quarter" idx="10"/>
          </p:nvPr>
        </p:nvSpPr>
        <p:spPr>
          <a:xfrm>
            <a:off x="0" y="4763728"/>
            <a:ext cx="12192000" cy="2094272"/>
          </a:xfrm>
          <a:prstGeom prst="rect">
            <a:avLst/>
          </a:prstGeom>
        </p:spPr>
        <p:txBody>
          <a:bodyPr/>
          <a:lstStyle>
            <a:lvl1pPr marL="0" indent="0" algn="ctr">
              <a:buNone/>
              <a:defRPr/>
            </a:lvl1pPr>
          </a:lstStyle>
          <a:p>
            <a:endParaRPr lang="id-ID"/>
          </a:p>
        </p:txBody>
      </p:sp>
      <p:sp>
        <p:nvSpPr>
          <p:cNvPr id="10" name="Picture Placeholder 9">
            <a:extLst>
              <a:ext uri="{FF2B5EF4-FFF2-40B4-BE49-F238E27FC236}">
                <a16:creationId xmlns:a16="http://schemas.microsoft.com/office/drawing/2014/main" id="{642E259D-F77B-485D-8668-BF27DDEF7018}"/>
              </a:ext>
            </a:extLst>
          </p:cNvPr>
          <p:cNvSpPr>
            <a:spLocks noGrp="1"/>
          </p:cNvSpPr>
          <p:nvPr>
            <p:ph type="pic" sz="quarter" idx="11"/>
          </p:nvPr>
        </p:nvSpPr>
        <p:spPr>
          <a:xfrm>
            <a:off x="1637072" y="1681557"/>
            <a:ext cx="2875934" cy="1602247"/>
          </a:xfrm>
          <a:custGeom>
            <a:avLst/>
            <a:gdLst>
              <a:gd name="connsiteX0" fmla="*/ 78094 w 2875934"/>
              <a:gd name="connsiteY0" fmla="*/ 0 h 1602247"/>
              <a:gd name="connsiteX1" fmla="*/ 2797840 w 2875934"/>
              <a:gd name="connsiteY1" fmla="*/ 0 h 1602247"/>
              <a:gd name="connsiteX2" fmla="*/ 2875934 w 2875934"/>
              <a:gd name="connsiteY2" fmla="*/ 78094 h 1602247"/>
              <a:gd name="connsiteX3" fmla="*/ 2875934 w 2875934"/>
              <a:gd name="connsiteY3" fmla="*/ 1602247 h 1602247"/>
              <a:gd name="connsiteX4" fmla="*/ 0 w 2875934"/>
              <a:gd name="connsiteY4" fmla="*/ 1602247 h 1602247"/>
              <a:gd name="connsiteX5" fmla="*/ 0 w 2875934"/>
              <a:gd name="connsiteY5" fmla="*/ 78094 h 1602247"/>
              <a:gd name="connsiteX6" fmla="*/ 78094 w 2875934"/>
              <a:gd name="connsiteY6" fmla="*/ 0 h 1602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5934" h="1602247">
                <a:moveTo>
                  <a:pt x="78094" y="0"/>
                </a:moveTo>
                <a:lnTo>
                  <a:pt x="2797840" y="0"/>
                </a:lnTo>
                <a:cubicBezTo>
                  <a:pt x="2840970" y="0"/>
                  <a:pt x="2875934" y="34964"/>
                  <a:pt x="2875934" y="78094"/>
                </a:cubicBezTo>
                <a:lnTo>
                  <a:pt x="2875934" y="1602247"/>
                </a:lnTo>
                <a:lnTo>
                  <a:pt x="0" y="1602247"/>
                </a:lnTo>
                <a:lnTo>
                  <a:pt x="0" y="78094"/>
                </a:lnTo>
                <a:cubicBezTo>
                  <a:pt x="0" y="34964"/>
                  <a:pt x="34964" y="0"/>
                  <a:pt x="78094" y="0"/>
                </a:cubicBezTo>
                <a:close/>
              </a:path>
            </a:pathLst>
          </a:custGeom>
        </p:spPr>
        <p:txBody>
          <a:bodyPr wrap="square">
            <a:noAutofit/>
          </a:bodyPr>
          <a:lstStyle/>
          <a:p>
            <a:endParaRPr lang="id-ID"/>
          </a:p>
        </p:txBody>
      </p:sp>
      <p:sp>
        <p:nvSpPr>
          <p:cNvPr id="13" name="Picture Placeholder 12">
            <a:extLst>
              <a:ext uri="{FF2B5EF4-FFF2-40B4-BE49-F238E27FC236}">
                <a16:creationId xmlns:a16="http://schemas.microsoft.com/office/drawing/2014/main" id="{34270205-8113-4E47-93E8-B49BAE66C0A5}"/>
              </a:ext>
            </a:extLst>
          </p:cNvPr>
          <p:cNvSpPr>
            <a:spLocks noGrp="1"/>
          </p:cNvSpPr>
          <p:nvPr>
            <p:ph type="pic" sz="quarter" idx="12"/>
          </p:nvPr>
        </p:nvSpPr>
        <p:spPr>
          <a:xfrm>
            <a:off x="4803062" y="1681558"/>
            <a:ext cx="2875934" cy="1602247"/>
          </a:xfrm>
          <a:custGeom>
            <a:avLst/>
            <a:gdLst>
              <a:gd name="connsiteX0" fmla="*/ 78094 w 2875934"/>
              <a:gd name="connsiteY0" fmla="*/ 0 h 1602247"/>
              <a:gd name="connsiteX1" fmla="*/ 2797840 w 2875934"/>
              <a:gd name="connsiteY1" fmla="*/ 0 h 1602247"/>
              <a:gd name="connsiteX2" fmla="*/ 2875934 w 2875934"/>
              <a:gd name="connsiteY2" fmla="*/ 78094 h 1602247"/>
              <a:gd name="connsiteX3" fmla="*/ 2875934 w 2875934"/>
              <a:gd name="connsiteY3" fmla="*/ 1602247 h 1602247"/>
              <a:gd name="connsiteX4" fmla="*/ 0 w 2875934"/>
              <a:gd name="connsiteY4" fmla="*/ 1602247 h 1602247"/>
              <a:gd name="connsiteX5" fmla="*/ 0 w 2875934"/>
              <a:gd name="connsiteY5" fmla="*/ 78094 h 1602247"/>
              <a:gd name="connsiteX6" fmla="*/ 78094 w 2875934"/>
              <a:gd name="connsiteY6" fmla="*/ 0 h 1602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5934" h="1602247">
                <a:moveTo>
                  <a:pt x="78094" y="0"/>
                </a:moveTo>
                <a:lnTo>
                  <a:pt x="2797840" y="0"/>
                </a:lnTo>
                <a:cubicBezTo>
                  <a:pt x="2840970" y="0"/>
                  <a:pt x="2875934" y="34964"/>
                  <a:pt x="2875934" y="78094"/>
                </a:cubicBezTo>
                <a:lnTo>
                  <a:pt x="2875934" y="1602247"/>
                </a:lnTo>
                <a:lnTo>
                  <a:pt x="0" y="1602247"/>
                </a:lnTo>
                <a:lnTo>
                  <a:pt x="0" y="78094"/>
                </a:lnTo>
                <a:cubicBezTo>
                  <a:pt x="0" y="34964"/>
                  <a:pt x="34964" y="0"/>
                  <a:pt x="78094" y="0"/>
                </a:cubicBezTo>
                <a:close/>
              </a:path>
            </a:pathLst>
          </a:custGeom>
        </p:spPr>
        <p:txBody>
          <a:bodyPr wrap="square">
            <a:noAutofit/>
          </a:bodyPr>
          <a:lstStyle/>
          <a:p>
            <a:endParaRPr lang="id-ID"/>
          </a:p>
        </p:txBody>
      </p:sp>
      <p:sp>
        <p:nvSpPr>
          <p:cNvPr id="16" name="Picture Placeholder 15">
            <a:extLst>
              <a:ext uri="{FF2B5EF4-FFF2-40B4-BE49-F238E27FC236}">
                <a16:creationId xmlns:a16="http://schemas.microsoft.com/office/drawing/2014/main" id="{BF8E3AC5-15ED-4AEF-9047-01BF6B7EAFE2}"/>
              </a:ext>
            </a:extLst>
          </p:cNvPr>
          <p:cNvSpPr>
            <a:spLocks noGrp="1"/>
          </p:cNvSpPr>
          <p:nvPr>
            <p:ph type="pic" sz="quarter" idx="13"/>
          </p:nvPr>
        </p:nvSpPr>
        <p:spPr>
          <a:xfrm>
            <a:off x="7969052" y="1681557"/>
            <a:ext cx="2875934" cy="1602247"/>
          </a:xfrm>
          <a:custGeom>
            <a:avLst/>
            <a:gdLst>
              <a:gd name="connsiteX0" fmla="*/ 78094 w 2875934"/>
              <a:gd name="connsiteY0" fmla="*/ 0 h 1602247"/>
              <a:gd name="connsiteX1" fmla="*/ 2797840 w 2875934"/>
              <a:gd name="connsiteY1" fmla="*/ 0 h 1602247"/>
              <a:gd name="connsiteX2" fmla="*/ 2875934 w 2875934"/>
              <a:gd name="connsiteY2" fmla="*/ 78094 h 1602247"/>
              <a:gd name="connsiteX3" fmla="*/ 2875934 w 2875934"/>
              <a:gd name="connsiteY3" fmla="*/ 1602247 h 1602247"/>
              <a:gd name="connsiteX4" fmla="*/ 0 w 2875934"/>
              <a:gd name="connsiteY4" fmla="*/ 1602247 h 1602247"/>
              <a:gd name="connsiteX5" fmla="*/ 0 w 2875934"/>
              <a:gd name="connsiteY5" fmla="*/ 78094 h 1602247"/>
              <a:gd name="connsiteX6" fmla="*/ 78094 w 2875934"/>
              <a:gd name="connsiteY6" fmla="*/ 0 h 1602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5934" h="1602247">
                <a:moveTo>
                  <a:pt x="78094" y="0"/>
                </a:moveTo>
                <a:lnTo>
                  <a:pt x="2797840" y="0"/>
                </a:lnTo>
                <a:cubicBezTo>
                  <a:pt x="2840970" y="0"/>
                  <a:pt x="2875934" y="34964"/>
                  <a:pt x="2875934" y="78094"/>
                </a:cubicBezTo>
                <a:lnTo>
                  <a:pt x="2875934" y="1602247"/>
                </a:lnTo>
                <a:lnTo>
                  <a:pt x="0" y="1602247"/>
                </a:lnTo>
                <a:lnTo>
                  <a:pt x="0" y="78094"/>
                </a:lnTo>
                <a:cubicBezTo>
                  <a:pt x="0" y="34964"/>
                  <a:pt x="34964" y="0"/>
                  <a:pt x="78094" y="0"/>
                </a:cubicBezTo>
                <a:close/>
              </a:path>
            </a:pathLst>
          </a:custGeom>
        </p:spPr>
        <p:txBody>
          <a:bodyPr wrap="square">
            <a:noAutofit/>
          </a:bodyPr>
          <a:lstStyle/>
          <a:p>
            <a:endParaRPr lang="id-ID"/>
          </a:p>
        </p:txBody>
      </p:sp>
    </p:spTree>
    <p:extLst>
      <p:ext uri="{BB962C8B-B14F-4D97-AF65-F5344CB8AC3E}">
        <p14:creationId xmlns:p14="http://schemas.microsoft.com/office/powerpoint/2010/main" val="344582784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14:presetBounceEnd="50000">
                                      <p:stCondLst>
                                        <p:cond delay="50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14:bounceEnd="50000">
                                          <p:cBhvr additive="base">
                                            <p:cTn id="7" dur="1000" fill="hold"/>
                                            <p:tgtEl>
                                              <p:spTgt spid="8"/>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nodePh="1" p14:presetBounceEnd="50000">
                                      <p:stCondLst>
                                        <p:cond delay="750"/>
                                      </p:stCondLst>
                                      <p:endCondLst>
                                        <p:cond evt="begin" delay="0">
                                          <p:tn val="9"/>
                                        </p:cond>
                                      </p:endCondLst>
                                      <p:childTnLst>
                                        <p:set>
                                          <p:cBhvr>
                                            <p:cTn id="10" dur="1" fill="hold">
                                              <p:stCondLst>
                                                <p:cond delay="0"/>
                                              </p:stCondLst>
                                            </p:cTn>
                                            <p:tgtEl>
                                              <p:spTgt spid="10"/>
                                            </p:tgtEl>
                                            <p:attrNameLst>
                                              <p:attrName>style.visibility</p:attrName>
                                            </p:attrNameLst>
                                          </p:cBhvr>
                                          <p:to>
                                            <p:strVal val="visible"/>
                                          </p:to>
                                        </p:set>
                                        <p:anim calcmode="lin" valueType="num" p14:bounceEnd="50000">
                                          <p:cBhvr additive="base">
                                            <p:cTn id="11" dur="1000" fill="hold"/>
                                            <p:tgtEl>
                                              <p:spTgt spid="10"/>
                                            </p:tgtEl>
                                            <p:attrNameLst>
                                              <p:attrName>ppt_x</p:attrName>
                                            </p:attrNameLst>
                                          </p:cBhvr>
                                          <p:tavLst>
                                            <p:tav tm="0">
                                              <p:val>
                                                <p:strVal val="#ppt_x"/>
                                              </p:val>
                                            </p:tav>
                                            <p:tav tm="100000">
                                              <p:val>
                                                <p:strVal val="#ppt_x"/>
                                              </p:val>
                                            </p:tav>
                                          </p:tavLst>
                                        </p:anim>
                                        <p:anim calcmode="lin" valueType="num" p14:bounceEnd="50000">
                                          <p:cBhvr additive="base">
                                            <p:cTn id="12" dur="10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nodePh="1" p14:presetBounceEnd="50000">
                                      <p:stCondLst>
                                        <p:cond delay="1000"/>
                                      </p:stCondLst>
                                      <p:endCondLst>
                                        <p:cond evt="begin" delay="0">
                                          <p:tn val="13"/>
                                        </p:cond>
                                      </p:endCondLst>
                                      <p:childTnLst>
                                        <p:set>
                                          <p:cBhvr>
                                            <p:cTn id="14" dur="1" fill="hold">
                                              <p:stCondLst>
                                                <p:cond delay="0"/>
                                              </p:stCondLst>
                                            </p:cTn>
                                            <p:tgtEl>
                                              <p:spTgt spid="13"/>
                                            </p:tgtEl>
                                            <p:attrNameLst>
                                              <p:attrName>style.visibility</p:attrName>
                                            </p:attrNameLst>
                                          </p:cBhvr>
                                          <p:to>
                                            <p:strVal val="visible"/>
                                          </p:to>
                                        </p:set>
                                        <p:anim calcmode="lin" valueType="num" p14:bounceEnd="50000">
                                          <p:cBhvr additive="base">
                                            <p:cTn id="15" dur="1000" fill="hold"/>
                                            <p:tgtEl>
                                              <p:spTgt spid="13"/>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nodePh="1" p14:presetBounceEnd="50000">
                                      <p:stCondLst>
                                        <p:cond delay="1250"/>
                                      </p:stCondLst>
                                      <p:endCondLst>
                                        <p:cond evt="begin" delay="0">
                                          <p:tn val="17"/>
                                        </p:cond>
                                      </p:endCondLst>
                                      <p:childTnLst>
                                        <p:set>
                                          <p:cBhvr>
                                            <p:cTn id="18" dur="1" fill="hold">
                                              <p:stCondLst>
                                                <p:cond delay="0"/>
                                              </p:stCondLst>
                                            </p:cTn>
                                            <p:tgtEl>
                                              <p:spTgt spid="16"/>
                                            </p:tgtEl>
                                            <p:attrNameLst>
                                              <p:attrName>style.visibility</p:attrName>
                                            </p:attrNameLst>
                                          </p:cBhvr>
                                          <p:to>
                                            <p:strVal val="visible"/>
                                          </p:to>
                                        </p:set>
                                        <p:anim calcmode="lin" valueType="num" p14:bounceEnd="50000">
                                          <p:cBhvr additive="base">
                                            <p:cTn id="19" dur="1000" fill="hold"/>
                                            <p:tgtEl>
                                              <p:spTgt spid="16"/>
                                            </p:tgtEl>
                                            <p:attrNameLst>
                                              <p:attrName>ppt_x</p:attrName>
                                            </p:attrNameLst>
                                          </p:cBhvr>
                                          <p:tavLst>
                                            <p:tav tm="0">
                                              <p:val>
                                                <p:strVal val="#ppt_x"/>
                                              </p:val>
                                            </p:tav>
                                            <p:tav tm="100000">
                                              <p:val>
                                                <p:strVal val="#ppt_x"/>
                                              </p:val>
                                            </p:tav>
                                          </p:tavLst>
                                        </p:anim>
                                        <p:anim calcmode="lin" valueType="num" p14:bounceEnd="50000">
                                          <p:cBhvr additive="base">
                                            <p:cTn id="20"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stCondLst>
                                        <p:cond delay="50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nodePh="1">
                                      <p:stCondLst>
                                        <p:cond delay="750"/>
                                      </p:stCondLst>
                                      <p:endCondLst>
                                        <p:cond evt="begin" delay="0">
                                          <p:tn val="9"/>
                                        </p:cond>
                                      </p:end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ppt_x"/>
                                              </p:val>
                                            </p:tav>
                                            <p:tav tm="100000">
                                              <p:val>
                                                <p:strVal val="#ppt_x"/>
                                              </p:val>
                                            </p:tav>
                                          </p:tavLst>
                                        </p:anim>
                                        <p:anim calcmode="lin" valueType="num">
                                          <p:cBhvr additive="base">
                                            <p:cTn id="12" dur="10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nodePh="1">
                                      <p:stCondLst>
                                        <p:cond delay="1000"/>
                                      </p:stCondLst>
                                      <p:endCondLst>
                                        <p:cond evt="begin" delay="0">
                                          <p:tn val="13"/>
                                        </p:cond>
                                      </p:end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nodePh="1">
                                      <p:stCondLst>
                                        <p:cond delay="1250"/>
                                      </p:stCondLst>
                                      <p:endCondLst>
                                        <p:cond evt="begin" delay="0">
                                          <p:tn val="17"/>
                                        </p:cond>
                                      </p:end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000" fill="hold"/>
                                            <p:tgtEl>
                                              <p:spTgt spid="16"/>
                                            </p:tgtEl>
                                            <p:attrNameLst>
                                              <p:attrName>ppt_x</p:attrName>
                                            </p:attrNameLst>
                                          </p:cBhvr>
                                          <p:tavLst>
                                            <p:tav tm="0">
                                              <p:val>
                                                <p:strVal val="#ppt_x"/>
                                              </p:val>
                                            </p:tav>
                                            <p:tav tm="100000">
                                              <p:val>
                                                <p:strVal val="#ppt_x"/>
                                              </p:val>
                                            </p:tav>
                                          </p:tavLst>
                                        </p:anim>
                                        <p:anim calcmode="lin" valueType="num">
                                          <p:cBhvr additive="base">
                                            <p:cTn id="20"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P spid="16" grpId="0"/>
        </p:bldLst>
      </p:timing>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C8D6ABC-B988-4359-BE60-251D195FC615}"/>
              </a:ext>
            </a:extLst>
          </p:cNvPr>
          <p:cNvSpPr>
            <a:spLocks noGrp="1"/>
          </p:cNvSpPr>
          <p:nvPr>
            <p:ph type="pic" sz="quarter" idx="10"/>
          </p:nvPr>
        </p:nvSpPr>
        <p:spPr>
          <a:xfrm>
            <a:off x="0" y="0"/>
            <a:ext cx="12192000" cy="5924550"/>
          </a:xfrm>
          <a:prstGeom prst="rect">
            <a:avLst/>
          </a:prstGeom>
        </p:spPr>
        <p:txBody>
          <a:bodyPr anchor="ctr"/>
          <a:lstStyle>
            <a:lvl1pPr marL="0" indent="0" algn="ctr">
              <a:buNone/>
              <a:defRPr/>
            </a:lvl1pPr>
          </a:lstStyle>
          <a:p>
            <a:endParaRPr lang="id-ID"/>
          </a:p>
        </p:txBody>
      </p:sp>
    </p:spTree>
    <p:extLst>
      <p:ext uri="{BB962C8B-B14F-4D97-AF65-F5344CB8AC3E}">
        <p14:creationId xmlns:p14="http://schemas.microsoft.com/office/powerpoint/2010/main" val="22881800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C8D6ABC-B988-4359-BE60-251D195FC615}"/>
              </a:ext>
            </a:extLst>
          </p:cNvPr>
          <p:cNvSpPr>
            <a:spLocks noGrp="1"/>
          </p:cNvSpPr>
          <p:nvPr>
            <p:ph type="pic" sz="quarter" idx="10"/>
          </p:nvPr>
        </p:nvSpPr>
        <p:spPr>
          <a:xfrm>
            <a:off x="0" y="0"/>
            <a:ext cx="12192000" cy="6858000"/>
          </a:xfrm>
          <a:prstGeom prst="rect">
            <a:avLst/>
          </a:prstGeom>
        </p:spPr>
        <p:txBody>
          <a:bodyPr anchor="t"/>
          <a:lstStyle>
            <a:lvl1pPr marL="0" indent="0" algn="ctr">
              <a:buNone/>
              <a:defRPr sz="2400"/>
            </a:lvl1pPr>
          </a:lstStyle>
          <a:p>
            <a:endParaRPr lang="id-ID" dirty="0"/>
          </a:p>
        </p:txBody>
      </p:sp>
      <p:sp>
        <p:nvSpPr>
          <p:cNvPr id="10" name="Picture Placeholder 9">
            <a:extLst>
              <a:ext uri="{FF2B5EF4-FFF2-40B4-BE49-F238E27FC236}">
                <a16:creationId xmlns:a16="http://schemas.microsoft.com/office/drawing/2014/main" id="{375658A6-350E-4C73-8DD3-421DDE8F86E9}"/>
              </a:ext>
            </a:extLst>
          </p:cNvPr>
          <p:cNvSpPr>
            <a:spLocks noGrp="1"/>
          </p:cNvSpPr>
          <p:nvPr>
            <p:ph type="pic" sz="quarter" idx="11"/>
          </p:nvPr>
        </p:nvSpPr>
        <p:spPr>
          <a:xfrm>
            <a:off x="4096416" y="1474107"/>
            <a:ext cx="3999168" cy="3909786"/>
          </a:xfrm>
          <a:custGeom>
            <a:avLst/>
            <a:gdLst>
              <a:gd name="connsiteX0" fmla="*/ 3913738 w 5067300"/>
              <a:gd name="connsiteY0" fmla="*/ 0 h 4954044"/>
              <a:gd name="connsiteX1" fmla="*/ 5067300 w 5067300"/>
              <a:gd name="connsiteY1" fmla="*/ 0 h 4954044"/>
              <a:gd name="connsiteX2" fmla="*/ 3122125 w 5067300"/>
              <a:gd name="connsiteY2" fmla="*/ 4897954 h 4954044"/>
              <a:gd name="connsiteX3" fmla="*/ 2622399 w 5067300"/>
              <a:gd name="connsiteY3" fmla="*/ 3551147 h 4954044"/>
              <a:gd name="connsiteX4" fmla="*/ 1203138 w 5067300"/>
              <a:gd name="connsiteY4" fmla="*/ 0 h 4954044"/>
              <a:gd name="connsiteX5" fmla="*/ 1647573 w 5067300"/>
              <a:gd name="connsiteY5" fmla="*/ 1228582 h 4954044"/>
              <a:gd name="connsiteX6" fmla="*/ 2302370 w 5067300"/>
              <a:gd name="connsiteY6" fmla="*/ 3038687 h 4954044"/>
              <a:gd name="connsiteX7" fmla="*/ 2302397 w 5067300"/>
              <a:gd name="connsiteY7" fmla="*/ 3038761 h 4954044"/>
              <a:gd name="connsiteX8" fmla="*/ 2554899 w 5067300"/>
              <a:gd name="connsiteY8" fmla="*/ 3736770 h 4954044"/>
              <a:gd name="connsiteX9" fmla="*/ 2558112 w 5067300"/>
              <a:gd name="connsiteY9" fmla="*/ 3727936 h 4954044"/>
              <a:gd name="connsiteX10" fmla="*/ 3013053 w 5067300"/>
              <a:gd name="connsiteY10" fmla="*/ 4954044 h 4954044"/>
              <a:gd name="connsiteX11" fmla="*/ 1946254 w 5067300"/>
              <a:gd name="connsiteY11" fmla="*/ 4954044 h 4954044"/>
              <a:gd name="connsiteX12" fmla="*/ 0 w 5067300"/>
              <a:gd name="connsiteY12" fmla="*/ 0 h 495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67300" h="4954044">
                <a:moveTo>
                  <a:pt x="3913738" y="0"/>
                </a:moveTo>
                <a:lnTo>
                  <a:pt x="5067300" y="0"/>
                </a:lnTo>
                <a:lnTo>
                  <a:pt x="3122125" y="4897954"/>
                </a:lnTo>
                <a:lnTo>
                  <a:pt x="2622399" y="3551147"/>
                </a:lnTo>
                <a:close/>
                <a:moveTo>
                  <a:pt x="1203138" y="0"/>
                </a:moveTo>
                <a:lnTo>
                  <a:pt x="1647573" y="1228582"/>
                </a:lnTo>
                <a:lnTo>
                  <a:pt x="2302370" y="3038687"/>
                </a:lnTo>
                <a:lnTo>
                  <a:pt x="2302397" y="3038761"/>
                </a:lnTo>
                <a:lnTo>
                  <a:pt x="2554899" y="3736770"/>
                </a:lnTo>
                <a:lnTo>
                  <a:pt x="2558112" y="3727936"/>
                </a:lnTo>
                <a:lnTo>
                  <a:pt x="3013053" y="4954044"/>
                </a:lnTo>
                <a:lnTo>
                  <a:pt x="1946254" y="4954044"/>
                </a:lnTo>
                <a:lnTo>
                  <a:pt x="0" y="0"/>
                </a:lnTo>
                <a:close/>
              </a:path>
            </a:pathLst>
          </a:custGeom>
        </p:spPr>
        <p:txBody>
          <a:bodyPr wrap="square" anchor="ctr">
            <a:noAutofit/>
          </a:bodyPr>
          <a:lstStyle>
            <a:lvl1pPr marL="0" indent="0" algn="ctr">
              <a:buNone/>
              <a:defRPr sz="2400"/>
            </a:lvl1pPr>
          </a:lstStyle>
          <a:p>
            <a:endParaRPr lang="id-ID"/>
          </a:p>
        </p:txBody>
      </p:sp>
    </p:spTree>
    <p:extLst>
      <p:ext uri="{BB962C8B-B14F-4D97-AF65-F5344CB8AC3E}">
        <p14:creationId xmlns:p14="http://schemas.microsoft.com/office/powerpoint/2010/main" val="237390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nodePh="1">
                                  <p:stCondLst>
                                    <p:cond delay="250"/>
                                  </p:stCondLst>
                                  <p:endCondLst>
                                    <p:cond evt="begin" delay="0">
                                      <p:tn val="9"/>
                                    </p:cond>
                                  </p:end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ppt_x"/>
                                          </p:val>
                                        </p:tav>
                                        <p:tav tm="100000">
                                          <p:val>
                                            <p:strVal val="#ppt_x"/>
                                          </p:val>
                                        </p:tav>
                                      </p:tavLst>
                                    </p:anim>
                                    <p:anim calcmode="lin" valueType="num">
                                      <p:cBhvr additive="base">
                                        <p:cTn id="12"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3373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EB09AAE-0DB1-43A2-A5DB-E2B844558742}"/>
              </a:ext>
            </a:extLst>
          </p:cNvPr>
          <p:cNvSpPr>
            <a:spLocks noGrp="1"/>
          </p:cNvSpPr>
          <p:nvPr>
            <p:ph type="pic" sz="quarter" idx="10"/>
          </p:nvPr>
        </p:nvSpPr>
        <p:spPr>
          <a:xfrm>
            <a:off x="0" y="0"/>
            <a:ext cx="12192000" cy="6858000"/>
          </a:xfrm>
        </p:spPr>
        <p:txBody>
          <a:bodyPr/>
          <a:lstStyle/>
          <a:p>
            <a:endParaRPr lang="en-US"/>
          </a:p>
        </p:txBody>
      </p:sp>
      <p:sp>
        <p:nvSpPr>
          <p:cNvPr id="3" name="Picture Placeholder 2">
            <a:extLst>
              <a:ext uri="{FF2B5EF4-FFF2-40B4-BE49-F238E27FC236}">
                <a16:creationId xmlns:a16="http://schemas.microsoft.com/office/drawing/2014/main" id="{535E64E8-D852-4E86-A17D-E674D5825958}"/>
              </a:ext>
            </a:extLst>
          </p:cNvPr>
          <p:cNvSpPr>
            <a:spLocks noGrp="1"/>
          </p:cNvSpPr>
          <p:nvPr>
            <p:ph type="pic" sz="quarter" idx="11"/>
          </p:nvPr>
        </p:nvSpPr>
        <p:spPr>
          <a:xfrm>
            <a:off x="1019175" y="738188"/>
            <a:ext cx="5205413" cy="6119812"/>
          </a:xfrm>
        </p:spPr>
        <p:txBody>
          <a:bodyPr/>
          <a:lstStyle/>
          <a:p>
            <a:endParaRPr lang="en-US"/>
          </a:p>
        </p:txBody>
      </p:sp>
    </p:spTree>
    <p:extLst>
      <p:ext uri="{BB962C8B-B14F-4D97-AF65-F5344CB8AC3E}">
        <p14:creationId xmlns:p14="http://schemas.microsoft.com/office/powerpoint/2010/main" val="13135611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7E3FDFB9-66E1-4A0B-B4F4-006D8F220122}"/>
              </a:ext>
            </a:extLst>
          </p:cNvPr>
          <p:cNvSpPr>
            <a:spLocks noGrp="1"/>
          </p:cNvSpPr>
          <p:nvPr>
            <p:ph type="pic" sz="quarter" idx="10"/>
          </p:nvPr>
        </p:nvSpPr>
        <p:spPr>
          <a:xfrm>
            <a:off x="5240110" y="1424578"/>
            <a:ext cx="6951890" cy="2004422"/>
          </a:xfrm>
          <a:custGeom>
            <a:avLst/>
            <a:gdLst>
              <a:gd name="connsiteX0" fmla="*/ 4550122 w 6951890"/>
              <a:gd name="connsiteY0" fmla="*/ 538270 h 2004422"/>
              <a:gd name="connsiteX1" fmla="*/ 4845068 w 6951890"/>
              <a:gd name="connsiteY1" fmla="*/ 670246 h 2004422"/>
              <a:gd name="connsiteX2" fmla="*/ 4965046 w 6951890"/>
              <a:gd name="connsiteY2" fmla="*/ 989188 h 2004422"/>
              <a:gd name="connsiteX3" fmla="*/ 4845068 w 6951890"/>
              <a:gd name="connsiteY3" fmla="*/ 1307128 h 2004422"/>
              <a:gd name="connsiteX4" fmla="*/ 4550122 w 6951890"/>
              <a:gd name="connsiteY4" fmla="*/ 1438104 h 2004422"/>
              <a:gd name="connsiteX5" fmla="*/ 4255177 w 6951890"/>
              <a:gd name="connsiteY5" fmla="*/ 1307128 h 2004422"/>
              <a:gd name="connsiteX6" fmla="*/ 4135200 w 6951890"/>
              <a:gd name="connsiteY6" fmla="*/ 989188 h 2004422"/>
              <a:gd name="connsiteX7" fmla="*/ 4255177 w 6951890"/>
              <a:gd name="connsiteY7" fmla="*/ 670246 h 2004422"/>
              <a:gd name="connsiteX8" fmla="*/ 4550122 w 6951890"/>
              <a:gd name="connsiteY8" fmla="*/ 538270 h 2004422"/>
              <a:gd name="connsiteX9" fmla="*/ 5487500 w 6951890"/>
              <a:gd name="connsiteY9" fmla="*/ 301669 h 2004422"/>
              <a:gd name="connsiteX10" fmla="*/ 5487500 w 6951890"/>
              <a:gd name="connsiteY10" fmla="*/ 571618 h 2004422"/>
              <a:gd name="connsiteX11" fmla="*/ 5883425 w 6951890"/>
              <a:gd name="connsiteY11" fmla="*/ 571618 h 2004422"/>
              <a:gd name="connsiteX12" fmla="*/ 5883425 w 6951890"/>
              <a:gd name="connsiteY12" fmla="*/ 1699411 h 2004422"/>
              <a:gd name="connsiteX13" fmla="*/ 6195368 w 6951890"/>
              <a:gd name="connsiteY13" fmla="*/ 1699411 h 2004422"/>
              <a:gd name="connsiteX14" fmla="*/ 6195368 w 6951890"/>
              <a:gd name="connsiteY14" fmla="*/ 571618 h 2004422"/>
              <a:gd name="connsiteX15" fmla="*/ 6591295 w 6951890"/>
              <a:gd name="connsiteY15" fmla="*/ 571618 h 2004422"/>
              <a:gd name="connsiteX16" fmla="*/ 6591295 w 6951890"/>
              <a:gd name="connsiteY16" fmla="*/ 301669 h 2004422"/>
              <a:gd name="connsiteX17" fmla="*/ 1561126 w 6951890"/>
              <a:gd name="connsiteY17" fmla="*/ 301669 h 2004422"/>
              <a:gd name="connsiteX18" fmla="*/ 2049036 w 6951890"/>
              <a:gd name="connsiteY18" fmla="*/ 1699412 h 2004422"/>
              <a:gd name="connsiteX19" fmla="*/ 2280994 w 6951890"/>
              <a:gd name="connsiteY19" fmla="*/ 1699412 h 2004422"/>
              <a:gd name="connsiteX20" fmla="*/ 2584937 w 6951890"/>
              <a:gd name="connsiteY20" fmla="*/ 727591 h 2004422"/>
              <a:gd name="connsiteX21" fmla="*/ 2890881 w 6951890"/>
              <a:gd name="connsiteY21" fmla="*/ 1699412 h 2004422"/>
              <a:gd name="connsiteX22" fmla="*/ 3122838 w 6951890"/>
              <a:gd name="connsiteY22" fmla="*/ 1699412 h 2004422"/>
              <a:gd name="connsiteX23" fmla="*/ 3610748 w 6951890"/>
              <a:gd name="connsiteY23" fmla="*/ 301669 h 2004422"/>
              <a:gd name="connsiteX24" fmla="*/ 3272810 w 6951890"/>
              <a:gd name="connsiteY24" fmla="*/ 301669 h 2004422"/>
              <a:gd name="connsiteX25" fmla="*/ 2994862 w 6951890"/>
              <a:gd name="connsiteY25" fmla="*/ 1105521 h 2004422"/>
              <a:gd name="connsiteX26" fmla="*/ 2748907 w 6951890"/>
              <a:gd name="connsiteY26" fmla="*/ 301669 h 2004422"/>
              <a:gd name="connsiteX27" fmla="*/ 2422967 w 6951890"/>
              <a:gd name="connsiteY27" fmla="*/ 301669 h 2004422"/>
              <a:gd name="connsiteX28" fmla="*/ 2175014 w 6951890"/>
              <a:gd name="connsiteY28" fmla="*/ 1105521 h 2004422"/>
              <a:gd name="connsiteX29" fmla="*/ 1899064 w 6951890"/>
              <a:gd name="connsiteY29" fmla="*/ 301669 h 2004422"/>
              <a:gd name="connsiteX30" fmla="*/ 4549123 w 6951890"/>
              <a:gd name="connsiteY30" fmla="*/ 266319 h 2004422"/>
              <a:gd name="connsiteX31" fmla="*/ 4027220 w 6951890"/>
              <a:gd name="connsiteY31" fmla="*/ 473281 h 2004422"/>
              <a:gd name="connsiteX32" fmla="*/ 3815260 w 6951890"/>
              <a:gd name="connsiteY32" fmla="*/ 988186 h 2004422"/>
              <a:gd name="connsiteX33" fmla="*/ 4027220 w 6951890"/>
              <a:gd name="connsiteY33" fmla="*/ 1503091 h 2004422"/>
              <a:gd name="connsiteX34" fmla="*/ 4549123 w 6951890"/>
              <a:gd name="connsiteY34" fmla="*/ 1710054 h 2004422"/>
              <a:gd name="connsiteX35" fmla="*/ 5071026 w 6951890"/>
              <a:gd name="connsiteY35" fmla="*/ 1503091 h 2004422"/>
              <a:gd name="connsiteX36" fmla="*/ 5282988 w 6951890"/>
              <a:gd name="connsiteY36" fmla="*/ 988186 h 2004422"/>
              <a:gd name="connsiteX37" fmla="*/ 5071026 w 6951890"/>
              <a:gd name="connsiteY37" fmla="*/ 473281 h 2004422"/>
              <a:gd name="connsiteX38" fmla="*/ 4549123 w 6951890"/>
              <a:gd name="connsiteY38" fmla="*/ 266319 h 2004422"/>
              <a:gd name="connsiteX39" fmla="*/ 806714 w 6951890"/>
              <a:gd name="connsiteY39" fmla="*/ 264780 h 2004422"/>
              <a:gd name="connsiteX40" fmla="*/ 449778 w 6951890"/>
              <a:gd name="connsiteY40" fmla="*/ 372760 h 2004422"/>
              <a:gd name="connsiteX41" fmla="*/ 306804 w 6951890"/>
              <a:gd name="connsiteY41" fmla="*/ 679705 h 2004422"/>
              <a:gd name="connsiteX42" fmla="*/ 419784 w 6951890"/>
              <a:gd name="connsiteY42" fmla="*/ 971652 h 2004422"/>
              <a:gd name="connsiteX43" fmla="*/ 776719 w 6951890"/>
              <a:gd name="connsiteY43" fmla="*/ 1122624 h 2004422"/>
              <a:gd name="connsiteX44" fmla="*/ 982682 w 6951890"/>
              <a:gd name="connsiteY44" fmla="*/ 1197610 h 2004422"/>
              <a:gd name="connsiteX45" fmla="*/ 1034672 w 6951890"/>
              <a:gd name="connsiteY45" fmla="*/ 1297592 h 2004422"/>
              <a:gd name="connsiteX46" fmla="*/ 985681 w 6951890"/>
              <a:gd name="connsiteY46" fmla="*/ 1397574 h 2004422"/>
              <a:gd name="connsiteX47" fmla="*/ 850706 w 6951890"/>
              <a:gd name="connsiteY47" fmla="*/ 1434567 h 2004422"/>
              <a:gd name="connsiteX48" fmla="*/ 432781 w 6951890"/>
              <a:gd name="connsiteY48" fmla="*/ 1236604 h 2004422"/>
              <a:gd name="connsiteX49" fmla="*/ 246815 w 6951890"/>
              <a:gd name="connsiteY49" fmla="*/ 1464561 h 2004422"/>
              <a:gd name="connsiteX50" fmla="*/ 844707 w 6951890"/>
              <a:gd name="connsiteY50" fmla="*/ 1710517 h 2004422"/>
              <a:gd name="connsiteX51" fmla="*/ 1215640 w 6951890"/>
              <a:gd name="connsiteY51" fmla="*/ 1593538 h 2004422"/>
              <a:gd name="connsiteX52" fmla="*/ 1356615 w 6951890"/>
              <a:gd name="connsiteY52" fmla="*/ 1288593 h 2004422"/>
              <a:gd name="connsiteX53" fmla="*/ 1246634 w 6951890"/>
              <a:gd name="connsiteY53" fmla="*/ 1002645 h 2004422"/>
              <a:gd name="connsiteX54" fmla="*/ 937690 w 6951890"/>
              <a:gd name="connsiteY54" fmla="*/ 855673 h 2004422"/>
              <a:gd name="connsiteX55" fmla="*/ 683736 w 6951890"/>
              <a:gd name="connsiteY55" fmla="*/ 770688 h 2004422"/>
              <a:gd name="connsiteX56" fmla="*/ 628746 w 6951890"/>
              <a:gd name="connsiteY56" fmla="*/ 673706 h 2004422"/>
              <a:gd name="connsiteX57" fmla="*/ 673738 w 6951890"/>
              <a:gd name="connsiteY57" fmla="*/ 575724 h 2004422"/>
              <a:gd name="connsiteX58" fmla="*/ 796716 w 6951890"/>
              <a:gd name="connsiteY58" fmla="*/ 538730 h 2004422"/>
              <a:gd name="connsiteX59" fmla="*/ 1172648 w 6951890"/>
              <a:gd name="connsiteY59" fmla="*/ 676706 h 2004422"/>
              <a:gd name="connsiteX60" fmla="*/ 1330619 w 6951890"/>
              <a:gd name="connsiteY60" fmla="*/ 448746 h 2004422"/>
              <a:gd name="connsiteX61" fmla="*/ 1086663 w 6951890"/>
              <a:gd name="connsiteY61" fmla="*/ 312772 h 2004422"/>
              <a:gd name="connsiteX62" fmla="*/ 806714 w 6951890"/>
              <a:gd name="connsiteY62" fmla="*/ 264780 h 2004422"/>
              <a:gd name="connsiteX63" fmla="*/ 334077 w 6951890"/>
              <a:gd name="connsiteY63" fmla="*/ 0 h 2004422"/>
              <a:gd name="connsiteX64" fmla="*/ 6951890 w 6951890"/>
              <a:gd name="connsiteY64" fmla="*/ 0 h 2004422"/>
              <a:gd name="connsiteX65" fmla="*/ 6951890 w 6951890"/>
              <a:gd name="connsiteY65" fmla="*/ 2004422 h 2004422"/>
              <a:gd name="connsiteX66" fmla="*/ 334077 w 6951890"/>
              <a:gd name="connsiteY66" fmla="*/ 2004422 h 2004422"/>
              <a:gd name="connsiteX67" fmla="*/ 0 w 6951890"/>
              <a:gd name="connsiteY67" fmla="*/ 1670345 h 2004422"/>
              <a:gd name="connsiteX68" fmla="*/ 0 w 6951890"/>
              <a:gd name="connsiteY68" fmla="*/ 334077 h 2004422"/>
              <a:gd name="connsiteX69" fmla="*/ 334077 w 6951890"/>
              <a:gd name="connsiteY69" fmla="*/ 0 h 2004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951890" h="2004422">
                <a:moveTo>
                  <a:pt x="4550122" y="538270"/>
                </a:moveTo>
                <a:cubicBezTo>
                  <a:pt x="4666768" y="538270"/>
                  <a:pt x="4765082" y="582262"/>
                  <a:pt x="4845068" y="670246"/>
                </a:cubicBezTo>
                <a:cubicBezTo>
                  <a:pt x="4925052" y="758230"/>
                  <a:pt x="4965046" y="864544"/>
                  <a:pt x="4965046" y="989188"/>
                </a:cubicBezTo>
                <a:cubicBezTo>
                  <a:pt x="4965046" y="1113831"/>
                  <a:pt x="4925052" y="1219812"/>
                  <a:pt x="4845068" y="1307128"/>
                </a:cubicBezTo>
                <a:cubicBezTo>
                  <a:pt x="4765082" y="1394446"/>
                  <a:pt x="4666768" y="1438104"/>
                  <a:pt x="4550122" y="1438104"/>
                </a:cubicBezTo>
                <a:cubicBezTo>
                  <a:pt x="4433478" y="1438104"/>
                  <a:pt x="4335162" y="1394446"/>
                  <a:pt x="4255177" y="1307128"/>
                </a:cubicBezTo>
                <a:cubicBezTo>
                  <a:pt x="4175192" y="1219812"/>
                  <a:pt x="4135200" y="1113831"/>
                  <a:pt x="4135200" y="989188"/>
                </a:cubicBezTo>
                <a:cubicBezTo>
                  <a:pt x="4135200" y="864544"/>
                  <a:pt x="4175192" y="758230"/>
                  <a:pt x="4255177" y="670246"/>
                </a:cubicBezTo>
                <a:cubicBezTo>
                  <a:pt x="4335162" y="582262"/>
                  <a:pt x="4433478" y="538270"/>
                  <a:pt x="4550122" y="538270"/>
                </a:cubicBezTo>
                <a:close/>
                <a:moveTo>
                  <a:pt x="5487500" y="301669"/>
                </a:moveTo>
                <a:lnTo>
                  <a:pt x="5487500" y="571618"/>
                </a:lnTo>
                <a:lnTo>
                  <a:pt x="5883425" y="571618"/>
                </a:lnTo>
                <a:lnTo>
                  <a:pt x="5883425" y="1699411"/>
                </a:lnTo>
                <a:lnTo>
                  <a:pt x="6195368" y="1699411"/>
                </a:lnTo>
                <a:lnTo>
                  <a:pt x="6195368" y="571618"/>
                </a:lnTo>
                <a:lnTo>
                  <a:pt x="6591295" y="571618"/>
                </a:lnTo>
                <a:lnTo>
                  <a:pt x="6591295" y="301669"/>
                </a:lnTo>
                <a:close/>
                <a:moveTo>
                  <a:pt x="1561126" y="301669"/>
                </a:moveTo>
                <a:lnTo>
                  <a:pt x="2049036" y="1699412"/>
                </a:lnTo>
                <a:lnTo>
                  <a:pt x="2280994" y="1699412"/>
                </a:lnTo>
                <a:lnTo>
                  <a:pt x="2584937" y="727591"/>
                </a:lnTo>
                <a:lnTo>
                  <a:pt x="2890881" y="1699412"/>
                </a:lnTo>
                <a:lnTo>
                  <a:pt x="3122838" y="1699412"/>
                </a:lnTo>
                <a:lnTo>
                  <a:pt x="3610748" y="301669"/>
                </a:lnTo>
                <a:lnTo>
                  <a:pt x="3272810" y="301669"/>
                </a:lnTo>
                <a:lnTo>
                  <a:pt x="2994862" y="1105521"/>
                </a:lnTo>
                <a:lnTo>
                  <a:pt x="2748907" y="301669"/>
                </a:lnTo>
                <a:lnTo>
                  <a:pt x="2422967" y="301669"/>
                </a:lnTo>
                <a:lnTo>
                  <a:pt x="2175014" y="1105521"/>
                </a:lnTo>
                <a:lnTo>
                  <a:pt x="1899064" y="301669"/>
                </a:lnTo>
                <a:close/>
                <a:moveTo>
                  <a:pt x="4549123" y="266319"/>
                </a:moveTo>
                <a:cubicBezTo>
                  <a:pt x="4342495" y="266319"/>
                  <a:pt x="4168527" y="335306"/>
                  <a:pt x="4027220" y="473281"/>
                </a:cubicBezTo>
                <a:cubicBezTo>
                  <a:pt x="3885913" y="611256"/>
                  <a:pt x="3815260" y="782890"/>
                  <a:pt x="3815260" y="988186"/>
                </a:cubicBezTo>
                <a:cubicBezTo>
                  <a:pt x="3815260" y="1193482"/>
                  <a:pt x="3885913" y="1365117"/>
                  <a:pt x="4027220" y="1503091"/>
                </a:cubicBezTo>
                <a:cubicBezTo>
                  <a:pt x="4168527" y="1641066"/>
                  <a:pt x="4342495" y="1710054"/>
                  <a:pt x="4549123" y="1710054"/>
                </a:cubicBezTo>
                <a:cubicBezTo>
                  <a:pt x="4755751" y="1710054"/>
                  <a:pt x="4929719" y="1641066"/>
                  <a:pt x="5071026" y="1503091"/>
                </a:cubicBezTo>
                <a:cubicBezTo>
                  <a:pt x="5212334" y="1365117"/>
                  <a:pt x="5282988" y="1193482"/>
                  <a:pt x="5282988" y="988186"/>
                </a:cubicBezTo>
                <a:cubicBezTo>
                  <a:pt x="5282988" y="782890"/>
                  <a:pt x="5212334" y="611256"/>
                  <a:pt x="5071026" y="473281"/>
                </a:cubicBezTo>
                <a:cubicBezTo>
                  <a:pt x="4929719" y="335306"/>
                  <a:pt x="4755751" y="266319"/>
                  <a:pt x="4549123" y="266319"/>
                </a:cubicBezTo>
                <a:close/>
                <a:moveTo>
                  <a:pt x="806714" y="264780"/>
                </a:moveTo>
                <a:cubicBezTo>
                  <a:pt x="664073" y="264780"/>
                  <a:pt x="545094" y="300773"/>
                  <a:pt x="449778" y="372760"/>
                </a:cubicBezTo>
                <a:cubicBezTo>
                  <a:pt x="354462" y="444748"/>
                  <a:pt x="306804" y="547062"/>
                  <a:pt x="306804" y="679705"/>
                </a:cubicBezTo>
                <a:cubicBezTo>
                  <a:pt x="306804" y="812347"/>
                  <a:pt x="344464" y="909663"/>
                  <a:pt x="419784" y="971652"/>
                </a:cubicBezTo>
                <a:cubicBezTo>
                  <a:pt x="495103" y="1033640"/>
                  <a:pt x="614082" y="1083965"/>
                  <a:pt x="776719" y="1122624"/>
                </a:cubicBezTo>
                <a:cubicBezTo>
                  <a:pt x="879367" y="1147953"/>
                  <a:pt x="948022" y="1172949"/>
                  <a:pt x="982682" y="1197610"/>
                </a:cubicBezTo>
                <a:cubicBezTo>
                  <a:pt x="1017343" y="1222273"/>
                  <a:pt x="1034672" y="1255600"/>
                  <a:pt x="1034672" y="1297592"/>
                </a:cubicBezTo>
                <a:cubicBezTo>
                  <a:pt x="1034672" y="1339584"/>
                  <a:pt x="1018343" y="1372912"/>
                  <a:pt x="985681" y="1397574"/>
                </a:cubicBezTo>
                <a:cubicBezTo>
                  <a:pt x="953021" y="1422237"/>
                  <a:pt x="908029" y="1434567"/>
                  <a:pt x="850706" y="1434567"/>
                </a:cubicBezTo>
                <a:cubicBezTo>
                  <a:pt x="722729" y="1434567"/>
                  <a:pt x="583421" y="1368579"/>
                  <a:pt x="432781" y="1236604"/>
                </a:cubicBezTo>
                <a:lnTo>
                  <a:pt x="246815" y="1464561"/>
                </a:lnTo>
                <a:cubicBezTo>
                  <a:pt x="424116" y="1628532"/>
                  <a:pt x="623413" y="1710517"/>
                  <a:pt x="844707" y="1710517"/>
                </a:cubicBezTo>
                <a:cubicBezTo>
                  <a:pt x="998012" y="1710517"/>
                  <a:pt x="1121657" y="1671525"/>
                  <a:pt x="1215640" y="1593538"/>
                </a:cubicBezTo>
                <a:cubicBezTo>
                  <a:pt x="1309622" y="1515552"/>
                  <a:pt x="1356615" y="1413905"/>
                  <a:pt x="1356615" y="1288593"/>
                </a:cubicBezTo>
                <a:cubicBezTo>
                  <a:pt x="1356615" y="1163283"/>
                  <a:pt x="1319954" y="1067967"/>
                  <a:pt x="1246634" y="1002645"/>
                </a:cubicBezTo>
                <a:cubicBezTo>
                  <a:pt x="1173314" y="937325"/>
                  <a:pt x="1070333" y="888332"/>
                  <a:pt x="937690" y="855673"/>
                </a:cubicBezTo>
                <a:cubicBezTo>
                  <a:pt x="805048" y="823012"/>
                  <a:pt x="720396" y="794684"/>
                  <a:pt x="683736" y="770688"/>
                </a:cubicBezTo>
                <a:cubicBezTo>
                  <a:pt x="647077" y="746693"/>
                  <a:pt x="628746" y="714365"/>
                  <a:pt x="628746" y="673706"/>
                </a:cubicBezTo>
                <a:cubicBezTo>
                  <a:pt x="628746" y="633047"/>
                  <a:pt x="643743" y="600386"/>
                  <a:pt x="673738" y="575724"/>
                </a:cubicBezTo>
                <a:cubicBezTo>
                  <a:pt x="703732" y="551062"/>
                  <a:pt x="744725" y="538730"/>
                  <a:pt x="796716" y="538730"/>
                </a:cubicBezTo>
                <a:cubicBezTo>
                  <a:pt x="926025" y="538730"/>
                  <a:pt x="1051336" y="584722"/>
                  <a:pt x="1172648" y="676706"/>
                </a:cubicBezTo>
                <a:lnTo>
                  <a:pt x="1330619" y="448746"/>
                </a:lnTo>
                <a:cubicBezTo>
                  <a:pt x="1261299" y="390090"/>
                  <a:pt x="1179980" y="344765"/>
                  <a:pt x="1086663" y="312772"/>
                </a:cubicBezTo>
                <a:cubicBezTo>
                  <a:pt x="993347" y="280777"/>
                  <a:pt x="900030" y="264780"/>
                  <a:pt x="806714" y="264780"/>
                </a:cubicBezTo>
                <a:close/>
                <a:moveTo>
                  <a:pt x="334077" y="0"/>
                </a:moveTo>
                <a:lnTo>
                  <a:pt x="6951890" y="0"/>
                </a:lnTo>
                <a:lnTo>
                  <a:pt x="6951890" y="2004422"/>
                </a:lnTo>
                <a:lnTo>
                  <a:pt x="334077" y="2004422"/>
                </a:lnTo>
                <a:cubicBezTo>
                  <a:pt x="149571" y="2004422"/>
                  <a:pt x="0" y="1854851"/>
                  <a:pt x="0" y="1670345"/>
                </a:cubicBezTo>
                <a:lnTo>
                  <a:pt x="0" y="334077"/>
                </a:lnTo>
                <a:cubicBezTo>
                  <a:pt x="0" y="149571"/>
                  <a:pt x="149571" y="0"/>
                  <a:pt x="334077" y="0"/>
                </a:cubicBezTo>
                <a:close/>
              </a:path>
            </a:pathLst>
          </a:custGeom>
        </p:spPr>
        <p:txBody>
          <a:bodyPr wrap="square">
            <a:noAutofit/>
          </a:bodyPr>
          <a:lstStyle>
            <a:lvl1pPr marL="0" indent="0">
              <a:buNone/>
              <a:defRPr>
                <a:solidFill>
                  <a:schemeClr val="tx1">
                    <a:lumMod val="65000"/>
                    <a:lumOff val="35000"/>
                  </a:schemeClr>
                </a:solidFill>
              </a:defRPr>
            </a:lvl1pPr>
          </a:lstStyle>
          <a:p>
            <a:endParaRPr lang="id-ID"/>
          </a:p>
        </p:txBody>
      </p:sp>
    </p:spTree>
    <p:extLst>
      <p:ext uri="{BB962C8B-B14F-4D97-AF65-F5344CB8AC3E}">
        <p14:creationId xmlns:p14="http://schemas.microsoft.com/office/powerpoint/2010/main" val="8542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200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1+#ppt_w/2"/>
                                          </p:val>
                                        </p:tav>
                                        <p:tav tm="100000">
                                          <p:val>
                                            <p:strVal val="#ppt_x"/>
                                          </p:val>
                                        </p:tav>
                                      </p:tavLst>
                                    </p:anim>
                                    <p:anim calcmode="lin" valueType="num">
                                      <p:cBhvr additive="base">
                                        <p:cTn id="8" dur="10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E5DC2A-96C4-4F0C-81C8-610757BA6EB0}"/>
              </a:ext>
            </a:extLst>
          </p:cNvPr>
          <p:cNvSpPr>
            <a:spLocks noGrp="1"/>
          </p:cNvSpPr>
          <p:nvPr>
            <p:ph type="pic" sz="quarter" idx="10"/>
          </p:nvPr>
        </p:nvSpPr>
        <p:spPr>
          <a:xfrm>
            <a:off x="3477013" y="1649535"/>
            <a:ext cx="8011541" cy="4286005"/>
          </a:xfrm>
          <a:custGeom>
            <a:avLst/>
            <a:gdLst>
              <a:gd name="connsiteX0" fmla="*/ 149110 w 8011541"/>
              <a:gd name="connsiteY0" fmla="*/ 0 h 4286005"/>
              <a:gd name="connsiteX1" fmla="*/ 7862431 w 8011541"/>
              <a:gd name="connsiteY1" fmla="*/ 0 h 4286005"/>
              <a:gd name="connsiteX2" fmla="*/ 8011541 w 8011541"/>
              <a:gd name="connsiteY2" fmla="*/ 149110 h 4286005"/>
              <a:gd name="connsiteX3" fmla="*/ 8011541 w 8011541"/>
              <a:gd name="connsiteY3" fmla="*/ 4136895 h 4286005"/>
              <a:gd name="connsiteX4" fmla="*/ 7862431 w 8011541"/>
              <a:gd name="connsiteY4" fmla="*/ 4286005 h 4286005"/>
              <a:gd name="connsiteX5" fmla="*/ 149110 w 8011541"/>
              <a:gd name="connsiteY5" fmla="*/ 4286005 h 4286005"/>
              <a:gd name="connsiteX6" fmla="*/ 0 w 8011541"/>
              <a:gd name="connsiteY6" fmla="*/ 4136895 h 4286005"/>
              <a:gd name="connsiteX7" fmla="*/ 0 w 8011541"/>
              <a:gd name="connsiteY7" fmla="*/ 149110 h 4286005"/>
              <a:gd name="connsiteX8" fmla="*/ 149110 w 8011541"/>
              <a:gd name="connsiteY8" fmla="*/ 0 h 4286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11541" h="4286005">
                <a:moveTo>
                  <a:pt x="149110" y="0"/>
                </a:moveTo>
                <a:lnTo>
                  <a:pt x="7862431" y="0"/>
                </a:lnTo>
                <a:cubicBezTo>
                  <a:pt x="7944782" y="0"/>
                  <a:pt x="8011541" y="66759"/>
                  <a:pt x="8011541" y="149110"/>
                </a:cubicBezTo>
                <a:lnTo>
                  <a:pt x="8011541" y="4136895"/>
                </a:lnTo>
                <a:cubicBezTo>
                  <a:pt x="8011541" y="4219246"/>
                  <a:pt x="7944782" y="4286005"/>
                  <a:pt x="7862431" y="4286005"/>
                </a:cubicBezTo>
                <a:lnTo>
                  <a:pt x="149110" y="4286005"/>
                </a:lnTo>
                <a:cubicBezTo>
                  <a:pt x="66759" y="4286005"/>
                  <a:pt x="0" y="4219246"/>
                  <a:pt x="0" y="4136895"/>
                </a:cubicBezTo>
                <a:lnTo>
                  <a:pt x="0" y="149110"/>
                </a:lnTo>
                <a:cubicBezTo>
                  <a:pt x="0" y="66759"/>
                  <a:pt x="66759" y="0"/>
                  <a:pt x="149110" y="0"/>
                </a:cubicBezTo>
                <a:close/>
              </a:path>
            </a:pathLst>
          </a:custGeom>
        </p:spPr>
        <p:txBody>
          <a:bodyPr wrap="square" anchor="ctr">
            <a:noAutofit/>
          </a:bodyPr>
          <a:lstStyle>
            <a:lvl1pPr marL="0" indent="0" algn="ctr">
              <a:buNone/>
              <a:defRPr>
                <a:solidFill>
                  <a:schemeClr val="tx1">
                    <a:lumMod val="65000"/>
                    <a:lumOff val="35000"/>
                  </a:schemeClr>
                </a:solidFill>
              </a:defRPr>
            </a:lvl1pPr>
          </a:lstStyle>
          <a:p>
            <a:endParaRPr lang="id-ID"/>
          </a:p>
        </p:txBody>
      </p:sp>
    </p:spTree>
    <p:extLst>
      <p:ext uri="{BB962C8B-B14F-4D97-AF65-F5344CB8AC3E}">
        <p14:creationId xmlns:p14="http://schemas.microsoft.com/office/powerpoint/2010/main" val="42777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100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D009BEB-EF2A-4F6F-8D4C-2F12DCD114EE}"/>
              </a:ext>
            </a:extLst>
          </p:cNvPr>
          <p:cNvGrpSpPr/>
          <p:nvPr userDrawn="1"/>
        </p:nvGrpSpPr>
        <p:grpSpPr>
          <a:xfrm flipH="1">
            <a:off x="1663476" y="1004869"/>
            <a:ext cx="2312260" cy="4848263"/>
            <a:chOff x="1663476" y="1074186"/>
            <a:chExt cx="2312260" cy="4848263"/>
          </a:xfrm>
        </p:grpSpPr>
        <p:sp>
          <p:nvSpPr>
            <p:cNvPr id="5" name="Teardrop 4">
              <a:extLst>
                <a:ext uri="{FF2B5EF4-FFF2-40B4-BE49-F238E27FC236}">
                  <a16:creationId xmlns:a16="http://schemas.microsoft.com/office/drawing/2014/main" id="{2F9E9C4F-F533-48A4-A13C-89BAD89A8DA0}"/>
                </a:ext>
              </a:extLst>
            </p:cNvPr>
            <p:cNvSpPr/>
            <p:nvPr/>
          </p:nvSpPr>
          <p:spPr>
            <a:xfrm rot="10800000">
              <a:off x="1663476" y="1074186"/>
              <a:ext cx="2312260" cy="2312260"/>
            </a:xfrm>
            <a:prstGeom prst="teardrop">
              <a:avLst/>
            </a:prstGeom>
            <a:gradFill flip="none" rotWithShape="1">
              <a:gsLst>
                <a:gs pos="0">
                  <a:schemeClr val="accent1"/>
                </a:gs>
                <a:gs pos="100000">
                  <a:schemeClr val="accent2"/>
                </a:gs>
              </a:gsLst>
              <a:lin ang="8100000" scaled="1"/>
              <a:tileRect/>
            </a:gradFill>
            <a:ln>
              <a:noFill/>
            </a:ln>
            <a:effectLst>
              <a:outerShdw blurRad="787400" dist="101600" dir="5400000" sx="80000" sy="80000" algn="t"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latin typeface="Montserrat" panose="00000500000000000000" pitchFamily="50" charset="0"/>
              </a:endParaRPr>
            </a:p>
          </p:txBody>
        </p:sp>
        <p:sp>
          <p:nvSpPr>
            <p:cNvPr id="6" name="Teardrop 5">
              <a:extLst>
                <a:ext uri="{FF2B5EF4-FFF2-40B4-BE49-F238E27FC236}">
                  <a16:creationId xmlns:a16="http://schemas.microsoft.com/office/drawing/2014/main" id="{BE66B808-8053-4DE7-88FD-2ACC3E01413A}"/>
                </a:ext>
              </a:extLst>
            </p:cNvPr>
            <p:cNvSpPr/>
            <p:nvPr/>
          </p:nvSpPr>
          <p:spPr>
            <a:xfrm rot="16200000">
              <a:off x="1663476" y="3610189"/>
              <a:ext cx="2312260" cy="2312260"/>
            </a:xfrm>
            <a:prstGeom prst="teardrop">
              <a:avLst/>
            </a:prstGeom>
            <a:gradFill flip="none" rotWithShape="1">
              <a:gsLst>
                <a:gs pos="0">
                  <a:schemeClr val="accent1"/>
                </a:gs>
                <a:gs pos="100000">
                  <a:schemeClr val="accent2"/>
                </a:gs>
              </a:gsLst>
              <a:lin ang="8100000" scaled="1"/>
              <a:tileRect/>
            </a:gradFill>
            <a:ln>
              <a:noFill/>
            </a:ln>
            <a:effectLst>
              <a:outerShdw blurRad="787400" dist="101600" dir="5400000" sx="80000" sy="80000" algn="t"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latin typeface="Montserrat" panose="00000500000000000000" pitchFamily="50" charset="0"/>
              </a:endParaRPr>
            </a:p>
          </p:txBody>
        </p:sp>
      </p:grpSp>
      <p:sp>
        <p:nvSpPr>
          <p:cNvPr id="7" name="Picture Placeholder 6">
            <a:extLst>
              <a:ext uri="{FF2B5EF4-FFF2-40B4-BE49-F238E27FC236}">
                <a16:creationId xmlns:a16="http://schemas.microsoft.com/office/drawing/2014/main" id="{204A416C-A5BD-4789-A450-6359BC466421}"/>
              </a:ext>
            </a:extLst>
          </p:cNvPr>
          <p:cNvSpPr>
            <a:spLocks noGrp="1"/>
          </p:cNvSpPr>
          <p:nvPr>
            <p:ph type="pic" sz="quarter" idx="10"/>
          </p:nvPr>
        </p:nvSpPr>
        <p:spPr>
          <a:xfrm>
            <a:off x="1734869" y="1076262"/>
            <a:ext cx="2169474" cy="2169474"/>
          </a:xfrm>
          <a:custGeom>
            <a:avLst/>
            <a:gdLst>
              <a:gd name="connsiteX0" fmla="*/ 1156130 w 2312260"/>
              <a:gd name="connsiteY0" fmla="*/ 0 h 2312260"/>
              <a:gd name="connsiteX1" fmla="*/ 2312260 w 2312260"/>
              <a:gd name="connsiteY1" fmla="*/ 1156130 h 2312260"/>
              <a:gd name="connsiteX2" fmla="*/ 2312260 w 2312260"/>
              <a:gd name="connsiteY2" fmla="*/ 2312260 h 2312260"/>
              <a:gd name="connsiteX3" fmla="*/ 1156130 w 2312260"/>
              <a:gd name="connsiteY3" fmla="*/ 2312260 h 2312260"/>
              <a:gd name="connsiteX4" fmla="*/ 0 w 2312260"/>
              <a:gd name="connsiteY4" fmla="*/ 1156130 h 2312260"/>
              <a:gd name="connsiteX5" fmla="*/ 1156130 w 2312260"/>
              <a:gd name="connsiteY5" fmla="*/ 0 h 231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2260" h="2312260">
                <a:moveTo>
                  <a:pt x="1156130" y="0"/>
                </a:moveTo>
                <a:cubicBezTo>
                  <a:pt x="1794643" y="0"/>
                  <a:pt x="2312260" y="517617"/>
                  <a:pt x="2312260" y="1156130"/>
                </a:cubicBezTo>
                <a:lnTo>
                  <a:pt x="2312260" y="2312260"/>
                </a:lnTo>
                <a:lnTo>
                  <a:pt x="1156130" y="2312260"/>
                </a:lnTo>
                <a:cubicBezTo>
                  <a:pt x="517617" y="2312260"/>
                  <a:pt x="0" y="1794643"/>
                  <a:pt x="0" y="1156130"/>
                </a:cubicBezTo>
                <a:cubicBezTo>
                  <a:pt x="0" y="517617"/>
                  <a:pt x="517617" y="0"/>
                  <a:pt x="1156130" y="0"/>
                </a:cubicBezTo>
                <a:close/>
              </a:path>
            </a:pathLst>
          </a:custGeom>
        </p:spPr>
        <p:txBody>
          <a:bodyPr wrap="square" anchor="ctr">
            <a:noAutofit/>
          </a:bodyPr>
          <a:lstStyle>
            <a:lvl1pPr marL="0" indent="0" algn="ctr">
              <a:buNone/>
              <a:defRPr>
                <a:solidFill>
                  <a:schemeClr val="tx1">
                    <a:lumMod val="65000"/>
                    <a:lumOff val="35000"/>
                  </a:schemeClr>
                </a:solidFill>
              </a:defRPr>
            </a:lvl1pPr>
          </a:lstStyle>
          <a:p>
            <a:endParaRPr lang="id-ID"/>
          </a:p>
        </p:txBody>
      </p:sp>
      <p:sp>
        <p:nvSpPr>
          <p:cNvPr id="10" name="Picture Placeholder 9">
            <a:extLst>
              <a:ext uri="{FF2B5EF4-FFF2-40B4-BE49-F238E27FC236}">
                <a16:creationId xmlns:a16="http://schemas.microsoft.com/office/drawing/2014/main" id="{F1193A0F-2FC6-4B5A-97BF-08054F2D362A}"/>
              </a:ext>
            </a:extLst>
          </p:cNvPr>
          <p:cNvSpPr>
            <a:spLocks noGrp="1"/>
          </p:cNvSpPr>
          <p:nvPr>
            <p:ph type="pic" sz="quarter" idx="11"/>
          </p:nvPr>
        </p:nvSpPr>
        <p:spPr>
          <a:xfrm>
            <a:off x="1734869" y="3612265"/>
            <a:ext cx="2169474" cy="2169474"/>
          </a:xfrm>
          <a:custGeom>
            <a:avLst/>
            <a:gdLst>
              <a:gd name="connsiteX0" fmla="*/ 1156130 w 2312260"/>
              <a:gd name="connsiteY0" fmla="*/ 0 h 2312260"/>
              <a:gd name="connsiteX1" fmla="*/ 2312260 w 2312260"/>
              <a:gd name="connsiteY1" fmla="*/ 0 h 2312260"/>
              <a:gd name="connsiteX2" fmla="*/ 2312260 w 2312260"/>
              <a:gd name="connsiteY2" fmla="*/ 1156130 h 2312260"/>
              <a:gd name="connsiteX3" fmla="*/ 1156130 w 2312260"/>
              <a:gd name="connsiteY3" fmla="*/ 2312260 h 2312260"/>
              <a:gd name="connsiteX4" fmla="*/ 0 w 2312260"/>
              <a:gd name="connsiteY4" fmla="*/ 1156130 h 2312260"/>
              <a:gd name="connsiteX5" fmla="*/ 1156130 w 2312260"/>
              <a:gd name="connsiteY5" fmla="*/ 0 h 231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2260" h="2312260">
                <a:moveTo>
                  <a:pt x="1156130" y="0"/>
                </a:moveTo>
                <a:lnTo>
                  <a:pt x="2312260" y="0"/>
                </a:lnTo>
                <a:lnTo>
                  <a:pt x="2312260" y="1156130"/>
                </a:lnTo>
                <a:cubicBezTo>
                  <a:pt x="2312260" y="1794643"/>
                  <a:pt x="1794643" y="2312260"/>
                  <a:pt x="1156130" y="2312260"/>
                </a:cubicBezTo>
                <a:cubicBezTo>
                  <a:pt x="517617" y="2312260"/>
                  <a:pt x="0" y="1794643"/>
                  <a:pt x="0" y="1156130"/>
                </a:cubicBezTo>
                <a:cubicBezTo>
                  <a:pt x="0" y="517617"/>
                  <a:pt x="517617" y="0"/>
                  <a:pt x="1156130" y="0"/>
                </a:cubicBezTo>
                <a:close/>
              </a:path>
            </a:pathLst>
          </a:custGeom>
        </p:spPr>
        <p:txBody>
          <a:bodyPr wrap="square" anchor="ctr">
            <a:noAutofit/>
          </a:bodyPr>
          <a:lstStyle>
            <a:lvl1pPr marL="0" indent="0" algn="ctr">
              <a:buNone/>
              <a:defRPr>
                <a:solidFill>
                  <a:schemeClr val="tx1">
                    <a:lumMod val="65000"/>
                    <a:lumOff val="35000"/>
                  </a:schemeClr>
                </a:solidFill>
              </a:defRPr>
            </a:lvl1pPr>
          </a:lstStyle>
          <a:p>
            <a:endParaRPr lang="id-ID"/>
          </a:p>
        </p:txBody>
      </p:sp>
    </p:spTree>
    <p:extLst>
      <p:ext uri="{BB962C8B-B14F-4D97-AF65-F5344CB8AC3E}">
        <p14:creationId xmlns:p14="http://schemas.microsoft.com/office/powerpoint/2010/main" val="152650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nodePh="1">
                                  <p:stCondLst>
                                    <p:cond delay="25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nodePh="1">
                                  <p:stCondLst>
                                    <p:cond delay="250"/>
                                  </p:stCondLst>
                                  <p:endCondLst>
                                    <p:cond evt="begin" delay="0">
                                      <p:tn val="13"/>
                                    </p:cond>
                                  </p:end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000" fill="hold"/>
                                        <p:tgtEl>
                                          <p:spTgt spid="10"/>
                                        </p:tgtEl>
                                        <p:attrNameLst>
                                          <p:attrName>ppt_x</p:attrName>
                                        </p:attrNameLst>
                                      </p:cBhvr>
                                      <p:tavLst>
                                        <p:tav tm="0">
                                          <p:val>
                                            <p:strVal val="1+#ppt_w/2"/>
                                          </p:val>
                                        </p:tav>
                                        <p:tav tm="100000">
                                          <p:val>
                                            <p:strVal val="#ppt_x"/>
                                          </p:val>
                                        </p:tav>
                                      </p:tavLst>
                                    </p:anim>
                                    <p:anim calcmode="lin" valueType="num">
                                      <p:cBhvr additive="base">
                                        <p:cTn id="16"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523F5AF-B409-4938-AB51-E04052B9E8EC}"/>
              </a:ext>
            </a:extLst>
          </p:cNvPr>
          <p:cNvGrpSpPr/>
          <p:nvPr userDrawn="1"/>
        </p:nvGrpSpPr>
        <p:grpSpPr>
          <a:xfrm>
            <a:off x="8348071" y="1004869"/>
            <a:ext cx="2312260" cy="4848263"/>
            <a:chOff x="1663476" y="1074186"/>
            <a:chExt cx="2312260" cy="4848263"/>
          </a:xfrm>
        </p:grpSpPr>
        <p:sp>
          <p:nvSpPr>
            <p:cNvPr id="5" name="Teardrop 4">
              <a:extLst>
                <a:ext uri="{FF2B5EF4-FFF2-40B4-BE49-F238E27FC236}">
                  <a16:creationId xmlns:a16="http://schemas.microsoft.com/office/drawing/2014/main" id="{7630FE9C-4E71-4728-B816-4CD3A59F43C4}"/>
                </a:ext>
              </a:extLst>
            </p:cNvPr>
            <p:cNvSpPr/>
            <p:nvPr/>
          </p:nvSpPr>
          <p:spPr>
            <a:xfrm rot="10800000">
              <a:off x="1663476" y="1074186"/>
              <a:ext cx="2312260" cy="2312260"/>
            </a:xfrm>
            <a:prstGeom prst="teardrop">
              <a:avLst/>
            </a:prstGeom>
            <a:gradFill flip="none" rotWithShape="1">
              <a:gsLst>
                <a:gs pos="0">
                  <a:schemeClr val="accent1"/>
                </a:gs>
                <a:gs pos="100000">
                  <a:schemeClr val="accent2"/>
                </a:gs>
              </a:gsLst>
              <a:lin ang="8100000" scaled="1"/>
              <a:tileRect/>
            </a:gradFill>
            <a:ln>
              <a:noFill/>
            </a:ln>
            <a:effectLst>
              <a:outerShdw blurRad="787400" dist="101600" dir="5400000" sx="80000" sy="80000" algn="t"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latin typeface="Montserrat" panose="00000500000000000000" pitchFamily="50" charset="0"/>
              </a:endParaRPr>
            </a:p>
          </p:txBody>
        </p:sp>
        <p:sp>
          <p:nvSpPr>
            <p:cNvPr id="6" name="Teardrop 5">
              <a:extLst>
                <a:ext uri="{FF2B5EF4-FFF2-40B4-BE49-F238E27FC236}">
                  <a16:creationId xmlns:a16="http://schemas.microsoft.com/office/drawing/2014/main" id="{D1A9A134-DB9C-4872-9844-C9F165D37D83}"/>
                </a:ext>
              </a:extLst>
            </p:cNvPr>
            <p:cNvSpPr/>
            <p:nvPr/>
          </p:nvSpPr>
          <p:spPr>
            <a:xfrm rot="16200000">
              <a:off x="1663476" y="3610189"/>
              <a:ext cx="2312260" cy="2312260"/>
            </a:xfrm>
            <a:prstGeom prst="teardrop">
              <a:avLst/>
            </a:prstGeom>
            <a:gradFill flip="none" rotWithShape="1">
              <a:gsLst>
                <a:gs pos="0">
                  <a:schemeClr val="accent1"/>
                </a:gs>
                <a:gs pos="100000">
                  <a:schemeClr val="accent2"/>
                </a:gs>
              </a:gsLst>
              <a:lin ang="8100000" scaled="1"/>
              <a:tileRect/>
            </a:gradFill>
            <a:ln>
              <a:noFill/>
            </a:ln>
            <a:effectLst>
              <a:outerShdw blurRad="787400" dist="101600" dir="5400000" sx="80000" sy="80000" algn="t"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latin typeface="Montserrat" panose="00000500000000000000" pitchFamily="50" charset="0"/>
              </a:endParaRPr>
            </a:p>
          </p:txBody>
        </p:sp>
      </p:grpSp>
      <p:sp>
        <p:nvSpPr>
          <p:cNvPr id="7" name="Picture Placeholder 6">
            <a:extLst>
              <a:ext uri="{FF2B5EF4-FFF2-40B4-BE49-F238E27FC236}">
                <a16:creationId xmlns:a16="http://schemas.microsoft.com/office/drawing/2014/main" id="{204A416C-A5BD-4789-A450-6359BC466421}"/>
              </a:ext>
            </a:extLst>
          </p:cNvPr>
          <p:cNvSpPr>
            <a:spLocks noGrp="1"/>
          </p:cNvSpPr>
          <p:nvPr>
            <p:ph type="pic" sz="quarter" idx="10"/>
          </p:nvPr>
        </p:nvSpPr>
        <p:spPr>
          <a:xfrm flipH="1">
            <a:off x="8419464" y="1076262"/>
            <a:ext cx="2169474" cy="2169474"/>
          </a:xfrm>
          <a:custGeom>
            <a:avLst/>
            <a:gdLst>
              <a:gd name="connsiteX0" fmla="*/ 1156130 w 2312260"/>
              <a:gd name="connsiteY0" fmla="*/ 0 h 2312260"/>
              <a:gd name="connsiteX1" fmla="*/ 2312260 w 2312260"/>
              <a:gd name="connsiteY1" fmla="*/ 1156130 h 2312260"/>
              <a:gd name="connsiteX2" fmla="*/ 2312260 w 2312260"/>
              <a:gd name="connsiteY2" fmla="*/ 2312260 h 2312260"/>
              <a:gd name="connsiteX3" fmla="*/ 1156130 w 2312260"/>
              <a:gd name="connsiteY3" fmla="*/ 2312260 h 2312260"/>
              <a:gd name="connsiteX4" fmla="*/ 0 w 2312260"/>
              <a:gd name="connsiteY4" fmla="*/ 1156130 h 2312260"/>
              <a:gd name="connsiteX5" fmla="*/ 1156130 w 2312260"/>
              <a:gd name="connsiteY5" fmla="*/ 0 h 231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2260" h="2312260">
                <a:moveTo>
                  <a:pt x="1156130" y="0"/>
                </a:moveTo>
                <a:cubicBezTo>
                  <a:pt x="1794643" y="0"/>
                  <a:pt x="2312260" y="517617"/>
                  <a:pt x="2312260" y="1156130"/>
                </a:cubicBezTo>
                <a:lnTo>
                  <a:pt x="2312260" y="2312260"/>
                </a:lnTo>
                <a:lnTo>
                  <a:pt x="1156130" y="2312260"/>
                </a:lnTo>
                <a:cubicBezTo>
                  <a:pt x="517617" y="2312260"/>
                  <a:pt x="0" y="1794643"/>
                  <a:pt x="0" y="1156130"/>
                </a:cubicBezTo>
                <a:cubicBezTo>
                  <a:pt x="0" y="517617"/>
                  <a:pt x="517617" y="0"/>
                  <a:pt x="1156130" y="0"/>
                </a:cubicBezTo>
                <a:close/>
              </a:path>
            </a:pathLst>
          </a:custGeom>
        </p:spPr>
        <p:txBody>
          <a:bodyPr wrap="square" anchor="ctr">
            <a:noAutofit/>
          </a:bodyPr>
          <a:lstStyle>
            <a:lvl1pPr marL="0" indent="0" algn="ctr">
              <a:buNone/>
              <a:defRPr>
                <a:solidFill>
                  <a:schemeClr val="tx1">
                    <a:lumMod val="65000"/>
                    <a:lumOff val="35000"/>
                  </a:schemeClr>
                </a:solidFill>
              </a:defRPr>
            </a:lvl1pPr>
          </a:lstStyle>
          <a:p>
            <a:endParaRPr lang="id-ID"/>
          </a:p>
        </p:txBody>
      </p:sp>
      <p:sp>
        <p:nvSpPr>
          <p:cNvPr id="10" name="Picture Placeholder 9">
            <a:extLst>
              <a:ext uri="{FF2B5EF4-FFF2-40B4-BE49-F238E27FC236}">
                <a16:creationId xmlns:a16="http://schemas.microsoft.com/office/drawing/2014/main" id="{F1193A0F-2FC6-4B5A-97BF-08054F2D362A}"/>
              </a:ext>
            </a:extLst>
          </p:cNvPr>
          <p:cNvSpPr>
            <a:spLocks noGrp="1"/>
          </p:cNvSpPr>
          <p:nvPr>
            <p:ph type="pic" sz="quarter" idx="11"/>
          </p:nvPr>
        </p:nvSpPr>
        <p:spPr>
          <a:xfrm flipH="1">
            <a:off x="8419464" y="3612265"/>
            <a:ext cx="2169474" cy="2169474"/>
          </a:xfrm>
          <a:custGeom>
            <a:avLst/>
            <a:gdLst>
              <a:gd name="connsiteX0" fmla="*/ 1156130 w 2312260"/>
              <a:gd name="connsiteY0" fmla="*/ 0 h 2312260"/>
              <a:gd name="connsiteX1" fmla="*/ 2312260 w 2312260"/>
              <a:gd name="connsiteY1" fmla="*/ 0 h 2312260"/>
              <a:gd name="connsiteX2" fmla="*/ 2312260 w 2312260"/>
              <a:gd name="connsiteY2" fmla="*/ 1156130 h 2312260"/>
              <a:gd name="connsiteX3" fmla="*/ 1156130 w 2312260"/>
              <a:gd name="connsiteY3" fmla="*/ 2312260 h 2312260"/>
              <a:gd name="connsiteX4" fmla="*/ 0 w 2312260"/>
              <a:gd name="connsiteY4" fmla="*/ 1156130 h 2312260"/>
              <a:gd name="connsiteX5" fmla="*/ 1156130 w 2312260"/>
              <a:gd name="connsiteY5" fmla="*/ 0 h 231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2260" h="2312260">
                <a:moveTo>
                  <a:pt x="1156130" y="0"/>
                </a:moveTo>
                <a:lnTo>
                  <a:pt x="2312260" y="0"/>
                </a:lnTo>
                <a:lnTo>
                  <a:pt x="2312260" y="1156130"/>
                </a:lnTo>
                <a:cubicBezTo>
                  <a:pt x="2312260" y="1794643"/>
                  <a:pt x="1794643" y="2312260"/>
                  <a:pt x="1156130" y="2312260"/>
                </a:cubicBezTo>
                <a:cubicBezTo>
                  <a:pt x="517617" y="2312260"/>
                  <a:pt x="0" y="1794643"/>
                  <a:pt x="0" y="1156130"/>
                </a:cubicBezTo>
                <a:cubicBezTo>
                  <a:pt x="0" y="517617"/>
                  <a:pt x="517617" y="0"/>
                  <a:pt x="1156130" y="0"/>
                </a:cubicBezTo>
                <a:close/>
              </a:path>
            </a:pathLst>
          </a:custGeom>
        </p:spPr>
        <p:txBody>
          <a:bodyPr wrap="square" anchor="ctr">
            <a:noAutofit/>
          </a:bodyPr>
          <a:lstStyle>
            <a:lvl1pPr marL="0" indent="0" algn="ctr">
              <a:buNone/>
              <a:defRPr>
                <a:solidFill>
                  <a:schemeClr val="tx1">
                    <a:lumMod val="65000"/>
                    <a:lumOff val="35000"/>
                  </a:schemeClr>
                </a:solidFill>
              </a:defRPr>
            </a:lvl1pPr>
          </a:lstStyle>
          <a:p>
            <a:endParaRPr lang="id-ID"/>
          </a:p>
        </p:txBody>
      </p:sp>
    </p:spTree>
    <p:extLst>
      <p:ext uri="{BB962C8B-B14F-4D97-AF65-F5344CB8AC3E}">
        <p14:creationId xmlns:p14="http://schemas.microsoft.com/office/powerpoint/2010/main" val="6856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nodePh="1">
                                  <p:stCondLst>
                                    <p:cond delay="250"/>
                                  </p:stCondLst>
                                  <p:endCondLst>
                                    <p:cond evt="begin" delay="0">
                                      <p:tn val="13"/>
                                    </p:cond>
                                  </p:end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000" fill="hold"/>
                                        <p:tgtEl>
                                          <p:spTgt spid="10"/>
                                        </p:tgtEl>
                                        <p:attrNameLst>
                                          <p:attrName>ppt_x</p:attrName>
                                        </p:attrNameLst>
                                      </p:cBhvr>
                                      <p:tavLst>
                                        <p:tav tm="0">
                                          <p:val>
                                            <p:strVal val="0-#ppt_w/2"/>
                                          </p:val>
                                        </p:tav>
                                        <p:tav tm="100000">
                                          <p:val>
                                            <p:strVal val="#ppt_x"/>
                                          </p:val>
                                        </p:tav>
                                      </p:tavLst>
                                    </p:anim>
                                    <p:anim calcmode="lin" valueType="num">
                                      <p:cBhvr additive="base">
                                        <p:cTn id="16"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FA42C7-42C8-4DF8-A7F0-72810F653897}"/>
              </a:ext>
            </a:extLst>
          </p:cNvPr>
          <p:cNvSpPr/>
          <p:nvPr userDrawn="1"/>
        </p:nvSpPr>
        <p:spPr>
          <a:xfrm>
            <a:off x="-2" y="1"/>
            <a:ext cx="8877302" cy="6667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6" name="Group 5">
            <a:extLst>
              <a:ext uri="{FF2B5EF4-FFF2-40B4-BE49-F238E27FC236}">
                <a16:creationId xmlns:a16="http://schemas.microsoft.com/office/drawing/2014/main" id="{66E4BDF5-12EA-4449-9839-30E0EA434767}"/>
              </a:ext>
            </a:extLst>
          </p:cNvPr>
          <p:cNvGrpSpPr/>
          <p:nvPr userDrawn="1"/>
        </p:nvGrpSpPr>
        <p:grpSpPr>
          <a:xfrm>
            <a:off x="-2" y="4668335"/>
            <a:ext cx="12192002" cy="2248659"/>
            <a:chOff x="-1" y="4690806"/>
            <a:chExt cx="13509523" cy="2491659"/>
          </a:xfrm>
        </p:grpSpPr>
        <p:sp>
          <p:nvSpPr>
            <p:cNvPr id="7" name="Freeform: Shape 6">
              <a:extLst>
                <a:ext uri="{FF2B5EF4-FFF2-40B4-BE49-F238E27FC236}">
                  <a16:creationId xmlns:a16="http://schemas.microsoft.com/office/drawing/2014/main" id="{52FB1A2C-AF7B-4D53-B3C0-5872B149BAFF}"/>
                </a:ext>
              </a:extLst>
            </p:cNvPr>
            <p:cNvSpPr/>
            <p:nvPr/>
          </p:nvSpPr>
          <p:spPr>
            <a:xfrm>
              <a:off x="-1" y="4690806"/>
              <a:ext cx="13509523" cy="2167194"/>
            </a:xfrm>
            <a:custGeom>
              <a:avLst/>
              <a:gdLst>
                <a:gd name="connsiteX0" fmla="*/ 29497 w 13509523"/>
                <a:gd name="connsiteY0" fmla="*/ 0 h 2344994"/>
                <a:gd name="connsiteX1" fmla="*/ 1578077 w 13509523"/>
                <a:gd name="connsiteY1" fmla="*/ 1386349 h 2344994"/>
                <a:gd name="connsiteX2" fmla="*/ 4144297 w 13509523"/>
                <a:gd name="connsiteY2" fmla="*/ 457200 h 2344994"/>
                <a:gd name="connsiteX3" fmla="*/ 5973097 w 13509523"/>
                <a:gd name="connsiteY3" fmla="*/ 1430594 h 2344994"/>
                <a:gd name="connsiteX4" fmla="*/ 7698658 w 13509523"/>
                <a:gd name="connsiteY4" fmla="*/ 752168 h 2344994"/>
                <a:gd name="connsiteX5" fmla="*/ 8863781 w 13509523"/>
                <a:gd name="connsiteY5" fmla="*/ 1666568 h 2344994"/>
                <a:gd name="connsiteX6" fmla="*/ 10471355 w 13509523"/>
                <a:gd name="connsiteY6" fmla="*/ 958645 h 2344994"/>
                <a:gd name="connsiteX7" fmla="*/ 13465277 w 13509523"/>
                <a:gd name="connsiteY7" fmla="*/ 1991032 h 2344994"/>
                <a:gd name="connsiteX8" fmla="*/ 13509523 w 13509523"/>
                <a:gd name="connsiteY8" fmla="*/ 2344994 h 2344994"/>
                <a:gd name="connsiteX9" fmla="*/ 0 w 13509523"/>
                <a:gd name="connsiteY9" fmla="*/ 2315497 h 2344994"/>
                <a:gd name="connsiteX10" fmla="*/ 29497 w 13509523"/>
                <a:gd name="connsiteY10" fmla="*/ 0 h 2344994"/>
                <a:gd name="connsiteX0" fmla="*/ 29497 w 13509523"/>
                <a:gd name="connsiteY0" fmla="*/ 0 h 2167194"/>
                <a:gd name="connsiteX1" fmla="*/ 1578077 w 13509523"/>
                <a:gd name="connsiteY1" fmla="*/ 1208549 h 2167194"/>
                <a:gd name="connsiteX2" fmla="*/ 4144297 w 13509523"/>
                <a:gd name="connsiteY2" fmla="*/ 279400 h 2167194"/>
                <a:gd name="connsiteX3" fmla="*/ 5973097 w 13509523"/>
                <a:gd name="connsiteY3" fmla="*/ 1252794 h 2167194"/>
                <a:gd name="connsiteX4" fmla="*/ 7698658 w 13509523"/>
                <a:gd name="connsiteY4" fmla="*/ 574368 h 2167194"/>
                <a:gd name="connsiteX5" fmla="*/ 8863781 w 13509523"/>
                <a:gd name="connsiteY5" fmla="*/ 1488768 h 2167194"/>
                <a:gd name="connsiteX6" fmla="*/ 10471355 w 13509523"/>
                <a:gd name="connsiteY6" fmla="*/ 780845 h 2167194"/>
                <a:gd name="connsiteX7" fmla="*/ 13465277 w 13509523"/>
                <a:gd name="connsiteY7" fmla="*/ 1813232 h 2167194"/>
                <a:gd name="connsiteX8" fmla="*/ 13509523 w 13509523"/>
                <a:gd name="connsiteY8" fmla="*/ 2167194 h 2167194"/>
                <a:gd name="connsiteX9" fmla="*/ 0 w 13509523"/>
                <a:gd name="connsiteY9" fmla="*/ 2137697 h 2167194"/>
                <a:gd name="connsiteX10" fmla="*/ 29497 w 13509523"/>
                <a:gd name="connsiteY10" fmla="*/ 0 h 2167194"/>
                <a:gd name="connsiteX0" fmla="*/ 29497 w 13509523"/>
                <a:gd name="connsiteY0" fmla="*/ 0 h 2167194"/>
                <a:gd name="connsiteX1" fmla="*/ 1578077 w 13509523"/>
                <a:gd name="connsiteY1" fmla="*/ 1208549 h 2167194"/>
                <a:gd name="connsiteX2" fmla="*/ 4144297 w 13509523"/>
                <a:gd name="connsiteY2" fmla="*/ 279400 h 2167194"/>
                <a:gd name="connsiteX3" fmla="*/ 5973097 w 13509523"/>
                <a:gd name="connsiteY3" fmla="*/ 1252794 h 2167194"/>
                <a:gd name="connsiteX4" fmla="*/ 7698658 w 13509523"/>
                <a:gd name="connsiteY4" fmla="*/ 574368 h 2167194"/>
                <a:gd name="connsiteX5" fmla="*/ 8863781 w 13509523"/>
                <a:gd name="connsiteY5" fmla="*/ 1488768 h 2167194"/>
                <a:gd name="connsiteX6" fmla="*/ 10471355 w 13509523"/>
                <a:gd name="connsiteY6" fmla="*/ 780845 h 2167194"/>
                <a:gd name="connsiteX7" fmla="*/ 13465277 w 13509523"/>
                <a:gd name="connsiteY7" fmla="*/ 1813232 h 2167194"/>
                <a:gd name="connsiteX8" fmla="*/ 13509523 w 13509523"/>
                <a:gd name="connsiteY8" fmla="*/ 2167194 h 2167194"/>
                <a:gd name="connsiteX9" fmla="*/ 0 w 13509523"/>
                <a:gd name="connsiteY9" fmla="*/ 2137697 h 2167194"/>
                <a:gd name="connsiteX10" fmla="*/ 29497 w 13509523"/>
                <a:gd name="connsiteY10" fmla="*/ 0 h 2167194"/>
                <a:gd name="connsiteX0" fmla="*/ 29497 w 13509523"/>
                <a:gd name="connsiteY0" fmla="*/ 0 h 2167194"/>
                <a:gd name="connsiteX1" fmla="*/ 1590777 w 13509523"/>
                <a:gd name="connsiteY1" fmla="*/ 1411749 h 2167194"/>
                <a:gd name="connsiteX2" fmla="*/ 4144297 w 13509523"/>
                <a:gd name="connsiteY2" fmla="*/ 279400 h 2167194"/>
                <a:gd name="connsiteX3" fmla="*/ 5973097 w 13509523"/>
                <a:gd name="connsiteY3" fmla="*/ 1252794 h 2167194"/>
                <a:gd name="connsiteX4" fmla="*/ 7698658 w 13509523"/>
                <a:gd name="connsiteY4" fmla="*/ 574368 h 2167194"/>
                <a:gd name="connsiteX5" fmla="*/ 8863781 w 13509523"/>
                <a:gd name="connsiteY5" fmla="*/ 1488768 h 2167194"/>
                <a:gd name="connsiteX6" fmla="*/ 10471355 w 13509523"/>
                <a:gd name="connsiteY6" fmla="*/ 780845 h 2167194"/>
                <a:gd name="connsiteX7" fmla="*/ 13465277 w 13509523"/>
                <a:gd name="connsiteY7" fmla="*/ 1813232 h 2167194"/>
                <a:gd name="connsiteX8" fmla="*/ 13509523 w 13509523"/>
                <a:gd name="connsiteY8" fmla="*/ 2167194 h 2167194"/>
                <a:gd name="connsiteX9" fmla="*/ 0 w 13509523"/>
                <a:gd name="connsiteY9" fmla="*/ 2137697 h 2167194"/>
                <a:gd name="connsiteX10" fmla="*/ 29497 w 13509523"/>
                <a:gd name="connsiteY10" fmla="*/ 0 h 2167194"/>
                <a:gd name="connsiteX0" fmla="*/ 29497 w 13509523"/>
                <a:gd name="connsiteY0" fmla="*/ 0 h 2167194"/>
                <a:gd name="connsiteX1" fmla="*/ 1590777 w 13509523"/>
                <a:gd name="connsiteY1" fmla="*/ 1411749 h 2167194"/>
                <a:gd name="connsiteX2" fmla="*/ 4144297 w 13509523"/>
                <a:gd name="connsiteY2" fmla="*/ 279400 h 2167194"/>
                <a:gd name="connsiteX3" fmla="*/ 5985797 w 13509523"/>
                <a:gd name="connsiteY3" fmla="*/ 1468694 h 2167194"/>
                <a:gd name="connsiteX4" fmla="*/ 7698658 w 13509523"/>
                <a:gd name="connsiteY4" fmla="*/ 574368 h 2167194"/>
                <a:gd name="connsiteX5" fmla="*/ 8863781 w 13509523"/>
                <a:gd name="connsiteY5" fmla="*/ 1488768 h 2167194"/>
                <a:gd name="connsiteX6" fmla="*/ 10471355 w 13509523"/>
                <a:gd name="connsiteY6" fmla="*/ 780845 h 2167194"/>
                <a:gd name="connsiteX7" fmla="*/ 13465277 w 13509523"/>
                <a:gd name="connsiteY7" fmla="*/ 1813232 h 2167194"/>
                <a:gd name="connsiteX8" fmla="*/ 13509523 w 13509523"/>
                <a:gd name="connsiteY8" fmla="*/ 2167194 h 2167194"/>
                <a:gd name="connsiteX9" fmla="*/ 0 w 13509523"/>
                <a:gd name="connsiteY9" fmla="*/ 2137697 h 2167194"/>
                <a:gd name="connsiteX10" fmla="*/ 29497 w 13509523"/>
                <a:gd name="connsiteY10" fmla="*/ 0 h 2167194"/>
                <a:gd name="connsiteX0" fmla="*/ 29497 w 13509523"/>
                <a:gd name="connsiteY0" fmla="*/ 0 h 2167194"/>
                <a:gd name="connsiteX1" fmla="*/ 1590777 w 13509523"/>
                <a:gd name="connsiteY1" fmla="*/ 1411749 h 2167194"/>
                <a:gd name="connsiteX2" fmla="*/ 4144297 w 13509523"/>
                <a:gd name="connsiteY2" fmla="*/ 279400 h 2167194"/>
                <a:gd name="connsiteX3" fmla="*/ 5985797 w 13509523"/>
                <a:gd name="connsiteY3" fmla="*/ 1468694 h 2167194"/>
                <a:gd name="connsiteX4" fmla="*/ 7698658 w 13509523"/>
                <a:gd name="connsiteY4" fmla="*/ 574368 h 2167194"/>
                <a:gd name="connsiteX5" fmla="*/ 8997131 w 13509523"/>
                <a:gd name="connsiteY5" fmla="*/ 1641168 h 2167194"/>
                <a:gd name="connsiteX6" fmla="*/ 10471355 w 13509523"/>
                <a:gd name="connsiteY6" fmla="*/ 780845 h 2167194"/>
                <a:gd name="connsiteX7" fmla="*/ 13465277 w 13509523"/>
                <a:gd name="connsiteY7" fmla="*/ 1813232 h 2167194"/>
                <a:gd name="connsiteX8" fmla="*/ 13509523 w 13509523"/>
                <a:gd name="connsiteY8" fmla="*/ 2167194 h 2167194"/>
                <a:gd name="connsiteX9" fmla="*/ 0 w 13509523"/>
                <a:gd name="connsiteY9" fmla="*/ 2137697 h 2167194"/>
                <a:gd name="connsiteX10" fmla="*/ 29497 w 13509523"/>
                <a:gd name="connsiteY10" fmla="*/ 0 h 2167194"/>
                <a:gd name="connsiteX0" fmla="*/ 29497 w 13509523"/>
                <a:gd name="connsiteY0" fmla="*/ 0 h 2167194"/>
                <a:gd name="connsiteX1" fmla="*/ 1590777 w 13509523"/>
                <a:gd name="connsiteY1" fmla="*/ 1411749 h 2167194"/>
                <a:gd name="connsiteX2" fmla="*/ 4144297 w 13509523"/>
                <a:gd name="connsiteY2" fmla="*/ 279400 h 2167194"/>
                <a:gd name="connsiteX3" fmla="*/ 5985797 w 13509523"/>
                <a:gd name="connsiteY3" fmla="*/ 1468694 h 2167194"/>
                <a:gd name="connsiteX4" fmla="*/ 7812958 w 13509523"/>
                <a:gd name="connsiteY4" fmla="*/ 726768 h 2167194"/>
                <a:gd name="connsiteX5" fmla="*/ 8997131 w 13509523"/>
                <a:gd name="connsiteY5" fmla="*/ 1641168 h 2167194"/>
                <a:gd name="connsiteX6" fmla="*/ 10471355 w 13509523"/>
                <a:gd name="connsiteY6" fmla="*/ 780845 h 2167194"/>
                <a:gd name="connsiteX7" fmla="*/ 13465277 w 13509523"/>
                <a:gd name="connsiteY7" fmla="*/ 1813232 h 2167194"/>
                <a:gd name="connsiteX8" fmla="*/ 13509523 w 13509523"/>
                <a:gd name="connsiteY8" fmla="*/ 2167194 h 2167194"/>
                <a:gd name="connsiteX9" fmla="*/ 0 w 13509523"/>
                <a:gd name="connsiteY9" fmla="*/ 2137697 h 2167194"/>
                <a:gd name="connsiteX10" fmla="*/ 29497 w 13509523"/>
                <a:gd name="connsiteY10" fmla="*/ 0 h 2167194"/>
                <a:gd name="connsiteX0" fmla="*/ 29497 w 13509523"/>
                <a:gd name="connsiteY0" fmla="*/ 0 h 2167194"/>
                <a:gd name="connsiteX1" fmla="*/ 1590777 w 13509523"/>
                <a:gd name="connsiteY1" fmla="*/ 1411749 h 2167194"/>
                <a:gd name="connsiteX2" fmla="*/ 4144297 w 13509523"/>
                <a:gd name="connsiteY2" fmla="*/ 279400 h 2167194"/>
                <a:gd name="connsiteX3" fmla="*/ 5985797 w 13509523"/>
                <a:gd name="connsiteY3" fmla="*/ 1468694 h 2167194"/>
                <a:gd name="connsiteX4" fmla="*/ 7679608 w 13509523"/>
                <a:gd name="connsiteY4" fmla="*/ 783918 h 2167194"/>
                <a:gd name="connsiteX5" fmla="*/ 8997131 w 13509523"/>
                <a:gd name="connsiteY5" fmla="*/ 1641168 h 2167194"/>
                <a:gd name="connsiteX6" fmla="*/ 10471355 w 13509523"/>
                <a:gd name="connsiteY6" fmla="*/ 780845 h 2167194"/>
                <a:gd name="connsiteX7" fmla="*/ 13465277 w 13509523"/>
                <a:gd name="connsiteY7" fmla="*/ 1813232 h 2167194"/>
                <a:gd name="connsiteX8" fmla="*/ 13509523 w 13509523"/>
                <a:gd name="connsiteY8" fmla="*/ 2167194 h 2167194"/>
                <a:gd name="connsiteX9" fmla="*/ 0 w 13509523"/>
                <a:gd name="connsiteY9" fmla="*/ 2137697 h 2167194"/>
                <a:gd name="connsiteX10" fmla="*/ 29497 w 13509523"/>
                <a:gd name="connsiteY10" fmla="*/ 0 h 2167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09523" h="2167194">
                  <a:moveTo>
                    <a:pt x="29497" y="0"/>
                  </a:moveTo>
                  <a:cubicBezTo>
                    <a:pt x="460887" y="655074"/>
                    <a:pt x="904977" y="1365182"/>
                    <a:pt x="1590777" y="1411749"/>
                  </a:cubicBezTo>
                  <a:cubicBezTo>
                    <a:pt x="2276577" y="1458316"/>
                    <a:pt x="3411794" y="269909"/>
                    <a:pt x="4144297" y="279400"/>
                  </a:cubicBezTo>
                  <a:cubicBezTo>
                    <a:pt x="4876800" y="288891"/>
                    <a:pt x="5396579" y="1384608"/>
                    <a:pt x="5985797" y="1468694"/>
                  </a:cubicBezTo>
                  <a:cubicBezTo>
                    <a:pt x="6575015" y="1552780"/>
                    <a:pt x="7177719" y="755172"/>
                    <a:pt x="7679608" y="783918"/>
                  </a:cubicBezTo>
                  <a:cubicBezTo>
                    <a:pt x="8181497" y="812664"/>
                    <a:pt x="8531840" y="1641680"/>
                    <a:pt x="8997131" y="1641168"/>
                  </a:cubicBezTo>
                  <a:cubicBezTo>
                    <a:pt x="9462422" y="1640656"/>
                    <a:pt x="9726664" y="752168"/>
                    <a:pt x="10471355" y="780845"/>
                  </a:cubicBezTo>
                  <a:cubicBezTo>
                    <a:pt x="11216046" y="809522"/>
                    <a:pt x="12958916" y="1599380"/>
                    <a:pt x="13465277" y="1813232"/>
                  </a:cubicBezTo>
                  <a:lnTo>
                    <a:pt x="13509523" y="2167194"/>
                  </a:lnTo>
                  <a:lnTo>
                    <a:pt x="0" y="2137697"/>
                  </a:lnTo>
                  <a:lnTo>
                    <a:pt x="29497" y="0"/>
                  </a:lnTo>
                  <a:close/>
                </a:path>
              </a:pathLst>
            </a:custGeom>
            <a:gradFill flip="none" rotWithShape="1">
              <a:gsLst>
                <a:gs pos="0">
                  <a:schemeClr val="bg1">
                    <a:alpha val="67000"/>
                  </a:schemeClr>
                </a:gs>
                <a:gs pos="100000">
                  <a:schemeClr val="bg1">
                    <a:lumMod val="95000"/>
                    <a:alpha val="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Freeform: Shape 7">
              <a:extLst>
                <a:ext uri="{FF2B5EF4-FFF2-40B4-BE49-F238E27FC236}">
                  <a16:creationId xmlns:a16="http://schemas.microsoft.com/office/drawing/2014/main" id="{8AA3C3C6-D1FA-482A-A358-ACD9BF3031DD}"/>
                </a:ext>
              </a:extLst>
            </p:cNvPr>
            <p:cNvSpPr/>
            <p:nvPr/>
          </p:nvSpPr>
          <p:spPr>
            <a:xfrm>
              <a:off x="-1" y="4837471"/>
              <a:ext cx="13509523" cy="2344994"/>
            </a:xfrm>
            <a:custGeom>
              <a:avLst/>
              <a:gdLst>
                <a:gd name="connsiteX0" fmla="*/ 29497 w 13509523"/>
                <a:gd name="connsiteY0" fmla="*/ 0 h 2344994"/>
                <a:gd name="connsiteX1" fmla="*/ 1578077 w 13509523"/>
                <a:gd name="connsiteY1" fmla="*/ 1386349 h 2344994"/>
                <a:gd name="connsiteX2" fmla="*/ 4144297 w 13509523"/>
                <a:gd name="connsiteY2" fmla="*/ 457200 h 2344994"/>
                <a:gd name="connsiteX3" fmla="*/ 5973097 w 13509523"/>
                <a:gd name="connsiteY3" fmla="*/ 1430594 h 2344994"/>
                <a:gd name="connsiteX4" fmla="*/ 7698658 w 13509523"/>
                <a:gd name="connsiteY4" fmla="*/ 752168 h 2344994"/>
                <a:gd name="connsiteX5" fmla="*/ 8863781 w 13509523"/>
                <a:gd name="connsiteY5" fmla="*/ 1666568 h 2344994"/>
                <a:gd name="connsiteX6" fmla="*/ 10471355 w 13509523"/>
                <a:gd name="connsiteY6" fmla="*/ 958645 h 2344994"/>
                <a:gd name="connsiteX7" fmla="*/ 13465277 w 13509523"/>
                <a:gd name="connsiteY7" fmla="*/ 1991032 h 2344994"/>
                <a:gd name="connsiteX8" fmla="*/ 13509523 w 13509523"/>
                <a:gd name="connsiteY8" fmla="*/ 2344994 h 2344994"/>
                <a:gd name="connsiteX9" fmla="*/ 0 w 13509523"/>
                <a:gd name="connsiteY9" fmla="*/ 2315497 h 2344994"/>
                <a:gd name="connsiteX10" fmla="*/ 29497 w 13509523"/>
                <a:gd name="connsiteY10" fmla="*/ 0 h 234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09523" h="2344994">
                  <a:moveTo>
                    <a:pt x="29497" y="0"/>
                  </a:moveTo>
                  <a:cubicBezTo>
                    <a:pt x="460887" y="655074"/>
                    <a:pt x="892277" y="1310149"/>
                    <a:pt x="1578077" y="1386349"/>
                  </a:cubicBezTo>
                  <a:cubicBezTo>
                    <a:pt x="2263877" y="1462549"/>
                    <a:pt x="3411794" y="449826"/>
                    <a:pt x="4144297" y="457200"/>
                  </a:cubicBezTo>
                  <a:cubicBezTo>
                    <a:pt x="4876800" y="464574"/>
                    <a:pt x="5380704" y="1381433"/>
                    <a:pt x="5973097" y="1430594"/>
                  </a:cubicBezTo>
                  <a:cubicBezTo>
                    <a:pt x="6565490" y="1479755"/>
                    <a:pt x="7216877" y="712839"/>
                    <a:pt x="7698658" y="752168"/>
                  </a:cubicBezTo>
                  <a:cubicBezTo>
                    <a:pt x="8180439" y="791497"/>
                    <a:pt x="8401665" y="1632155"/>
                    <a:pt x="8863781" y="1666568"/>
                  </a:cubicBezTo>
                  <a:cubicBezTo>
                    <a:pt x="9325897" y="1700981"/>
                    <a:pt x="9704439" y="904568"/>
                    <a:pt x="10471355" y="958645"/>
                  </a:cubicBezTo>
                  <a:cubicBezTo>
                    <a:pt x="11238271" y="1012722"/>
                    <a:pt x="12958916" y="1777180"/>
                    <a:pt x="13465277" y="1991032"/>
                  </a:cubicBezTo>
                  <a:lnTo>
                    <a:pt x="13509523" y="2344994"/>
                  </a:lnTo>
                  <a:lnTo>
                    <a:pt x="0" y="2315497"/>
                  </a:lnTo>
                  <a:lnTo>
                    <a:pt x="29497" y="0"/>
                  </a:lnTo>
                  <a:close/>
                </a:path>
              </a:pathLst>
            </a:custGeom>
            <a:gradFill flip="none" rotWithShape="1">
              <a:gsLst>
                <a:gs pos="0">
                  <a:schemeClr val="accent1"/>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29089137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E80B2CC-4BAB-460F-AB9F-75BF2E0931AB}"/>
              </a:ext>
            </a:extLst>
          </p:cNvPr>
          <p:cNvSpPr>
            <a:spLocks noGrp="1"/>
          </p:cNvSpPr>
          <p:nvPr>
            <p:ph type="pic" sz="quarter" idx="10"/>
          </p:nvPr>
        </p:nvSpPr>
        <p:spPr>
          <a:xfrm>
            <a:off x="9579077" y="1718856"/>
            <a:ext cx="1907144" cy="3404214"/>
          </a:xfrm>
          <a:custGeom>
            <a:avLst/>
            <a:gdLst>
              <a:gd name="connsiteX0" fmla="*/ 0 w 1907144"/>
              <a:gd name="connsiteY0" fmla="*/ 0 h 3404214"/>
              <a:gd name="connsiteX1" fmla="*/ 1907144 w 1907144"/>
              <a:gd name="connsiteY1" fmla="*/ 0 h 3404214"/>
              <a:gd name="connsiteX2" fmla="*/ 1907144 w 1907144"/>
              <a:gd name="connsiteY2" fmla="*/ 3404214 h 3404214"/>
              <a:gd name="connsiteX3" fmla="*/ 0 w 1907144"/>
              <a:gd name="connsiteY3" fmla="*/ 3404214 h 3404214"/>
            </a:gdLst>
            <a:ahLst/>
            <a:cxnLst>
              <a:cxn ang="0">
                <a:pos x="connsiteX0" y="connsiteY0"/>
              </a:cxn>
              <a:cxn ang="0">
                <a:pos x="connsiteX1" y="connsiteY1"/>
              </a:cxn>
              <a:cxn ang="0">
                <a:pos x="connsiteX2" y="connsiteY2"/>
              </a:cxn>
              <a:cxn ang="0">
                <a:pos x="connsiteX3" y="connsiteY3"/>
              </a:cxn>
            </a:cxnLst>
            <a:rect l="l" t="t" r="r" b="b"/>
            <a:pathLst>
              <a:path w="1907144" h="3404214">
                <a:moveTo>
                  <a:pt x="0" y="0"/>
                </a:moveTo>
                <a:lnTo>
                  <a:pt x="1907144" y="0"/>
                </a:lnTo>
                <a:lnTo>
                  <a:pt x="1907144" y="3404214"/>
                </a:lnTo>
                <a:lnTo>
                  <a:pt x="0" y="3404214"/>
                </a:lnTo>
                <a:close/>
              </a:path>
            </a:pathLst>
          </a:custGeom>
        </p:spPr>
        <p:txBody>
          <a:bodyPr wrap="square" anchor="ctr">
            <a:noAutofit/>
          </a:bodyPr>
          <a:lstStyle>
            <a:lvl1pPr marL="0" indent="0" algn="ctr">
              <a:buNone/>
              <a:defRPr>
                <a:solidFill>
                  <a:schemeClr val="tx1">
                    <a:lumMod val="65000"/>
                    <a:lumOff val="35000"/>
                  </a:schemeClr>
                </a:solidFill>
              </a:defRPr>
            </a:lvl1pPr>
          </a:lstStyle>
          <a:p>
            <a:endParaRPr lang="id-ID"/>
          </a:p>
        </p:txBody>
      </p:sp>
    </p:spTree>
    <p:extLst>
      <p:ext uri="{BB962C8B-B14F-4D97-AF65-F5344CB8AC3E}">
        <p14:creationId xmlns:p14="http://schemas.microsoft.com/office/powerpoint/2010/main" val="297614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25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1EE6213-7DE6-4444-A208-CD9C7256E429}"/>
              </a:ext>
            </a:extLst>
          </p:cNvPr>
          <p:cNvSpPr>
            <a:spLocks noGrp="1"/>
          </p:cNvSpPr>
          <p:nvPr>
            <p:ph type="pic" sz="quarter" idx="10"/>
          </p:nvPr>
        </p:nvSpPr>
        <p:spPr>
          <a:xfrm>
            <a:off x="724635" y="1995914"/>
            <a:ext cx="1976411" cy="3492062"/>
          </a:xfrm>
          <a:custGeom>
            <a:avLst/>
            <a:gdLst>
              <a:gd name="connsiteX0" fmla="*/ 8993 w 1976411"/>
              <a:gd name="connsiteY0" fmla="*/ 0 h 3492062"/>
              <a:gd name="connsiteX1" fmla="*/ 1967418 w 1976411"/>
              <a:gd name="connsiteY1" fmla="*/ 0 h 3492062"/>
              <a:gd name="connsiteX2" fmla="*/ 1976411 w 1976411"/>
              <a:gd name="connsiteY2" fmla="*/ 8993 h 3492062"/>
              <a:gd name="connsiteX3" fmla="*/ 1976411 w 1976411"/>
              <a:gd name="connsiteY3" fmla="*/ 3483069 h 3492062"/>
              <a:gd name="connsiteX4" fmla="*/ 1967418 w 1976411"/>
              <a:gd name="connsiteY4" fmla="*/ 3492062 h 3492062"/>
              <a:gd name="connsiteX5" fmla="*/ 8993 w 1976411"/>
              <a:gd name="connsiteY5" fmla="*/ 3492062 h 3492062"/>
              <a:gd name="connsiteX6" fmla="*/ 0 w 1976411"/>
              <a:gd name="connsiteY6" fmla="*/ 3483069 h 3492062"/>
              <a:gd name="connsiteX7" fmla="*/ 0 w 1976411"/>
              <a:gd name="connsiteY7" fmla="*/ 8993 h 3492062"/>
              <a:gd name="connsiteX8" fmla="*/ 8993 w 1976411"/>
              <a:gd name="connsiteY8" fmla="*/ 0 h 3492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6411" h="3492062">
                <a:moveTo>
                  <a:pt x="8993" y="0"/>
                </a:moveTo>
                <a:lnTo>
                  <a:pt x="1967418" y="0"/>
                </a:lnTo>
                <a:cubicBezTo>
                  <a:pt x="1972385" y="0"/>
                  <a:pt x="1976411" y="4026"/>
                  <a:pt x="1976411" y="8993"/>
                </a:cubicBezTo>
                <a:lnTo>
                  <a:pt x="1976411" y="3483069"/>
                </a:lnTo>
                <a:cubicBezTo>
                  <a:pt x="1976411" y="3488036"/>
                  <a:pt x="1972385" y="3492062"/>
                  <a:pt x="1967418" y="3492062"/>
                </a:cubicBezTo>
                <a:lnTo>
                  <a:pt x="8993" y="3492062"/>
                </a:lnTo>
                <a:cubicBezTo>
                  <a:pt x="4026" y="3492062"/>
                  <a:pt x="0" y="3488036"/>
                  <a:pt x="0" y="3483069"/>
                </a:cubicBezTo>
                <a:lnTo>
                  <a:pt x="0" y="8993"/>
                </a:lnTo>
                <a:cubicBezTo>
                  <a:pt x="0" y="4026"/>
                  <a:pt x="4026" y="0"/>
                  <a:pt x="8993" y="0"/>
                </a:cubicBezTo>
                <a:close/>
              </a:path>
            </a:pathLst>
          </a:custGeom>
        </p:spPr>
        <p:txBody>
          <a:bodyPr wrap="square" anchor="ctr">
            <a:noAutofit/>
          </a:bodyPr>
          <a:lstStyle>
            <a:lvl1pPr marL="0" indent="0" algn="ctr">
              <a:buNone/>
              <a:defRPr>
                <a:solidFill>
                  <a:schemeClr val="tx1">
                    <a:lumMod val="65000"/>
                    <a:lumOff val="35000"/>
                  </a:schemeClr>
                </a:solidFill>
              </a:defRPr>
            </a:lvl1pPr>
          </a:lstStyle>
          <a:p>
            <a:endParaRPr lang="id-ID"/>
          </a:p>
        </p:txBody>
      </p:sp>
      <p:sp>
        <p:nvSpPr>
          <p:cNvPr id="12" name="Picture Placeholder 11">
            <a:extLst>
              <a:ext uri="{FF2B5EF4-FFF2-40B4-BE49-F238E27FC236}">
                <a16:creationId xmlns:a16="http://schemas.microsoft.com/office/drawing/2014/main" id="{11792FD4-F945-465C-898A-7D91DFF4EF66}"/>
              </a:ext>
            </a:extLst>
          </p:cNvPr>
          <p:cNvSpPr>
            <a:spLocks noGrp="1"/>
          </p:cNvSpPr>
          <p:nvPr>
            <p:ph type="pic" sz="quarter" idx="11"/>
          </p:nvPr>
        </p:nvSpPr>
        <p:spPr>
          <a:xfrm>
            <a:off x="2804449" y="1919052"/>
            <a:ext cx="2063415" cy="3645786"/>
          </a:xfrm>
          <a:custGeom>
            <a:avLst/>
            <a:gdLst>
              <a:gd name="connsiteX0" fmla="*/ 9389 w 2063415"/>
              <a:gd name="connsiteY0" fmla="*/ 0 h 3645786"/>
              <a:gd name="connsiteX1" fmla="*/ 2054026 w 2063415"/>
              <a:gd name="connsiteY1" fmla="*/ 0 h 3645786"/>
              <a:gd name="connsiteX2" fmla="*/ 2063415 w 2063415"/>
              <a:gd name="connsiteY2" fmla="*/ 9389 h 3645786"/>
              <a:gd name="connsiteX3" fmla="*/ 2063415 w 2063415"/>
              <a:gd name="connsiteY3" fmla="*/ 3636397 h 3645786"/>
              <a:gd name="connsiteX4" fmla="*/ 2054026 w 2063415"/>
              <a:gd name="connsiteY4" fmla="*/ 3645786 h 3645786"/>
              <a:gd name="connsiteX5" fmla="*/ 9389 w 2063415"/>
              <a:gd name="connsiteY5" fmla="*/ 3645786 h 3645786"/>
              <a:gd name="connsiteX6" fmla="*/ 0 w 2063415"/>
              <a:gd name="connsiteY6" fmla="*/ 3636397 h 3645786"/>
              <a:gd name="connsiteX7" fmla="*/ 0 w 2063415"/>
              <a:gd name="connsiteY7" fmla="*/ 9389 h 3645786"/>
              <a:gd name="connsiteX8" fmla="*/ 9389 w 2063415"/>
              <a:gd name="connsiteY8" fmla="*/ 0 h 3645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3415" h="3645786">
                <a:moveTo>
                  <a:pt x="9389" y="0"/>
                </a:moveTo>
                <a:lnTo>
                  <a:pt x="2054026" y="0"/>
                </a:lnTo>
                <a:cubicBezTo>
                  <a:pt x="2059211" y="0"/>
                  <a:pt x="2063415" y="4204"/>
                  <a:pt x="2063415" y="9389"/>
                </a:cubicBezTo>
                <a:lnTo>
                  <a:pt x="2063415" y="3636397"/>
                </a:lnTo>
                <a:cubicBezTo>
                  <a:pt x="2063415" y="3641582"/>
                  <a:pt x="2059211" y="3645786"/>
                  <a:pt x="2054026" y="3645786"/>
                </a:cubicBezTo>
                <a:lnTo>
                  <a:pt x="9389" y="3645786"/>
                </a:lnTo>
                <a:cubicBezTo>
                  <a:pt x="4204" y="3645786"/>
                  <a:pt x="0" y="3641582"/>
                  <a:pt x="0" y="3636397"/>
                </a:cubicBezTo>
                <a:lnTo>
                  <a:pt x="0" y="9389"/>
                </a:lnTo>
                <a:cubicBezTo>
                  <a:pt x="0" y="4204"/>
                  <a:pt x="4204" y="0"/>
                  <a:pt x="9389" y="0"/>
                </a:cubicBezTo>
                <a:close/>
              </a:path>
            </a:pathLst>
          </a:custGeom>
        </p:spPr>
        <p:txBody>
          <a:bodyPr wrap="square" anchor="ctr">
            <a:noAutofit/>
          </a:bodyPr>
          <a:lstStyle>
            <a:lvl1pPr marL="0" indent="0" algn="ctr">
              <a:buNone/>
              <a:defRPr>
                <a:solidFill>
                  <a:schemeClr val="tx1">
                    <a:lumMod val="65000"/>
                    <a:lumOff val="35000"/>
                  </a:schemeClr>
                </a:solidFill>
              </a:defRPr>
            </a:lvl1pPr>
          </a:lstStyle>
          <a:p>
            <a:endParaRPr lang="id-ID"/>
          </a:p>
        </p:txBody>
      </p:sp>
      <p:sp>
        <p:nvSpPr>
          <p:cNvPr id="15" name="Picture Placeholder 14">
            <a:extLst>
              <a:ext uri="{FF2B5EF4-FFF2-40B4-BE49-F238E27FC236}">
                <a16:creationId xmlns:a16="http://schemas.microsoft.com/office/drawing/2014/main" id="{4F02295D-B4BB-4F2E-AAB4-A019E9422908}"/>
              </a:ext>
            </a:extLst>
          </p:cNvPr>
          <p:cNvSpPr>
            <a:spLocks noGrp="1"/>
          </p:cNvSpPr>
          <p:nvPr>
            <p:ph type="pic" sz="quarter" idx="12"/>
          </p:nvPr>
        </p:nvSpPr>
        <p:spPr>
          <a:xfrm>
            <a:off x="4968524" y="1789093"/>
            <a:ext cx="2254953" cy="3905705"/>
          </a:xfrm>
          <a:custGeom>
            <a:avLst/>
            <a:gdLst>
              <a:gd name="connsiteX0" fmla="*/ 10260 w 2254953"/>
              <a:gd name="connsiteY0" fmla="*/ 0 h 3905705"/>
              <a:gd name="connsiteX1" fmla="*/ 2244693 w 2254953"/>
              <a:gd name="connsiteY1" fmla="*/ 0 h 3905705"/>
              <a:gd name="connsiteX2" fmla="*/ 2254953 w 2254953"/>
              <a:gd name="connsiteY2" fmla="*/ 10260 h 3905705"/>
              <a:gd name="connsiteX3" fmla="*/ 2254953 w 2254953"/>
              <a:gd name="connsiteY3" fmla="*/ 3895445 h 3905705"/>
              <a:gd name="connsiteX4" fmla="*/ 2244693 w 2254953"/>
              <a:gd name="connsiteY4" fmla="*/ 3905705 h 3905705"/>
              <a:gd name="connsiteX5" fmla="*/ 10260 w 2254953"/>
              <a:gd name="connsiteY5" fmla="*/ 3905705 h 3905705"/>
              <a:gd name="connsiteX6" fmla="*/ 0 w 2254953"/>
              <a:gd name="connsiteY6" fmla="*/ 3895445 h 3905705"/>
              <a:gd name="connsiteX7" fmla="*/ 0 w 2254953"/>
              <a:gd name="connsiteY7" fmla="*/ 10260 h 3905705"/>
              <a:gd name="connsiteX8" fmla="*/ 10260 w 2254953"/>
              <a:gd name="connsiteY8" fmla="*/ 0 h 3905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53" h="3905705">
                <a:moveTo>
                  <a:pt x="10260" y="0"/>
                </a:moveTo>
                <a:lnTo>
                  <a:pt x="2244693" y="0"/>
                </a:lnTo>
                <a:cubicBezTo>
                  <a:pt x="2250359" y="0"/>
                  <a:pt x="2254953" y="4594"/>
                  <a:pt x="2254953" y="10260"/>
                </a:cubicBezTo>
                <a:lnTo>
                  <a:pt x="2254953" y="3895445"/>
                </a:lnTo>
                <a:cubicBezTo>
                  <a:pt x="2254953" y="3901111"/>
                  <a:pt x="2250359" y="3905705"/>
                  <a:pt x="2244693" y="3905705"/>
                </a:cubicBezTo>
                <a:lnTo>
                  <a:pt x="10260" y="3905705"/>
                </a:lnTo>
                <a:cubicBezTo>
                  <a:pt x="4594" y="3905705"/>
                  <a:pt x="0" y="3901111"/>
                  <a:pt x="0" y="3895445"/>
                </a:cubicBezTo>
                <a:lnTo>
                  <a:pt x="0" y="10260"/>
                </a:lnTo>
                <a:cubicBezTo>
                  <a:pt x="0" y="4594"/>
                  <a:pt x="4594" y="0"/>
                  <a:pt x="10260" y="0"/>
                </a:cubicBezTo>
                <a:close/>
              </a:path>
            </a:pathLst>
          </a:custGeom>
        </p:spPr>
        <p:txBody>
          <a:bodyPr wrap="square" anchor="ctr">
            <a:noAutofit/>
          </a:bodyPr>
          <a:lstStyle>
            <a:lvl1pPr marL="0" indent="0" algn="ctr">
              <a:buNone/>
              <a:defRPr>
                <a:solidFill>
                  <a:schemeClr val="tx1">
                    <a:lumMod val="65000"/>
                    <a:lumOff val="35000"/>
                  </a:schemeClr>
                </a:solidFill>
              </a:defRPr>
            </a:lvl1pPr>
          </a:lstStyle>
          <a:p>
            <a:endParaRPr lang="id-ID"/>
          </a:p>
        </p:txBody>
      </p:sp>
      <p:sp>
        <p:nvSpPr>
          <p:cNvPr id="18" name="Picture Placeholder 17">
            <a:extLst>
              <a:ext uri="{FF2B5EF4-FFF2-40B4-BE49-F238E27FC236}">
                <a16:creationId xmlns:a16="http://schemas.microsoft.com/office/drawing/2014/main" id="{A613231F-8A7B-4651-907D-E2C813AC31E7}"/>
              </a:ext>
            </a:extLst>
          </p:cNvPr>
          <p:cNvSpPr>
            <a:spLocks noGrp="1"/>
          </p:cNvSpPr>
          <p:nvPr>
            <p:ph type="pic" sz="quarter" idx="13"/>
          </p:nvPr>
        </p:nvSpPr>
        <p:spPr>
          <a:xfrm>
            <a:off x="7324135" y="1919052"/>
            <a:ext cx="2063415" cy="3645786"/>
          </a:xfrm>
          <a:custGeom>
            <a:avLst/>
            <a:gdLst>
              <a:gd name="connsiteX0" fmla="*/ 9389 w 2063415"/>
              <a:gd name="connsiteY0" fmla="*/ 0 h 3645786"/>
              <a:gd name="connsiteX1" fmla="*/ 2054026 w 2063415"/>
              <a:gd name="connsiteY1" fmla="*/ 0 h 3645786"/>
              <a:gd name="connsiteX2" fmla="*/ 2063415 w 2063415"/>
              <a:gd name="connsiteY2" fmla="*/ 9389 h 3645786"/>
              <a:gd name="connsiteX3" fmla="*/ 2063415 w 2063415"/>
              <a:gd name="connsiteY3" fmla="*/ 3636397 h 3645786"/>
              <a:gd name="connsiteX4" fmla="*/ 2054026 w 2063415"/>
              <a:gd name="connsiteY4" fmla="*/ 3645786 h 3645786"/>
              <a:gd name="connsiteX5" fmla="*/ 9389 w 2063415"/>
              <a:gd name="connsiteY5" fmla="*/ 3645786 h 3645786"/>
              <a:gd name="connsiteX6" fmla="*/ 0 w 2063415"/>
              <a:gd name="connsiteY6" fmla="*/ 3636397 h 3645786"/>
              <a:gd name="connsiteX7" fmla="*/ 0 w 2063415"/>
              <a:gd name="connsiteY7" fmla="*/ 9389 h 3645786"/>
              <a:gd name="connsiteX8" fmla="*/ 9389 w 2063415"/>
              <a:gd name="connsiteY8" fmla="*/ 0 h 3645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3415" h="3645786">
                <a:moveTo>
                  <a:pt x="9389" y="0"/>
                </a:moveTo>
                <a:lnTo>
                  <a:pt x="2054026" y="0"/>
                </a:lnTo>
                <a:cubicBezTo>
                  <a:pt x="2059211" y="0"/>
                  <a:pt x="2063415" y="4204"/>
                  <a:pt x="2063415" y="9389"/>
                </a:cubicBezTo>
                <a:lnTo>
                  <a:pt x="2063415" y="3636397"/>
                </a:lnTo>
                <a:cubicBezTo>
                  <a:pt x="2063415" y="3641582"/>
                  <a:pt x="2059211" y="3645786"/>
                  <a:pt x="2054026" y="3645786"/>
                </a:cubicBezTo>
                <a:lnTo>
                  <a:pt x="9389" y="3645786"/>
                </a:lnTo>
                <a:cubicBezTo>
                  <a:pt x="4204" y="3645786"/>
                  <a:pt x="0" y="3641582"/>
                  <a:pt x="0" y="3636397"/>
                </a:cubicBezTo>
                <a:lnTo>
                  <a:pt x="0" y="9389"/>
                </a:lnTo>
                <a:cubicBezTo>
                  <a:pt x="0" y="4204"/>
                  <a:pt x="4204" y="0"/>
                  <a:pt x="9389" y="0"/>
                </a:cubicBezTo>
                <a:close/>
              </a:path>
            </a:pathLst>
          </a:custGeom>
        </p:spPr>
        <p:txBody>
          <a:bodyPr wrap="square" anchor="ctr">
            <a:noAutofit/>
          </a:bodyPr>
          <a:lstStyle>
            <a:lvl1pPr marL="0" indent="0" algn="ctr">
              <a:buNone/>
              <a:defRPr>
                <a:solidFill>
                  <a:schemeClr val="tx1">
                    <a:lumMod val="65000"/>
                    <a:lumOff val="35000"/>
                  </a:schemeClr>
                </a:solidFill>
              </a:defRPr>
            </a:lvl1pPr>
          </a:lstStyle>
          <a:p>
            <a:endParaRPr lang="id-ID"/>
          </a:p>
        </p:txBody>
      </p:sp>
      <p:sp>
        <p:nvSpPr>
          <p:cNvPr id="21" name="Picture Placeholder 20">
            <a:extLst>
              <a:ext uri="{FF2B5EF4-FFF2-40B4-BE49-F238E27FC236}">
                <a16:creationId xmlns:a16="http://schemas.microsoft.com/office/drawing/2014/main" id="{FAD1333C-8DB6-48A0-B79C-9F42C0795B00}"/>
              </a:ext>
            </a:extLst>
          </p:cNvPr>
          <p:cNvSpPr>
            <a:spLocks noGrp="1"/>
          </p:cNvSpPr>
          <p:nvPr>
            <p:ph type="pic" sz="quarter" idx="14"/>
          </p:nvPr>
        </p:nvSpPr>
        <p:spPr>
          <a:xfrm>
            <a:off x="9490956" y="1995914"/>
            <a:ext cx="1976411" cy="3492062"/>
          </a:xfrm>
          <a:custGeom>
            <a:avLst/>
            <a:gdLst>
              <a:gd name="connsiteX0" fmla="*/ 8993 w 1976411"/>
              <a:gd name="connsiteY0" fmla="*/ 0 h 3492062"/>
              <a:gd name="connsiteX1" fmla="*/ 1967418 w 1976411"/>
              <a:gd name="connsiteY1" fmla="*/ 0 h 3492062"/>
              <a:gd name="connsiteX2" fmla="*/ 1976411 w 1976411"/>
              <a:gd name="connsiteY2" fmla="*/ 8993 h 3492062"/>
              <a:gd name="connsiteX3" fmla="*/ 1976411 w 1976411"/>
              <a:gd name="connsiteY3" fmla="*/ 3483069 h 3492062"/>
              <a:gd name="connsiteX4" fmla="*/ 1967418 w 1976411"/>
              <a:gd name="connsiteY4" fmla="*/ 3492062 h 3492062"/>
              <a:gd name="connsiteX5" fmla="*/ 8993 w 1976411"/>
              <a:gd name="connsiteY5" fmla="*/ 3492062 h 3492062"/>
              <a:gd name="connsiteX6" fmla="*/ 0 w 1976411"/>
              <a:gd name="connsiteY6" fmla="*/ 3483069 h 3492062"/>
              <a:gd name="connsiteX7" fmla="*/ 0 w 1976411"/>
              <a:gd name="connsiteY7" fmla="*/ 8993 h 3492062"/>
              <a:gd name="connsiteX8" fmla="*/ 8993 w 1976411"/>
              <a:gd name="connsiteY8" fmla="*/ 0 h 3492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6411" h="3492062">
                <a:moveTo>
                  <a:pt x="8993" y="0"/>
                </a:moveTo>
                <a:lnTo>
                  <a:pt x="1967418" y="0"/>
                </a:lnTo>
                <a:cubicBezTo>
                  <a:pt x="1972385" y="0"/>
                  <a:pt x="1976411" y="4026"/>
                  <a:pt x="1976411" y="8993"/>
                </a:cubicBezTo>
                <a:lnTo>
                  <a:pt x="1976411" y="3483069"/>
                </a:lnTo>
                <a:cubicBezTo>
                  <a:pt x="1976411" y="3488036"/>
                  <a:pt x="1972385" y="3492062"/>
                  <a:pt x="1967418" y="3492062"/>
                </a:cubicBezTo>
                <a:lnTo>
                  <a:pt x="8993" y="3492062"/>
                </a:lnTo>
                <a:cubicBezTo>
                  <a:pt x="4026" y="3492062"/>
                  <a:pt x="0" y="3488036"/>
                  <a:pt x="0" y="3483069"/>
                </a:cubicBezTo>
                <a:lnTo>
                  <a:pt x="0" y="8993"/>
                </a:lnTo>
                <a:cubicBezTo>
                  <a:pt x="0" y="4026"/>
                  <a:pt x="4026" y="0"/>
                  <a:pt x="8993" y="0"/>
                </a:cubicBezTo>
                <a:close/>
              </a:path>
            </a:pathLst>
          </a:custGeom>
        </p:spPr>
        <p:txBody>
          <a:bodyPr wrap="square" anchor="ctr">
            <a:noAutofit/>
          </a:bodyPr>
          <a:lstStyle>
            <a:lvl1pPr marL="0" indent="0" algn="ctr">
              <a:buNone/>
              <a:defRPr>
                <a:solidFill>
                  <a:schemeClr val="tx1">
                    <a:lumMod val="65000"/>
                    <a:lumOff val="35000"/>
                  </a:schemeClr>
                </a:solidFill>
              </a:defRPr>
            </a:lvl1pPr>
          </a:lstStyle>
          <a:p>
            <a:endParaRPr lang="id-ID"/>
          </a:p>
        </p:txBody>
      </p:sp>
      <p:sp>
        <p:nvSpPr>
          <p:cNvPr id="7" name="Rounded Rectangle 1">
            <a:extLst>
              <a:ext uri="{FF2B5EF4-FFF2-40B4-BE49-F238E27FC236}">
                <a16:creationId xmlns:a16="http://schemas.microsoft.com/office/drawing/2014/main" id="{53458724-06CD-4264-85B6-FA0C176CAA18}"/>
              </a:ext>
            </a:extLst>
          </p:cNvPr>
          <p:cNvSpPr/>
          <p:nvPr userDrawn="1"/>
        </p:nvSpPr>
        <p:spPr>
          <a:xfrm>
            <a:off x="4968524" y="1789093"/>
            <a:ext cx="2254953" cy="3905705"/>
          </a:xfrm>
          <a:prstGeom prst="roundRect">
            <a:avLst>
              <a:gd name="adj" fmla="val 455"/>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mj-lt"/>
            </a:endParaRPr>
          </a:p>
        </p:txBody>
      </p:sp>
      <p:sp>
        <p:nvSpPr>
          <p:cNvPr id="8" name="Rounded Rectangle 1">
            <a:extLst>
              <a:ext uri="{FF2B5EF4-FFF2-40B4-BE49-F238E27FC236}">
                <a16:creationId xmlns:a16="http://schemas.microsoft.com/office/drawing/2014/main" id="{350D0FFA-19A2-4A95-942F-6D5EED3D5F00}"/>
              </a:ext>
            </a:extLst>
          </p:cNvPr>
          <p:cNvSpPr/>
          <p:nvPr userDrawn="1"/>
        </p:nvSpPr>
        <p:spPr>
          <a:xfrm>
            <a:off x="2804449" y="1919052"/>
            <a:ext cx="2063415" cy="3645786"/>
          </a:xfrm>
          <a:prstGeom prst="roundRect">
            <a:avLst>
              <a:gd name="adj" fmla="val 455"/>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mj-lt"/>
            </a:endParaRPr>
          </a:p>
        </p:txBody>
      </p:sp>
      <p:sp>
        <p:nvSpPr>
          <p:cNvPr id="10" name="Rounded Rectangle 1">
            <a:extLst>
              <a:ext uri="{FF2B5EF4-FFF2-40B4-BE49-F238E27FC236}">
                <a16:creationId xmlns:a16="http://schemas.microsoft.com/office/drawing/2014/main" id="{18D961AF-2100-4C5F-9A1F-AB680AED172E}"/>
              </a:ext>
            </a:extLst>
          </p:cNvPr>
          <p:cNvSpPr/>
          <p:nvPr userDrawn="1"/>
        </p:nvSpPr>
        <p:spPr>
          <a:xfrm>
            <a:off x="7324135" y="1919052"/>
            <a:ext cx="2063415" cy="3645786"/>
          </a:xfrm>
          <a:prstGeom prst="roundRect">
            <a:avLst>
              <a:gd name="adj" fmla="val 455"/>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mj-lt"/>
            </a:endParaRPr>
          </a:p>
        </p:txBody>
      </p:sp>
      <p:sp>
        <p:nvSpPr>
          <p:cNvPr id="11" name="Rounded Rectangle 1">
            <a:extLst>
              <a:ext uri="{FF2B5EF4-FFF2-40B4-BE49-F238E27FC236}">
                <a16:creationId xmlns:a16="http://schemas.microsoft.com/office/drawing/2014/main" id="{C1977507-D569-484D-9387-B7EF382A4CCB}"/>
              </a:ext>
            </a:extLst>
          </p:cNvPr>
          <p:cNvSpPr/>
          <p:nvPr userDrawn="1"/>
        </p:nvSpPr>
        <p:spPr>
          <a:xfrm>
            <a:off x="724635" y="1995914"/>
            <a:ext cx="1976411" cy="3492062"/>
          </a:xfrm>
          <a:prstGeom prst="roundRect">
            <a:avLst>
              <a:gd name="adj" fmla="val 455"/>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mj-lt"/>
            </a:endParaRPr>
          </a:p>
        </p:txBody>
      </p:sp>
      <p:sp>
        <p:nvSpPr>
          <p:cNvPr id="13" name="Rounded Rectangle 1">
            <a:extLst>
              <a:ext uri="{FF2B5EF4-FFF2-40B4-BE49-F238E27FC236}">
                <a16:creationId xmlns:a16="http://schemas.microsoft.com/office/drawing/2014/main" id="{F82A632A-ED44-4049-AAF3-DA29D1745403}"/>
              </a:ext>
            </a:extLst>
          </p:cNvPr>
          <p:cNvSpPr/>
          <p:nvPr userDrawn="1"/>
        </p:nvSpPr>
        <p:spPr>
          <a:xfrm>
            <a:off x="9490955" y="1995914"/>
            <a:ext cx="1976411" cy="3492062"/>
          </a:xfrm>
          <a:prstGeom prst="roundRect">
            <a:avLst>
              <a:gd name="adj" fmla="val 455"/>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mj-lt"/>
            </a:endParaRPr>
          </a:p>
        </p:txBody>
      </p:sp>
    </p:spTree>
    <p:extLst>
      <p:ext uri="{BB962C8B-B14F-4D97-AF65-F5344CB8AC3E}">
        <p14:creationId xmlns:p14="http://schemas.microsoft.com/office/powerpoint/2010/main" val="12666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75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nodePh="1">
                                  <p:stCondLst>
                                    <p:cond delay="750"/>
                                  </p:stCondLst>
                                  <p:endCondLst>
                                    <p:cond evt="begin" delay="0">
                                      <p:tn val="9"/>
                                    </p:cond>
                                  </p:end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1+#ppt_w/2"/>
                                          </p:val>
                                        </p:tav>
                                        <p:tav tm="100000">
                                          <p:val>
                                            <p:strVal val="#ppt_x"/>
                                          </p:val>
                                        </p:tav>
                                      </p:tavLst>
                                    </p:anim>
                                    <p:anim calcmode="lin" valueType="num">
                                      <p:cBhvr additive="base">
                                        <p:cTn id="12" dur="10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nodePh="1">
                                  <p:stCondLst>
                                    <p:cond delay="750"/>
                                  </p:stCondLst>
                                  <p:endCondLst>
                                    <p:cond evt="begin" delay="0">
                                      <p:tn val="13"/>
                                    </p:cond>
                                  </p:end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000" fill="hold"/>
                                        <p:tgtEl>
                                          <p:spTgt spid="15"/>
                                        </p:tgtEl>
                                        <p:attrNameLst>
                                          <p:attrName>ppt_x</p:attrName>
                                        </p:attrNameLst>
                                      </p:cBhvr>
                                      <p:tavLst>
                                        <p:tav tm="0">
                                          <p:val>
                                            <p:strVal val="1+#ppt_w/2"/>
                                          </p:val>
                                        </p:tav>
                                        <p:tav tm="100000">
                                          <p:val>
                                            <p:strVal val="#ppt_x"/>
                                          </p:val>
                                        </p:tav>
                                      </p:tavLst>
                                    </p:anim>
                                    <p:anim calcmode="lin" valueType="num">
                                      <p:cBhvr additive="base">
                                        <p:cTn id="16" dur="10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nodePh="1">
                                  <p:stCondLst>
                                    <p:cond delay="750"/>
                                  </p:stCondLst>
                                  <p:endCondLst>
                                    <p:cond evt="begin" delay="0">
                                      <p:tn val="17"/>
                                    </p:cond>
                                  </p:end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000" fill="hold"/>
                                        <p:tgtEl>
                                          <p:spTgt spid="18"/>
                                        </p:tgtEl>
                                        <p:attrNameLst>
                                          <p:attrName>ppt_x</p:attrName>
                                        </p:attrNameLst>
                                      </p:cBhvr>
                                      <p:tavLst>
                                        <p:tav tm="0">
                                          <p:val>
                                            <p:strVal val="1+#ppt_w/2"/>
                                          </p:val>
                                        </p:tav>
                                        <p:tav tm="100000">
                                          <p:val>
                                            <p:strVal val="#ppt_x"/>
                                          </p:val>
                                        </p:tav>
                                      </p:tavLst>
                                    </p:anim>
                                    <p:anim calcmode="lin" valueType="num">
                                      <p:cBhvr additive="base">
                                        <p:cTn id="20" dur="1000" fill="hold"/>
                                        <p:tgtEl>
                                          <p:spTgt spid="18"/>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nodePh="1">
                                  <p:stCondLst>
                                    <p:cond delay="750"/>
                                  </p:stCondLst>
                                  <p:endCondLst>
                                    <p:cond evt="begin" delay="0">
                                      <p:tn val="21"/>
                                    </p:cond>
                                  </p:end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1000" fill="hold"/>
                                        <p:tgtEl>
                                          <p:spTgt spid="21"/>
                                        </p:tgtEl>
                                        <p:attrNameLst>
                                          <p:attrName>ppt_x</p:attrName>
                                        </p:attrNameLst>
                                      </p:cBhvr>
                                      <p:tavLst>
                                        <p:tav tm="0">
                                          <p:val>
                                            <p:strVal val="1+#ppt_w/2"/>
                                          </p:val>
                                        </p:tav>
                                        <p:tav tm="100000">
                                          <p:val>
                                            <p:strVal val="#ppt_x"/>
                                          </p:val>
                                        </p:tav>
                                      </p:tavLst>
                                    </p:anim>
                                    <p:anim calcmode="lin" valueType="num">
                                      <p:cBhvr additive="base">
                                        <p:cTn id="24" dur="100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75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1000" fill="hold"/>
                                        <p:tgtEl>
                                          <p:spTgt spid="11"/>
                                        </p:tgtEl>
                                        <p:attrNameLst>
                                          <p:attrName>ppt_x</p:attrName>
                                        </p:attrNameLst>
                                      </p:cBhvr>
                                      <p:tavLst>
                                        <p:tav tm="0">
                                          <p:val>
                                            <p:strVal val="1+#ppt_w/2"/>
                                          </p:val>
                                        </p:tav>
                                        <p:tav tm="100000">
                                          <p:val>
                                            <p:strVal val="#ppt_x"/>
                                          </p:val>
                                        </p:tav>
                                      </p:tavLst>
                                    </p:anim>
                                    <p:anim calcmode="lin" valueType="num">
                                      <p:cBhvr additive="base">
                                        <p:cTn id="28" dur="1000" fill="hold"/>
                                        <p:tgtEl>
                                          <p:spTgt spid="11"/>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75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1000" fill="hold"/>
                                        <p:tgtEl>
                                          <p:spTgt spid="8"/>
                                        </p:tgtEl>
                                        <p:attrNameLst>
                                          <p:attrName>ppt_x</p:attrName>
                                        </p:attrNameLst>
                                      </p:cBhvr>
                                      <p:tavLst>
                                        <p:tav tm="0">
                                          <p:val>
                                            <p:strVal val="1+#ppt_w/2"/>
                                          </p:val>
                                        </p:tav>
                                        <p:tav tm="100000">
                                          <p:val>
                                            <p:strVal val="#ppt_x"/>
                                          </p:val>
                                        </p:tav>
                                      </p:tavLst>
                                    </p:anim>
                                    <p:anim calcmode="lin" valueType="num">
                                      <p:cBhvr additive="base">
                                        <p:cTn id="32" dur="1000" fill="hold"/>
                                        <p:tgtEl>
                                          <p:spTgt spid="8"/>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75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1000" fill="hold"/>
                                        <p:tgtEl>
                                          <p:spTgt spid="7"/>
                                        </p:tgtEl>
                                        <p:attrNameLst>
                                          <p:attrName>ppt_x</p:attrName>
                                        </p:attrNameLst>
                                      </p:cBhvr>
                                      <p:tavLst>
                                        <p:tav tm="0">
                                          <p:val>
                                            <p:strVal val="1+#ppt_w/2"/>
                                          </p:val>
                                        </p:tav>
                                        <p:tav tm="100000">
                                          <p:val>
                                            <p:strVal val="#ppt_x"/>
                                          </p:val>
                                        </p:tav>
                                      </p:tavLst>
                                    </p:anim>
                                    <p:anim calcmode="lin" valueType="num">
                                      <p:cBhvr additive="base">
                                        <p:cTn id="36" dur="1000" fill="hold"/>
                                        <p:tgtEl>
                                          <p:spTgt spid="7"/>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75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1000" fill="hold"/>
                                        <p:tgtEl>
                                          <p:spTgt spid="10"/>
                                        </p:tgtEl>
                                        <p:attrNameLst>
                                          <p:attrName>ppt_x</p:attrName>
                                        </p:attrNameLst>
                                      </p:cBhvr>
                                      <p:tavLst>
                                        <p:tav tm="0">
                                          <p:val>
                                            <p:strVal val="1+#ppt_w/2"/>
                                          </p:val>
                                        </p:tav>
                                        <p:tav tm="100000">
                                          <p:val>
                                            <p:strVal val="#ppt_x"/>
                                          </p:val>
                                        </p:tav>
                                      </p:tavLst>
                                    </p:anim>
                                    <p:anim calcmode="lin" valueType="num">
                                      <p:cBhvr additive="base">
                                        <p:cTn id="40" dur="1000" fill="hold"/>
                                        <p:tgtEl>
                                          <p:spTgt spid="10"/>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75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1000" fill="hold"/>
                                        <p:tgtEl>
                                          <p:spTgt spid="13"/>
                                        </p:tgtEl>
                                        <p:attrNameLst>
                                          <p:attrName>ppt_x</p:attrName>
                                        </p:attrNameLst>
                                      </p:cBhvr>
                                      <p:tavLst>
                                        <p:tav tm="0">
                                          <p:val>
                                            <p:strVal val="1+#ppt_w/2"/>
                                          </p:val>
                                        </p:tav>
                                        <p:tav tm="100000">
                                          <p:val>
                                            <p:strVal val="#ppt_x"/>
                                          </p:val>
                                        </p:tav>
                                      </p:tavLst>
                                    </p:anim>
                                    <p:anim calcmode="lin" valueType="num">
                                      <p:cBhvr additive="base">
                                        <p:cTn id="44"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5" grpId="0"/>
      <p:bldP spid="18" grpId="0"/>
      <p:bldP spid="21" grpId="0"/>
      <p:bldP spid="7" grpId="0" animBg="1"/>
      <p:bldP spid="8" grpId="0" animBg="1"/>
      <p:bldP spid="10" grpId="0" animBg="1"/>
      <p:bldP spid="11" grpId="0" animBg="1"/>
      <p:bldP spid="13"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4_Title Slid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B72E62A-97E3-48F3-8CCB-F75AE4A42307}"/>
              </a:ext>
            </a:extLst>
          </p:cNvPr>
          <p:cNvSpPr>
            <a:spLocks noGrp="1"/>
          </p:cNvSpPr>
          <p:nvPr>
            <p:ph type="pic" sz="quarter" idx="10"/>
          </p:nvPr>
        </p:nvSpPr>
        <p:spPr>
          <a:xfrm>
            <a:off x="3893455" y="1484085"/>
            <a:ext cx="2086430" cy="2086430"/>
          </a:xfrm>
          <a:prstGeom prst="rect">
            <a:avLst/>
          </a:prstGeom>
        </p:spPr>
        <p:txBody>
          <a:bodyPr anchor="ctr"/>
          <a:lstStyle>
            <a:lvl1pPr marL="0" indent="0" algn="ctr">
              <a:buNone/>
              <a:defRPr>
                <a:solidFill>
                  <a:schemeClr val="bg1"/>
                </a:solidFill>
              </a:defRPr>
            </a:lvl1pPr>
          </a:lstStyle>
          <a:p>
            <a:endParaRPr lang="id-ID" dirty="0"/>
          </a:p>
        </p:txBody>
      </p:sp>
      <p:sp>
        <p:nvSpPr>
          <p:cNvPr id="7" name="Picture Placeholder 3">
            <a:extLst>
              <a:ext uri="{FF2B5EF4-FFF2-40B4-BE49-F238E27FC236}">
                <a16:creationId xmlns:a16="http://schemas.microsoft.com/office/drawing/2014/main" id="{A716A343-6568-464C-B910-AF863FEE813E}"/>
              </a:ext>
            </a:extLst>
          </p:cNvPr>
          <p:cNvSpPr>
            <a:spLocks noGrp="1"/>
          </p:cNvSpPr>
          <p:nvPr>
            <p:ph type="pic" sz="quarter" idx="12"/>
          </p:nvPr>
        </p:nvSpPr>
        <p:spPr>
          <a:xfrm>
            <a:off x="8530776" y="1484085"/>
            <a:ext cx="2086430" cy="2086430"/>
          </a:xfrm>
          <a:prstGeom prst="rect">
            <a:avLst/>
          </a:prstGeom>
        </p:spPr>
        <p:txBody>
          <a:bodyPr anchor="ctr"/>
          <a:lstStyle>
            <a:lvl1pPr marL="0" indent="0" algn="ctr">
              <a:buNone/>
              <a:defRPr>
                <a:solidFill>
                  <a:schemeClr val="bg1"/>
                </a:solidFill>
              </a:defRPr>
            </a:lvl1pPr>
          </a:lstStyle>
          <a:p>
            <a:endParaRPr lang="id-ID" dirty="0"/>
          </a:p>
        </p:txBody>
      </p:sp>
      <p:sp>
        <p:nvSpPr>
          <p:cNvPr id="8" name="Picture Placeholder 3">
            <a:extLst>
              <a:ext uri="{FF2B5EF4-FFF2-40B4-BE49-F238E27FC236}">
                <a16:creationId xmlns:a16="http://schemas.microsoft.com/office/drawing/2014/main" id="{4B36E8F7-F0FF-4BC6-9EB3-6B4CFF00DA3E}"/>
              </a:ext>
            </a:extLst>
          </p:cNvPr>
          <p:cNvSpPr>
            <a:spLocks noGrp="1"/>
          </p:cNvSpPr>
          <p:nvPr>
            <p:ph type="pic" sz="quarter" idx="13"/>
          </p:nvPr>
        </p:nvSpPr>
        <p:spPr>
          <a:xfrm>
            <a:off x="8530776" y="3791856"/>
            <a:ext cx="2086430" cy="2086430"/>
          </a:xfrm>
          <a:prstGeom prst="rect">
            <a:avLst/>
          </a:prstGeom>
        </p:spPr>
        <p:txBody>
          <a:bodyPr anchor="ctr"/>
          <a:lstStyle>
            <a:lvl1pPr marL="0" indent="0" algn="ctr">
              <a:buNone/>
              <a:defRPr>
                <a:solidFill>
                  <a:schemeClr val="bg1"/>
                </a:solidFill>
              </a:defRPr>
            </a:lvl1pPr>
          </a:lstStyle>
          <a:p>
            <a:endParaRPr lang="id-ID" dirty="0"/>
          </a:p>
        </p:txBody>
      </p:sp>
      <p:sp>
        <p:nvSpPr>
          <p:cNvPr id="9" name="Picture Placeholder 3">
            <a:extLst>
              <a:ext uri="{FF2B5EF4-FFF2-40B4-BE49-F238E27FC236}">
                <a16:creationId xmlns:a16="http://schemas.microsoft.com/office/drawing/2014/main" id="{124360E0-B759-4CCC-ADDD-64B34A15A1D0}"/>
              </a:ext>
            </a:extLst>
          </p:cNvPr>
          <p:cNvSpPr>
            <a:spLocks noGrp="1"/>
          </p:cNvSpPr>
          <p:nvPr>
            <p:ph type="pic" sz="quarter" idx="14"/>
          </p:nvPr>
        </p:nvSpPr>
        <p:spPr>
          <a:xfrm>
            <a:off x="6212116" y="3791856"/>
            <a:ext cx="2086430" cy="2086430"/>
          </a:xfrm>
          <a:prstGeom prst="rect">
            <a:avLst/>
          </a:prstGeom>
        </p:spPr>
        <p:txBody>
          <a:bodyPr anchor="ctr"/>
          <a:lstStyle>
            <a:lvl1pPr marL="0" indent="0" algn="ctr">
              <a:buNone/>
              <a:defRPr>
                <a:solidFill>
                  <a:schemeClr val="bg1"/>
                </a:solidFill>
              </a:defRPr>
            </a:lvl1pPr>
          </a:lstStyle>
          <a:p>
            <a:endParaRPr lang="id-ID" dirty="0"/>
          </a:p>
        </p:txBody>
      </p:sp>
      <p:sp>
        <p:nvSpPr>
          <p:cNvPr id="10" name="Picture Placeholder 3">
            <a:extLst>
              <a:ext uri="{FF2B5EF4-FFF2-40B4-BE49-F238E27FC236}">
                <a16:creationId xmlns:a16="http://schemas.microsoft.com/office/drawing/2014/main" id="{09ED88BF-6800-47E7-8242-C85DD7CF7208}"/>
              </a:ext>
            </a:extLst>
          </p:cNvPr>
          <p:cNvSpPr>
            <a:spLocks noGrp="1"/>
          </p:cNvSpPr>
          <p:nvPr>
            <p:ph type="pic" sz="quarter" idx="15"/>
          </p:nvPr>
        </p:nvSpPr>
        <p:spPr>
          <a:xfrm>
            <a:off x="3893455" y="3791856"/>
            <a:ext cx="2086430" cy="2086430"/>
          </a:xfrm>
          <a:prstGeom prst="rect">
            <a:avLst/>
          </a:prstGeom>
        </p:spPr>
        <p:txBody>
          <a:bodyPr anchor="ctr"/>
          <a:lstStyle>
            <a:lvl1pPr marL="0" indent="0" algn="ctr">
              <a:buNone/>
              <a:defRPr>
                <a:solidFill>
                  <a:schemeClr val="bg1"/>
                </a:solidFill>
              </a:defRPr>
            </a:lvl1pPr>
          </a:lstStyle>
          <a:p>
            <a:endParaRPr lang="id-ID" dirty="0"/>
          </a:p>
        </p:txBody>
      </p:sp>
      <p:sp>
        <p:nvSpPr>
          <p:cNvPr id="11" name="Picture Placeholder 3">
            <a:extLst>
              <a:ext uri="{FF2B5EF4-FFF2-40B4-BE49-F238E27FC236}">
                <a16:creationId xmlns:a16="http://schemas.microsoft.com/office/drawing/2014/main" id="{70767DB0-81B9-4FA2-94A5-09EDC3E2E608}"/>
              </a:ext>
            </a:extLst>
          </p:cNvPr>
          <p:cNvSpPr>
            <a:spLocks noGrp="1"/>
          </p:cNvSpPr>
          <p:nvPr>
            <p:ph type="pic" sz="quarter" idx="16"/>
          </p:nvPr>
        </p:nvSpPr>
        <p:spPr>
          <a:xfrm>
            <a:off x="1574794" y="3791856"/>
            <a:ext cx="2086430" cy="2086430"/>
          </a:xfrm>
          <a:prstGeom prst="rect">
            <a:avLst/>
          </a:prstGeom>
        </p:spPr>
        <p:txBody>
          <a:bodyPr anchor="ctr"/>
          <a:lstStyle>
            <a:lvl1pPr marL="0" indent="0" algn="ctr">
              <a:buNone/>
              <a:defRPr>
                <a:solidFill>
                  <a:schemeClr val="bg1"/>
                </a:solidFill>
              </a:defRPr>
            </a:lvl1pPr>
          </a:lstStyle>
          <a:p>
            <a:endParaRPr lang="id-ID" dirty="0"/>
          </a:p>
        </p:txBody>
      </p:sp>
      <p:sp>
        <p:nvSpPr>
          <p:cNvPr id="14" name="Freeform: Shape 13">
            <a:extLst>
              <a:ext uri="{FF2B5EF4-FFF2-40B4-BE49-F238E27FC236}">
                <a16:creationId xmlns:a16="http://schemas.microsoft.com/office/drawing/2014/main" id="{2A3EA2F5-1D70-4C79-AC9D-91E52CD228A6}"/>
              </a:ext>
            </a:extLst>
          </p:cNvPr>
          <p:cNvSpPr/>
          <p:nvPr userDrawn="1"/>
        </p:nvSpPr>
        <p:spPr>
          <a:xfrm>
            <a:off x="1574794" y="1484085"/>
            <a:ext cx="2086430" cy="2086430"/>
          </a:xfrm>
          <a:custGeom>
            <a:avLst/>
            <a:gdLst>
              <a:gd name="connsiteX0" fmla="*/ 0 w 2086430"/>
              <a:gd name="connsiteY0" fmla="*/ 0 h 2086430"/>
              <a:gd name="connsiteX1" fmla="*/ 2086430 w 2086430"/>
              <a:gd name="connsiteY1" fmla="*/ 0 h 2086430"/>
              <a:gd name="connsiteX2" fmla="*/ 2086430 w 2086430"/>
              <a:gd name="connsiteY2" fmla="*/ 2086430 h 2086430"/>
              <a:gd name="connsiteX3" fmla="*/ 0 w 2086430"/>
              <a:gd name="connsiteY3" fmla="*/ 2086430 h 2086430"/>
            </a:gdLst>
            <a:ahLst/>
            <a:cxnLst>
              <a:cxn ang="0">
                <a:pos x="connsiteX0" y="connsiteY0"/>
              </a:cxn>
              <a:cxn ang="0">
                <a:pos x="connsiteX1" y="connsiteY1"/>
              </a:cxn>
              <a:cxn ang="0">
                <a:pos x="connsiteX2" y="connsiteY2"/>
              </a:cxn>
              <a:cxn ang="0">
                <a:pos x="connsiteX3" y="connsiteY3"/>
              </a:cxn>
            </a:cxnLst>
            <a:rect l="l" t="t" r="r" b="b"/>
            <a:pathLst>
              <a:path w="2086430" h="2086430">
                <a:moveTo>
                  <a:pt x="0" y="0"/>
                </a:moveTo>
                <a:lnTo>
                  <a:pt x="2086430" y="0"/>
                </a:lnTo>
                <a:lnTo>
                  <a:pt x="2086430" y="2086430"/>
                </a:lnTo>
                <a:lnTo>
                  <a:pt x="0" y="208643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Freeform: Shape 15">
            <a:extLst>
              <a:ext uri="{FF2B5EF4-FFF2-40B4-BE49-F238E27FC236}">
                <a16:creationId xmlns:a16="http://schemas.microsoft.com/office/drawing/2014/main" id="{0E1AC9C3-4287-4D5C-9ED8-7341637CED93}"/>
              </a:ext>
            </a:extLst>
          </p:cNvPr>
          <p:cNvSpPr/>
          <p:nvPr userDrawn="1"/>
        </p:nvSpPr>
        <p:spPr>
          <a:xfrm>
            <a:off x="6212116" y="1484085"/>
            <a:ext cx="2086430" cy="2086430"/>
          </a:xfrm>
          <a:custGeom>
            <a:avLst/>
            <a:gdLst>
              <a:gd name="connsiteX0" fmla="*/ 0 w 2086430"/>
              <a:gd name="connsiteY0" fmla="*/ 0 h 2086430"/>
              <a:gd name="connsiteX1" fmla="*/ 2086430 w 2086430"/>
              <a:gd name="connsiteY1" fmla="*/ 0 h 2086430"/>
              <a:gd name="connsiteX2" fmla="*/ 2086430 w 2086430"/>
              <a:gd name="connsiteY2" fmla="*/ 2086430 h 2086430"/>
              <a:gd name="connsiteX3" fmla="*/ 0 w 2086430"/>
              <a:gd name="connsiteY3" fmla="*/ 2086430 h 2086430"/>
            </a:gdLst>
            <a:ahLst/>
            <a:cxnLst>
              <a:cxn ang="0">
                <a:pos x="connsiteX0" y="connsiteY0"/>
              </a:cxn>
              <a:cxn ang="0">
                <a:pos x="connsiteX1" y="connsiteY1"/>
              </a:cxn>
              <a:cxn ang="0">
                <a:pos x="connsiteX2" y="connsiteY2"/>
              </a:cxn>
              <a:cxn ang="0">
                <a:pos x="connsiteX3" y="connsiteY3"/>
              </a:cxn>
            </a:cxnLst>
            <a:rect l="l" t="t" r="r" b="b"/>
            <a:pathLst>
              <a:path w="2086430" h="2086430">
                <a:moveTo>
                  <a:pt x="0" y="0"/>
                </a:moveTo>
                <a:lnTo>
                  <a:pt x="2086430" y="0"/>
                </a:lnTo>
                <a:lnTo>
                  <a:pt x="2086430" y="2086430"/>
                </a:lnTo>
                <a:lnTo>
                  <a:pt x="0" y="2086430"/>
                </a:lnTo>
                <a:close/>
              </a:path>
            </a:pathLst>
          </a:cu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34026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75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1+#ppt_w/2"/>
                                          </p:val>
                                        </p:tav>
                                        <p:tav tm="100000">
                                          <p:val>
                                            <p:strVal val="#ppt_x"/>
                                          </p:val>
                                        </p:tav>
                                      </p:tavLst>
                                    </p:anim>
                                    <p:anim calcmode="lin" valueType="num">
                                      <p:cBhvr additive="base">
                                        <p:cTn id="8" dur="10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nodePh="1">
                                  <p:stCondLst>
                                    <p:cond delay="1000"/>
                                  </p:stCondLst>
                                  <p:endCondLst>
                                    <p:cond evt="begin" delay="0">
                                      <p:tn val="9"/>
                                    </p:cond>
                                  </p:end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1+#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nodePh="1">
                                  <p:stCondLst>
                                    <p:cond delay="1250"/>
                                  </p:stCondLst>
                                  <p:endCondLst>
                                    <p:cond evt="begin" delay="0">
                                      <p:tn val="13"/>
                                    </p:cond>
                                  </p:end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1+#ppt_w/2"/>
                                          </p:val>
                                        </p:tav>
                                        <p:tav tm="100000">
                                          <p:val>
                                            <p:strVal val="#ppt_x"/>
                                          </p:val>
                                        </p:tav>
                                      </p:tavLst>
                                    </p:anim>
                                    <p:anim calcmode="lin" valueType="num">
                                      <p:cBhvr additive="base">
                                        <p:cTn id="16" dur="10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nodePh="1">
                                  <p:stCondLst>
                                    <p:cond delay="1500"/>
                                  </p:stCondLst>
                                  <p:endCondLst>
                                    <p:cond evt="begin" delay="0">
                                      <p:tn val="17"/>
                                    </p:cond>
                                  </p:end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1+#ppt_w/2"/>
                                          </p:val>
                                        </p:tav>
                                        <p:tav tm="100000">
                                          <p:val>
                                            <p:strVal val="#ppt_x"/>
                                          </p:val>
                                        </p:tav>
                                      </p:tavLst>
                                    </p:anim>
                                    <p:anim calcmode="lin" valueType="num">
                                      <p:cBhvr additive="base">
                                        <p:cTn id="20" dur="10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175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000" fill="hold"/>
                                        <p:tgtEl>
                                          <p:spTgt spid="16"/>
                                        </p:tgtEl>
                                        <p:attrNameLst>
                                          <p:attrName>ppt_x</p:attrName>
                                        </p:attrNameLst>
                                      </p:cBhvr>
                                      <p:tavLst>
                                        <p:tav tm="0">
                                          <p:val>
                                            <p:strVal val="1+#ppt_w/2"/>
                                          </p:val>
                                        </p:tav>
                                        <p:tav tm="100000">
                                          <p:val>
                                            <p:strVal val="#ppt_x"/>
                                          </p:val>
                                        </p:tav>
                                      </p:tavLst>
                                    </p:anim>
                                    <p:anim calcmode="lin" valueType="num">
                                      <p:cBhvr additive="base">
                                        <p:cTn id="24" dur="10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nodePh="1">
                                  <p:stCondLst>
                                    <p:cond delay="2000"/>
                                  </p:stCondLst>
                                  <p:endCondLst>
                                    <p:cond evt="begin" delay="0">
                                      <p:tn val="25"/>
                                    </p:cond>
                                  </p:end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1000" fill="hold"/>
                                        <p:tgtEl>
                                          <p:spTgt spid="9"/>
                                        </p:tgtEl>
                                        <p:attrNameLst>
                                          <p:attrName>ppt_x</p:attrName>
                                        </p:attrNameLst>
                                      </p:cBhvr>
                                      <p:tavLst>
                                        <p:tav tm="0">
                                          <p:val>
                                            <p:strVal val="1+#ppt_w/2"/>
                                          </p:val>
                                        </p:tav>
                                        <p:tav tm="100000">
                                          <p:val>
                                            <p:strVal val="#ppt_x"/>
                                          </p:val>
                                        </p:tav>
                                      </p:tavLst>
                                    </p:anim>
                                    <p:anim calcmode="lin" valueType="num">
                                      <p:cBhvr additive="base">
                                        <p:cTn id="28" dur="10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nodePh="1">
                                  <p:stCondLst>
                                    <p:cond delay="2250"/>
                                  </p:stCondLst>
                                  <p:endCondLst>
                                    <p:cond evt="begin" delay="0">
                                      <p:tn val="29"/>
                                    </p:cond>
                                  </p:end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1000" fill="hold"/>
                                        <p:tgtEl>
                                          <p:spTgt spid="7"/>
                                        </p:tgtEl>
                                        <p:attrNameLst>
                                          <p:attrName>ppt_x</p:attrName>
                                        </p:attrNameLst>
                                      </p:cBhvr>
                                      <p:tavLst>
                                        <p:tav tm="0">
                                          <p:val>
                                            <p:strVal val="1+#ppt_w/2"/>
                                          </p:val>
                                        </p:tav>
                                        <p:tav tm="100000">
                                          <p:val>
                                            <p:strVal val="#ppt_x"/>
                                          </p:val>
                                        </p:tav>
                                      </p:tavLst>
                                    </p:anim>
                                    <p:anim calcmode="lin" valueType="num">
                                      <p:cBhvr additive="base">
                                        <p:cTn id="32" dur="1000" fill="hold"/>
                                        <p:tgtEl>
                                          <p:spTgt spid="7"/>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nodePh="1">
                                  <p:stCondLst>
                                    <p:cond delay="2500"/>
                                  </p:stCondLst>
                                  <p:endCondLst>
                                    <p:cond evt="begin" delay="0">
                                      <p:tn val="33"/>
                                    </p:cond>
                                  </p:end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1000" fill="hold"/>
                                        <p:tgtEl>
                                          <p:spTgt spid="8"/>
                                        </p:tgtEl>
                                        <p:attrNameLst>
                                          <p:attrName>ppt_x</p:attrName>
                                        </p:attrNameLst>
                                      </p:cBhvr>
                                      <p:tavLst>
                                        <p:tav tm="0">
                                          <p:val>
                                            <p:strVal val="1+#ppt_w/2"/>
                                          </p:val>
                                        </p:tav>
                                        <p:tav tm="100000">
                                          <p:val>
                                            <p:strVal val="#ppt_x"/>
                                          </p:val>
                                        </p:tav>
                                      </p:tavLst>
                                    </p:anim>
                                    <p:anim calcmode="lin" valueType="num">
                                      <p:cBhvr additive="base">
                                        <p:cTn id="36"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P spid="11" grpId="0"/>
      <p:bldP spid="14" grpId="0" animBg="1"/>
      <p:bldP spid="16"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135C8A6-84E6-4581-B467-F3B5AC64B3F2}"/>
              </a:ext>
            </a:extLst>
          </p:cNvPr>
          <p:cNvSpPr>
            <a:spLocks noGrp="1"/>
          </p:cNvSpPr>
          <p:nvPr>
            <p:ph type="pic" sz="quarter" idx="10"/>
          </p:nvPr>
        </p:nvSpPr>
        <p:spPr>
          <a:xfrm>
            <a:off x="2032388" y="638959"/>
            <a:ext cx="2129544" cy="2129544"/>
          </a:xfrm>
          <a:custGeom>
            <a:avLst/>
            <a:gdLst>
              <a:gd name="connsiteX0" fmla="*/ 1064772 w 2129544"/>
              <a:gd name="connsiteY0" fmla="*/ 0 h 2129544"/>
              <a:gd name="connsiteX1" fmla="*/ 2129544 w 2129544"/>
              <a:gd name="connsiteY1" fmla="*/ 1064772 h 2129544"/>
              <a:gd name="connsiteX2" fmla="*/ 1064772 w 2129544"/>
              <a:gd name="connsiteY2" fmla="*/ 2129544 h 2129544"/>
              <a:gd name="connsiteX3" fmla="*/ 0 w 2129544"/>
              <a:gd name="connsiteY3" fmla="*/ 1064772 h 2129544"/>
              <a:gd name="connsiteX4" fmla="*/ 1064772 w 2129544"/>
              <a:gd name="connsiteY4" fmla="*/ 0 h 2129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544" h="2129544">
                <a:moveTo>
                  <a:pt x="1064772" y="0"/>
                </a:moveTo>
                <a:cubicBezTo>
                  <a:pt x="1652829" y="0"/>
                  <a:pt x="2129544" y="476715"/>
                  <a:pt x="2129544" y="1064772"/>
                </a:cubicBezTo>
                <a:cubicBezTo>
                  <a:pt x="2129544" y="1652829"/>
                  <a:pt x="1652829" y="2129544"/>
                  <a:pt x="1064772" y="2129544"/>
                </a:cubicBezTo>
                <a:cubicBezTo>
                  <a:pt x="476715" y="2129544"/>
                  <a:pt x="0" y="1652829"/>
                  <a:pt x="0" y="1064772"/>
                </a:cubicBezTo>
                <a:cubicBezTo>
                  <a:pt x="0" y="476715"/>
                  <a:pt x="476715" y="0"/>
                  <a:pt x="1064772" y="0"/>
                </a:cubicBezTo>
                <a:close/>
              </a:path>
            </a:pathLst>
          </a:custGeom>
          <a:effectLst>
            <a:outerShdw blurRad="228600" dist="38100" dir="5400000" algn="t" rotWithShape="0">
              <a:prstClr val="black">
                <a:alpha val="26000"/>
              </a:prstClr>
            </a:outerShdw>
          </a:effectLst>
        </p:spPr>
        <p:txBody>
          <a:bodyPr wrap="square" anchor="ctr">
            <a:noAutofit/>
          </a:bodyPr>
          <a:lstStyle>
            <a:lvl1pPr marL="0" indent="0" algn="ctr">
              <a:buFontTx/>
              <a:buNone/>
              <a:defRPr>
                <a:solidFill>
                  <a:schemeClr val="tx1">
                    <a:lumMod val="65000"/>
                    <a:lumOff val="35000"/>
                  </a:schemeClr>
                </a:solidFill>
              </a:defRPr>
            </a:lvl1pPr>
          </a:lstStyle>
          <a:p>
            <a:endParaRPr lang="id-ID" dirty="0"/>
          </a:p>
        </p:txBody>
      </p:sp>
    </p:spTree>
    <p:extLst>
      <p:ext uri="{BB962C8B-B14F-4D97-AF65-F5344CB8AC3E}">
        <p14:creationId xmlns:p14="http://schemas.microsoft.com/office/powerpoint/2010/main" val="50504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75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36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DA5CC9E-4F5A-46DB-AE45-C51BD014CE73}"/>
              </a:ext>
            </a:extLst>
          </p:cNvPr>
          <p:cNvSpPr>
            <a:spLocks noGrp="1"/>
          </p:cNvSpPr>
          <p:nvPr>
            <p:ph type="pic" sz="quarter" idx="10"/>
          </p:nvPr>
        </p:nvSpPr>
        <p:spPr>
          <a:xfrm>
            <a:off x="4762500" y="1485900"/>
            <a:ext cx="2666999" cy="1943100"/>
          </a:xfrm>
          <a:prstGeom prst="round2SameRect">
            <a:avLst>
              <a:gd name="adj1" fmla="val 7372"/>
              <a:gd name="adj2" fmla="val 0"/>
            </a:avLst>
          </a:prstGeom>
        </p:spPr>
        <p:txBody>
          <a:bodyPr anchor="ctr"/>
          <a:lstStyle>
            <a:lvl1pPr marL="0" indent="0" algn="ctr">
              <a:buNone/>
              <a:defRPr>
                <a:solidFill>
                  <a:schemeClr val="tx1">
                    <a:lumMod val="65000"/>
                    <a:lumOff val="35000"/>
                  </a:schemeClr>
                </a:solidFill>
              </a:defRPr>
            </a:lvl1pPr>
          </a:lstStyle>
          <a:p>
            <a:endParaRPr lang="id-ID" dirty="0"/>
          </a:p>
        </p:txBody>
      </p:sp>
    </p:spTree>
    <p:extLst>
      <p:ext uri="{BB962C8B-B14F-4D97-AF65-F5344CB8AC3E}">
        <p14:creationId xmlns:p14="http://schemas.microsoft.com/office/powerpoint/2010/main" val="344441107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14:presetBounceEnd="50000">
                                      <p:stCondLst>
                                        <p:cond delay="75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0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stCondLst>
                                        <p:cond delay="75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B36293E-6FC3-4660-818E-C249E21D904F}"/>
              </a:ext>
            </a:extLst>
          </p:cNvPr>
          <p:cNvSpPr>
            <a:spLocks noGrp="1"/>
          </p:cNvSpPr>
          <p:nvPr>
            <p:ph type="pic" sz="quarter" idx="10"/>
          </p:nvPr>
        </p:nvSpPr>
        <p:spPr>
          <a:xfrm>
            <a:off x="6456485" y="1122483"/>
            <a:ext cx="5735514" cy="5735517"/>
          </a:xfrm>
          <a:custGeom>
            <a:avLst/>
            <a:gdLst>
              <a:gd name="connsiteX0" fmla="*/ 5735514 w 5735514"/>
              <a:gd name="connsiteY0" fmla="*/ 0 h 5735517"/>
              <a:gd name="connsiteX1" fmla="*/ 5735514 w 5735514"/>
              <a:gd name="connsiteY1" fmla="*/ 5735517 h 5735517"/>
              <a:gd name="connsiteX2" fmla="*/ 0 w 5735514"/>
              <a:gd name="connsiteY2" fmla="*/ 5730416 h 5735517"/>
              <a:gd name="connsiteX3" fmla="*/ 5735514 w 5735514"/>
              <a:gd name="connsiteY3" fmla="*/ 0 h 5735517"/>
            </a:gdLst>
            <a:ahLst/>
            <a:cxnLst>
              <a:cxn ang="0">
                <a:pos x="connsiteX0" y="connsiteY0"/>
              </a:cxn>
              <a:cxn ang="0">
                <a:pos x="connsiteX1" y="connsiteY1"/>
              </a:cxn>
              <a:cxn ang="0">
                <a:pos x="connsiteX2" y="connsiteY2"/>
              </a:cxn>
              <a:cxn ang="0">
                <a:pos x="connsiteX3" y="connsiteY3"/>
              </a:cxn>
            </a:cxnLst>
            <a:rect l="l" t="t" r="r" b="b"/>
            <a:pathLst>
              <a:path w="5735514" h="5735517">
                <a:moveTo>
                  <a:pt x="5735514" y="0"/>
                </a:moveTo>
                <a:lnTo>
                  <a:pt x="5735514" y="5735517"/>
                </a:lnTo>
                <a:lnTo>
                  <a:pt x="0" y="5730416"/>
                </a:lnTo>
                <a:cubicBezTo>
                  <a:pt x="2815" y="2564771"/>
                  <a:pt x="2569867" y="0"/>
                  <a:pt x="5735514"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0258123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9_Title Slide">
    <p:bg>
      <p:bgPr>
        <a:solidFill>
          <a:srgbClr val="F2F2F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F9F85BB-6FC3-4F43-AC00-66C18114D470}"/>
              </a:ext>
            </a:extLst>
          </p:cNvPr>
          <p:cNvSpPr>
            <a:spLocks noGrp="1"/>
          </p:cNvSpPr>
          <p:nvPr>
            <p:ph type="pic" sz="quarter" idx="10"/>
          </p:nvPr>
        </p:nvSpPr>
        <p:spPr>
          <a:xfrm>
            <a:off x="2572880" y="4684713"/>
            <a:ext cx="784225" cy="782604"/>
          </a:xfrm>
          <a:custGeom>
            <a:avLst/>
            <a:gdLst>
              <a:gd name="connsiteX0" fmla="*/ 391775 w 784225"/>
              <a:gd name="connsiteY0" fmla="*/ 0 h 782604"/>
              <a:gd name="connsiteX1" fmla="*/ 392451 w 784225"/>
              <a:gd name="connsiteY1" fmla="*/ 0 h 782604"/>
              <a:gd name="connsiteX2" fmla="*/ 471137 w 784225"/>
              <a:gd name="connsiteY2" fmla="*/ 7916 h 782604"/>
              <a:gd name="connsiteX3" fmla="*/ 784225 w 784225"/>
              <a:gd name="connsiteY3" fmla="*/ 391285 h 782604"/>
              <a:gd name="connsiteX4" fmla="*/ 392113 w 784225"/>
              <a:gd name="connsiteY4" fmla="*/ 782604 h 782604"/>
              <a:gd name="connsiteX5" fmla="*/ 0 w 784225"/>
              <a:gd name="connsiteY5" fmla="*/ 391285 h 782604"/>
              <a:gd name="connsiteX6" fmla="*/ 313088 w 784225"/>
              <a:gd name="connsiteY6" fmla="*/ 7916 h 78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4225" h="782604">
                <a:moveTo>
                  <a:pt x="391775" y="0"/>
                </a:moveTo>
                <a:lnTo>
                  <a:pt x="392451" y="0"/>
                </a:lnTo>
                <a:lnTo>
                  <a:pt x="471137" y="7916"/>
                </a:lnTo>
                <a:cubicBezTo>
                  <a:pt x="649816" y="44406"/>
                  <a:pt x="784225" y="202181"/>
                  <a:pt x="784225" y="391285"/>
                </a:cubicBezTo>
                <a:cubicBezTo>
                  <a:pt x="784225" y="607405"/>
                  <a:pt x="608670" y="782604"/>
                  <a:pt x="392113" y="782604"/>
                </a:cubicBezTo>
                <a:cubicBezTo>
                  <a:pt x="175555" y="782604"/>
                  <a:pt x="0" y="607405"/>
                  <a:pt x="0" y="391285"/>
                </a:cubicBezTo>
                <a:cubicBezTo>
                  <a:pt x="0" y="202181"/>
                  <a:pt x="134409" y="44406"/>
                  <a:pt x="313088" y="7916"/>
                </a:cubicBezTo>
                <a:close/>
              </a:path>
            </a:pathLst>
          </a:custGeom>
          <a:effectLst>
            <a:outerShdw blurRad="469900" dist="38100" dir="5400000" algn="t" rotWithShape="0">
              <a:prstClr val="black">
                <a:alpha val="25000"/>
              </a:prstClr>
            </a:outerShdw>
          </a:effectLst>
        </p:spPr>
        <p:txBody>
          <a:bodyPr wrap="square" anchor="ctr">
            <a:noAutofit/>
          </a:bodyPr>
          <a:lstStyle>
            <a:lvl1pPr marL="0" indent="0" algn="ctr">
              <a:buNone/>
              <a:defRPr sz="1400">
                <a:solidFill>
                  <a:schemeClr val="tx1">
                    <a:lumMod val="65000"/>
                    <a:lumOff val="35000"/>
                  </a:schemeClr>
                </a:solidFill>
              </a:defRPr>
            </a:lvl1pPr>
          </a:lstStyle>
          <a:p>
            <a:endParaRPr lang="id-ID"/>
          </a:p>
        </p:txBody>
      </p:sp>
      <p:sp>
        <p:nvSpPr>
          <p:cNvPr id="11" name="Picture Placeholder 10">
            <a:extLst>
              <a:ext uri="{FF2B5EF4-FFF2-40B4-BE49-F238E27FC236}">
                <a16:creationId xmlns:a16="http://schemas.microsoft.com/office/drawing/2014/main" id="{AADB34EF-8531-45F3-AA2B-24DFEC912ED8}"/>
              </a:ext>
            </a:extLst>
          </p:cNvPr>
          <p:cNvSpPr>
            <a:spLocks noGrp="1"/>
          </p:cNvSpPr>
          <p:nvPr>
            <p:ph type="pic" sz="quarter" idx="11"/>
          </p:nvPr>
        </p:nvSpPr>
        <p:spPr>
          <a:xfrm>
            <a:off x="8394340" y="4684679"/>
            <a:ext cx="785812" cy="782638"/>
          </a:xfrm>
          <a:custGeom>
            <a:avLst/>
            <a:gdLst>
              <a:gd name="connsiteX0" fmla="*/ 392906 w 785812"/>
              <a:gd name="connsiteY0" fmla="*/ 0 h 782638"/>
              <a:gd name="connsiteX1" fmla="*/ 785812 w 785812"/>
              <a:gd name="connsiteY1" fmla="*/ 391319 h 782638"/>
              <a:gd name="connsiteX2" fmla="*/ 392906 w 785812"/>
              <a:gd name="connsiteY2" fmla="*/ 782638 h 782638"/>
              <a:gd name="connsiteX3" fmla="*/ 0 w 785812"/>
              <a:gd name="connsiteY3" fmla="*/ 391319 h 782638"/>
              <a:gd name="connsiteX4" fmla="*/ 392906 w 785812"/>
              <a:gd name="connsiteY4" fmla="*/ 0 h 782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812" h="782638">
                <a:moveTo>
                  <a:pt x="392906" y="0"/>
                </a:moveTo>
                <a:cubicBezTo>
                  <a:pt x="609902" y="0"/>
                  <a:pt x="785812" y="175200"/>
                  <a:pt x="785812" y="391319"/>
                </a:cubicBezTo>
                <a:cubicBezTo>
                  <a:pt x="785812" y="607439"/>
                  <a:pt x="609902" y="782638"/>
                  <a:pt x="392906" y="782638"/>
                </a:cubicBezTo>
                <a:cubicBezTo>
                  <a:pt x="175910" y="782638"/>
                  <a:pt x="0" y="607439"/>
                  <a:pt x="0" y="391319"/>
                </a:cubicBezTo>
                <a:cubicBezTo>
                  <a:pt x="0" y="175200"/>
                  <a:pt x="175910" y="0"/>
                  <a:pt x="392906" y="0"/>
                </a:cubicBezTo>
                <a:close/>
              </a:path>
            </a:pathLst>
          </a:custGeom>
          <a:effectLst>
            <a:outerShdw blurRad="469900" dist="38100" dir="5400000" algn="t" rotWithShape="0">
              <a:prstClr val="black">
                <a:alpha val="25000"/>
              </a:prstClr>
            </a:outerShdw>
          </a:effectLst>
        </p:spPr>
        <p:txBody>
          <a:bodyPr wrap="square" anchor="ctr">
            <a:noAutofit/>
          </a:bodyPr>
          <a:lstStyle>
            <a:lvl1pPr marL="0" indent="0" algn="ctr">
              <a:buNone/>
              <a:defRPr sz="1400">
                <a:solidFill>
                  <a:schemeClr val="tx1">
                    <a:lumMod val="65000"/>
                    <a:lumOff val="35000"/>
                  </a:schemeClr>
                </a:solidFill>
              </a:defRPr>
            </a:lvl1pPr>
          </a:lstStyle>
          <a:p>
            <a:endParaRPr lang="id-ID"/>
          </a:p>
        </p:txBody>
      </p:sp>
    </p:spTree>
    <p:extLst>
      <p:ext uri="{BB962C8B-B14F-4D97-AF65-F5344CB8AC3E}">
        <p14:creationId xmlns:p14="http://schemas.microsoft.com/office/powerpoint/2010/main" val="75783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125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360"/>
                                          </p:val>
                                        </p:tav>
                                        <p:tav tm="100000">
                                          <p:val>
                                            <p:fltVal val="0"/>
                                          </p:val>
                                        </p:tav>
                                      </p:tavLst>
                                    </p:anim>
                                    <p:animEffect transition="in" filter="fade">
                                      <p:cBhvr>
                                        <p:cTn id="10" dur="1000"/>
                                        <p:tgtEl>
                                          <p:spTgt spid="8"/>
                                        </p:tgtEl>
                                      </p:cBhvr>
                                    </p:animEffect>
                                  </p:childTnLst>
                                </p:cTn>
                              </p:par>
                              <p:par>
                                <p:cTn id="11" presetID="49" presetClass="entr" presetSubtype="0" decel="100000" fill="hold" grpId="0" nodeType="withEffect" nodePh="1">
                                  <p:stCondLst>
                                    <p:cond delay="1500"/>
                                  </p:stCondLst>
                                  <p:endCondLst>
                                    <p:cond evt="begin" delay="0">
                                      <p:tn val="11"/>
                                    </p:cond>
                                  </p:endCondLst>
                                  <p:childTnLst>
                                    <p:set>
                                      <p:cBhvr>
                                        <p:cTn id="12" dur="1" fill="hold">
                                          <p:stCondLst>
                                            <p:cond delay="0"/>
                                          </p:stCondLst>
                                        </p:cTn>
                                        <p:tgtEl>
                                          <p:spTgt spid="11"/>
                                        </p:tgtEl>
                                        <p:attrNameLst>
                                          <p:attrName>style.visibility</p:attrName>
                                        </p:attrNameLst>
                                      </p:cBhvr>
                                      <p:to>
                                        <p:strVal val="visible"/>
                                      </p:to>
                                    </p:set>
                                    <p:anim calcmode="lin" valueType="num">
                                      <p:cBhvr>
                                        <p:cTn id="13" dur="1000" fill="hold"/>
                                        <p:tgtEl>
                                          <p:spTgt spid="11"/>
                                        </p:tgtEl>
                                        <p:attrNameLst>
                                          <p:attrName>ppt_w</p:attrName>
                                        </p:attrNameLst>
                                      </p:cBhvr>
                                      <p:tavLst>
                                        <p:tav tm="0">
                                          <p:val>
                                            <p:fltVal val="0"/>
                                          </p:val>
                                        </p:tav>
                                        <p:tav tm="100000">
                                          <p:val>
                                            <p:strVal val="#ppt_w"/>
                                          </p:val>
                                        </p:tav>
                                      </p:tavLst>
                                    </p:anim>
                                    <p:anim calcmode="lin" valueType="num">
                                      <p:cBhvr>
                                        <p:cTn id="14" dur="1000" fill="hold"/>
                                        <p:tgtEl>
                                          <p:spTgt spid="11"/>
                                        </p:tgtEl>
                                        <p:attrNameLst>
                                          <p:attrName>ppt_h</p:attrName>
                                        </p:attrNameLst>
                                      </p:cBhvr>
                                      <p:tavLst>
                                        <p:tav tm="0">
                                          <p:val>
                                            <p:fltVal val="0"/>
                                          </p:val>
                                        </p:tav>
                                        <p:tav tm="100000">
                                          <p:val>
                                            <p:strVal val="#ppt_h"/>
                                          </p:val>
                                        </p:tav>
                                      </p:tavLst>
                                    </p:anim>
                                    <p:anim calcmode="lin" valueType="num">
                                      <p:cBhvr>
                                        <p:cTn id="15" dur="1000" fill="hold"/>
                                        <p:tgtEl>
                                          <p:spTgt spid="11"/>
                                        </p:tgtEl>
                                        <p:attrNameLst>
                                          <p:attrName>style.rotation</p:attrName>
                                        </p:attrNameLst>
                                      </p:cBhvr>
                                      <p:tavLst>
                                        <p:tav tm="0">
                                          <p:val>
                                            <p:fltVal val="360"/>
                                          </p:val>
                                        </p:tav>
                                        <p:tav tm="100000">
                                          <p:val>
                                            <p:fltVal val="0"/>
                                          </p:val>
                                        </p:tav>
                                      </p:tavLst>
                                    </p:anim>
                                    <p:animEffect transition="in" filter="fade">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BBAE3EC2-BB81-46DC-9016-B102FDD7D08D}"/>
              </a:ext>
            </a:extLst>
          </p:cNvPr>
          <p:cNvSpPr>
            <a:spLocks noGrp="1"/>
          </p:cNvSpPr>
          <p:nvPr>
            <p:ph type="pic" sz="quarter" idx="11"/>
          </p:nvPr>
        </p:nvSpPr>
        <p:spPr>
          <a:xfrm>
            <a:off x="0" y="1"/>
            <a:ext cx="12192000" cy="685800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alpha val="40000"/>
            </a:schemeClr>
          </a:solidFill>
        </p:spPr>
        <p:txBody>
          <a:bodyPr wrap="square" anchor="ctr">
            <a:noAutofit/>
          </a:bodyPr>
          <a:lstStyle>
            <a:lvl1pPr marL="0" indent="0" algn="ctr">
              <a:buNone/>
              <a:defRPr sz="2400">
                <a:solidFill>
                  <a:schemeClr val="tx1">
                    <a:lumMod val="65000"/>
                    <a:lumOff val="35000"/>
                  </a:schemeClr>
                </a:solidFill>
              </a:defRPr>
            </a:lvl1pPr>
          </a:lstStyle>
          <a:p>
            <a:endParaRPr lang="id-ID" dirty="0"/>
          </a:p>
        </p:txBody>
      </p:sp>
    </p:spTree>
    <p:extLst>
      <p:ext uri="{BB962C8B-B14F-4D97-AF65-F5344CB8AC3E}">
        <p14:creationId xmlns:p14="http://schemas.microsoft.com/office/powerpoint/2010/main" val="270352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7_Title Slide">
    <p:spTree>
      <p:nvGrpSpPr>
        <p:cNvPr id="1" name=""/>
        <p:cNvGrpSpPr/>
        <p:nvPr/>
      </p:nvGrpSpPr>
      <p:grpSpPr>
        <a:xfrm>
          <a:off x="0" y="0"/>
          <a:ext cx="0" cy="0"/>
          <a:chOff x="0" y="0"/>
          <a:chExt cx="0" cy="0"/>
        </a:xfrm>
      </p:grpSpPr>
      <p:sp>
        <p:nvSpPr>
          <p:cNvPr id="10" name="Picture Placeholder 2"/>
          <p:cNvSpPr>
            <a:spLocks noGrp="1"/>
          </p:cNvSpPr>
          <p:nvPr>
            <p:ph type="pic" sz="quarter" idx="11" hasCustomPrompt="1"/>
          </p:nvPr>
        </p:nvSpPr>
        <p:spPr>
          <a:xfrm>
            <a:off x="1048189" y="2210372"/>
            <a:ext cx="3920051" cy="3580827"/>
          </a:xfrm>
          <a:prstGeom prst="round2SameRect">
            <a:avLst>
              <a:gd name="adj1" fmla="val 1243"/>
              <a:gd name="adj2" fmla="val 0"/>
            </a:avLst>
          </a:prstGeom>
          <a:noFill/>
          <a:effectLst>
            <a:outerShdw blurRad="50800" dist="25400" dir="5400000" algn="t" rotWithShape="0">
              <a:prstClr val="black">
                <a:alpha val="15000"/>
              </a:prstClr>
            </a:outerShdw>
          </a:effectLst>
        </p:spPr>
        <p:txBody>
          <a:bodyPr anchor="ctr"/>
          <a:lstStyle>
            <a:lvl1pPr marL="0" indent="0" algn="ctr">
              <a:buNone/>
              <a:defRPr sz="1600" b="1" i="0">
                <a:solidFill>
                  <a:schemeClr val="tx1">
                    <a:lumMod val="65000"/>
                    <a:lumOff val="35000"/>
                  </a:schemeClr>
                </a:solidFill>
                <a:latin typeface="+mn-lt"/>
                <a:ea typeface="Source Sans Pro" charset="0"/>
                <a:cs typeface="Source Sans Pro" charset="0"/>
              </a:defRPr>
            </a:lvl1pPr>
          </a:lstStyle>
          <a:p>
            <a:r>
              <a:rPr lang="en-US"/>
              <a:t>Drag &amp; Drop Image</a:t>
            </a:r>
          </a:p>
        </p:txBody>
      </p:sp>
      <p:sp>
        <p:nvSpPr>
          <p:cNvPr id="12" name="Picture Placeholder 2"/>
          <p:cNvSpPr>
            <a:spLocks noGrp="1"/>
          </p:cNvSpPr>
          <p:nvPr>
            <p:ph type="pic" sz="quarter" idx="12" hasCustomPrompt="1"/>
          </p:nvPr>
        </p:nvSpPr>
        <p:spPr>
          <a:xfrm>
            <a:off x="9075420" y="2210372"/>
            <a:ext cx="1943100" cy="3580827"/>
          </a:xfrm>
          <a:prstGeom prst="round2SameRect">
            <a:avLst>
              <a:gd name="adj1" fmla="val 1243"/>
              <a:gd name="adj2" fmla="val 0"/>
            </a:avLst>
          </a:prstGeom>
          <a:noFill/>
          <a:effectLst>
            <a:outerShdw blurRad="50800" dist="25400" dir="5400000" algn="t" rotWithShape="0">
              <a:prstClr val="black">
                <a:alpha val="15000"/>
              </a:prstClr>
            </a:outerShdw>
          </a:effectLst>
        </p:spPr>
        <p:txBody>
          <a:bodyPr anchor="ctr"/>
          <a:lstStyle>
            <a:lvl1pPr marL="0" indent="0" algn="ctr">
              <a:buNone/>
              <a:defRPr sz="1600" b="1" i="0">
                <a:solidFill>
                  <a:schemeClr val="tx1">
                    <a:lumMod val="65000"/>
                    <a:lumOff val="35000"/>
                  </a:schemeClr>
                </a:solidFill>
                <a:latin typeface="+mn-lt"/>
                <a:ea typeface="Source Sans Pro" charset="0"/>
                <a:cs typeface="Source Sans Pro" charset="0"/>
              </a:defRPr>
            </a:lvl1pPr>
          </a:lstStyle>
          <a:p>
            <a:r>
              <a:rPr lang="en-US"/>
              <a:t>Drag &amp; Drop Image</a:t>
            </a:r>
          </a:p>
        </p:txBody>
      </p:sp>
      <p:sp>
        <p:nvSpPr>
          <p:cNvPr id="16" name="Picture Placeholder 2"/>
          <p:cNvSpPr>
            <a:spLocks noGrp="1"/>
          </p:cNvSpPr>
          <p:nvPr>
            <p:ph type="pic" sz="quarter" idx="13" hasCustomPrompt="1"/>
          </p:nvPr>
        </p:nvSpPr>
        <p:spPr>
          <a:xfrm>
            <a:off x="5056310" y="2210373"/>
            <a:ext cx="1931230" cy="1744408"/>
          </a:xfrm>
          <a:prstGeom prst="round2SameRect">
            <a:avLst>
              <a:gd name="adj1" fmla="val 1243"/>
              <a:gd name="adj2" fmla="val 0"/>
            </a:avLst>
          </a:prstGeom>
          <a:noFill/>
          <a:effectLst>
            <a:outerShdw blurRad="50800" dist="25400" dir="5400000" algn="t" rotWithShape="0">
              <a:prstClr val="black">
                <a:alpha val="15000"/>
              </a:prstClr>
            </a:outerShdw>
          </a:effectLst>
        </p:spPr>
        <p:txBody>
          <a:bodyPr anchor="ctr"/>
          <a:lstStyle>
            <a:lvl1pPr marL="0" indent="0" algn="ctr">
              <a:buNone/>
              <a:defRPr sz="1600" b="1" i="0">
                <a:solidFill>
                  <a:schemeClr val="tx1">
                    <a:lumMod val="65000"/>
                    <a:lumOff val="35000"/>
                  </a:schemeClr>
                </a:solidFill>
                <a:latin typeface="+mn-lt"/>
                <a:ea typeface="Source Sans Pro" charset="0"/>
                <a:cs typeface="Source Sans Pro" charset="0"/>
              </a:defRPr>
            </a:lvl1pPr>
          </a:lstStyle>
          <a:p>
            <a:r>
              <a:rPr lang="en-US"/>
              <a:t>Drag &amp; Drop Image</a:t>
            </a:r>
          </a:p>
        </p:txBody>
      </p:sp>
      <p:sp>
        <p:nvSpPr>
          <p:cNvPr id="17" name="Picture Placeholder 2"/>
          <p:cNvSpPr>
            <a:spLocks noGrp="1"/>
          </p:cNvSpPr>
          <p:nvPr>
            <p:ph type="pic" sz="quarter" idx="14" hasCustomPrompt="1"/>
          </p:nvPr>
        </p:nvSpPr>
        <p:spPr>
          <a:xfrm>
            <a:off x="5056310" y="4046793"/>
            <a:ext cx="1931230" cy="1744408"/>
          </a:xfrm>
          <a:prstGeom prst="round2SameRect">
            <a:avLst>
              <a:gd name="adj1" fmla="val 1243"/>
              <a:gd name="adj2" fmla="val 0"/>
            </a:avLst>
          </a:prstGeom>
          <a:noFill/>
          <a:effectLst>
            <a:outerShdw blurRad="50800" dist="25400" dir="5400000" algn="t" rotWithShape="0">
              <a:prstClr val="black">
                <a:alpha val="15000"/>
              </a:prstClr>
            </a:outerShdw>
          </a:effectLst>
        </p:spPr>
        <p:txBody>
          <a:bodyPr anchor="ctr"/>
          <a:lstStyle>
            <a:lvl1pPr marL="0" indent="0" algn="ctr">
              <a:buNone/>
              <a:defRPr sz="1600" b="1" i="0">
                <a:solidFill>
                  <a:schemeClr val="tx1">
                    <a:lumMod val="65000"/>
                    <a:lumOff val="35000"/>
                  </a:schemeClr>
                </a:solidFill>
                <a:latin typeface="+mn-lt"/>
                <a:ea typeface="Source Sans Pro" charset="0"/>
                <a:cs typeface="Source Sans Pro" charset="0"/>
              </a:defRPr>
            </a:lvl1pPr>
          </a:lstStyle>
          <a:p>
            <a:r>
              <a:rPr lang="en-US"/>
              <a:t>Drag &amp; Drop Image</a:t>
            </a:r>
          </a:p>
        </p:txBody>
      </p:sp>
      <p:sp>
        <p:nvSpPr>
          <p:cNvPr id="18" name="Picture Placeholder 2"/>
          <p:cNvSpPr>
            <a:spLocks noGrp="1"/>
          </p:cNvSpPr>
          <p:nvPr>
            <p:ph type="pic" sz="quarter" idx="15" hasCustomPrompt="1"/>
          </p:nvPr>
        </p:nvSpPr>
        <p:spPr>
          <a:xfrm>
            <a:off x="7065865" y="4046793"/>
            <a:ext cx="1931230" cy="1744408"/>
          </a:xfrm>
          <a:prstGeom prst="round2SameRect">
            <a:avLst>
              <a:gd name="adj1" fmla="val 1243"/>
              <a:gd name="adj2" fmla="val 0"/>
            </a:avLst>
          </a:prstGeom>
          <a:noFill/>
          <a:effectLst>
            <a:outerShdw blurRad="50800" dist="25400" dir="5400000" algn="t" rotWithShape="0">
              <a:prstClr val="black">
                <a:alpha val="15000"/>
              </a:prstClr>
            </a:outerShdw>
          </a:effectLst>
        </p:spPr>
        <p:txBody>
          <a:bodyPr anchor="ctr"/>
          <a:lstStyle>
            <a:lvl1pPr marL="0" indent="0" algn="ctr">
              <a:buNone/>
              <a:defRPr sz="1600" b="1" i="0">
                <a:solidFill>
                  <a:schemeClr val="tx1">
                    <a:lumMod val="65000"/>
                    <a:lumOff val="35000"/>
                  </a:schemeClr>
                </a:solidFill>
                <a:latin typeface="+mn-lt"/>
                <a:ea typeface="Source Sans Pro" charset="0"/>
                <a:cs typeface="Source Sans Pro" charset="0"/>
              </a:defRPr>
            </a:lvl1pPr>
          </a:lstStyle>
          <a:p>
            <a:r>
              <a:rPr lang="en-US"/>
              <a:t>Drag &amp; Drop Image</a:t>
            </a:r>
          </a:p>
        </p:txBody>
      </p:sp>
      <p:sp>
        <p:nvSpPr>
          <p:cNvPr id="7" name="Rounded Rectangle 12">
            <a:extLst>
              <a:ext uri="{FF2B5EF4-FFF2-40B4-BE49-F238E27FC236}">
                <a16:creationId xmlns:a16="http://schemas.microsoft.com/office/drawing/2014/main" id="{D255A9BF-C1F0-482A-B85A-17A661C299C7}"/>
              </a:ext>
            </a:extLst>
          </p:cNvPr>
          <p:cNvSpPr/>
          <p:nvPr userDrawn="1"/>
        </p:nvSpPr>
        <p:spPr>
          <a:xfrm>
            <a:off x="7060370" y="2210373"/>
            <a:ext cx="1931230" cy="1744407"/>
          </a:xfrm>
          <a:prstGeom prst="roundRect">
            <a:avLst>
              <a:gd name="adj" fmla="val 1231"/>
            </a:avLst>
          </a:prstGeom>
          <a:solidFill>
            <a:schemeClr val="accent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182880" rIns="91440" rtlCol="0" anchor="t"/>
          <a:lstStyle/>
          <a:p>
            <a:endParaRPr lang="en-US" sz="3600" dirty="0">
              <a:latin typeface="linea-basic-10" charset="0"/>
              <a:ea typeface="linea-basic-10" charset="0"/>
              <a:cs typeface="linea-basic-10" charset="0"/>
            </a:endParaRPr>
          </a:p>
        </p:txBody>
      </p:sp>
    </p:spTree>
    <p:extLst>
      <p:ext uri="{BB962C8B-B14F-4D97-AF65-F5344CB8AC3E}">
        <p14:creationId xmlns:p14="http://schemas.microsoft.com/office/powerpoint/2010/main" val="196049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000" fill="hold"/>
                                        <p:tgtEl>
                                          <p:spTgt spid="16"/>
                                        </p:tgtEl>
                                        <p:attrNameLst>
                                          <p:attrName>ppt_x</p:attrName>
                                        </p:attrNameLst>
                                      </p:cBhvr>
                                      <p:tavLst>
                                        <p:tav tm="0">
                                          <p:val>
                                            <p:strVal val="1+#ppt_w/2"/>
                                          </p:val>
                                        </p:tav>
                                        <p:tav tm="100000">
                                          <p:val>
                                            <p:strVal val="#ppt_x"/>
                                          </p:val>
                                        </p:tav>
                                      </p:tavLst>
                                    </p:anim>
                                    <p:anim calcmode="lin" valueType="num">
                                      <p:cBhvr additive="base">
                                        <p:cTn id="12" dur="10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000" fill="hold"/>
                                        <p:tgtEl>
                                          <p:spTgt spid="17"/>
                                        </p:tgtEl>
                                        <p:attrNameLst>
                                          <p:attrName>ppt_x</p:attrName>
                                        </p:attrNameLst>
                                      </p:cBhvr>
                                      <p:tavLst>
                                        <p:tav tm="0">
                                          <p:val>
                                            <p:strVal val="1+#ppt_w/2"/>
                                          </p:val>
                                        </p:tav>
                                        <p:tav tm="100000">
                                          <p:val>
                                            <p:strVal val="#ppt_x"/>
                                          </p:val>
                                        </p:tav>
                                      </p:tavLst>
                                    </p:anim>
                                    <p:anim calcmode="lin" valueType="num">
                                      <p:cBhvr additive="base">
                                        <p:cTn id="16" dur="100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175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1+#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00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000" fill="hold"/>
                                        <p:tgtEl>
                                          <p:spTgt spid="18"/>
                                        </p:tgtEl>
                                        <p:attrNameLst>
                                          <p:attrName>ppt_x</p:attrName>
                                        </p:attrNameLst>
                                      </p:cBhvr>
                                      <p:tavLst>
                                        <p:tav tm="0">
                                          <p:val>
                                            <p:strVal val="1+#ppt_w/2"/>
                                          </p:val>
                                        </p:tav>
                                        <p:tav tm="100000">
                                          <p:val>
                                            <p:strVal val="#ppt_x"/>
                                          </p:val>
                                        </p:tav>
                                      </p:tavLst>
                                    </p:anim>
                                    <p:anim calcmode="lin" valueType="num">
                                      <p:cBhvr additive="base">
                                        <p:cTn id="24" dur="10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1000" fill="hold"/>
                                        <p:tgtEl>
                                          <p:spTgt spid="12"/>
                                        </p:tgtEl>
                                        <p:attrNameLst>
                                          <p:attrName>ppt_x</p:attrName>
                                        </p:attrNameLst>
                                      </p:cBhvr>
                                      <p:tavLst>
                                        <p:tav tm="0">
                                          <p:val>
                                            <p:strVal val="1+#ppt_w/2"/>
                                          </p:val>
                                        </p:tav>
                                        <p:tav tm="100000">
                                          <p:val>
                                            <p:strVal val="#ppt_x"/>
                                          </p:val>
                                        </p:tav>
                                      </p:tavLst>
                                    </p:anim>
                                    <p:anim calcmode="lin" valueType="num">
                                      <p:cBhvr additive="base">
                                        <p:cTn id="2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6" grpId="0"/>
      <p:bldP spid="17" grpId="0"/>
      <p:bldP spid="18" grpId="0"/>
      <p:bldP spid="7"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8_Title Slide">
    <p:bg>
      <p:bgPr>
        <a:solidFill>
          <a:srgbClr val="F2F2F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2" hasCustomPrompt="1"/>
          </p:nvPr>
        </p:nvSpPr>
        <p:spPr>
          <a:xfrm>
            <a:off x="5951912" y="1034031"/>
            <a:ext cx="4344379" cy="4786905"/>
          </a:xfrm>
          <a:custGeom>
            <a:avLst/>
            <a:gdLst>
              <a:gd name="connsiteX0" fmla="*/ 36326 w 7804115"/>
              <a:gd name="connsiteY0" fmla="*/ 864574 h 4786905"/>
              <a:gd name="connsiteX1" fmla="*/ 2552826 w 7804115"/>
              <a:gd name="connsiteY1" fmla="*/ 864574 h 4786905"/>
              <a:gd name="connsiteX2" fmla="*/ 2589152 w 7804115"/>
              <a:gd name="connsiteY2" fmla="*/ 900900 h 4786905"/>
              <a:gd name="connsiteX3" fmla="*/ 2589152 w 7804115"/>
              <a:gd name="connsiteY3" fmla="*/ 3922330 h 4786905"/>
              <a:gd name="connsiteX4" fmla="*/ 0 w 7804115"/>
              <a:gd name="connsiteY4" fmla="*/ 3922330 h 4786905"/>
              <a:gd name="connsiteX5" fmla="*/ 0 w 7804115"/>
              <a:gd name="connsiteY5" fmla="*/ 900900 h 4786905"/>
              <a:gd name="connsiteX6" fmla="*/ 36326 w 7804115"/>
              <a:gd name="connsiteY6" fmla="*/ 864574 h 4786905"/>
              <a:gd name="connsiteX7" fmla="*/ 3459736 w 7804115"/>
              <a:gd name="connsiteY7" fmla="*/ 0 h 4786905"/>
              <a:gd name="connsiteX8" fmla="*/ 7786607 w 7804115"/>
              <a:gd name="connsiteY8" fmla="*/ 0 h 4786905"/>
              <a:gd name="connsiteX9" fmla="*/ 7804115 w 7804115"/>
              <a:gd name="connsiteY9" fmla="*/ 17508 h 4786905"/>
              <a:gd name="connsiteX10" fmla="*/ 7804115 w 7804115"/>
              <a:gd name="connsiteY10" fmla="*/ 4769397 h 4786905"/>
              <a:gd name="connsiteX11" fmla="*/ 7786607 w 7804115"/>
              <a:gd name="connsiteY11" fmla="*/ 4786905 h 4786905"/>
              <a:gd name="connsiteX12" fmla="*/ 3459736 w 7804115"/>
              <a:gd name="connsiteY12" fmla="*/ 4786905 h 4786905"/>
              <a:gd name="connsiteX0" fmla="*/ 36326 w 7804115"/>
              <a:gd name="connsiteY0" fmla="*/ 864574 h 4786905"/>
              <a:gd name="connsiteX1" fmla="*/ 2552826 w 7804115"/>
              <a:gd name="connsiteY1" fmla="*/ 864574 h 4786905"/>
              <a:gd name="connsiteX2" fmla="*/ 2589152 w 7804115"/>
              <a:gd name="connsiteY2" fmla="*/ 3922330 h 4786905"/>
              <a:gd name="connsiteX3" fmla="*/ 0 w 7804115"/>
              <a:gd name="connsiteY3" fmla="*/ 3922330 h 4786905"/>
              <a:gd name="connsiteX4" fmla="*/ 0 w 7804115"/>
              <a:gd name="connsiteY4" fmla="*/ 900900 h 4786905"/>
              <a:gd name="connsiteX5" fmla="*/ 36326 w 7804115"/>
              <a:gd name="connsiteY5" fmla="*/ 864574 h 4786905"/>
              <a:gd name="connsiteX6" fmla="*/ 3459736 w 7804115"/>
              <a:gd name="connsiteY6" fmla="*/ 0 h 4786905"/>
              <a:gd name="connsiteX7" fmla="*/ 7786607 w 7804115"/>
              <a:gd name="connsiteY7" fmla="*/ 0 h 4786905"/>
              <a:gd name="connsiteX8" fmla="*/ 7804115 w 7804115"/>
              <a:gd name="connsiteY8" fmla="*/ 17508 h 4786905"/>
              <a:gd name="connsiteX9" fmla="*/ 7804115 w 7804115"/>
              <a:gd name="connsiteY9" fmla="*/ 4769397 h 4786905"/>
              <a:gd name="connsiteX10" fmla="*/ 7786607 w 7804115"/>
              <a:gd name="connsiteY10" fmla="*/ 4786905 h 4786905"/>
              <a:gd name="connsiteX11" fmla="*/ 3459736 w 7804115"/>
              <a:gd name="connsiteY11" fmla="*/ 4786905 h 4786905"/>
              <a:gd name="connsiteX12" fmla="*/ 3459736 w 7804115"/>
              <a:gd name="connsiteY12" fmla="*/ 0 h 4786905"/>
              <a:gd name="connsiteX0" fmla="*/ 36326 w 7804115"/>
              <a:gd name="connsiteY0" fmla="*/ 864574 h 4786905"/>
              <a:gd name="connsiteX1" fmla="*/ 2589152 w 7804115"/>
              <a:gd name="connsiteY1" fmla="*/ 3922330 h 4786905"/>
              <a:gd name="connsiteX2" fmla="*/ 0 w 7804115"/>
              <a:gd name="connsiteY2" fmla="*/ 3922330 h 4786905"/>
              <a:gd name="connsiteX3" fmla="*/ 0 w 7804115"/>
              <a:gd name="connsiteY3" fmla="*/ 900900 h 4786905"/>
              <a:gd name="connsiteX4" fmla="*/ 36326 w 7804115"/>
              <a:gd name="connsiteY4" fmla="*/ 864574 h 4786905"/>
              <a:gd name="connsiteX5" fmla="*/ 3459736 w 7804115"/>
              <a:gd name="connsiteY5" fmla="*/ 0 h 4786905"/>
              <a:gd name="connsiteX6" fmla="*/ 7786607 w 7804115"/>
              <a:gd name="connsiteY6" fmla="*/ 0 h 4786905"/>
              <a:gd name="connsiteX7" fmla="*/ 7804115 w 7804115"/>
              <a:gd name="connsiteY7" fmla="*/ 17508 h 4786905"/>
              <a:gd name="connsiteX8" fmla="*/ 7804115 w 7804115"/>
              <a:gd name="connsiteY8" fmla="*/ 4769397 h 4786905"/>
              <a:gd name="connsiteX9" fmla="*/ 7786607 w 7804115"/>
              <a:gd name="connsiteY9" fmla="*/ 4786905 h 4786905"/>
              <a:gd name="connsiteX10" fmla="*/ 3459736 w 7804115"/>
              <a:gd name="connsiteY10" fmla="*/ 4786905 h 4786905"/>
              <a:gd name="connsiteX11" fmla="*/ 3459736 w 7804115"/>
              <a:gd name="connsiteY11" fmla="*/ 0 h 4786905"/>
              <a:gd name="connsiteX0" fmla="*/ 36326 w 7804115"/>
              <a:gd name="connsiteY0" fmla="*/ 864574 h 4786905"/>
              <a:gd name="connsiteX1" fmla="*/ 0 w 7804115"/>
              <a:gd name="connsiteY1" fmla="*/ 3922330 h 4786905"/>
              <a:gd name="connsiteX2" fmla="*/ 0 w 7804115"/>
              <a:gd name="connsiteY2" fmla="*/ 900900 h 4786905"/>
              <a:gd name="connsiteX3" fmla="*/ 36326 w 7804115"/>
              <a:gd name="connsiteY3" fmla="*/ 864574 h 4786905"/>
              <a:gd name="connsiteX4" fmla="*/ 3459736 w 7804115"/>
              <a:gd name="connsiteY4" fmla="*/ 0 h 4786905"/>
              <a:gd name="connsiteX5" fmla="*/ 7786607 w 7804115"/>
              <a:gd name="connsiteY5" fmla="*/ 0 h 4786905"/>
              <a:gd name="connsiteX6" fmla="*/ 7804115 w 7804115"/>
              <a:gd name="connsiteY6" fmla="*/ 17508 h 4786905"/>
              <a:gd name="connsiteX7" fmla="*/ 7804115 w 7804115"/>
              <a:gd name="connsiteY7" fmla="*/ 4769397 h 4786905"/>
              <a:gd name="connsiteX8" fmla="*/ 7786607 w 7804115"/>
              <a:gd name="connsiteY8" fmla="*/ 4786905 h 4786905"/>
              <a:gd name="connsiteX9" fmla="*/ 3459736 w 7804115"/>
              <a:gd name="connsiteY9" fmla="*/ 4786905 h 4786905"/>
              <a:gd name="connsiteX10" fmla="*/ 3459736 w 7804115"/>
              <a:gd name="connsiteY10" fmla="*/ 0 h 4786905"/>
              <a:gd name="connsiteX0" fmla="*/ 36326 w 7804115"/>
              <a:gd name="connsiteY0" fmla="*/ 864574 h 4786905"/>
              <a:gd name="connsiteX1" fmla="*/ 0 w 7804115"/>
              <a:gd name="connsiteY1" fmla="*/ 900900 h 4786905"/>
              <a:gd name="connsiteX2" fmla="*/ 36326 w 7804115"/>
              <a:gd name="connsiteY2" fmla="*/ 864574 h 4786905"/>
              <a:gd name="connsiteX3" fmla="*/ 3459736 w 7804115"/>
              <a:gd name="connsiteY3" fmla="*/ 0 h 4786905"/>
              <a:gd name="connsiteX4" fmla="*/ 7786607 w 7804115"/>
              <a:gd name="connsiteY4" fmla="*/ 0 h 4786905"/>
              <a:gd name="connsiteX5" fmla="*/ 7804115 w 7804115"/>
              <a:gd name="connsiteY5" fmla="*/ 17508 h 4786905"/>
              <a:gd name="connsiteX6" fmla="*/ 7804115 w 7804115"/>
              <a:gd name="connsiteY6" fmla="*/ 4769397 h 4786905"/>
              <a:gd name="connsiteX7" fmla="*/ 7786607 w 7804115"/>
              <a:gd name="connsiteY7" fmla="*/ 4786905 h 4786905"/>
              <a:gd name="connsiteX8" fmla="*/ 3459736 w 7804115"/>
              <a:gd name="connsiteY8" fmla="*/ 4786905 h 4786905"/>
              <a:gd name="connsiteX9" fmla="*/ 3459736 w 7804115"/>
              <a:gd name="connsiteY9" fmla="*/ 0 h 4786905"/>
              <a:gd name="connsiteX0" fmla="*/ 0 w 4344379"/>
              <a:gd name="connsiteY0" fmla="*/ 0 h 4786905"/>
              <a:gd name="connsiteX1" fmla="*/ 4326871 w 4344379"/>
              <a:gd name="connsiteY1" fmla="*/ 0 h 4786905"/>
              <a:gd name="connsiteX2" fmla="*/ 4344379 w 4344379"/>
              <a:gd name="connsiteY2" fmla="*/ 17508 h 4786905"/>
              <a:gd name="connsiteX3" fmla="*/ 4344379 w 4344379"/>
              <a:gd name="connsiteY3" fmla="*/ 4769397 h 4786905"/>
              <a:gd name="connsiteX4" fmla="*/ 4326871 w 4344379"/>
              <a:gd name="connsiteY4" fmla="*/ 4786905 h 4786905"/>
              <a:gd name="connsiteX5" fmla="*/ 0 w 4344379"/>
              <a:gd name="connsiteY5" fmla="*/ 4786905 h 4786905"/>
              <a:gd name="connsiteX6" fmla="*/ 0 w 4344379"/>
              <a:gd name="connsiteY6" fmla="*/ 0 h 4786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4379" h="4786905">
                <a:moveTo>
                  <a:pt x="0" y="0"/>
                </a:moveTo>
                <a:lnTo>
                  <a:pt x="4326871" y="0"/>
                </a:lnTo>
                <a:cubicBezTo>
                  <a:pt x="4336540" y="0"/>
                  <a:pt x="4344379" y="7839"/>
                  <a:pt x="4344379" y="17508"/>
                </a:cubicBezTo>
                <a:lnTo>
                  <a:pt x="4344379" y="4769397"/>
                </a:lnTo>
                <a:cubicBezTo>
                  <a:pt x="4344379" y="4779066"/>
                  <a:pt x="4336540" y="4786905"/>
                  <a:pt x="4326871" y="4786905"/>
                </a:cubicBezTo>
                <a:lnTo>
                  <a:pt x="0" y="4786905"/>
                </a:lnTo>
                <a:lnTo>
                  <a:pt x="0" y="0"/>
                </a:lnTo>
                <a:close/>
              </a:path>
            </a:pathLst>
          </a:custGeom>
          <a:noFill/>
        </p:spPr>
        <p:txBody>
          <a:bodyPr wrap="square" anchor="ctr">
            <a:noAutofit/>
          </a:bodyPr>
          <a:lstStyle>
            <a:lvl1pPr marL="0" indent="0" algn="ctr">
              <a:buNone/>
              <a:defRPr sz="1600" b="0" i="0">
                <a:solidFill>
                  <a:schemeClr val="tx1">
                    <a:lumMod val="65000"/>
                    <a:lumOff val="35000"/>
                  </a:schemeClr>
                </a:solidFill>
                <a:latin typeface="+mn-lt"/>
                <a:ea typeface="Source Sans Pro"/>
                <a:cs typeface="Source Sans Pro"/>
              </a:defRPr>
            </a:lvl1pPr>
          </a:lstStyle>
          <a:p>
            <a:r>
              <a:rPr lang="en-US"/>
              <a:t>Drag &amp; Drop Image</a:t>
            </a:r>
          </a:p>
        </p:txBody>
      </p:sp>
    </p:spTree>
    <p:extLst>
      <p:ext uri="{BB962C8B-B14F-4D97-AF65-F5344CB8AC3E}">
        <p14:creationId xmlns:p14="http://schemas.microsoft.com/office/powerpoint/2010/main" val="423265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5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rot="300380">
            <a:off x="6763096" y="1534698"/>
            <a:ext cx="4309022" cy="2867729"/>
          </a:xfrm>
          <a:custGeom>
            <a:avLst/>
            <a:gdLst>
              <a:gd name="connsiteX0" fmla="*/ 0 w 3507697"/>
              <a:gd name="connsiteY0" fmla="*/ 0 h 2338388"/>
              <a:gd name="connsiteX1" fmla="*/ 3507697 w 3507697"/>
              <a:gd name="connsiteY1" fmla="*/ 0 h 2338388"/>
              <a:gd name="connsiteX2" fmla="*/ 3507697 w 3507697"/>
              <a:gd name="connsiteY2" fmla="*/ 2338388 h 2338388"/>
              <a:gd name="connsiteX3" fmla="*/ 0 w 3507697"/>
              <a:gd name="connsiteY3" fmla="*/ 2338388 h 2338388"/>
              <a:gd name="connsiteX4" fmla="*/ 0 w 3507697"/>
              <a:gd name="connsiteY4" fmla="*/ 0 h 2338388"/>
              <a:gd name="connsiteX0" fmla="*/ 0 w 3783518"/>
              <a:gd name="connsiteY0" fmla="*/ 169497 h 2507885"/>
              <a:gd name="connsiteX1" fmla="*/ 3783518 w 3783518"/>
              <a:gd name="connsiteY1" fmla="*/ 0 h 2507885"/>
              <a:gd name="connsiteX2" fmla="*/ 3507697 w 3783518"/>
              <a:gd name="connsiteY2" fmla="*/ 2507885 h 2507885"/>
              <a:gd name="connsiteX3" fmla="*/ 0 w 3783518"/>
              <a:gd name="connsiteY3" fmla="*/ 2507885 h 2507885"/>
              <a:gd name="connsiteX4" fmla="*/ 0 w 3783518"/>
              <a:gd name="connsiteY4" fmla="*/ 169497 h 2507885"/>
              <a:gd name="connsiteX0" fmla="*/ 0 w 3889791"/>
              <a:gd name="connsiteY0" fmla="*/ 178806 h 2517194"/>
              <a:gd name="connsiteX1" fmla="*/ 3889791 w 3889791"/>
              <a:gd name="connsiteY1" fmla="*/ 0 h 2517194"/>
              <a:gd name="connsiteX2" fmla="*/ 3507697 w 3889791"/>
              <a:gd name="connsiteY2" fmla="*/ 2517194 h 2517194"/>
              <a:gd name="connsiteX3" fmla="*/ 0 w 3889791"/>
              <a:gd name="connsiteY3" fmla="*/ 2517194 h 2517194"/>
              <a:gd name="connsiteX4" fmla="*/ 0 w 3889791"/>
              <a:gd name="connsiteY4" fmla="*/ 178806 h 2517194"/>
              <a:gd name="connsiteX0" fmla="*/ 0 w 3966642"/>
              <a:gd name="connsiteY0" fmla="*/ 262030 h 2600418"/>
              <a:gd name="connsiteX1" fmla="*/ 3966642 w 3966642"/>
              <a:gd name="connsiteY1" fmla="*/ 0 h 2600418"/>
              <a:gd name="connsiteX2" fmla="*/ 3507697 w 3966642"/>
              <a:gd name="connsiteY2" fmla="*/ 2600418 h 2600418"/>
              <a:gd name="connsiteX3" fmla="*/ 0 w 3966642"/>
              <a:gd name="connsiteY3" fmla="*/ 2600418 h 2600418"/>
              <a:gd name="connsiteX4" fmla="*/ 0 w 3966642"/>
              <a:gd name="connsiteY4" fmla="*/ 262030 h 2600418"/>
              <a:gd name="connsiteX0" fmla="*/ 0 w 4072250"/>
              <a:gd name="connsiteY0" fmla="*/ 278931 h 2617319"/>
              <a:gd name="connsiteX1" fmla="*/ 4072250 w 4072250"/>
              <a:gd name="connsiteY1" fmla="*/ 0 h 2617319"/>
              <a:gd name="connsiteX2" fmla="*/ 3507697 w 4072250"/>
              <a:gd name="connsiteY2" fmla="*/ 2617319 h 2617319"/>
              <a:gd name="connsiteX3" fmla="*/ 0 w 4072250"/>
              <a:gd name="connsiteY3" fmla="*/ 2617319 h 2617319"/>
              <a:gd name="connsiteX4" fmla="*/ 0 w 4072250"/>
              <a:gd name="connsiteY4" fmla="*/ 278931 h 2617319"/>
              <a:gd name="connsiteX0" fmla="*/ 0 w 4128988"/>
              <a:gd name="connsiteY0" fmla="*/ 329796 h 2668184"/>
              <a:gd name="connsiteX1" fmla="*/ 4128988 w 4128988"/>
              <a:gd name="connsiteY1" fmla="*/ 0 h 2668184"/>
              <a:gd name="connsiteX2" fmla="*/ 3507697 w 4128988"/>
              <a:gd name="connsiteY2" fmla="*/ 2668184 h 2668184"/>
              <a:gd name="connsiteX3" fmla="*/ 0 w 4128988"/>
              <a:gd name="connsiteY3" fmla="*/ 2668184 h 2668184"/>
              <a:gd name="connsiteX4" fmla="*/ 0 w 4128988"/>
              <a:gd name="connsiteY4" fmla="*/ 329796 h 2668184"/>
              <a:gd name="connsiteX0" fmla="*/ 0 w 4086102"/>
              <a:gd name="connsiteY0" fmla="*/ 295443 h 2633831"/>
              <a:gd name="connsiteX1" fmla="*/ 4086102 w 4086102"/>
              <a:gd name="connsiteY1" fmla="*/ 0 h 2633831"/>
              <a:gd name="connsiteX2" fmla="*/ 3507697 w 4086102"/>
              <a:gd name="connsiteY2" fmla="*/ 2633831 h 2633831"/>
              <a:gd name="connsiteX3" fmla="*/ 0 w 4086102"/>
              <a:gd name="connsiteY3" fmla="*/ 2633831 h 2633831"/>
              <a:gd name="connsiteX4" fmla="*/ 0 w 4086102"/>
              <a:gd name="connsiteY4" fmla="*/ 295443 h 2633831"/>
              <a:gd name="connsiteX0" fmla="*/ 0 w 4086102"/>
              <a:gd name="connsiteY0" fmla="*/ 295443 h 2695111"/>
              <a:gd name="connsiteX1" fmla="*/ 4086102 w 4086102"/>
              <a:gd name="connsiteY1" fmla="*/ 0 h 2695111"/>
              <a:gd name="connsiteX2" fmla="*/ 3681347 w 4086102"/>
              <a:gd name="connsiteY2" fmla="*/ 2695111 h 2695111"/>
              <a:gd name="connsiteX3" fmla="*/ 0 w 4086102"/>
              <a:gd name="connsiteY3" fmla="*/ 2633831 h 2695111"/>
              <a:gd name="connsiteX4" fmla="*/ 0 w 4086102"/>
              <a:gd name="connsiteY4" fmla="*/ 295443 h 2695111"/>
              <a:gd name="connsiteX0" fmla="*/ 0 w 4086102"/>
              <a:gd name="connsiteY0" fmla="*/ 295443 h 2798060"/>
              <a:gd name="connsiteX1" fmla="*/ 4086102 w 4086102"/>
              <a:gd name="connsiteY1" fmla="*/ 0 h 2798060"/>
              <a:gd name="connsiteX2" fmla="*/ 3728611 w 4086102"/>
              <a:gd name="connsiteY2" fmla="*/ 2798060 h 2798060"/>
              <a:gd name="connsiteX3" fmla="*/ 0 w 4086102"/>
              <a:gd name="connsiteY3" fmla="*/ 2633831 h 2798060"/>
              <a:gd name="connsiteX4" fmla="*/ 0 w 4086102"/>
              <a:gd name="connsiteY4" fmla="*/ 295443 h 2798060"/>
              <a:gd name="connsiteX0" fmla="*/ 0 w 4086102"/>
              <a:gd name="connsiteY0" fmla="*/ 295443 h 2841611"/>
              <a:gd name="connsiteX1" fmla="*/ 4086102 w 4086102"/>
              <a:gd name="connsiteY1" fmla="*/ 0 h 2841611"/>
              <a:gd name="connsiteX2" fmla="*/ 3755373 w 4086102"/>
              <a:gd name="connsiteY2" fmla="*/ 2841611 h 2841611"/>
              <a:gd name="connsiteX3" fmla="*/ 0 w 4086102"/>
              <a:gd name="connsiteY3" fmla="*/ 2633831 h 2841611"/>
              <a:gd name="connsiteX4" fmla="*/ 0 w 4086102"/>
              <a:gd name="connsiteY4" fmla="*/ 295443 h 2841611"/>
              <a:gd name="connsiteX0" fmla="*/ 0 w 4086102"/>
              <a:gd name="connsiteY0" fmla="*/ 295443 h 2832025"/>
              <a:gd name="connsiteX1" fmla="*/ 4086102 w 4086102"/>
              <a:gd name="connsiteY1" fmla="*/ 0 h 2832025"/>
              <a:gd name="connsiteX2" fmla="*/ 3777481 w 4086102"/>
              <a:gd name="connsiteY2" fmla="*/ 2832025 h 2832025"/>
              <a:gd name="connsiteX3" fmla="*/ 0 w 4086102"/>
              <a:gd name="connsiteY3" fmla="*/ 2633831 h 2832025"/>
              <a:gd name="connsiteX4" fmla="*/ 0 w 4086102"/>
              <a:gd name="connsiteY4" fmla="*/ 295443 h 2832025"/>
              <a:gd name="connsiteX0" fmla="*/ 105884 w 4191986"/>
              <a:gd name="connsiteY0" fmla="*/ 295443 h 2832025"/>
              <a:gd name="connsiteX1" fmla="*/ 4191986 w 4191986"/>
              <a:gd name="connsiteY1" fmla="*/ 0 h 2832025"/>
              <a:gd name="connsiteX2" fmla="*/ 3883365 w 4191986"/>
              <a:gd name="connsiteY2" fmla="*/ 2832025 h 2832025"/>
              <a:gd name="connsiteX3" fmla="*/ 0 w 4191986"/>
              <a:gd name="connsiteY3" fmla="*/ 2734897 h 2832025"/>
              <a:gd name="connsiteX4" fmla="*/ 105884 w 4191986"/>
              <a:gd name="connsiteY4" fmla="*/ 295443 h 2832025"/>
              <a:gd name="connsiteX0" fmla="*/ 197364 w 4283466"/>
              <a:gd name="connsiteY0" fmla="*/ 295443 h 2832025"/>
              <a:gd name="connsiteX1" fmla="*/ 4283466 w 4283466"/>
              <a:gd name="connsiteY1" fmla="*/ 0 h 2832025"/>
              <a:gd name="connsiteX2" fmla="*/ 3974845 w 4283466"/>
              <a:gd name="connsiteY2" fmla="*/ 2832025 h 2832025"/>
              <a:gd name="connsiteX3" fmla="*/ 0 w 4283466"/>
              <a:gd name="connsiteY3" fmla="*/ 2651120 h 2832025"/>
              <a:gd name="connsiteX4" fmla="*/ 197364 w 4283466"/>
              <a:gd name="connsiteY4" fmla="*/ 295443 h 2832025"/>
              <a:gd name="connsiteX0" fmla="*/ 284189 w 4283466"/>
              <a:gd name="connsiteY0" fmla="*/ 326083 h 2832025"/>
              <a:gd name="connsiteX1" fmla="*/ 4283466 w 4283466"/>
              <a:gd name="connsiteY1" fmla="*/ 0 h 2832025"/>
              <a:gd name="connsiteX2" fmla="*/ 3974845 w 4283466"/>
              <a:gd name="connsiteY2" fmla="*/ 2832025 h 2832025"/>
              <a:gd name="connsiteX3" fmla="*/ 0 w 4283466"/>
              <a:gd name="connsiteY3" fmla="*/ 2651120 h 2832025"/>
              <a:gd name="connsiteX4" fmla="*/ 284189 w 4283466"/>
              <a:gd name="connsiteY4" fmla="*/ 326083 h 2832025"/>
              <a:gd name="connsiteX0" fmla="*/ 399383 w 4283466"/>
              <a:gd name="connsiteY0" fmla="*/ 331290 h 2832025"/>
              <a:gd name="connsiteX1" fmla="*/ 4283466 w 4283466"/>
              <a:gd name="connsiteY1" fmla="*/ 0 h 2832025"/>
              <a:gd name="connsiteX2" fmla="*/ 3974845 w 4283466"/>
              <a:gd name="connsiteY2" fmla="*/ 2832025 h 2832025"/>
              <a:gd name="connsiteX3" fmla="*/ 0 w 4283466"/>
              <a:gd name="connsiteY3" fmla="*/ 2651120 h 2832025"/>
              <a:gd name="connsiteX4" fmla="*/ 399383 w 4283466"/>
              <a:gd name="connsiteY4" fmla="*/ 331290 h 2832025"/>
              <a:gd name="connsiteX0" fmla="*/ 437338 w 4283466"/>
              <a:gd name="connsiteY0" fmla="*/ 327965 h 2832025"/>
              <a:gd name="connsiteX1" fmla="*/ 4283466 w 4283466"/>
              <a:gd name="connsiteY1" fmla="*/ 0 h 2832025"/>
              <a:gd name="connsiteX2" fmla="*/ 3974845 w 4283466"/>
              <a:gd name="connsiteY2" fmla="*/ 2832025 h 2832025"/>
              <a:gd name="connsiteX3" fmla="*/ 0 w 4283466"/>
              <a:gd name="connsiteY3" fmla="*/ 2651120 h 2832025"/>
              <a:gd name="connsiteX4" fmla="*/ 437338 w 4283466"/>
              <a:gd name="connsiteY4" fmla="*/ 327965 h 2832025"/>
              <a:gd name="connsiteX0" fmla="*/ 433348 w 4283466"/>
              <a:gd name="connsiteY0" fmla="*/ 282420 h 2832025"/>
              <a:gd name="connsiteX1" fmla="*/ 4283466 w 4283466"/>
              <a:gd name="connsiteY1" fmla="*/ 0 h 2832025"/>
              <a:gd name="connsiteX2" fmla="*/ 3974845 w 4283466"/>
              <a:gd name="connsiteY2" fmla="*/ 2832025 h 2832025"/>
              <a:gd name="connsiteX3" fmla="*/ 0 w 4283466"/>
              <a:gd name="connsiteY3" fmla="*/ 2651120 h 2832025"/>
              <a:gd name="connsiteX4" fmla="*/ 433348 w 4283466"/>
              <a:gd name="connsiteY4" fmla="*/ 282420 h 2832025"/>
              <a:gd name="connsiteX0" fmla="*/ 463712 w 4283466"/>
              <a:gd name="connsiteY0" fmla="*/ 279760 h 2832025"/>
              <a:gd name="connsiteX1" fmla="*/ 4283466 w 4283466"/>
              <a:gd name="connsiteY1" fmla="*/ 0 h 2832025"/>
              <a:gd name="connsiteX2" fmla="*/ 3974845 w 4283466"/>
              <a:gd name="connsiteY2" fmla="*/ 2832025 h 2832025"/>
              <a:gd name="connsiteX3" fmla="*/ 0 w 4283466"/>
              <a:gd name="connsiteY3" fmla="*/ 2651120 h 2832025"/>
              <a:gd name="connsiteX4" fmla="*/ 463712 w 4283466"/>
              <a:gd name="connsiteY4" fmla="*/ 279760 h 2832025"/>
              <a:gd name="connsiteX0" fmla="*/ 482344 w 4283466"/>
              <a:gd name="connsiteY0" fmla="*/ 383305 h 2832025"/>
              <a:gd name="connsiteX1" fmla="*/ 4283466 w 4283466"/>
              <a:gd name="connsiteY1" fmla="*/ 0 h 2832025"/>
              <a:gd name="connsiteX2" fmla="*/ 3974845 w 4283466"/>
              <a:gd name="connsiteY2" fmla="*/ 2832025 h 2832025"/>
              <a:gd name="connsiteX3" fmla="*/ 0 w 4283466"/>
              <a:gd name="connsiteY3" fmla="*/ 2651120 h 2832025"/>
              <a:gd name="connsiteX4" fmla="*/ 482344 w 4283466"/>
              <a:gd name="connsiteY4" fmla="*/ 383305 h 2832025"/>
              <a:gd name="connsiteX0" fmla="*/ 468699 w 4283466"/>
              <a:gd name="connsiteY0" fmla="*/ 336693 h 2832025"/>
              <a:gd name="connsiteX1" fmla="*/ 4283466 w 4283466"/>
              <a:gd name="connsiteY1" fmla="*/ 0 h 2832025"/>
              <a:gd name="connsiteX2" fmla="*/ 3974845 w 4283466"/>
              <a:gd name="connsiteY2" fmla="*/ 2832025 h 2832025"/>
              <a:gd name="connsiteX3" fmla="*/ 0 w 4283466"/>
              <a:gd name="connsiteY3" fmla="*/ 2651120 h 2832025"/>
              <a:gd name="connsiteX4" fmla="*/ 468699 w 4283466"/>
              <a:gd name="connsiteY4" fmla="*/ 336693 h 2832025"/>
              <a:gd name="connsiteX0" fmla="*/ 470534 w 4283466"/>
              <a:gd name="connsiteY0" fmla="*/ 303066 h 2832025"/>
              <a:gd name="connsiteX1" fmla="*/ 4283466 w 4283466"/>
              <a:gd name="connsiteY1" fmla="*/ 0 h 2832025"/>
              <a:gd name="connsiteX2" fmla="*/ 3974845 w 4283466"/>
              <a:gd name="connsiteY2" fmla="*/ 2832025 h 2832025"/>
              <a:gd name="connsiteX3" fmla="*/ 0 w 4283466"/>
              <a:gd name="connsiteY3" fmla="*/ 2651120 h 2832025"/>
              <a:gd name="connsiteX4" fmla="*/ 470534 w 4283466"/>
              <a:gd name="connsiteY4" fmla="*/ 303066 h 2832025"/>
              <a:gd name="connsiteX0" fmla="*/ 450309 w 4283466"/>
              <a:gd name="connsiteY0" fmla="*/ 290495 h 2832025"/>
              <a:gd name="connsiteX1" fmla="*/ 4283466 w 4283466"/>
              <a:gd name="connsiteY1" fmla="*/ 0 h 2832025"/>
              <a:gd name="connsiteX2" fmla="*/ 3974845 w 4283466"/>
              <a:gd name="connsiteY2" fmla="*/ 2832025 h 2832025"/>
              <a:gd name="connsiteX3" fmla="*/ 0 w 4283466"/>
              <a:gd name="connsiteY3" fmla="*/ 2651120 h 2832025"/>
              <a:gd name="connsiteX4" fmla="*/ 450309 w 4283466"/>
              <a:gd name="connsiteY4" fmla="*/ 290495 h 2832025"/>
              <a:gd name="connsiteX0" fmla="*/ 450309 w 4296452"/>
              <a:gd name="connsiteY0" fmla="*/ 305975 h 2847505"/>
              <a:gd name="connsiteX1" fmla="*/ 4296452 w 4296452"/>
              <a:gd name="connsiteY1" fmla="*/ 0 h 2847505"/>
              <a:gd name="connsiteX2" fmla="*/ 3974845 w 4296452"/>
              <a:gd name="connsiteY2" fmla="*/ 2847505 h 2847505"/>
              <a:gd name="connsiteX3" fmla="*/ 0 w 4296452"/>
              <a:gd name="connsiteY3" fmla="*/ 2666600 h 2847505"/>
              <a:gd name="connsiteX4" fmla="*/ 450309 w 4296452"/>
              <a:gd name="connsiteY4" fmla="*/ 305975 h 2847505"/>
              <a:gd name="connsiteX0" fmla="*/ 450309 w 4310684"/>
              <a:gd name="connsiteY0" fmla="*/ 307222 h 2848752"/>
              <a:gd name="connsiteX1" fmla="*/ 4310684 w 4310684"/>
              <a:gd name="connsiteY1" fmla="*/ 0 h 2848752"/>
              <a:gd name="connsiteX2" fmla="*/ 3974845 w 4310684"/>
              <a:gd name="connsiteY2" fmla="*/ 2848752 h 2848752"/>
              <a:gd name="connsiteX3" fmla="*/ 0 w 4310684"/>
              <a:gd name="connsiteY3" fmla="*/ 2667847 h 2848752"/>
              <a:gd name="connsiteX4" fmla="*/ 450309 w 4310684"/>
              <a:gd name="connsiteY4" fmla="*/ 307222 h 2848752"/>
              <a:gd name="connsiteX0" fmla="*/ 450309 w 4310684"/>
              <a:gd name="connsiteY0" fmla="*/ 307222 h 2867729"/>
              <a:gd name="connsiteX1" fmla="*/ 4310684 w 4310684"/>
              <a:gd name="connsiteY1" fmla="*/ 0 h 2867729"/>
              <a:gd name="connsiteX2" fmla="*/ 3976507 w 4310684"/>
              <a:gd name="connsiteY2" fmla="*/ 2867729 h 2867729"/>
              <a:gd name="connsiteX3" fmla="*/ 0 w 4310684"/>
              <a:gd name="connsiteY3" fmla="*/ 2667847 h 2867729"/>
              <a:gd name="connsiteX4" fmla="*/ 450309 w 4310684"/>
              <a:gd name="connsiteY4" fmla="*/ 307222 h 2867729"/>
              <a:gd name="connsiteX0" fmla="*/ 445149 w 4305524"/>
              <a:gd name="connsiteY0" fmla="*/ 307222 h 2867729"/>
              <a:gd name="connsiteX1" fmla="*/ 4305524 w 4305524"/>
              <a:gd name="connsiteY1" fmla="*/ 0 h 2867729"/>
              <a:gd name="connsiteX2" fmla="*/ 3971347 w 4305524"/>
              <a:gd name="connsiteY2" fmla="*/ 2867729 h 2867729"/>
              <a:gd name="connsiteX3" fmla="*/ 0 w 4305524"/>
              <a:gd name="connsiteY3" fmla="*/ 2672175 h 2867729"/>
              <a:gd name="connsiteX4" fmla="*/ 445149 w 4305524"/>
              <a:gd name="connsiteY4" fmla="*/ 307222 h 2867729"/>
              <a:gd name="connsiteX0" fmla="*/ 441825 w 4302200"/>
              <a:gd name="connsiteY0" fmla="*/ 307222 h 2867729"/>
              <a:gd name="connsiteX1" fmla="*/ 4302200 w 4302200"/>
              <a:gd name="connsiteY1" fmla="*/ 0 h 2867729"/>
              <a:gd name="connsiteX2" fmla="*/ 3968023 w 4302200"/>
              <a:gd name="connsiteY2" fmla="*/ 2867729 h 2867729"/>
              <a:gd name="connsiteX3" fmla="*/ 0 w 4302200"/>
              <a:gd name="connsiteY3" fmla="*/ 2710129 h 2867729"/>
              <a:gd name="connsiteX4" fmla="*/ 441825 w 4302200"/>
              <a:gd name="connsiteY4" fmla="*/ 307222 h 2867729"/>
              <a:gd name="connsiteX0" fmla="*/ 448231 w 4308606"/>
              <a:gd name="connsiteY0" fmla="*/ 307222 h 2867729"/>
              <a:gd name="connsiteX1" fmla="*/ 4308606 w 4308606"/>
              <a:gd name="connsiteY1" fmla="*/ 0 h 2867729"/>
              <a:gd name="connsiteX2" fmla="*/ 3974429 w 4308606"/>
              <a:gd name="connsiteY2" fmla="*/ 2867729 h 2867729"/>
              <a:gd name="connsiteX3" fmla="*/ 0 w 4308606"/>
              <a:gd name="connsiteY3" fmla="*/ 2691567 h 2867729"/>
              <a:gd name="connsiteX4" fmla="*/ 448231 w 4308606"/>
              <a:gd name="connsiteY4" fmla="*/ 307222 h 2867729"/>
              <a:gd name="connsiteX0" fmla="*/ 448647 w 4309022"/>
              <a:gd name="connsiteY0" fmla="*/ 307222 h 2867729"/>
              <a:gd name="connsiteX1" fmla="*/ 4309022 w 4309022"/>
              <a:gd name="connsiteY1" fmla="*/ 0 h 2867729"/>
              <a:gd name="connsiteX2" fmla="*/ 3974845 w 4309022"/>
              <a:gd name="connsiteY2" fmla="*/ 2867729 h 2867729"/>
              <a:gd name="connsiteX3" fmla="*/ 0 w 4309022"/>
              <a:gd name="connsiteY3" fmla="*/ 2686822 h 2867729"/>
              <a:gd name="connsiteX4" fmla="*/ 448647 w 4309022"/>
              <a:gd name="connsiteY4" fmla="*/ 307222 h 28677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9022" h="2867729">
                <a:moveTo>
                  <a:pt x="448647" y="307222"/>
                </a:moveTo>
                <a:lnTo>
                  <a:pt x="4309022" y="0"/>
                </a:lnTo>
                <a:lnTo>
                  <a:pt x="3974845" y="2867729"/>
                </a:lnTo>
                <a:lnTo>
                  <a:pt x="0" y="2686822"/>
                </a:lnTo>
                <a:lnTo>
                  <a:pt x="448647" y="307222"/>
                </a:lnTo>
                <a:close/>
              </a:path>
            </a:pathLst>
          </a:custGeom>
          <a:solidFill>
            <a:schemeClr val="bg1">
              <a:lumMod val="85000"/>
            </a:schemeClr>
          </a:solidFill>
          <a:effectLst>
            <a:innerShdw blurRad="114300">
              <a:prstClr val="black"/>
            </a:innerShdw>
          </a:effectLst>
          <a:scene3d>
            <a:camera prst="isometricOffAxis1Right"/>
            <a:lightRig rig="threePt" dir="t"/>
          </a:scene3d>
        </p:spPr>
        <p:txBody>
          <a:bodyPr/>
          <a:lstStyle>
            <a:lvl1pPr marL="0" indent="0" algn="ctr">
              <a:buNone/>
              <a:defRPr sz="1800">
                <a:solidFill>
                  <a:schemeClr val="tx1">
                    <a:lumMod val="65000"/>
                    <a:lumOff val="35000"/>
                  </a:schemeClr>
                </a:solidFill>
              </a:defRPr>
            </a:lvl1pPr>
          </a:lstStyle>
          <a:p>
            <a:endParaRPr lang="id-ID"/>
          </a:p>
        </p:txBody>
      </p:sp>
    </p:spTree>
    <p:extLst>
      <p:ext uri="{BB962C8B-B14F-4D97-AF65-F5344CB8AC3E}">
        <p14:creationId xmlns:p14="http://schemas.microsoft.com/office/powerpoint/2010/main" val="123102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10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1+#ppt_w/2"/>
                                          </p:val>
                                        </p:tav>
                                        <p:tav tm="100000">
                                          <p:val>
                                            <p:strVal val="#ppt_x"/>
                                          </p:val>
                                        </p:tav>
                                      </p:tavLst>
                                    </p:anim>
                                    <p:anim calcmode="lin" valueType="num">
                                      <p:cBhvr additive="base">
                                        <p:cTn id="8" dur="1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3" name="Picture Placeholder 18"/>
          <p:cNvSpPr>
            <a:spLocks noGrp="1"/>
          </p:cNvSpPr>
          <p:nvPr>
            <p:ph type="pic" sz="quarter" idx="19" hasCustomPrompt="1"/>
          </p:nvPr>
        </p:nvSpPr>
        <p:spPr>
          <a:xfrm>
            <a:off x="1205696" y="3745234"/>
            <a:ext cx="9856808" cy="5588241"/>
          </a:xfrm>
          <a:custGeom>
            <a:avLst/>
            <a:gdLst>
              <a:gd name="connsiteX0" fmla="*/ 0 w 1866900"/>
              <a:gd name="connsiteY0" fmla="*/ 0 h 3308555"/>
              <a:gd name="connsiteX1" fmla="*/ 1866900 w 1866900"/>
              <a:gd name="connsiteY1" fmla="*/ 0 h 3308555"/>
              <a:gd name="connsiteX2" fmla="*/ 1866900 w 1866900"/>
              <a:gd name="connsiteY2" fmla="*/ 3308555 h 3308555"/>
              <a:gd name="connsiteX3" fmla="*/ 0 w 1866900"/>
              <a:gd name="connsiteY3" fmla="*/ 3308555 h 3308555"/>
            </a:gdLst>
            <a:ahLst/>
            <a:cxnLst>
              <a:cxn ang="0">
                <a:pos x="connsiteX0" y="connsiteY0"/>
              </a:cxn>
              <a:cxn ang="0">
                <a:pos x="connsiteX1" y="connsiteY1"/>
              </a:cxn>
              <a:cxn ang="0">
                <a:pos x="connsiteX2" y="connsiteY2"/>
              </a:cxn>
              <a:cxn ang="0">
                <a:pos x="connsiteX3" y="connsiteY3"/>
              </a:cxn>
            </a:cxnLst>
            <a:rect l="l" t="t" r="r" b="b"/>
            <a:pathLst>
              <a:path w="1866900" h="3308555">
                <a:moveTo>
                  <a:pt x="0" y="0"/>
                </a:moveTo>
                <a:lnTo>
                  <a:pt x="1866900" y="0"/>
                </a:lnTo>
                <a:lnTo>
                  <a:pt x="1866900" y="3308555"/>
                </a:lnTo>
                <a:lnTo>
                  <a:pt x="0" y="3308555"/>
                </a:lnTo>
                <a:close/>
              </a:path>
            </a:pathLst>
          </a:custGeom>
          <a:effectLst>
            <a:outerShdw blurRad="495300" dist="38100" dir="5400000" algn="t" rotWithShape="0">
              <a:schemeClr val="tx1">
                <a:lumMod val="95000"/>
                <a:lumOff val="5000"/>
                <a:alpha val="37000"/>
              </a:schemeClr>
            </a:outerShdw>
          </a:effectLst>
        </p:spPr>
        <p:txBody>
          <a:bodyPr wrap="square">
            <a:noAutofit/>
          </a:bodyPr>
          <a:lstStyle>
            <a:lvl1pPr marL="0" indent="0">
              <a:buFontTx/>
              <a:buNone/>
              <a:defRPr sz="1600">
                <a:solidFill>
                  <a:schemeClr val="tx1">
                    <a:lumMod val="65000"/>
                    <a:lumOff val="35000"/>
                  </a:schemeClr>
                </a:solidFill>
              </a:defRPr>
            </a:lvl1pPr>
          </a:lstStyle>
          <a:p>
            <a:r>
              <a:rPr lang="en-IN" dirty="0"/>
              <a:t>Drag your image here/click on picture icon</a:t>
            </a:r>
          </a:p>
        </p:txBody>
      </p:sp>
    </p:spTree>
    <p:extLst>
      <p:ext uri="{BB962C8B-B14F-4D97-AF65-F5344CB8AC3E}">
        <p14:creationId xmlns:p14="http://schemas.microsoft.com/office/powerpoint/2010/main" val="386322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12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3" name="Picture Placeholder 18"/>
          <p:cNvSpPr>
            <a:spLocks noGrp="1"/>
          </p:cNvSpPr>
          <p:nvPr>
            <p:ph type="pic" sz="quarter" idx="19" hasCustomPrompt="1"/>
          </p:nvPr>
        </p:nvSpPr>
        <p:spPr>
          <a:xfrm>
            <a:off x="1205696" y="3745234"/>
            <a:ext cx="9856808" cy="5588241"/>
          </a:xfrm>
          <a:custGeom>
            <a:avLst/>
            <a:gdLst>
              <a:gd name="connsiteX0" fmla="*/ 0 w 1866900"/>
              <a:gd name="connsiteY0" fmla="*/ 0 h 3308555"/>
              <a:gd name="connsiteX1" fmla="*/ 1866900 w 1866900"/>
              <a:gd name="connsiteY1" fmla="*/ 0 h 3308555"/>
              <a:gd name="connsiteX2" fmla="*/ 1866900 w 1866900"/>
              <a:gd name="connsiteY2" fmla="*/ 3308555 h 3308555"/>
              <a:gd name="connsiteX3" fmla="*/ 0 w 1866900"/>
              <a:gd name="connsiteY3" fmla="*/ 3308555 h 3308555"/>
            </a:gdLst>
            <a:ahLst/>
            <a:cxnLst>
              <a:cxn ang="0">
                <a:pos x="connsiteX0" y="connsiteY0"/>
              </a:cxn>
              <a:cxn ang="0">
                <a:pos x="connsiteX1" y="connsiteY1"/>
              </a:cxn>
              <a:cxn ang="0">
                <a:pos x="connsiteX2" y="connsiteY2"/>
              </a:cxn>
              <a:cxn ang="0">
                <a:pos x="connsiteX3" y="connsiteY3"/>
              </a:cxn>
            </a:cxnLst>
            <a:rect l="l" t="t" r="r" b="b"/>
            <a:pathLst>
              <a:path w="1866900" h="3308555">
                <a:moveTo>
                  <a:pt x="0" y="0"/>
                </a:moveTo>
                <a:lnTo>
                  <a:pt x="1866900" y="0"/>
                </a:lnTo>
                <a:lnTo>
                  <a:pt x="1866900" y="3308555"/>
                </a:lnTo>
                <a:lnTo>
                  <a:pt x="0" y="3308555"/>
                </a:lnTo>
                <a:close/>
              </a:path>
            </a:pathLst>
          </a:custGeom>
          <a:effectLst>
            <a:outerShdw blurRad="495300" dist="38100" dir="5400000" algn="t" rotWithShape="0">
              <a:schemeClr val="tx1">
                <a:lumMod val="95000"/>
                <a:lumOff val="5000"/>
                <a:alpha val="37000"/>
              </a:schemeClr>
            </a:outerShdw>
          </a:effectLst>
        </p:spPr>
        <p:txBody>
          <a:bodyPr wrap="square">
            <a:noAutofit/>
          </a:bodyPr>
          <a:lstStyle>
            <a:lvl1pPr marL="0" indent="0">
              <a:buFontTx/>
              <a:buNone/>
              <a:defRPr sz="1600">
                <a:solidFill>
                  <a:schemeClr val="tx1">
                    <a:lumMod val="65000"/>
                    <a:lumOff val="35000"/>
                  </a:schemeClr>
                </a:solidFill>
              </a:defRPr>
            </a:lvl1pPr>
          </a:lstStyle>
          <a:p>
            <a:r>
              <a:rPr lang="en-IN" dirty="0"/>
              <a:t>Drag your image here/click on picture icon</a:t>
            </a:r>
          </a:p>
        </p:txBody>
      </p:sp>
    </p:spTree>
    <p:extLst>
      <p:ext uri="{BB962C8B-B14F-4D97-AF65-F5344CB8AC3E}">
        <p14:creationId xmlns:p14="http://schemas.microsoft.com/office/powerpoint/2010/main" val="23819690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44_Title Slide">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8332302" y="4432299"/>
            <a:ext cx="1858616" cy="4851401"/>
          </a:xfrm>
          <a:custGeom>
            <a:avLst/>
            <a:gdLst>
              <a:gd name="connsiteX0" fmla="*/ 929308 w 1858616"/>
              <a:gd name="connsiteY0" fmla="*/ 0 h 4851401"/>
              <a:gd name="connsiteX1" fmla="*/ 1024324 w 1858616"/>
              <a:gd name="connsiteY1" fmla="*/ 4798 h 4851401"/>
              <a:gd name="connsiteX2" fmla="*/ 1858616 w 1858616"/>
              <a:gd name="connsiteY2" fmla="*/ 929308 h 4851401"/>
              <a:gd name="connsiteX3" fmla="*/ 1858616 w 1858616"/>
              <a:gd name="connsiteY3" fmla="*/ 3922093 h 4851401"/>
              <a:gd name="connsiteX4" fmla="*/ 929308 w 1858616"/>
              <a:gd name="connsiteY4" fmla="*/ 4851401 h 4851401"/>
              <a:gd name="connsiteX5" fmla="*/ 929308 w 1858616"/>
              <a:gd name="connsiteY5" fmla="*/ 4851400 h 4851401"/>
              <a:gd name="connsiteX6" fmla="*/ 0 w 1858616"/>
              <a:gd name="connsiteY6" fmla="*/ 3922092 h 4851401"/>
              <a:gd name="connsiteX7" fmla="*/ 1 w 1858616"/>
              <a:gd name="connsiteY7" fmla="*/ 929308 h 4851401"/>
              <a:gd name="connsiteX8" fmla="*/ 834292 w 1858616"/>
              <a:gd name="connsiteY8" fmla="*/ 4798 h 4851401"/>
              <a:gd name="connsiteX9" fmla="*/ 929308 w 1858616"/>
              <a:gd name="connsiteY9" fmla="*/ 0 h 4851401"/>
              <a:gd name="connsiteX10" fmla="*/ 929309 w 1858616"/>
              <a:gd name="connsiteY10" fmla="*/ 0 h 4851401"/>
              <a:gd name="connsiteX11" fmla="*/ 929308 w 1858616"/>
              <a:gd name="connsiteY11" fmla="*/ 0 h 4851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616" h="4851401">
                <a:moveTo>
                  <a:pt x="929308" y="0"/>
                </a:moveTo>
                <a:lnTo>
                  <a:pt x="1024324" y="4798"/>
                </a:lnTo>
                <a:cubicBezTo>
                  <a:pt x="1492934" y="52387"/>
                  <a:pt x="1858616" y="448142"/>
                  <a:pt x="1858616" y="929308"/>
                </a:cubicBezTo>
                <a:lnTo>
                  <a:pt x="1858616" y="3922093"/>
                </a:lnTo>
                <a:cubicBezTo>
                  <a:pt x="1858616" y="4435336"/>
                  <a:pt x="1442551" y="4851401"/>
                  <a:pt x="929308" y="4851401"/>
                </a:cubicBezTo>
                <a:lnTo>
                  <a:pt x="929308" y="4851400"/>
                </a:lnTo>
                <a:cubicBezTo>
                  <a:pt x="416065" y="4851400"/>
                  <a:pt x="0" y="4435335"/>
                  <a:pt x="0" y="3922092"/>
                </a:cubicBezTo>
                <a:lnTo>
                  <a:pt x="1" y="929308"/>
                </a:lnTo>
                <a:cubicBezTo>
                  <a:pt x="1" y="448142"/>
                  <a:pt x="365683" y="52387"/>
                  <a:pt x="834292" y="4798"/>
                </a:cubicBezTo>
                <a:close/>
                <a:moveTo>
                  <a:pt x="929308" y="0"/>
                </a:moveTo>
                <a:lnTo>
                  <a:pt x="929309" y="0"/>
                </a:lnTo>
                <a:lnTo>
                  <a:pt x="929308" y="0"/>
                </a:lnTo>
                <a:close/>
              </a:path>
            </a:pathLst>
          </a:custGeom>
          <a:effectLst/>
        </p:spPr>
        <p:txBody>
          <a:bodyPr wrap="square">
            <a:noAutofit/>
          </a:bodyPr>
          <a:lstStyle>
            <a:lvl1pPr marL="0" indent="0" algn="ctr">
              <a:buNone/>
              <a:defRPr>
                <a:solidFill>
                  <a:schemeClr val="tx1">
                    <a:lumMod val="50000"/>
                    <a:lumOff val="50000"/>
                  </a:schemeClr>
                </a:solidFill>
              </a:defRPr>
            </a:lvl1pPr>
          </a:lstStyle>
          <a:p>
            <a:endParaRPr lang="id-ID" dirty="0"/>
          </a:p>
        </p:txBody>
      </p:sp>
      <p:sp>
        <p:nvSpPr>
          <p:cNvPr id="6" name="Picture Placeholder 5"/>
          <p:cNvSpPr>
            <a:spLocks noGrp="1"/>
          </p:cNvSpPr>
          <p:nvPr>
            <p:ph type="pic" sz="quarter" idx="10"/>
          </p:nvPr>
        </p:nvSpPr>
        <p:spPr>
          <a:xfrm>
            <a:off x="5174977" y="-2425700"/>
            <a:ext cx="1858616" cy="4851401"/>
          </a:xfrm>
          <a:custGeom>
            <a:avLst/>
            <a:gdLst>
              <a:gd name="connsiteX0" fmla="*/ 929308 w 1858616"/>
              <a:gd name="connsiteY0" fmla="*/ 0 h 4851401"/>
              <a:gd name="connsiteX1" fmla="*/ 1024324 w 1858616"/>
              <a:gd name="connsiteY1" fmla="*/ 4798 h 4851401"/>
              <a:gd name="connsiteX2" fmla="*/ 1858616 w 1858616"/>
              <a:gd name="connsiteY2" fmla="*/ 929308 h 4851401"/>
              <a:gd name="connsiteX3" fmla="*/ 1858616 w 1858616"/>
              <a:gd name="connsiteY3" fmla="*/ 3922093 h 4851401"/>
              <a:gd name="connsiteX4" fmla="*/ 929308 w 1858616"/>
              <a:gd name="connsiteY4" fmla="*/ 4851401 h 4851401"/>
              <a:gd name="connsiteX5" fmla="*/ 929308 w 1858616"/>
              <a:gd name="connsiteY5" fmla="*/ 4851400 h 4851401"/>
              <a:gd name="connsiteX6" fmla="*/ 0 w 1858616"/>
              <a:gd name="connsiteY6" fmla="*/ 3922092 h 4851401"/>
              <a:gd name="connsiteX7" fmla="*/ 1 w 1858616"/>
              <a:gd name="connsiteY7" fmla="*/ 929308 h 4851401"/>
              <a:gd name="connsiteX8" fmla="*/ 834292 w 1858616"/>
              <a:gd name="connsiteY8" fmla="*/ 4798 h 4851401"/>
              <a:gd name="connsiteX9" fmla="*/ 929308 w 1858616"/>
              <a:gd name="connsiteY9" fmla="*/ 0 h 4851401"/>
              <a:gd name="connsiteX10" fmla="*/ 929309 w 1858616"/>
              <a:gd name="connsiteY10" fmla="*/ 0 h 4851401"/>
              <a:gd name="connsiteX11" fmla="*/ 929308 w 1858616"/>
              <a:gd name="connsiteY11" fmla="*/ 0 h 4851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616" h="4851401">
                <a:moveTo>
                  <a:pt x="929308" y="0"/>
                </a:moveTo>
                <a:lnTo>
                  <a:pt x="1024324" y="4798"/>
                </a:lnTo>
                <a:cubicBezTo>
                  <a:pt x="1492934" y="52387"/>
                  <a:pt x="1858616" y="448142"/>
                  <a:pt x="1858616" y="929308"/>
                </a:cubicBezTo>
                <a:lnTo>
                  <a:pt x="1858616" y="3922093"/>
                </a:lnTo>
                <a:cubicBezTo>
                  <a:pt x="1858616" y="4435336"/>
                  <a:pt x="1442551" y="4851401"/>
                  <a:pt x="929308" y="4851401"/>
                </a:cubicBezTo>
                <a:lnTo>
                  <a:pt x="929308" y="4851400"/>
                </a:lnTo>
                <a:cubicBezTo>
                  <a:pt x="416065" y="4851400"/>
                  <a:pt x="0" y="4435335"/>
                  <a:pt x="0" y="3922092"/>
                </a:cubicBezTo>
                <a:lnTo>
                  <a:pt x="1" y="929308"/>
                </a:lnTo>
                <a:cubicBezTo>
                  <a:pt x="1" y="448142"/>
                  <a:pt x="365683" y="52387"/>
                  <a:pt x="834292" y="4798"/>
                </a:cubicBezTo>
                <a:close/>
                <a:moveTo>
                  <a:pt x="929308" y="0"/>
                </a:moveTo>
                <a:lnTo>
                  <a:pt x="929309" y="0"/>
                </a:lnTo>
                <a:lnTo>
                  <a:pt x="929308" y="0"/>
                </a:lnTo>
                <a:close/>
              </a:path>
            </a:pathLst>
          </a:custGeom>
          <a:effectLst/>
        </p:spPr>
        <p:txBody>
          <a:bodyPr wrap="square" anchor="b">
            <a:noAutofit/>
          </a:bodyPr>
          <a:lstStyle>
            <a:lvl1pPr marL="0" indent="0" algn="ctr">
              <a:buNone/>
              <a:defRPr>
                <a:solidFill>
                  <a:schemeClr val="tx1">
                    <a:lumMod val="50000"/>
                    <a:lumOff val="50000"/>
                  </a:schemeClr>
                </a:solidFill>
              </a:defRPr>
            </a:lvl1pPr>
          </a:lstStyle>
          <a:p>
            <a:endParaRPr lang="id-ID"/>
          </a:p>
        </p:txBody>
      </p:sp>
      <p:sp>
        <p:nvSpPr>
          <p:cNvPr id="4" name="Freeform: Shape 3">
            <a:extLst>
              <a:ext uri="{FF2B5EF4-FFF2-40B4-BE49-F238E27FC236}">
                <a16:creationId xmlns:a16="http://schemas.microsoft.com/office/drawing/2014/main" id="{2A3A7DDE-DEA4-4088-9B13-6E37B0D2802F}"/>
              </a:ext>
            </a:extLst>
          </p:cNvPr>
          <p:cNvSpPr/>
          <p:nvPr userDrawn="1"/>
        </p:nvSpPr>
        <p:spPr>
          <a:xfrm rot="5400000" flipH="1">
            <a:off x="6121736" y="5279337"/>
            <a:ext cx="6279749" cy="3157325"/>
          </a:xfrm>
          <a:custGeom>
            <a:avLst/>
            <a:gdLst>
              <a:gd name="connsiteX0" fmla="*/ 486951 w 3100723"/>
              <a:gd name="connsiteY0" fmla="*/ 463834 h 1558978"/>
              <a:gd name="connsiteX1" fmla="*/ 802606 w 3100723"/>
              <a:gd name="connsiteY1" fmla="*/ 333085 h 1558978"/>
              <a:gd name="connsiteX2" fmla="*/ 2298116 w 3100723"/>
              <a:gd name="connsiteY2" fmla="*/ 333085 h 1558978"/>
              <a:gd name="connsiteX3" fmla="*/ 2744519 w 3100723"/>
              <a:gd name="connsiteY3" fmla="*/ 779488 h 1558978"/>
              <a:gd name="connsiteX4" fmla="*/ 2298116 w 3100723"/>
              <a:gd name="connsiteY4" fmla="*/ 1225891 h 1558978"/>
              <a:gd name="connsiteX5" fmla="*/ 802606 w 3100723"/>
              <a:gd name="connsiteY5" fmla="*/ 1225891 h 1558978"/>
              <a:gd name="connsiteX6" fmla="*/ 356203 w 3100723"/>
              <a:gd name="connsiteY6" fmla="*/ 779488 h 1558978"/>
              <a:gd name="connsiteX7" fmla="*/ 486951 w 3100723"/>
              <a:gd name="connsiteY7" fmla="*/ 463834 h 1558978"/>
              <a:gd name="connsiteX8" fmla="*/ 0 w 3100723"/>
              <a:gd name="connsiteY8" fmla="*/ 779488 h 1558978"/>
              <a:gd name="connsiteX9" fmla="*/ 0 w 3100723"/>
              <a:gd name="connsiteY9" fmla="*/ 779489 h 1558978"/>
              <a:gd name="connsiteX10" fmla="*/ 0 w 3100723"/>
              <a:gd name="connsiteY10" fmla="*/ 779488 h 1558978"/>
              <a:gd name="connsiteX11" fmla="*/ 228307 w 3100723"/>
              <a:gd name="connsiteY11" fmla="*/ 228307 h 1558978"/>
              <a:gd name="connsiteX12" fmla="*/ 15836 w 3100723"/>
              <a:gd name="connsiteY12" fmla="*/ 622395 h 1558978"/>
              <a:gd name="connsiteX13" fmla="*/ 0 w 3100723"/>
              <a:gd name="connsiteY13" fmla="*/ 779488 h 1558978"/>
              <a:gd name="connsiteX14" fmla="*/ 15836 w 3100723"/>
              <a:gd name="connsiteY14" fmla="*/ 936582 h 1558978"/>
              <a:gd name="connsiteX15" fmla="*/ 779489 w 3100723"/>
              <a:gd name="connsiteY15" fmla="*/ 1558977 h 1558978"/>
              <a:gd name="connsiteX16" fmla="*/ 2321233 w 3100723"/>
              <a:gd name="connsiteY16" fmla="*/ 1558978 h 1558978"/>
              <a:gd name="connsiteX17" fmla="*/ 3100722 w 3100723"/>
              <a:gd name="connsiteY17" fmla="*/ 779489 h 1558978"/>
              <a:gd name="connsiteX18" fmla="*/ 3100723 w 3100723"/>
              <a:gd name="connsiteY18" fmla="*/ 779489 h 1558978"/>
              <a:gd name="connsiteX19" fmla="*/ 2321234 w 3100723"/>
              <a:gd name="connsiteY19" fmla="*/ 0 h 1558978"/>
              <a:gd name="connsiteX20" fmla="*/ 779489 w 3100723"/>
              <a:gd name="connsiteY20" fmla="*/ 0 h 1558978"/>
              <a:gd name="connsiteX21" fmla="*/ 228307 w 3100723"/>
              <a:gd name="connsiteY21" fmla="*/ 228307 h 1558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00723" h="1558978">
                <a:moveTo>
                  <a:pt x="486951" y="463834"/>
                </a:moveTo>
                <a:cubicBezTo>
                  <a:pt x="567734" y="383050"/>
                  <a:pt x="679335" y="333085"/>
                  <a:pt x="802606" y="333085"/>
                </a:cubicBezTo>
                <a:lnTo>
                  <a:pt x="2298116" y="333085"/>
                </a:lnTo>
                <a:cubicBezTo>
                  <a:pt x="2544658" y="333085"/>
                  <a:pt x="2744519" y="532946"/>
                  <a:pt x="2744519" y="779488"/>
                </a:cubicBezTo>
                <a:cubicBezTo>
                  <a:pt x="2744519" y="1026030"/>
                  <a:pt x="2544658" y="1225891"/>
                  <a:pt x="2298116" y="1225891"/>
                </a:cubicBezTo>
                <a:lnTo>
                  <a:pt x="802606" y="1225891"/>
                </a:lnTo>
                <a:cubicBezTo>
                  <a:pt x="556064" y="1225891"/>
                  <a:pt x="356203" y="1026030"/>
                  <a:pt x="356203" y="779488"/>
                </a:cubicBezTo>
                <a:cubicBezTo>
                  <a:pt x="356203" y="656217"/>
                  <a:pt x="406168" y="544616"/>
                  <a:pt x="486951" y="463834"/>
                </a:cubicBezTo>
                <a:close/>
                <a:moveTo>
                  <a:pt x="0" y="779488"/>
                </a:moveTo>
                <a:lnTo>
                  <a:pt x="0" y="779489"/>
                </a:lnTo>
                <a:lnTo>
                  <a:pt x="0" y="779488"/>
                </a:lnTo>
                <a:close/>
                <a:moveTo>
                  <a:pt x="228307" y="228307"/>
                </a:moveTo>
                <a:cubicBezTo>
                  <a:pt x="122512" y="334102"/>
                  <a:pt x="46987" y="470166"/>
                  <a:pt x="15836" y="622395"/>
                </a:cubicBezTo>
                <a:lnTo>
                  <a:pt x="0" y="779488"/>
                </a:lnTo>
                <a:lnTo>
                  <a:pt x="15836" y="936582"/>
                </a:lnTo>
                <a:cubicBezTo>
                  <a:pt x="88521" y="1291782"/>
                  <a:pt x="402802" y="1558977"/>
                  <a:pt x="779489" y="1558977"/>
                </a:cubicBezTo>
                <a:lnTo>
                  <a:pt x="2321233" y="1558978"/>
                </a:lnTo>
                <a:cubicBezTo>
                  <a:pt x="2751733" y="1558978"/>
                  <a:pt x="3100722" y="1209989"/>
                  <a:pt x="3100722" y="779489"/>
                </a:cubicBezTo>
                <a:lnTo>
                  <a:pt x="3100723" y="779489"/>
                </a:lnTo>
                <a:cubicBezTo>
                  <a:pt x="3100723" y="348989"/>
                  <a:pt x="2751734" y="0"/>
                  <a:pt x="2321234" y="0"/>
                </a:cubicBezTo>
                <a:lnTo>
                  <a:pt x="779489" y="0"/>
                </a:lnTo>
                <a:cubicBezTo>
                  <a:pt x="564239" y="0"/>
                  <a:pt x="369367" y="87247"/>
                  <a:pt x="228307" y="228307"/>
                </a:cubicBezTo>
                <a:close/>
              </a:path>
            </a:pathLst>
          </a:custGeom>
          <a:gradFill flip="none" rotWithShape="1">
            <a:gsLst>
              <a:gs pos="0">
                <a:schemeClr val="bg1">
                  <a:lumMod val="95000"/>
                  <a:alpha val="0"/>
                </a:schemeClr>
              </a:gs>
              <a:gs pos="100000">
                <a:schemeClr val="bg1">
                  <a:lumMod val="8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Freeform: Shape 4">
            <a:extLst>
              <a:ext uri="{FF2B5EF4-FFF2-40B4-BE49-F238E27FC236}">
                <a16:creationId xmlns:a16="http://schemas.microsoft.com/office/drawing/2014/main" id="{6256CA12-BD3C-4F6C-ABCE-B67394819F39}"/>
              </a:ext>
            </a:extLst>
          </p:cNvPr>
          <p:cNvSpPr/>
          <p:nvPr userDrawn="1"/>
        </p:nvSpPr>
        <p:spPr>
          <a:xfrm rot="5400000" flipH="1">
            <a:off x="2964411" y="-1578663"/>
            <a:ext cx="6279749" cy="3157325"/>
          </a:xfrm>
          <a:custGeom>
            <a:avLst/>
            <a:gdLst>
              <a:gd name="connsiteX0" fmla="*/ 486951 w 3100723"/>
              <a:gd name="connsiteY0" fmla="*/ 463834 h 1558978"/>
              <a:gd name="connsiteX1" fmla="*/ 802606 w 3100723"/>
              <a:gd name="connsiteY1" fmla="*/ 333085 h 1558978"/>
              <a:gd name="connsiteX2" fmla="*/ 2298116 w 3100723"/>
              <a:gd name="connsiteY2" fmla="*/ 333085 h 1558978"/>
              <a:gd name="connsiteX3" fmla="*/ 2744519 w 3100723"/>
              <a:gd name="connsiteY3" fmla="*/ 779488 h 1558978"/>
              <a:gd name="connsiteX4" fmla="*/ 2298116 w 3100723"/>
              <a:gd name="connsiteY4" fmla="*/ 1225891 h 1558978"/>
              <a:gd name="connsiteX5" fmla="*/ 802606 w 3100723"/>
              <a:gd name="connsiteY5" fmla="*/ 1225891 h 1558978"/>
              <a:gd name="connsiteX6" fmla="*/ 356203 w 3100723"/>
              <a:gd name="connsiteY6" fmla="*/ 779488 h 1558978"/>
              <a:gd name="connsiteX7" fmla="*/ 486951 w 3100723"/>
              <a:gd name="connsiteY7" fmla="*/ 463834 h 1558978"/>
              <a:gd name="connsiteX8" fmla="*/ 0 w 3100723"/>
              <a:gd name="connsiteY8" fmla="*/ 779488 h 1558978"/>
              <a:gd name="connsiteX9" fmla="*/ 0 w 3100723"/>
              <a:gd name="connsiteY9" fmla="*/ 779489 h 1558978"/>
              <a:gd name="connsiteX10" fmla="*/ 0 w 3100723"/>
              <a:gd name="connsiteY10" fmla="*/ 779488 h 1558978"/>
              <a:gd name="connsiteX11" fmla="*/ 228307 w 3100723"/>
              <a:gd name="connsiteY11" fmla="*/ 228307 h 1558978"/>
              <a:gd name="connsiteX12" fmla="*/ 15836 w 3100723"/>
              <a:gd name="connsiteY12" fmla="*/ 622395 h 1558978"/>
              <a:gd name="connsiteX13" fmla="*/ 0 w 3100723"/>
              <a:gd name="connsiteY13" fmla="*/ 779488 h 1558978"/>
              <a:gd name="connsiteX14" fmla="*/ 15836 w 3100723"/>
              <a:gd name="connsiteY14" fmla="*/ 936582 h 1558978"/>
              <a:gd name="connsiteX15" fmla="*/ 779489 w 3100723"/>
              <a:gd name="connsiteY15" fmla="*/ 1558977 h 1558978"/>
              <a:gd name="connsiteX16" fmla="*/ 2321233 w 3100723"/>
              <a:gd name="connsiteY16" fmla="*/ 1558978 h 1558978"/>
              <a:gd name="connsiteX17" fmla="*/ 3100722 w 3100723"/>
              <a:gd name="connsiteY17" fmla="*/ 779489 h 1558978"/>
              <a:gd name="connsiteX18" fmla="*/ 3100723 w 3100723"/>
              <a:gd name="connsiteY18" fmla="*/ 779489 h 1558978"/>
              <a:gd name="connsiteX19" fmla="*/ 2321234 w 3100723"/>
              <a:gd name="connsiteY19" fmla="*/ 0 h 1558978"/>
              <a:gd name="connsiteX20" fmla="*/ 779489 w 3100723"/>
              <a:gd name="connsiteY20" fmla="*/ 0 h 1558978"/>
              <a:gd name="connsiteX21" fmla="*/ 228307 w 3100723"/>
              <a:gd name="connsiteY21" fmla="*/ 228307 h 1558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00723" h="1558978">
                <a:moveTo>
                  <a:pt x="486951" y="463834"/>
                </a:moveTo>
                <a:cubicBezTo>
                  <a:pt x="567734" y="383050"/>
                  <a:pt x="679335" y="333085"/>
                  <a:pt x="802606" y="333085"/>
                </a:cubicBezTo>
                <a:lnTo>
                  <a:pt x="2298116" y="333085"/>
                </a:lnTo>
                <a:cubicBezTo>
                  <a:pt x="2544658" y="333085"/>
                  <a:pt x="2744519" y="532946"/>
                  <a:pt x="2744519" y="779488"/>
                </a:cubicBezTo>
                <a:cubicBezTo>
                  <a:pt x="2744519" y="1026030"/>
                  <a:pt x="2544658" y="1225891"/>
                  <a:pt x="2298116" y="1225891"/>
                </a:cubicBezTo>
                <a:lnTo>
                  <a:pt x="802606" y="1225891"/>
                </a:lnTo>
                <a:cubicBezTo>
                  <a:pt x="556064" y="1225891"/>
                  <a:pt x="356203" y="1026030"/>
                  <a:pt x="356203" y="779488"/>
                </a:cubicBezTo>
                <a:cubicBezTo>
                  <a:pt x="356203" y="656217"/>
                  <a:pt x="406168" y="544616"/>
                  <a:pt x="486951" y="463834"/>
                </a:cubicBezTo>
                <a:close/>
                <a:moveTo>
                  <a:pt x="0" y="779488"/>
                </a:moveTo>
                <a:lnTo>
                  <a:pt x="0" y="779489"/>
                </a:lnTo>
                <a:lnTo>
                  <a:pt x="0" y="779488"/>
                </a:lnTo>
                <a:close/>
                <a:moveTo>
                  <a:pt x="228307" y="228307"/>
                </a:moveTo>
                <a:cubicBezTo>
                  <a:pt x="122512" y="334102"/>
                  <a:pt x="46987" y="470166"/>
                  <a:pt x="15836" y="622395"/>
                </a:cubicBezTo>
                <a:lnTo>
                  <a:pt x="0" y="779488"/>
                </a:lnTo>
                <a:lnTo>
                  <a:pt x="15836" y="936582"/>
                </a:lnTo>
                <a:cubicBezTo>
                  <a:pt x="88521" y="1291782"/>
                  <a:pt x="402802" y="1558977"/>
                  <a:pt x="779489" y="1558977"/>
                </a:cubicBezTo>
                <a:lnTo>
                  <a:pt x="2321233" y="1558978"/>
                </a:lnTo>
                <a:cubicBezTo>
                  <a:pt x="2751733" y="1558978"/>
                  <a:pt x="3100722" y="1209989"/>
                  <a:pt x="3100722" y="779489"/>
                </a:cubicBezTo>
                <a:lnTo>
                  <a:pt x="3100723" y="779489"/>
                </a:lnTo>
                <a:cubicBezTo>
                  <a:pt x="3100723" y="348989"/>
                  <a:pt x="2751734" y="0"/>
                  <a:pt x="2321234" y="0"/>
                </a:cubicBezTo>
                <a:lnTo>
                  <a:pt x="779489" y="0"/>
                </a:lnTo>
                <a:cubicBezTo>
                  <a:pt x="564239" y="0"/>
                  <a:pt x="369367" y="87247"/>
                  <a:pt x="228307" y="228307"/>
                </a:cubicBezTo>
                <a:close/>
              </a:path>
            </a:pathLst>
          </a:custGeom>
          <a:gradFill flip="none" rotWithShape="1">
            <a:gsLst>
              <a:gs pos="0">
                <a:schemeClr val="bg1">
                  <a:lumMod val="95000"/>
                  <a:alpha val="0"/>
                </a:schemeClr>
              </a:gs>
              <a:gs pos="100000">
                <a:schemeClr val="bg1">
                  <a:lumMod val="8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00057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0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1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nodePh="1">
                                  <p:stCondLst>
                                    <p:cond delay="1500"/>
                                  </p:stCondLst>
                                  <p:endCondLst>
                                    <p:cond evt="begin" delay="0">
                                      <p:tn val="13"/>
                                    </p:cond>
                                  </p:end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ppt_x"/>
                                          </p:val>
                                        </p:tav>
                                        <p:tav tm="100000">
                                          <p:val>
                                            <p:strVal val="#ppt_x"/>
                                          </p:val>
                                        </p:tav>
                                      </p:tavLst>
                                    </p:anim>
                                    <p:anim calcmode="lin" valueType="num">
                                      <p:cBhvr additive="base">
                                        <p:cTn id="16" dur="1000" fill="hold"/>
                                        <p:tgtEl>
                                          <p:spTgt spid="6"/>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nodePh="1">
                                  <p:stCondLst>
                                    <p:cond delay="1750"/>
                                  </p:stCondLst>
                                  <p:endCondLst>
                                    <p:cond evt="begin" delay="0">
                                      <p:tn val="17"/>
                                    </p:cond>
                                  </p:end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ppt_x"/>
                                          </p:val>
                                        </p:tav>
                                        <p:tav tm="100000">
                                          <p:val>
                                            <p:strVal val="#ppt_x"/>
                                          </p:val>
                                        </p:tav>
                                      </p:tavLst>
                                    </p:anim>
                                    <p:anim calcmode="lin" valueType="num">
                                      <p:cBhvr additive="base">
                                        <p:cTn id="20"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4" grpId="0" animBg="1"/>
      <p:bldP spid="5"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880195" y="0"/>
            <a:ext cx="13052533" cy="6858000"/>
          </a:xfrm>
          <a:custGeom>
            <a:avLst/>
            <a:gdLst>
              <a:gd name="connsiteX0" fmla="*/ 6901685 w 13052533"/>
              <a:gd name="connsiteY0" fmla="*/ 0 h 6858000"/>
              <a:gd name="connsiteX1" fmla="*/ 13052533 w 13052533"/>
              <a:gd name="connsiteY1" fmla="*/ 0 h 6858000"/>
              <a:gd name="connsiteX2" fmla="*/ 6150849 w 13052533"/>
              <a:gd name="connsiteY2" fmla="*/ 6858000 h 6858000"/>
              <a:gd name="connsiteX3" fmla="*/ 0 w 1305253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3052533" h="6858000">
                <a:moveTo>
                  <a:pt x="6901685" y="0"/>
                </a:moveTo>
                <a:lnTo>
                  <a:pt x="13052533" y="0"/>
                </a:lnTo>
                <a:lnTo>
                  <a:pt x="6150849" y="6858000"/>
                </a:lnTo>
                <a:lnTo>
                  <a:pt x="0" y="6858000"/>
                </a:ln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135701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100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946506" y="-4972045"/>
            <a:ext cx="4396711" cy="10725146"/>
          </a:xfrm>
          <a:custGeom>
            <a:avLst/>
            <a:gdLst>
              <a:gd name="connsiteX0" fmla="*/ 4630994 w 4630994"/>
              <a:gd name="connsiteY0" fmla="*/ 0 h 11296647"/>
              <a:gd name="connsiteX1" fmla="*/ 4630994 w 4630994"/>
              <a:gd name="connsiteY1" fmla="*/ 6653288 h 11296647"/>
              <a:gd name="connsiteX2" fmla="*/ 0 w 4630994"/>
              <a:gd name="connsiteY2" fmla="*/ 11296647 h 11296647"/>
              <a:gd name="connsiteX3" fmla="*/ 0 w 4630994"/>
              <a:gd name="connsiteY3" fmla="*/ 4643358 h 11296647"/>
            </a:gdLst>
            <a:ahLst/>
            <a:cxnLst>
              <a:cxn ang="0">
                <a:pos x="connsiteX0" y="connsiteY0"/>
              </a:cxn>
              <a:cxn ang="0">
                <a:pos x="connsiteX1" y="connsiteY1"/>
              </a:cxn>
              <a:cxn ang="0">
                <a:pos x="connsiteX2" y="connsiteY2"/>
              </a:cxn>
              <a:cxn ang="0">
                <a:pos x="connsiteX3" y="connsiteY3"/>
              </a:cxn>
            </a:cxnLst>
            <a:rect l="l" t="t" r="r" b="b"/>
            <a:pathLst>
              <a:path w="4630994" h="11296647">
                <a:moveTo>
                  <a:pt x="4630994" y="0"/>
                </a:moveTo>
                <a:lnTo>
                  <a:pt x="4630994" y="6653288"/>
                </a:lnTo>
                <a:lnTo>
                  <a:pt x="0" y="11296647"/>
                </a:lnTo>
                <a:lnTo>
                  <a:pt x="0" y="4643358"/>
                </a:lnTo>
                <a:close/>
              </a:path>
            </a:pathLst>
          </a:custGeom>
        </p:spPr>
        <p:txBody>
          <a:bodyPr wrap="square" anchor="ctr">
            <a:noAutofit/>
          </a:bodyPr>
          <a:lstStyle>
            <a:lvl1pPr marL="0" indent="0" algn="ctr">
              <a:buFont typeface="Arial" panose="020B0604020202020204" pitchFamily="34" charset="0"/>
              <a:buNone/>
              <a:defRPr sz="2400">
                <a:solidFill>
                  <a:schemeClr val="tx1">
                    <a:lumMod val="65000"/>
                    <a:lumOff val="35000"/>
                  </a:schemeClr>
                </a:solidFill>
              </a:defRPr>
            </a:lvl1pPr>
          </a:lstStyle>
          <a:p>
            <a:endParaRPr lang="id-ID"/>
          </a:p>
        </p:txBody>
      </p:sp>
      <p:sp>
        <p:nvSpPr>
          <p:cNvPr id="7" name="Picture Placeholder 6">
            <a:extLst>
              <a:ext uri="{FF2B5EF4-FFF2-40B4-BE49-F238E27FC236}">
                <a16:creationId xmlns:a16="http://schemas.microsoft.com/office/drawing/2014/main" id="{D7A21505-E06B-40AC-B857-D1205B089308}"/>
              </a:ext>
            </a:extLst>
          </p:cNvPr>
          <p:cNvSpPr>
            <a:spLocks noGrp="1"/>
          </p:cNvSpPr>
          <p:nvPr>
            <p:ph type="pic" sz="quarter" idx="11"/>
          </p:nvPr>
        </p:nvSpPr>
        <p:spPr>
          <a:xfrm>
            <a:off x="1994163" y="2095500"/>
            <a:ext cx="2667000" cy="2667000"/>
          </a:xfrm>
          <a:custGeom>
            <a:avLst/>
            <a:gdLst>
              <a:gd name="connsiteX0" fmla="*/ 1206237 w 2412474"/>
              <a:gd name="connsiteY0" fmla="*/ 0 h 2412474"/>
              <a:gd name="connsiteX1" fmla="*/ 2412474 w 2412474"/>
              <a:gd name="connsiteY1" fmla="*/ 1206237 h 2412474"/>
              <a:gd name="connsiteX2" fmla="*/ 1206237 w 2412474"/>
              <a:gd name="connsiteY2" fmla="*/ 2412474 h 2412474"/>
              <a:gd name="connsiteX3" fmla="*/ 0 w 2412474"/>
              <a:gd name="connsiteY3" fmla="*/ 1206237 h 2412474"/>
              <a:gd name="connsiteX4" fmla="*/ 1206237 w 2412474"/>
              <a:gd name="connsiteY4" fmla="*/ 0 h 2412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2474" h="2412474">
                <a:moveTo>
                  <a:pt x="1206237" y="0"/>
                </a:moveTo>
                <a:cubicBezTo>
                  <a:pt x="1872423" y="0"/>
                  <a:pt x="2412474" y="540051"/>
                  <a:pt x="2412474" y="1206237"/>
                </a:cubicBezTo>
                <a:cubicBezTo>
                  <a:pt x="2412474" y="1872423"/>
                  <a:pt x="1872423" y="2412474"/>
                  <a:pt x="1206237" y="2412474"/>
                </a:cubicBezTo>
                <a:cubicBezTo>
                  <a:pt x="540051" y="2412474"/>
                  <a:pt x="0" y="1872423"/>
                  <a:pt x="0" y="1206237"/>
                </a:cubicBezTo>
                <a:cubicBezTo>
                  <a:pt x="0" y="540051"/>
                  <a:pt x="540051" y="0"/>
                  <a:pt x="1206237" y="0"/>
                </a:cubicBezTo>
                <a:close/>
              </a:path>
            </a:pathLst>
          </a:custGeom>
        </p:spPr>
        <p:txBody>
          <a:bodyPr wrap="square" anchor="ctr">
            <a:noAutofit/>
          </a:bodyPr>
          <a:lstStyle>
            <a:lvl1pPr marL="0" indent="0" algn="ctr">
              <a:buNone/>
              <a:defRPr>
                <a:solidFill>
                  <a:schemeClr val="tx1">
                    <a:lumMod val="65000"/>
                    <a:lumOff val="35000"/>
                  </a:schemeClr>
                </a:solidFill>
              </a:defRPr>
            </a:lvl1pPr>
          </a:lstStyle>
          <a:p>
            <a:endParaRPr lang="id-ID" dirty="0"/>
          </a:p>
        </p:txBody>
      </p:sp>
    </p:spTree>
    <p:extLst>
      <p:ext uri="{BB962C8B-B14F-4D97-AF65-F5344CB8AC3E}">
        <p14:creationId xmlns:p14="http://schemas.microsoft.com/office/powerpoint/2010/main" val="56550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100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49" presetClass="entr" presetSubtype="0" decel="100000" fill="hold" grpId="0" nodeType="withEffect" nodePh="1">
                                  <p:stCondLst>
                                    <p:cond delay="125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 calcmode="lin" valueType="num">
                                      <p:cBhvr>
                                        <p:cTn id="13" dur="500" fill="hold"/>
                                        <p:tgtEl>
                                          <p:spTgt spid="7"/>
                                        </p:tgtEl>
                                        <p:attrNameLst>
                                          <p:attrName>style.rotation</p:attrName>
                                        </p:attrNameLst>
                                      </p:cBhvr>
                                      <p:tavLst>
                                        <p:tav tm="0">
                                          <p:val>
                                            <p:fltVal val="360"/>
                                          </p:val>
                                        </p:tav>
                                        <p:tav tm="100000">
                                          <p:val>
                                            <p:fltVal val="0"/>
                                          </p:val>
                                        </p:tav>
                                      </p:tavLst>
                                    </p:anim>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301640-FC9F-4F08-BAE3-207981AFD1D8}"/>
              </a:ext>
            </a:extLst>
          </p:cNvPr>
          <p:cNvSpPr>
            <a:spLocks noGrp="1"/>
          </p:cNvSpPr>
          <p:nvPr>
            <p:ph type="pic" sz="quarter" idx="10"/>
          </p:nvPr>
        </p:nvSpPr>
        <p:spPr>
          <a:xfrm>
            <a:off x="6456486" y="-1"/>
            <a:ext cx="5735514" cy="5735517"/>
          </a:xfrm>
          <a:custGeom>
            <a:avLst/>
            <a:gdLst>
              <a:gd name="connsiteX0" fmla="*/ 5735514 w 5735514"/>
              <a:gd name="connsiteY0" fmla="*/ 0 h 5735517"/>
              <a:gd name="connsiteX1" fmla="*/ 5735514 w 5735514"/>
              <a:gd name="connsiteY1" fmla="*/ 5735517 h 5735517"/>
              <a:gd name="connsiteX2" fmla="*/ 0 w 5735514"/>
              <a:gd name="connsiteY2" fmla="*/ 5101 h 5735517"/>
            </a:gdLst>
            <a:ahLst/>
            <a:cxnLst>
              <a:cxn ang="0">
                <a:pos x="connsiteX0" y="connsiteY0"/>
              </a:cxn>
              <a:cxn ang="0">
                <a:pos x="connsiteX1" y="connsiteY1"/>
              </a:cxn>
              <a:cxn ang="0">
                <a:pos x="connsiteX2" y="connsiteY2"/>
              </a:cxn>
            </a:cxnLst>
            <a:rect l="l" t="t" r="r" b="b"/>
            <a:pathLst>
              <a:path w="5735514" h="5735517">
                <a:moveTo>
                  <a:pt x="5735514" y="0"/>
                </a:moveTo>
                <a:lnTo>
                  <a:pt x="5735514" y="5735517"/>
                </a:lnTo>
                <a:cubicBezTo>
                  <a:pt x="2569867" y="5735517"/>
                  <a:pt x="2815" y="3170746"/>
                  <a:pt x="0" y="5101"/>
                </a:cubicBezTo>
                <a:close/>
              </a:path>
            </a:pathLst>
          </a:custGeom>
        </p:spPr>
        <p:txBody>
          <a:bodyPr wrap="square">
            <a:noAutofit/>
          </a:bodyPr>
          <a:lstStyle/>
          <a:p>
            <a:endParaRPr lang="en-US"/>
          </a:p>
        </p:txBody>
      </p:sp>
    </p:spTree>
    <p:extLst>
      <p:ext uri="{BB962C8B-B14F-4D97-AF65-F5344CB8AC3E}">
        <p14:creationId xmlns:p14="http://schemas.microsoft.com/office/powerpoint/2010/main" val="107829093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cSld name="3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7978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3A2793B-CA93-4C50-BCF0-F9454FF20F3A}"/>
              </a:ext>
            </a:extLst>
          </p:cNvPr>
          <p:cNvSpPr>
            <a:spLocks noGrp="1"/>
          </p:cNvSpPr>
          <p:nvPr>
            <p:ph type="pic" sz="quarter" idx="10"/>
          </p:nvPr>
        </p:nvSpPr>
        <p:spPr>
          <a:xfrm>
            <a:off x="848830" y="3739190"/>
            <a:ext cx="4039780" cy="1664153"/>
          </a:xfrm>
          <a:custGeom>
            <a:avLst/>
            <a:gdLst>
              <a:gd name="connsiteX0" fmla="*/ 152553 w 4039780"/>
              <a:gd name="connsiteY0" fmla="*/ 0 h 1664153"/>
              <a:gd name="connsiteX1" fmla="*/ 3887227 w 4039780"/>
              <a:gd name="connsiteY1" fmla="*/ 0 h 1664153"/>
              <a:gd name="connsiteX2" fmla="*/ 4039780 w 4039780"/>
              <a:gd name="connsiteY2" fmla="*/ 152553 h 1664153"/>
              <a:gd name="connsiteX3" fmla="*/ 4039780 w 4039780"/>
              <a:gd name="connsiteY3" fmla="*/ 1511600 h 1664153"/>
              <a:gd name="connsiteX4" fmla="*/ 3887227 w 4039780"/>
              <a:gd name="connsiteY4" fmla="*/ 1664153 h 1664153"/>
              <a:gd name="connsiteX5" fmla="*/ 152553 w 4039780"/>
              <a:gd name="connsiteY5" fmla="*/ 1664153 h 1664153"/>
              <a:gd name="connsiteX6" fmla="*/ 0 w 4039780"/>
              <a:gd name="connsiteY6" fmla="*/ 1511600 h 1664153"/>
              <a:gd name="connsiteX7" fmla="*/ 0 w 4039780"/>
              <a:gd name="connsiteY7" fmla="*/ 152553 h 1664153"/>
              <a:gd name="connsiteX8" fmla="*/ 152553 w 4039780"/>
              <a:gd name="connsiteY8" fmla="*/ 0 h 1664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39780" h="1664153">
                <a:moveTo>
                  <a:pt x="152553" y="0"/>
                </a:moveTo>
                <a:lnTo>
                  <a:pt x="3887227" y="0"/>
                </a:lnTo>
                <a:cubicBezTo>
                  <a:pt x="3971480" y="0"/>
                  <a:pt x="4039780" y="68300"/>
                  <a:pt x="4039780" y="152553"/>
                </a:cubicBezTo>
                <a:lnTo>
                  <a:pt x="4039780" y="1511600"/>
                </a:lnTo>
                <a:cubicBezTo>
                  <a:pt x="4039780" y="1595853"/>
                  <a:pt x="3971480" y="1664153"/>
                  <a:pt x="3887227" y="1664153"/>
                </a:cubicBezTo>
                <a:lnTo>
                  <a:pt x="152553" y="1664153"/>
                </a:lnTo>
                <a:cubicBezTo>
                  <a:pt x="68300" y="1664153"/>
                  <a:pt x="0" y="1595853"/>
                  <a:pt x="0" y="1511600"/>
                </a:cubicBezTo>
                <a:lnTo>
                  <a:pt x="0" y="152553"/>
                </a:lnTo>
                <a:cubicBezTo>
                  <a:pt x="0" y="68300"/>
                  <a:pt x="68300" y="0"/>
                  <a:pt x="152553" y="0"/>
                </a:cubicBezTo>
                <a:close/>
              </a:path>
            </a:pathLst>
          </a:custGeom>
          <a:effectLst>
            <a:outerShdw blurRad="279400" dist="38100" dir="5400000" algn="t" rotWithShape="0">
              <a:prstClr val="black">
                <a:alpha val="22000"/>
              </a:prstClr>
            </a:outerShdw>
          </a:effectLst>
        </p:spPr>
        <p:txBody>
          <a:bodyPr wrap="square" anchor="ctr">
            <a:noAutofit/>
          </a:bodyPr>
          <a:lstStyle>
            <a:lvl1pPr marL="0" indent="0" algn="ctr">
              <a:buNone/>
              <a:defRPr>
                <a:solidFill>
                  <a:schemeClr val="tx1">
                    <a:lumMod val="65000"/>
                    <a:lumOff val="35000"/>
                  </a:schemeClr>
                </a:solidFill>
              </a:defRPr>
            </a:lvl1pPr>
          </a:lstStyle>
          <a:p>
            <a:endParaRPr lang="id-ID" dirty="0"/>
          </a:p>
        </p:txBody>
      </p:sp>
    </p:spTree>
    <p:extLst>
      <p:ext uri="{BB962C8B-B14F-4D97-AF65-F5344CB8AC3E}">
        <p14:creationId xmlns:p14="http://schemas.microsoft.com/office/powerpoint/2010/main" val="374412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125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EB69F83-C1E5-4FBB-B7F6-FB58F424175C}"/>
              </a:ext>
            </a:extLst>
          </p:cNvPr>
          <p:cNvSpPr>
            <a:spLocks noGrp="1"/>
          </p:cNvSpPr>
          <p:nvPr>
            <p:ph type="pic" sz="quarter" idx="10"/>
          </p:nvPr>
        </p:nvSpPr>
        <p:spPr>
          <a:xfrm>
            <a:off x="-1" y="1122486"/>
            <a:ext cx="5735517" cy="5735514"/>
          </a:xfrm>
          <a:custGeom>
            <a:avLst/>
            <a:gdLst>
              <a:gd name="connsiteX0" fmla="*/ 5101 w 5735517"/>
              <a:gd name="connsiteY0" fmla="*/ 0 h 5735514"/>
              <a:gd name="connsiteX1" fmla="*/ 5735517 w 5735517"/>
              <a:gd name="connsiteY1" fmla="*/ 5735514 h 5735514"/>
              <a:gd name="connsiteX2" fmla="*/ 0 w 5735517"/>
              <a:gd name="connsiteY2" fmla="*/ 5735514 h 5735514"/>
            </a:gdLst>
            <a:ahLst/>
            <a:cxnLst>
              <a:cxn ang="0">
                <a:pos x="connsiteX0" y="connsiteY0"/>
              </a:cxn>
              <a:cxn ang="0">
                <a:pos x="connsiteX1" y="connsiteY1"/>
              </a:cxn>
              <a:cxn ang="0">
                <a:pos x="connsiteX2" y="connsiteY2"/>
              </a:cxn>
            </a:cxnLst>
            <a:rect l="l" t="t" r="r" b="b"/>
            <a:pathLst>
              <a:path w="5735517" h="5735514">
                <a:moveTo>
                  <a:pt x="5101" y="0"/>
                </a:moveTo>
                <a:cubicBezTo>
                  <a:pt x="3170746" y="2815"/>
                  <a:pt x="5735517" y="2569867"/>
                  <a:pt x="5735517" y="5735514"/>
                </a:cubicBezTo>
                <a:lnTo>
                  <a:pt x="0" y="5735514"/>
                </a:lnTo>
                <a:close/>
              </a:path>
            </a:pathLst>
          </a:custGeom>
        </p:spPr>
        <p:txBody>
          <a:bodyPr wrap="square">
            <a:noAutofit/>
          </a:bodyPr>
          <a:lstStyle/>
          <a:p>
            <a:endParaRPr lang="en-US"/>
          </a:p>
        </p:txBody>
      </p:sp>
    </p:spTree>
    <p:extLst>
      <p:ext uri="{BB962C8B-B14F-4D97-AF65-F5344CB8AC3E}">
        <p14:creationId xmlns:p14="http://schemas.microsoft.com/office/powerpoint/2010/main" val="1581503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F0E1C00-54A5-463A-AD5A-B57281C1404B}"/>
              </a:ext>
            </a:extLst>
          </p:cNvPr>
          <p:cNvSpPr>
            <a:spLocks noGrp="1"/>
          </p:cNvSpPr>
          <p:nvPr>
            <p:ph type="pic" sz="quarter" idx="10"/>
          </p:nvPr>
        </p:nvSpPr>
        <p:spPr>
          <a:xfrm>
            <a:off x="-2" y="-1"/>
            <a:ext cx="5735514" cy="5735517"/>
          </a:xfrm>
          <a:custGeom>
            <a:avLst/>
            <a:gdLst>
              <a:gd name="connsiteX0" fmla="*/ 0 w 5735514"/>
              <a:gd name="connsiteY0" fmla="*/ 0 h 5735517"/>
              <a:gd name="connsiteX1" fmla="*/ 5735514 w 5735514"/>
              <a:gd name="connsiteY1" fmla="*/ 5101 h 5735517"/>
              <a:gd name="connsiteX2" fmla="*/ 0 w 5735514"/>
              <a:gd name="connsiteY2" fmla="*/ 5735517 h 5735517"/>
            </a:gdLst>
            <a:ahLst/>
            <a:cxnLst>
              <a:cxn ang="0">
                <a:pos x="connsiteX0" y="connsiteY0"/>
              </a:cxn>
              <a:cxn ang="0">
                <a:pos x="connsiteX1" y="connsiteY1"/>
              </a:cxn>
              <a:cxn ang="0">
                <a:pos x="connsiteX2" y="connsiteY2"/>
              </a:cxn>
            </a:cxnLst>
            <a:rect l="l" t="t" r="r" b="b"/>
            <a:pathLst>
              <a:path w="5735514" h="5735517">
                <a:moveTo>
                  <a:pt x="0" y="0"/>
                </a:moveTo>
                <a:lnTo>
                  <a:pt x="5735514" y="5101"/>
                </a:lnTo>
                <a:cubicBezTo>
                  <a:pt x="5732699" y="3170746"/>
                  <a:pt x="3165647" y="5735517"/>
                  <a:pt x="0" y="5735517"/>
                </a:cubicBezTo>
                <a:close/>
              </a:path>
            </a:pathLst>
          </a:custGeom>
        </p:spPr>
        <p:txBody>
          <a:bodyPr wrap="square">
            <a:noAutofit/>
          </a:bodyPr>
          <a:lstStyle/>
          <a:p>
            <a:endParaRPr lang="en-US"/>
          </a:p>
        </p:txBody>
      </p:sp>
    </p:spTree>
    <p:extLst>
      <p:ext uri="{BB962C8B-B14F-4D97-AF65-F5344CB8AC3E}">
        <p14:creationId xmlns:p14="http://schemas.microsoft.com/office/powerpoint/2010/main" val="5742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0D405A5-793C-4FD6-AEEF-FEC32330D562}"/>
              </a:ext>
            </a:extLst>
          </p:cNvPr>
          <p:cNvSpPr>
            <a:spLocks noGrp="1"/>
          </p:cNvSpPr>
          <p:nvPr>
            <p:ph type="pic" sz="quarter" idx="10"/>
          </p:nvPr>
        </p:nvSpPr>
        <p:spPr>
          <a:xfrm>
            <a:off x="688731" y="1934308"/>
            <a:ext cx="2741459" cy="4273061"/>
          </a:xfrm>
          <a:custGeom>
            <a:avLst/>
            <a:gdLst>
              <a:gd name="connsiteX0" fmla="*/ 0 w 2741459"/>
              <a:gd name="connsiteY0" fmla="*/ 0 h 4273061"/>
              <a:gd name="connsiteX1" fmla="*/ 2741459 w 2741459"/>
              <a:gd name="connsiteY1" fmla="*/ 0 h 4273061"/>
              <a:gd name="connsiteX2" fmla="*/ 2741459 w 2741459"/>
              <a:gd name="connsiteY2" fmla="*/ 4273061 h 4273061"/>
              <a:gd name="connsiteX3" fmla="*/ 0 w 2741459"/>
              <a:gd name="connsiteY3" fmla="*/ 4273061 h 4273061"/>
            </a:gdLst>
            <a:ahLst/>
            <a:cxnLst>
              <a:cxn ang="0">
                <a:pos x="connsiteX0" y="connsiteY0"/>
              </a:cxn>
              <a:cxn ang="0">
                <a:pos x="connsiteX1" y="connsiteY1"/>
              </a:cxn>
              <a:cxn ang="0">
                <a:pos x="connsiteX2" y="connsiteY2"/>
              </a:cxn>
              <a:cxn ang="0">
                <a:pos x="connsiteX3" y="connsiteY3"/>
              </a:cxn>
            </a:cxnLst>
            <a:rect l="l" t="t" r="r" b="b"/>
            <a:pathLst>
              <a:path w="2741459" h="4273061">
                <a:moveTo>
                  <a:pt x="0" y="0"/>
                </a:moveTo>
                <a:lnTo>
                  <a:pt x="2741459" y="0"/>
                </a:lnTo>
                <a:lnTo>
                  <a:pt x="2741459" y="4273061"/>
                </a:lnTo>
                <a:lnTo>
                  <a:pt x="0" y="4273061"/>
                </a:lnTo>
                <a:close/>
              </a:path>
            </a:pathLst>
          </a:custGeom>
        </p:spPr>
        <p:txBody>
          <a:bodyPr wrap="square">
            <a:noAutofit/>
          </a:bodyPr>
          <a:lstStyle/>
          <a:p>
            <a:endParaRPr lang="en-US"/>
          </a:p>
        </p:txBody>
      </p:sp>
      <p:sp>
        <p:nvSpPr>
          <p:cNvPr id="14" name="Picture Placeholder 13">
            <a:extLst>
              <a:ext uri="{FF2B5EF4-FFF2-40B4-BE49-F238E27FC236}">
                <a16:creationId xmlns:a16="http://schemas.microsoft.com/office/drawing/2014/main" id="{F9FD1C35-0621-4277-844C-F9A9117B23EF}"/>
              </a:ext>
            </a:extLst>
          </p:cNvPr>
          <p:cNvSpPr>
            <a:spLocks noGrp="1"/>
          </p:cNvSpPr>
          <p:nvPr>
            <p:ph type="pic" sz="quarter" idx="11"/>
          </p:nvPr>
        </p:nvSpPr>
        <p:spPr>
          <a:xfrm>
            <a:off x="3724903" y="4278222"/>
            <a:ext cx="3742366" cy="1929147"/>
          </a:xfrm>
          <a:custGeom>
            <a:avLst/>
            <a:gdLst>
              <a:gd name="connsiteX0" fmla="*/ 0 w 3742366"/>
              <a:gd name="connsiteY0" fmla="*/ 0 h 1929147"/>
              <a:gd name="connsiteX1" fmla="*/ 3742366 w 3742366"/>
              <a:gd name="connsiteY1" fmla="*/ 0 h 1929147"/>
              <a:gd name="connsiteX2" fmla="*/ 3742366 w 3742366"/>
              <a:gd name="connsiteY2" fmla="*/ 1929147 h 1929147"/>
              <a:gd name="connsiteX3" fmla="*/ 0 w 3742366"/>
              <a:gd name="connsiteY3" fmla="*/ 1929147 h 1929147"/>
            </a:gdLst>
            <a:ahLst/>
            <a:cxnLst>
              <a:cxn ang="0">
                <a:pos x="connsiteX0" y="connsiteY0"/>
              </a:cxn>
              <a:cxn ang="0">
                <a:pos x="connsiteX1" y="connsiteY1"/>
              </a:cxn>
              <a:cxn ang="0">
                <a:pos x="connsiteX2" y="connsiteY2"/>
              </a:cxn>
              <a:cxn ang="0">
                <a:pos x="connsiteX3" y="connsiteY3"/>
              </a:cxn>
            </a:cxnLst>
            <a:rect l="l" t="t" r="r" b="b"/>
            <a:pathLst>
              <a:path w="3742366" h="1929147">
                <a:moveTo>
                  <a:pt x="0" y="0"/>
                </a:moveTo>
                <a:lnTo>
                  <a:pt x="3742366" y="0"/>
                </a:lnTo>
                <a:lnTo>
                  <a:pt x="3742366" y="1929147"/>
                </a:lnTo>
                <a:lnTo>
                  <a:pt x="0" y="1929147"/>
                </a:lnTo>
                <a:close/>
              </a:path>
            </a:pathLst>
          </a:custGeom>
        </p:spPr>
        <p:txBody>
          <a:bodyPr wrap="square">
            <a:noAutofit/>
          </a:bodyPr>
          <a:lstStyle/>
          <a:p>
            <a:endParaRPr lang="en-US"/>
          </a:p>
        </p:txBody>
      </p:sp>
      <p:sp>
        <p:nvSpPr>
          <p:cNvPr id="17" name="Picture Placeholder 16">
            <a:extLst>
              <a:ext uri="{FF2B5EF4-FFF2-40B4-BE49-F238E27FC236}">
                <a16:creationId xmlns:a16="http://schemas.microsoft.com/office/drawing/2014/main" id="{CF6C5AB5-C96E-4646-95C6-9115C7542F9D}"/>
              </a:ext>
            </a:extLst>
          </p:cNvPr>
          <p:cNvSpPr>
            <a:spLocks noGrp="1"/>
          </p:cNvSpPr>
          <p:nvPr>
            <p:ph type="pic" sz="quarter" idx="12"/>
          </p:nvPr>
        </p:nvSpPr>
        <p:spPr>
          <a:xfrm>
            <a:off x="7760903" y="1934309"/>
            <a:ext cx="3742366" cy="1929147"/>
          </a:xfrm>
          <a:custGeom>
            <a:avLst/>
            <a:gdLst>
              <a:gd name="connsiteX0" fmla="*/ 0 w 3742366"/>
              <a:gd name="connsiteY0" fmla="*/ 0 h 1929147"/>
              <a:gd name="connsiteX1" fmla="*/ 3742366 w 3742366"/>
              <a:gd name="connsiteY1" fmla="*/ 0 h 1929147"/>
              <a:gd name="connsiteX2" fmla="*/ 3742366 w 3742366"/>
              <a:gd name="connsiteY2" fmla="*/ 1929147 h 1929147"/>
              <a:gd name="connsiteX3" fmla="*/ 0 w 3742366"/>
              <a:gd name="connsiteY3" fmla="*/ 1929147 h 1929147"/>
            </a:gdLst>
            <a:ahLst/>
            <a:cxnLst>
              <a:cxn ang="0">
                <a:pos x="connsiteX0" y="connsiteY0"/>
              </a:cxn>
              <a:cxn ang="0">
                <a:pos x="connsiteX1" y="connsiteY1"/>
              </a:cxn>
              <a:cxn ang="0">
                <a:pos x="connsiteX2" y="connsiteY2"/>
              </a:cxn>
              <a:cxn ang="0">
                <a:pos x="connsiteX3" y="connsiteY3"/>
              </a:cxn>
            </a:cxnLst>
            <a:rect l="l" t="t" r="r" b="b"/>
            <a:pathLst>
              <a:path w="3742366" h="1929147">
                <a:moveTo>
                  <a:pt x="0" y="0"/>
                </a:moveTo>
                <a:lnTo>
                  <a:pt x="3742366" y="0"/>
                </a:lnTo>
                <a:lnTo>
                  <a:pt x="3742366" y="1929147"/>
                </a:lnTo>
                <a:lnTo>
                  <a:pt x="0" y="1929147"/>
                </a:lnTo>
                <a:close/>
              </a:path>
            </a:pathLst>
          </a:custGeom>
        </p:spPr>
        <p:txBody>
          <a:bodyPr wrap="square">
            <a:noAutofit/>
          </a:bodyPr>
          <a:lstStyle/>
          <a:p>
            <a:endParaRPr lang="en-US"/>
          </a:p>
        </p:txBody>
      </p:sp>
    </p:spTree>
    <p:extLst>
      <p:ext uri="{BB962C8B-B14F-4D97-AF65-F5344CB8AC3E}">
        <p14:creationId xmlns:p14="http://schemas.microsoft.com/office/powerpoint/2010/main" val="1321312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5_Title Slid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786C230F-390B-47A7-B54A-4959EE235D5D}"/>
              </a:ext>
            </a:extLst>
          </p:cNvPr>
          <p:cNvSpPr>
            <a:spLocks noGrp="1"/>
          </p:cNvSpPr>
          <p:nvPr>
            <p:ph type="pic" sz="quarter" idx="13"/>
          </p:nvPr>
        </p:nvSpPr>
        <p:spPr>
          <a:xfrm>
            <a:off x="6219090" y="1793628"/>
            <a:ext cx="1225064" cy="1225064"/>
          </a:xfrm>
          <a:custGeom>
            <a:avLst/>
            <a:gdLst>
              <a:gd name="connsiteX0" fmla="*/ 612532 w 1225064"/>
              <a:gd name="connsiteY0" fmla="*/ 0 h 1225064"/>
              <a:gd name="connsiteX1" fmla="*/ 1225064 w 1225064"/>
              <a:gd name="connsiteY1" fmla="*/ 612532 h 1225064"/>
              <a:gd name="connsiteX2" fmla="*/ 612532 w 1225064"/>
              <a:gd name="connsiteY2" fmla="*/ 1225064 h 1225064"/>
              <a:gd name="connsiteX3" fmla="*/ 0 w 1225064"/>
              <a:gd name="connsiteY3" fmla="*/ 612532 h 1225064"/>
              <a:gd name="connsiteX4" fmla="*/ 612532 w 1225064"/>
              <a:gd name="connsiteY4" fmla="*/ 0 h 1225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064" h="1225064">
                <a:moveTo>
                  <a:pt x="612532" y="0"/>
                </a:moveTo>
                <a:cubicBezTo>
                  <a:pt x="950824" y="0"/>
                  <a:pt x="1225064" y="274240"/>
                  <a:pt x="1225064" y="612532"/>
                </a:cubicBezTo>
                <a:cubicBezTo>
                  <a:pt x="1225064" y="950824"/>
                  <a:pt x="950824" y="1225064"/>
                  <a:pt x="612532" y="1225064"/>
                </a:cubicBezTo>
                <a:cubicBezTo>
                  <a:pt x="274240" y="1225064"/>
                  <a:pt x="0" y="950824"/>
                  <a:pt x="0" y="612532"/>
                </a:cubicBezTo>
                <a:cubicBezTo>
                  <a:pt x="0" y="274240"/>
                  <a:pt x="274240" y="0"/>
                  <a:pt x="612532" y="0"/>
                </a:cubicBezTo>
                <a:close/>
              </a:path>
            </a:pathLst>
          </a:custGeom>
        </p:spPr>
        <p:txBody>
          <a:bodyPr wrap="square">
            <a:noAutofit/>
          </a:bodyPr>
          <a:lstStyle/>
          <a:p>
            <a:endParaRPr lang="en-US"/>
          </a:p>
        </p:txBody>
      </p:sp>
      <p:sp>
        <p:nvSpPr>
          <p:cNvPr id="19" name="Picture Placeholder 18">
            <a:extLst>
              <a:ext uri="{FF2B5EF4-FFF2-40B4-BE49-F238E27FC236}">
                <a16:creationId xmlns:a16="http://schemas.microsoft.com/office/drawing/2014/main" id="{5B673F95-74E5-426A-91D6-50B3EF272130}"/>
              </a:ext>
            </a:extLst>
          </p:cNvPr>
          <p:cNvSpPr>
            <a:spLocks noGrp="1"/>
          </p:cNvSpPr>
          <p:nvPr>
            <p:ph type="pic" sz="quarter" idx="14"/>
          </p:nvPr>
        </p:nvSpPr>
        <p:spPr>
          <a:xfrm>
            <a:off x="6219088" y="3387967"/>
            <a:ext cx="1225064" cy="1225064"/>
          </a:xfrm>
          <a:custGeom>
            <a:avLst/>
            <a:gdLst>
              <a:gd name="connsiteX0" fmla="*/ 612532 w 1225064"/>
              <a:gd name="connsiteY0" fmla="*/ 0 h 1225064"/>
              <a:gd name="connsiteX1" fmla="*/ 1225064 w 1225064"/>
              <a:gd name="connsiteY1" fmla="*/ 612532 h 1225064"/>
              <a:gd name="connsiteX2" fmla="*/ 612532 w 1225064"/>
              <a:gd name="connsiteY2" fmla="*/ 1225064 h 1225064"/>
              <a:gd name="connsiteX3" fmla="*/ 0 w 1225064"/>
              <a:gd name="connsiteY3" fmla="*/ 612532 h 1225064"/>
              <a:gd name="connsiteX4" fmla="*/ 612532 w 1225064"/>
              <a:gd name="connsiteY4" fmla="*/ 0 h 1225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064" h="1225064">
                <a:moveTo>
                  <a:pt x="612532" y="0"/>
                </a:moveTo>
                <a:cubicBezTo>
                  <a:pt x="950824" y="0"/>
                  <a:pt x="1225064" y="274240"/>
                  <a:pt x="1225064" y="612532"/>
                </a:cubicBezTo>
                <a:cubicBezTo>
                  <a:pt x="1225064" y="950824"/>
                  <a:pt x="950824" y="1225064"/>
                  <a:pt x="612532" y="1225064"/>
                </a:cubicBezTo>
                <a:cubicBezTo>
                  <a:pt x="274240" y="1225064"/>
                  <a:pt x="0" y="950824"/>
                  <a:pt x="0" y="612532"/>
                </a:cubicBezTo>
                <a:cubicBezTo>
                  <a:pt x="0" y="274240"/>
                  <a:pt x="274240" y="0"/>
                  <a:pt x="612532" y="0"/>
                </a:cubicBezTo>
                <a:close/>
              </a:path>
            </a:pathLst>
          </a:custGeom>
        </p:spPr>
        <p:txBody>
          <a:bodyPr wrap="square">
            <a:noAutofit/>
          </a:bodyPr>
          <a:lstStyle/>
          <a:p>
            <a:endParaRPr lang="en-US"/>
          </a:p>
        </p:txBody>
      </p:sp>
      <p:sp>
        <p:nvSpPr>
          <p:cNvPr id="20" name="Picture Placeholder 19">
            <a:extLst>
              <a:ext uri="{FF2B5EF4-FFF2-40B4-BE49-F238E27FC236}">
                <a16:creationId xmlns:a16="http://schemas.microsoft.com/office/drawing/2014/main" id="{31216AED-B399-4518-A984-FDFB9AD5DD41}"/>
              </a:ext>
            </a:extLst>
          </p:cNvPr>
          <p:cNvSpPr>
            <a:spLocks noGrp="1"/>
          </p:cNvSpPr>
          <p:nvPr>
            <p:ph type="pic" sz="quarter" idx="15"/>
          </p:nvPr>
        </p:nvSpPr>
        <p:spPr>
          <a:xfrm>
            <a:off x="6219089" y="4982305"/>
            <a:ext cx="1225064" cy="1225064"/>
          </a:xfrm>
          <a:custGeom>
            <a:avLst/>
            <a:gdLst>
              <a:gd name="connsiteX0" fmla="*/ 612532 w 1225064"/>
              <a:gd name="connsiteY0" fmla="*/ 0 h 1225064"/>
              <a:gd name="connsiteX1" fmla="*/ 1225064 w 1225064"/>
              <a:gd name="connsiteY1" fmla="*/ 612532 h 1225064"/>
              <a:gd name="connsiteX2" fmla="*/ 612532 w 1225064"/>
              <a:gd name="connsiteY2" fmla="*/ 1225064 h 1225064"/>
              <a:gd name="connsiteX3" fmla="*/ 0 w 1225064"/>
              <a:gd name="connsiteY3" fmla="*/ 612532 h 1225064"/>
              <a:gd name="connsiteX4" fmla="*/ 612532 w 1225064"/>
              <a:gd name="connsiteY4" fmla="*/ 0 h 1225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064" h="1225064">
                <a:moveTo>
                  <a:pt x="612532" y="0"/>
                </a:moveTo>
                <a:cubicBezTo>
                  <a:pt x="950824" y="0"/>
                  <a:pt x="1225064" y="274240"/>
                  <a:pt x="1225064" y="612532"/>
                </a:cubicBezTo>
                <a:cubicBezTo>
                  <a:pt x="1225064" y="950824"/>
                  <a:pt x="950824" y="1225064"/>
                  <a:pt x="612532" y="1225064"/>
                </a:cubicBezTo>
                <a:cubicBezTo>
                  <a:pt x="274240" y="1225064"/>
                  <a:pt x="0" y="950824"/>
                  <a:pt x="0" y="612532"/>
                </a:cubicBezTo>
                <a:cubicBezTo>
                  <a:pt x="0" y="274240"/>
                  <a:pt x="274240" y="0"/>
                  <a:pt x="612532" y="0"/>
                </a:cubicBezTo>
                <a:close/>
              </a:path>
            </a:pathLst>
          </a:custGeom>
        </p:spPr>
        <p:txBody>
          <a:bodyPr wrap="square">
            <a:noAutofit/>
          </a:bodyPr>
          <a:lstStyle/>
          <a:p>
            <a:endParaRPr lang="en-US"/>
          </a:p>
        </p:txBody>
      </p:sp>
      <p:sp>
        <p:nvSpPr>
          <p:cNvPr id="11" name="Picture Placeholder 10">
            <a:extLst>
              <a:ext uri="{FF2B5EF4-FFF2-40B4-BE49-F238E27FC236}">
                <a16:creationId xmlns:a16="http://schemas.microsoft.com/office/drawing/2014/main" id="{22834C4C-DD35-45FA-972E-DB09CC9FE1D3}"/>
              </a:ext>
            </a:extLst>
          </p:cNvPr>
          <p:cNvSpPr>
            <a:spLocks noGrp="1"/>
          </p:cNvSpPr>
          <p:nvPr>
            <p:ph type="pic" sz="quarter" idx="10"/>
          </p:nvPr>
        </p:nvSpPr>
        <p:spPr>
          <a:xfrm>
            <a:off x="1037491" y="1793629"/>
            <a:ext cx="1225064" cy="1225064"/>
          </a:xfrm>
          <a:custGeom>
            <a:avLst/>
            <a:gdLst>
              <a:gd name="connsiteX0" fmla="*/ 612532 w 1225064"/>
              <a:gd name="connsiteY0" fmla="*/ 0 h 1225064"/>
              <a:gd name="connsiteX1" fmla="*/ 1225064 w 1225064"/>
              <a:gd name="connsiteY1" fmla="*/ 612532 h 1225064"/>
              <a:gd name="connsiteX2" fmla="*/ 612532 w 1225064"/>
              <a:gd name="connsiteY2" fmla="*/ 1225064 h 1225064"/>
              <a:gd name="connsiteX3" fmla="*/ 0 w 1225064"/>
              <a:gd name="connsiteY3" fmla="*/ 612532 h 1225064"/>
              <a:gd name="connsiteX4" fmla="*/ 612532 w 1225064"/>
              <a:gd name="connsiteY4" fmla="*/ 0 h 1225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064" h="1225064">
                <a:moveTo>
                  <a:pt x="612532" y="0"/>
                </a:moveTo>
                <a:cubicBezTo>
                  <a:pt x="950824" y="0"/>
                  <a:pt x="1225064" y="274240"/>
                  <a:pt x="1225064" y="612532"/>
                </a:cubicBezTo>
                <a:cubicBezTo>
                  <a:pt x="1225064" y="950824"/>
                  <a:pt x="950824" y="1225064"/>
                  <a:pt x="612532" y="1225064"/>
                </a:cubicBezTo>
                <a:cubicBezTo>
                  <a:pt x="274240" y="1225064"/>
                  <a:pt x="0" y="950824"/>
                  <a:pt x="0" y="612532"/>
                </a:cubicBezTo>
                <a:cubicBezTo>
                  <a:pt x="0" y="274240"/>
                  <a:pt x="274240" y="0"/>
                  <a:pt x="612532" y="0"/>
                </a:cubicBezTo>
                <a:close/>
              </a:path>
            </a:pathLst>
          </a:custGeom>
        </p:spPr>
        <p:txBody>
          <a:bodyPr wrap="square">
            <a:noAutofit/>
          </a:bodyPr>
          <a:lstStyle/>
          <a:p>
            <a:endParaRPr lang="en-US"/>
          </a:p>
        </p:txBody>
      </p:sp>
      <p:sp>
        <p:nvSpPr>
          <p:cNvPr id="14" name="Picture Placeholder 13">
            <a:extLst>
              <a:ext uri="{FF2B5EF4-FFF2-40B4-BE49-F238E27FC236}">
                <a16:creationId xmlns:a16="http://schemas.microsoft.com/office/drawing/2014/main" id="{415867F3-63A7-486B-BCD9-BEE751294C84}"/>
              </a:ext>
            </a:extLst>
          </p:cNvPr>
          <p:cNvSpPr>
            <a:spLocks noGrp="1"/>
          </p:cNvSpPr>
          <p:nvPr>
            <p:ph type="pic" sz="quarter" idx="11"/>
          </p:nvPr>
        </p:nvSpPr>
        <p:spPr>
          <a:xfrm>
            <a:off x="1037489" y="3387968"/>
            <a:ext cx="1225064" cy="1225064"/>
          </a:xfrm>
          <a:custGeom>
            <a:avLst/>
            <a:gdLst>
              <a:gd name="connsiteX0" fmla="*/ 612532 w 1225064"/>
              <a:gd name="connsiteY0" fmla="*/ 0 h 1225064"/>
              <a:gd name="connsiteX1" fmla="*/ 1225064 w 1225064"/>
              <a:gd name="connsiteY1" fmla="*/ 612532 h 1225064"/>
              <a:gd name="connsiteX2" fmla="*/ 612532 w 1225064"/>
              <a:gd name="connsiteY2" fmla="*/ 1225064 h 1225064"/>
              <a:gd name="connsiteX3" fmla="*/ 0 w 1225064"/>
              <a:gd name="connsiteY3" fmla="*/ 612532 h 1225064"/>
              <a:gd name="connsiteX4" fmla="*/ 612532 w 1225064"/>
              <a:gd name="connsiteY4" fmla="*/ 0 h 1225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064" h="1225064">
                <a:moveTo>
                  <a:pt x="612532" y="0"/>
                </a:moveTo>
                <a:cubicBezTo>
                  <a:pt x="950824" y="0"/>
                  <a:pt x="1225064" y="274240"/>
                  <a:pt x="1225064" y="612532"/>
                </a:cubicBezTo>
                <a:cubicBezTo>
                  <a:pt x="1225064" y="950824"/>
                  <a:pt x="950824" y="1225064"/>
                  <a:pt x="612532" y="1225064"/>
                </a:cubicBezTo>
                <a:cubicBezTo>
                  <a:pt x="274240" y="1225064"/>
                  <a:pt x="0" y="950824"/>
                  <a:pt x="0" y="612532"/>
                </a:cubicBezTo>
                <a:cubicBezTo>
                  <a:pt x="0" y="274240"/>
                  <a:pt x="274240" y="0"/>
                  <a:pt x="612532" y="0"/>
                </a:cubicBezTo>
                <a:close/>
              </a:path>
            </a:pathLst>
          </a:custGeom>
        </p:spPr>
        <p:txBody>
          <a:bodyPr wrap="square">
            <a:noAutofit/>
          </a:bodyPr>
          <a:lstStyle/>
          <a:p>
            <a:endParaRPr lang="en-US"/>
          </a:p>
        </p:txBody>
      </p:sp>
      <p:sp>
        <p:nvSpPr>
          <p:cNvPr id="17" name="Picture Placeholder 16">
            <a:extLst>
              <a:ext uri="{FF2B5EF4-FFF2-40B4-BE49-F238E27FC236}">
                <a16:creationId xmlns:a16="http://schemas.microsoft.com/office/drawing/2014/main" id="{80760DAD-0C18-42D7-A2D8-FEA7BDBB775A}"/>
              </a:ext>
            </a:extLst>
          </p:cNvPr>
          <p:cNvSpPr>
            <a:spLocks noGrp="1"/>
          </p:cNvSpPr>
          <p:nvPr>
            <p:ph type="pic" sz="quarter" idx="12"/>
          </p:nvPr>
        </p:nvSpPr>
        <p:spPr>
          <a:xfrm>
            <a:off x="1037490" y="4982306"/>
            <a:ext cx="1225064" cy="1225064"/>
          </a:xfrm>
          <a:custGeom>
            <a:avLst/>
            <a:gdLst>
              <a:gd name="connsiteX0" fmla="*/ 612532 w 1225064"/>
              <a:gd name="connsiteY0" fmla="*/ 0 h 1225064"/>
              <a:gd name="connsiteX1" fmla="*/ 1225064 w 1225064"/>
              <a:gd name="connsiteY1" fmla="*/ 612532 h 1225064"/>
              <a:gd name="connsiteX2" fmla="*/ 612532 w 1225064"/>
              <a:gd name="connsiteY2" fmla="*/ 1225064 h 1225064"/>
              <a:gd name="connsiteX3" fmla="*/ 0 w 1225064"/>
              <a:gd name="connsiteY3" fmla="*/ 612532 h 1225064"/>
              <a:gd name="connsiteX4" fmla="*/ 612532 w 1225064"/>
              <a:gd name="connsiteY4" fmla="*/ 0 h 1225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064" h="1225064">
                <a:moveTo>
                  <a:pt x="612532" y="0"/>
                </a:moveTo>
                <a:cubicBezTo>
                  <a:pt x="950824" y="0"/>
                  <a:pt x="1225064" y="274240"/>
                  <a:pt x="1225064" y="612532"/>
                </a:cubicBezTo>
                <a:cubicBezTo>
                  <a:pt x="1225064" y="950824"/>
                  <a:pt x="950824" y="1225064"/>
                  <a:pt x="612532" y="1225064"/>
                </a:cubicBezTo>
                <a:cubicBezTo>
                  <a:pt x="274240" y="1225064"/>
                  <a:pt x="0" y="950824"/>
                  <a:pt x="0" y="612532"/>
                </a:cubicBezTo>
                <a:cubicBezTo>
                  <a:pt x="0" y="274240"/>
                  <a:pt x="274240" y="0"/>
                  <a:pt x="612532"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47535340"/>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B10795C-5BB1-4224-9579-29C695D2FB82}"/>
              </a:ext>
            </a:extLst>
          </p:cNvPr>
          <p:cNvSpPr>
            <a:spLocks noGrp="1"/>
          </p:cNvSpPr>
          <p:nvPr>
            <p:ph type="pic" sz="quarter" idx="10"/>
          </p:nvPr>
        </p:nvSpPr>
        <p:spPr>
          <a:xfrm>
            <a:off x="25905" y="2315307"/>
            <a:ext cx="12166095" cy="2227384"/>
          </a:xfrm>
          <a:custGeom>
            <a:avLst/>
            <a:gdLst>
              <a:gd name="connsiteX0" fmla="*/ 0 w 12166095"/>
              <a:gd name="connsiteY0" fmla="*/ 0 h 2227384"/>
              <a:gd name="connsiteX1" fmla="*/ 12166095 w 12166095"/>
              <a:gd name="connsiteY1" fmla="*/ 0 h 2227384"/>
              <a:gd name="connsiteX2" fmla="*/ 12166095 w 12166095"/>
              <a:gd name="connsiteY2" fmla="*/ 2227384 h 2227384"/>
              <a:gd name="connsiteX3" fmla="*/ 0 w 12166095"/>
              <a:gd name="connsiteY3" fmla="*/ 2227384 h 2227384"/>
            </a:gdLst>
            <a:ahLst/>
            <a:cxnLst>
              <a:cxn ang="0">
                <a:pos x="connsiteX0" y="connsiteY0"/>
              </a:cxn>
              <a:cxn ang="0">
                <a:pos x="connsiteX1" y="connsiteY1"/>
              </a:cxn>
              <a:cxn ang="0">
                <a:pos x="connsiteX2" y="connsiteY2"/>
              </a:cxn>
              <a:cxn ang="0">
                <a:pos x="connsiteX3" y="connsiteY3"/>
              </a:cxn>
            </a:cxnLst>
            <a:rect l="l" t="t" r="r" b="b"/>
            <a:pathLst>
              <a:path w="12166095" h="2227384">
                <a:moveTo>
                  <a:pt x="0" y="0"/>
                </a:moveTo>
                <a:lnTo>
                  <a:pt x="12166095" y="0"/>
                </a:lnTo>
                <a:lnTo>
                  <a:pt x="12166095" y="2227384"/>
                </a:lnTo>
                <a:lnTo>
                  <a:pt x="0" y="2227384"/>
                </a:lnTo>
                <a:close/>
              </a:path>
            </a:pathLst>
          </a:custGeom>
        </p:spPr>
        <p:txBody>
          <a:bodyPr wrap="square">
            <a:noAutofit/>
          </a:bodyPr>
          <a:lstStyle/>
          <a:p>
            <a:endParaRPr lang="en-US"/>
          </a:p>
        </p:txBody>
      </p:sp>
    </p:spTree>
    <p:extLst>
      <p:ext uri="{BB962C8B-B14F-4D97-AF65-F5344CB8AC3E}">
        <p14:creationId xmlns:p14="http://schemas.microsoft.com/office/powerpoint/2010/main" val="3794227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theme" Target="../theme/theme2.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29" Type="http://schemas.openxmlformats.org/officeDocument/2006/relationships/slideLayout" Target="../slideLayouts/slideLayout38.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slideLayout" Target="../slideLayouts/slideLayout41.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31" Type="http://schemas.openxmlformats.org/officeDocument/2006/relationships/slideLayout" Target="../slideLayouts/slideLayout40.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DC1426-EBD5-46BC-852D-4D20F9AE20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71E2B4-43CF-4127-B392-F9166D9F5C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35BA2E-201D-40CF-A553-2D01FF6F4A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AF44DA-54E5-4723-9892-338B430193B9}" type="datetimeFigureOut">
              <a:rPr lang="en-US" smtClean="0"/>
              <a:t>6/12/2018</a:t>
            </a:fld>
            <a:endParaRPr lang="en-US"/>
          </a:p>
        </p:txBody>
      </p:sp>
      <p:sp>
        <p:nvSpPr>
          <p:cNvPr id="5" name="Footer Placeholder 4">
            <a:extLst>
              <a:ext uri="{FF2B5EF4-FFF2-40B4-BE49-F238E27FC236}">
                <a16:creationId xmlns:a16="http://schemas.microsoft.com/office/drawing/2014/main" id="{291ED809-6345-4A10-BBFE-767CA27AF9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1682DA-9F6E-406E-99A5-D77677C273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060BA8-F97B-4539-BE4D-67568606AC6B}" type="slidenum">
              <a:rPr lang="en-US" smtClean="0"/>
              <a:t>‹#›</a:t>
            </a:fld>
            <a:endParaRPr lang="en-US"/>
          </a:p>
        </p:txBody>
      </p:sp>
    </p:spTree>
    <p:extLst>
      <p:ext uri="{BB962C8B-B14F-4D97-AF65-F5344CB8AC3E}">
        <p14:creationId xmlns:p14="http://schemas.microsoft.com/office/powerpoint/2010/main" val="621478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714" r:id="rId3"/>
    <p:sldLayoutId id="2147483715" r:id="rId4"/>
    <p:sldLayoutId id="2147483716" r:id="rId5"/>
    <p:sldLayoutId id="2147483717" r:id="rId6"/>
    <p:sldLayoutId id="2147483663" r:id="rId7"/>
    <p:sldLayoutId id="2147483674" r:id="rId8"/>
    <p:sldLayoutId id="214748376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84B390D-5442-4760-A7CB-585BE34C9859}"/>
              </a:ext>
            </a:extLst>
          </p:cNvPr>
          <p:cNvGrpSpPr/>
          <p:nvPr userDrawn="1"/>
        </p:nvGrpSpPr>
        <p:grpSpPr>
          <a:xfrm>
            <a:off x="11068868" y="6447037"/>
            <a:ext cx="909520" cy="197589"/>
            <a:chOff x="9475619" y="5793834"/>
            <a:chExt cx="648944" cy="140980"/>
          </a:xfrm>
          <a:solidFill>
            <a:schemeClr val="bg1">
              <a:lumMod val="65000"/>
            </a:schemeClr>
          </a:solidFill>
        </p:grpSpPr>
        <p:sp>
          <p:nvSpPr>
            <p:cNvPr id="10" name="Freeform 74">
              <a:extLst>
                <a:ext uri="{FF2B5EF4-FFF2-40B4-BE49-F238E27FC236}">
                  <a16:creationId xmlns:a16="http://schemas.microsoft.com/office/drawing/2014/main" id="{E2F2B655-BB26-41FE-B21B-C6D0B17B19CA}"/>
                </a:ext>
              </a:extLst>
            </p:cNvPr>
            <p:cNvSpPr>
              <a:spLocks noChangeArrowheads="1"/>
            </p:cNvSpPr>
            <p:nvPr userDrawn="1"/>
          </p:nvSpPr>
          <p:spPr bwMode="auto">
            <a:xfrm>
              <a:off x="9987197" y="5796545"/>
              <a:ext cx="137366" cy="135558"/>
            </a:xfrm>
            <a:custGeom>
              <a:avLst/>
              <a:gdLst>
                <a:gd name="T0" fmla="*/ 14641 w 445"/>
                <a:gd name="T1" fmla="*/ 58439 h 436"/>
                <a:gd name="T2" fmla="*/ 14641 w 445"/>
                <a:gd name="T3" fmla="*/ 58439 h 436"/>
                <a:gd name="T4" fmla="*/ 33619 w 445"/>
                <a:gd name="T5" fmla="*/ 101585 h 436"/>
                <a:gd name="T6" fmla="*/ 62901 w 445"/>
                <a:gd name="T7" fmla="*/ 111416 h 436"/>
                <a:gd name="T8" fmla="*/ 67781 w 445"/>
                <a:gd name="T9" fmla="*/ 111416 h 436"/>
                <a:gd name="T10" fmla="*/ 72661 w 445"/>
                <a:gd name="T11" fmla="*/ 135447 h 436"/>
                <a:gd name="T12" fmla="*/ 72661 w 445"/>
                <a:gd name="T13" fmla="*/ 135447 h 436"/>
                <a:gd name="T14" fmla="*/ 0 w 445"/>
                <a:gd name="T15" fmla="*/ 188425 h 436"/>
                <a:gd name="T16" fmla="*/ 62901 w 445"/>
                <a:gd name="T17" fmla="*/ 237579 h 436"/>
                <a:gd name="T18" fmla="*/ 62901 w 445"/>
                <a:gd name="T19" fmla="*/ 237579 h 436"/>
                <a:gd name="T20" fmla="*/ 67781 w 445"/>
                <a:gd name="T21" fmla="*/ 237579 h 436"/>
                <a:gd name="T22" fmla="*/ 106280 w 445"/>
                <a:gd name="T23" fmla="*/ 227748 h 436"/>
                <a:gd name="T24" fmla="*/ 135020 w 445"/>
                <a:gd name="T25" fmla="*/ 174771 h 436"/>
                <a:gd name="T26" fmla="*/ 111161 w 445"/>
                <a:gd name="T27" fmla="*/ 125616 h 436"/>
                <a:gd name="T28" fmla="*/ 96520 w 445"/>
                <a:gd name="T29" fmla="*/ 111416 h 436"/>
                <a:gd name="T30" fmla="*/ 106280 w 445"/>
                <a:gd name="T31" fmla="*/ 96670 h 436"/>
                <a:gd name="T32" fmla="*/ 125259 w 445"/>
                <a:gd name="T33" fmla="*/ 53524 h 436"/>
                <a:gd name="T34" fmla="*/ 106280 w 445"/>
                <a:gd name="T35" fmla="*/ 9831 h 436"/>
                <a:gd name="T36" fmla="*/ 115499 w 445"/>
                <a:gd name="T37" fmla="*/ 9831 h 436"/>
                <a:gd name="T38" fmla="*/ 135020 w 445"/>
                <a:gd name="T39" fmla="*/ 0 h 436"/>
                <a:gd name="T40" fmla="*/ 135020 w 445"/>
                <a:gd name="T41" fmla="*/ 0 h 436"/>
                <a:gd name="T42" fmla="*/ 77541 w 445"/>
                <a:gd name="T43" fmla="*/ 0 h 436"/>
                <a:gd name="T44" fmla="*/ 14641 w 445"/>
                <a:gd name="T45" fmla="*/ 58439 h 436"/>
                <a:gd name="T46" fmla="*/ 111161 w 445"/>
                <a:gd name="T47" fmla="*/ 179140 h 436"/>
                <a:gd name="T48" fmla="*/ 111161 w 445"/>
                <a:gd name="T49" fmla="*/ 179140 h 436"/>
                <a:gd name="T50" fmla="*/ 72661 w 445"/>
                <a:gd name="T51" fmla="*/ 213002 h 436"/>
                <a:gd name="T52" fmla="*/ 29281 w 445"/>
                <a:gd name="T53" fmla="*/ 188425 h 436"/>
                <a:gd name="T54" fmla="*/ 38500 w 445"/>
                <a:gd name="T55" fmla="*/ 159478 h 436"/>
                <a:gd name="T56" fmla="*/ 67781 w 445"/>
                <a:gd name="T57" fmla="*/ 150194 h 436"/>
                <a:gd name="T58" fmla="*/ 72661 w 445"/>
                <a:gd name="T59" fmla="*/ 150194 h 436"/>
                <a:gd name="T60" fmla="*/ 111161 w 445"/>
                <a:gd name="T61" fmla="*/ 179140 h 436"/>
                <a:gd name="T62" fmla="*/ 96520 w 445"/>
                <a:gd name="T63" fmla="*/ 43693 h 436"/>
                <a:gd name="T64" fmla="*/ 96520 w 445"/>
                <a:gd name="T65" fmla="*/ 43693 h 436"/>
                <a:gd name="T66" fmla="*/ 77541 w 445"/>
                <a:gd name="T67" fmla="*/ 92301 h 436"/>
                <a:gd name="T68" fmla="*/ 72661 w 445"/>
                <a:gd name="T69" fmla="*/ 92301 h 436"/>
                <a:gd name="T70" fmla="*/ 43922 w 445"/>
                <a:gd name="T71" fmla="*/ 63354 h 436"/>
                <a:gd name="T72" fmla="*/ 43922 w 445"/>
                <a:gd name="T73" fmla="*/ 33862 h 436"/>
                <a:gd name="T74" fmla="*/ 58020 w 445"/>
                <a:gd name="T75" fmla="*/ 14200 h 436"/>
                <a:gd name="T76" fmla="*/ 62901 w 445"/>
                <a:gd name="T77" fmla="*/ 14200 h 436"/>
                <a:gd name="T78" fmla="*/ 96520 w 445"/>
                <a:gd name="T79" fmla="*/ 43693 h 436"/>
                <a:gd name="T80" fmla="*/ 202258 w 445"/>
                <a:gd name="T81" fmla="*/ 92301 h 436"/>
                <a:gd name="T82" fmla="*/ 202258 w 445"/>
                <a:gd name="T83" fmla="*/ 92301 h 436"/>
                <a:gd name="T84" fmla="*/ 202258 w 445"/>
                <a:gd name="T85" fmla="*/ 53524 h 436"/>
                <a:gd name="T86" fmla="*/ 172977 w 445"/>
                <a:gd name="T87" fmla="*/ 53524 h 436"/>
                <a:gd name="T88" fmla="*/ 172977 w 445"/>
                <a:gd name="T89" fmla="*/ 92301 h 436"/>
                <a:gd name="T90" fmla="*/ 135020 w 445"/>
                <a:gd name="T91" fmla="*/ 92301 h 436"/>
                <a:gd name="T92" fmla="*/ 135020 w 445"/>
                <a:gd name="T93" fmla="*/ 116332 h 436"/>
                <a:gd name="T94" fmla="*/ 172977 w 445"/>
                <a:gd name="T95" fmla="*/ 116332 h 436"/>
                <a:gd name="T96" fmla="*/ 172977 w 445"/>
                <a:gd name="T97" fmla="*/ 159478 h 436"/>
                <a:gd name="T98" fmla="*/ 202258 w 445"/>
                <a:gd name="T99" fmla="*/ 159478 h 436"/>
                <a:gd name="T100" fmla="*/ 202258 w 445"/>
                <a:gd name="T101" fmla="*/ 116332 h 436"/>
                <a:gd name="T102" fmla="*/ 240758 w 445"/>
                <a:gd name="T103" fmla="*/ 116332 h 436"/>
                <a:gd name="T104" fmla="*/ 240758 w 445"/>
                <a:gd name="T105" fmla="*/ 92301 h 436"/>
                <a:gd name="T106" fmla="*/ 202258 w 445"/>
                <a:gd name="T107" fmla="*/ 92301 h 4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45" h="436">
                  <a:moveTo>
                    <a:pt x="27" y="107"/>
                  </a:moveTo>
                  <a:lnTo>
                    <a:pt x="27" y="107"/>
                  </a:lnTo>
                  <a:cubicBezTo>
                    <a:pt x="27" y="142"/>
                    <a:pt x="36" y="169"/>
                    <a:pt x="62" y="186"/>
                  </a:cubicBezTo>
                  <a:cubicBezTo>
                    <a:pt x="81" y="195"/>
                    <a:pt x="107" y="204"/>
                    <a:pt x="116" y="204"/>
                  </a:cubicBezTo>
                  <a:lnTo>
                    <a:pt x="125" y="204"/>
                  </a:lnTo>
                  <a:cubicBezTo>
                    <a:pt x="125" y="204"/>
                    <a:pt x="116" y="222"/>
                    <a:pt x="134" y="248"/>
                  </a:cubicBezTo>
                  <a:cubicBezTo>
                    <a:pt x="107" y="248"/>
                    <a:pt x="0" y="257"/>
                    <a:pt x="0" y="345"/>
                  </a:cubicBezTo>
                  <a:cubicBezTo>
                    <a:pt x="0" y="435"/>
                    <a:pt x="98" y="435"/>
                    <a:pt x="116" y="435"/>
                  </a:cubicBezTo>
                  <a:cubicBezTo>
                    <a:pt x="116" y="435"/>
                    <a:pt x="116" y="435"/>
                    <a:pt x="125" y="435"/>
                  </a:cubicBezTo>
                  <a:cubicBezTo>
                    <a:pt x="134" y="435"/>
                    <a:pt x="169" y="435"/>
                    <a:pt x="196" y="417"/>
                  </a:cubicBezTo>
                  <a:cubicBezTo>
                    <a:pt x="231" y="399"/>
                    <a:pt x="249" y="364"/>
                    <a:pt x="249" y="320"/>
                  </a:cubicBezTo>
                  <a:cubicBezTo>
                    <a:pt x="249" y="275"/>
                    <a:pt x="222" y="248"/>
                    <a:pt x="205" y="230"/>
                  </a:cubicBezTo>
                  <a:cubicBezTo>
                    <a:pt x="187" y="222"/>
                    <a:pt x="178" y="213"/>
                    <a:pt x="178" y="204"/>
                  </a:cubicBezTo>
                  <a:cubicBezTo>
                    <a:pt x="178" y="195"/>
                    <a:pt x="187" y="186"/>
                    <a:pt x="196" y="177"/>
                  </a:cubicBezTo>
                  <a:cubicBezTo>
                    <a:pt x="213" y="160"/>
                    <a:pt x="231" y="142"/>
                    <a:pt x="231" y="98"/>
                  </a:cubicBezTo>
                  <a:cubicBezTo>
                    <a:pt x="231" y="62"/>
                    <a:pt x="222" y="36"/>
                    <a:pt x="196" y="18"/>
                  </a:cubicBezTo>
                  <a:lnTo>
                    <a:pt x="213" y="18"/>
                  </a:lnTo>
                  <a:cubicBezTo>
                    <a:pt x="231" y="18"/>
                    <a:pt x="249" y="9"/>
                    <a:pt x="249" y="0"/>
                  </a:cubicBezTo>
                  <a:cubicBezTo>
                    <a:pt x="143" y="0"/>
                    <a:pt x="143" y="0"/>
                    <a:pt x="143" y="0"/>
                  </a:cubicBezTo>
                  <a:cubicBezTo>
                    <a:pt x="134" y="0"/>
                    <a:pt x="27" y="0"/>
                    <a:pt x="27" y="107"/>
                  </a:cubicBezTo>
                  <a:close/>
                  <a:moveTo>
                    <a:pt x="205" y="328"/>
                  </a:moveTo>
                  <a:lnTo>
                    <a:pt x="205" y="328"/>
                  </a:lnTo>
                  <a:cubicBezTo>
                    <a:pt x="213" y="364"/>
                    <a:pt x="178" y="390"/>
                    <a:pt x="134" y="390"/>
                  </a:cubicBezTo>
                  <a:cubicBezTo>
                    <a:pt x="90" y="399"/>
                    <a:pt x="54" y="381"/>
                    <a:pt x="54" y="345"/>
                  </a:cubicBezTo>
                  <a:cubicBezTo>
                    <a:pt x="45" y="328"/>
                    <a:pt x="54" y="310"/>
                    <a:pt x="71" y="292"/>
                  </a:cubicBezTo>
                  <a:cubicBezTo>
                    <a:pt x="90" y="283"/>
                    <a:pt x="107" y="275"/>
                    <a:pt x="125" y="275"/>
                  </a:cubicBezTo>
                  <a:cubicBezTo>
                    <a:pt x="134" y="275"/>
                    <a:pt x="134" y="275"/>
                    <a:pt x="134" y="275"/>
                  </a:cubicBezTo>
                  <a:cubicBezTo>
                    <a:pt x="178" y="275"/>
                    <a:pt x="205" y="301"/>
                    <a:pt x="205" y="328"/>
                  </a:cubicBezTo>
                  <a:close/>
                  <a:moveTo>
                    <a:pt x="178" y="80"/>
                  </a:moveTo>
                  <a:lnTo>
                    <a:pt x="178" y="80"/>
                  </a:lnTo>
                  <a:cubicBezTo>
                    <a:pt x="187" y="124"/>
                    <a:pt x="169" y="160"/>
                    <a:pt x="143" y="169"/>
                  </a:cubicBezTo>
                  <a:cubicBezTo>
                    <a:pt x="143" y="169"/>
                    <a:pt x="143" y="169"/>
                    <a:pt x="134" y="169"/>
                  </a:cubicBezTo>
                  <a:cubicBezTo>
                    <a:pt x="107" y="169"/>
                    <a:pt x="90" y="151"/>
                    <a:pt x="81" y="116"/>
                  </a:cubicBezTo>
                  <a:cubicBezTo>
                    <a:pt x="71" y="98"/>
                    <a:pt x="71" y="80"/>
                    <a:pt x="81" y="62"/>
                  </a:cubicBezTo>
                  <a:cubicBezTo>
                    <a:pt x="81" y="45"/>
                    <a:pt x="98" y="36"/>
                    <a:pt x="107" y="26"/>
                  </a:cubicBezTo>
                  <a:lnTo>
                    <a:pt x="116" y="26"/>
                  </a:lnTo>
                  <a:cubicBezTo>
                    <a:pt x="151" y="26"/>
                    <a:pt x="169" y="45"/>
                    <a:pt x="178" y="80"/>
                  </a:cubicBezTo>
                  <a:close/>
                  <a:moveTo>
                    <a:pt x="373" y="169"/>
                  </a:moveTo>
                  <a:lnTo>
                    <a:pt x="373" y="169"/>
                  </a:lnTo>
                  <a:cubicBezTo>
                    <a:pt x="373" y="98"/>
                    <a:pt x="373" y="98"/>
                    <a:pt x="373" y="98"/>
                  </a:cubicBezTo>
                  <a:cubicBezTo>
                    <a:pt x="319" y="98"/>
                    <a:pt x="319" y="98"/>
                    <a:pt x="319" y="98"/>
                  </a:cubicBezTo>
                  <a:cubicBezTo>
                    <a:pt x="319" y="169"/>
                    <a:pt x="319" y="169"/>
                    <a:pt x="319" y="169"/>
                  </a:cubicBezTo>
                  <a:cubicBezTo>
                    <a:pt x="249" y="169"/>
                    <a:pt x="249" y="169"/>
                    <a:pt x="249" y="169"/>
                  </a:cubicBezTo>
                  <a:cubicBezTo>
                    <a:pt x="249" y="213"/>
                    <a:pt x="249" y="213"/>
                    <a:pt x="249" y="213"/>
                  </a:cubicBezTo>
                  <a:cubicBezTo>
                    <a:pt x="319" y="213"/>
                    <a:pt x="319" y="213"/>
                    <a:pt x="319" y="213"/>
                  </a:cubicBezTo>
                  <a:cubicBezTo>
                    <a:pt x="319" y="292"/>
                    <a:pt x="319" y="292"/>
                    <a:pt x="319" y="292"/>
                  </a:cubicBezTo>
                  <a:cubicBezTo>
                    <a:pt x="373" y="292"/>
                    <a:pt x="373" y="292"/>
                    <a:pt x="373" y="292"/>
                  </a:cubicBezTo>
                  <a:cubicBezTo>
                    <a:pt x="373" y="213"/>
                    <a:pt x="373" y="213"/>
                    <a:pt x="373" y="213"/>
                  </a:cubicBezTo>
                  <a:cubicBezTo>
                    <a:pt x="444" y="213"/>
                    <a:pt x="444" y="213"/>
                    <a:pt x="444" y="213"/>
                  </a:cubicBezTo>
                  <a:cubicBezTo>
                    <a:pt x="444" y="169"/>
                    <a:pt x="444" y="169"/>
                    <a:pt x="444" y="169"/>
                  </a:cubicBezTo>
                  <a:lnTo>
                    <a:pt x="373" y="169"/>
                  </a:lnTo>
                  <a:close/>
                </a:path>
              </a:pathLst>
            </a:custGeom>
            <a:grpFill/>
            <a:ln>
              <a:noFill/>
            </a:ln>
            <a:effectLst/>
          </p:spPr>
          <p:txBody>
            <a:bodyPr wrap="none" lIns="34290" tIns="17145" rIns="34290" bIns="17145" anchor="ctr"/>
            <a:lstStyle/>
            <a:p>
              <a:endParaRPr lang="en-US" dirty="0">
                <a:solidFill>
                  <a:schemeClr val="bg1">
                    <a:lumMod val="85000"/>
                  </a:schemeClr>
                </a:solidFill>
              </a:endParaRPr>
            </a:p>
          </p:txBody>
        </p:sp>
        <p:sp>
          <p:nvSpPr>
            <p:cNvPr id="11" name="Freeform 75">
              <a:extLst>
                <a:ext uri="{FF2B5EF4-FFF2-40B4-BE49-F238E27FC236}">
                  <a16:creationId xmlns:a16="http://schemas.microsoft.com/office/drawing/2014/main" id="{5379D45F-D2A0-4F28-A437-C18A1F070A69}"/>
                </a:ext>
              </a:extLst>
            </p:cNvPr>
            <p:cNvSpPr>
              <a:spLocks noChangeArrowheads="1"/>
            </p:cNvSpPr>
            <p:nvPr userDrawn="1"/>
          </p:nvSpPr>
          <p:spPr bwMode="auto">
            <a:xfrm>
              <a:off x="9475619" y="5793834"/>
              <a:ext cx="75912" cy="140980"/>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grpFill/>
            <a:ln>
              <a:noFill/>
            </a:ln>
            <a:effectLst/>
          </p:spPr>
          <p:txBody>
            <a:bodyPr wrap="none" lIns="34290" tIns="17145" rIns="34290" bIns="17145" anchor="ctr"/>
            <a:lstStyle/>
            <a:p>
              <a:endParaRPr lang="en-US" dirty="0">
                <a:solidFill>
                  <a:schemeClr val="bg1">
                    <a:lumMod val="85000"/>
                  </a:schemeClr>
                </a:solidFill>
              </a:endParaRPr>
            </a:p>
          </p:txBody>
        </p:sp>
        <p:sp>
          <p:nvSpPr>
            <p:cNvPr id="12" name="Freeform 85">
              <a:extLst>
                <a:ext uri="{FF2B5EF4-FFF2-40B4-BE49-F238E27FC236}">
                  <a16:creationId xmlns:a16="http://schemas.microsoft.com/office/drawing/2014/main" id="{FB19539B-B63F-408B-A188-CE52F8FCC807}"/>
                </a:ext>
              </a:extLst>
            </p:cNvPr>
            <p:cNvSpPr>
              <a:spLocks noChangeArrowheads="1"/>
            </p:cNvSpPr>
            <p:nvPr userDrawn="1"/>
          </p:nvSpPr>
          <p:spPr bwMode="auto">
            <a:xfrm>
              <a:off x="9697970" y="5806938"/>
              <a:ext cx="142788" cy="114772"/>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grpFill/>
            <a:ln>
              <a:noFill/>
            </a:ln>
            <a:effectLst/>
          </p:spPr>
          <p:txBody>
            <a:bodyPr wrap="none" lIns="34290" tIns="17145" rIns="34290" bIns="17145" anchor="ctr"/>
            <a:lstStyle/>
            <a:p>
              <a:endParaRPr lang="en-US" dirty="0">
                <a:solidFill>
                  <a:schemeClr val="bg1">
                    <a:lumMod val="85000"/>
                  </a:schemeClr>
                </a:solidFill>
              </a:endParaRPr>
            </a:p>
          </p:txBody>
        </p:sp>
      </p:grpSp>
      <p:cxnSp>
        <p:nvCxnSpPr>
          <p:cNvPr id="13" name="Straight Connector 12">
            <a:extLst>
              <a:ext uri="{FF2B5EF4-FFF2-40B4-BE49-F238E27FC236}">
                <a16:creationId xmlns:a16="http://schemas.microsoft.com/office/drawing/2014/main" id="{DEE3E469-C075-4DD5-9CC9-4F07D51F7291}"/>
              </a:ext>
            </a:extLst>
          </p:cNvPr>
          <p:cNvCxnSpPr/>
          <p:nvPr userDrawn="1"/>
        </p:nvCxnSpPr>
        <p:spPr>
          <a:xfrm>
            <a:off x="0" y="201630"/>
            <a:ext cx="7162800"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57B64033-4C5F-410B-B0EB-4B92F4DD6BC3}"/>
              </a:ext>
            </a:extLst>
          </p:cNvPr>
          <p:cNvGrpSpPr/>
          <p:nvPr userDrawn="1"/>
        </p:nvGrpSpPr>
        <p:grpSpPr>
          <a:xfrm>
            <a:off x="4903339" y="6217646"/>
            <a:ext cx="7256912" cy="94112"/>
            <a:chOff x="4903339" y="6318804"/>
            <a:chExt cx="7256912" cy="94112"/>
          </a:xfrm>
        </p:grpSpPr>
        <p:cxnSp>
          <p:nvCxnSpPr>
            <p:cNvPr id="14" name="Straight Connector 13">
              <a:extLst>
                <a:ext uri="{FF2B5EF4-FFF2-40B4-BE49-F238E27FC236}">
                  <a16:creationId xmlns:a16="http://schemas.microsoft.com/office/drawing/2014/main" id="{4478ABD4-AD40-494A-8100-AD2809F83910}"/>
                </a:ext>
              </a:extLst>
            </p:cNvPr>
            <p:cNvCxnSpPr/>
            <p:nvPr userDrawn="1"/>
          </p:nvCxnSpPr>
          <p:spPr>
            <a:xfrm>
              <a:off x="4997451" y="6365860"/>
              <a:ext cx="7162800"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31394979-4B9E-4847-A1D8-DBF6F28186FC}"/>
                </a:ext>
              </a:extLst>
            </p:cNvPr>
            <p:cNvSpPr/>
            <p:nvPr userDrawn="1"/>
          </p:nvSpPr>
          <p:spPr>
            <a:xfrm>
              <a:off x="4903339" y="6318804"/>
              <a:ext cx="94112" cy="941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7" name="Oval 16">
              <a:extLst>
                <a:ext uri="{FF2B5EF4-FFF2-40B4-BE49-F238E27FC236}">
                  <a16:creationId xmlns:a16="http://schemas.microsoft.com/office/drawing/2014/main" id="{02ACA0DC-6DC5-4533-9396-F8EB60105E2D}"/>
                </a:ext>
              </a:extLst>
            </p:cNvPr>
            <p:cNvSpPr/>
            <p:nvPr userDrawn="1"/>
          </p:nvSpPr>
          <p:spPr>
            <a:xfrm>
              <a:off x="5110984" y="6318804"/>
              <a:ext cx="94112" cy="941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8" name="Oval 17">
              <a:extLst>
                <a:ext uri="{FF2B5EF4-FFF2-40B4-BE49-F238E27FC236}">
                  <a16:creationId xmlns:a16="http://schemas.microsoft.com/office/drawing/2014/main" id="{8680A81F-6C46-484F-9E52-11DA063046AB}"/>
                </a:ext>
              </a:extLst>
            </p:cNvPr>
            <p:cNvSpPr/>
            <p:nvPr userDrawn="1"/>
          </p:nvSpPr>
          <p:spPr>
            <a:xfrm>
              <a:off x="5318629" y="6318804"/>
              <a:ext cx="94112" cy="941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9" name="Oval 18">
              <a:extLst>
                <a:ext uri="{FF2B5EF4-FFF2-40B4-BE49-F238E27FC236}">
                  <a16:creationId xmlns:a16="http://schemas.microsoft.com/office/drawing/2014/main" id="{4BF42700-781F-4A0E-AAF4-4C65F544228C}"/>
                </a:ext>
              </a:extLst>
            </p:cNvPr>
            <p:cNvSpPr/>
            <p:nvPr userDrawn="1"/>
          </p:nvSpPr>
          <p:spPr>
            <a:xfrm>
              <a:off x="5526274" y="6318804"/>
              <a:ext cx="94112" cy="941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20" name="Oval 19">
              <a:extLst>
                <a:ext uri="{FF2B5EF4-FFF2-40B4-BE49-F238E27FC236}">
                  <a16:creationId xmlns:a16="http://schemas.microsoft.com/office/drawing/2014/main" id="{B5175499-37EC-4EF3-A9F0-843288D404B5}"/>
                </a:ext>
              </a:extLst>
            </p:cNvPr>
            <p:cNvSpPr/>
            <p:nvPr userDrawn="1"/>
          </p:nvSpPr>
          <p:spPr>
            <a:xfrm>
              <a:off x="5733919" y="6318804"/>
              <a:ext cx="94112" cy="941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21" name="Oval 20">
              <a:extLst>
                <a:ext uri="{FF2B5EF4-FFF2-40B4-BE49-F238E27FC236}">
                  <a16:creationId xmlns:a16="http://schemas.microsoft.com/office/drawing/2014/main" id="{88110A3B-70FA-4C1F-9E8A-B35708BE8401}"/>
                </a:ext>
              </a:extLst>
            </p:cNvPr>
            <p:cNvSpPr/>
            <p:nvPr userDrawn="1"/>
          </p:nvSpPr>
          <p:spPr>
            <a:xfrm>
              <a:off x="5941563" y="6318804"/>
              <a:ext cx="94112" cy="941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sp>
        <p:nvSpPr>
          <p:cNvPr id="22" name="TextBox 21">
            <a:extLst>
              <a:ext uri="{FF2B5EF4-FFF2-40B4-BE49-F238E27FC236}">
                <a16:creationId xmlns:a16="http://schemas.microsoft.com/office/drawing/2014/main" id="{4B0D4265-1ECD-4175-B1D6-77861F863069}"/>
              </a:ext>
            </a:extLst>
          </p:cNvPr>
          <p:cNvSpPr txBox="1"/>
          <p:nvPr userDrawn="1"/>
        </p:nvSpPr>
        <p:spPr>
          <a:xfrm rot="16200000">
            <a:off x="-1090434" y="3302043"/>
            <a:ext cx="3084284" cy="253916"/>
          </a:xfrm>
          <a:prstGeom prst="rect">
            <a:avLst/>
          </a:prstGeom>
          <a:noFill/>
        </p:spPr>
        <p:txBody>
          <a:bodyPr wrap="square" rtlCol="0">
            <a:spAutoFit/>
          </a:bodyPr>
          <a:lstStyle/>
          <a:p>
            <a:pPr algn="ctr"/>
            <a:r>
              <a:rPr lang="id-ID" sz="1000" strike="noStrike" spc="600" dirty="0">
                <a:solidFill>
                  <a:schemeClr val="bg1">
                    <a:lumMod val="75000"/>
                  </a:schemeClr>
                </a:solidFill>
                <a:latin typeface="Montserrat Light" panose="00000400000000000000" pitchFamily="50" charset="0"/>
                <a:ea typeface="Roboto Condensed" panose="02000000000000000000" pitchFamily="2" charset="0"/>
                <a:cs typeface="Segoe UI" panose="020B0502040204020203" pitchFamily="34" charset="0"/>
              </a:rPr>
              <a:t>WWW.WEBSITE.COM</a:t>
            </a:r>
          </a:p>
        </p:txBody>
      </p:sp>
      <p:grpSp>
        <p:nvGrpSpPr>
          <p:cNvPr id="23" name="Group 22">
            <a:extLst>
              <a:ext uri="{FF2B5EF4-FFF2-40B4-BE49-F238E27FC236}">
                <a16:creationId xmlns:a16="http://schemas.microsoft.com/office/drawing/2014/main" id="{582E2C36-369D-4E91-A4D8-850E9184773C}"/>
              </a:ext>
            </a:extLst>
          </p:cNvPr>
          <p:cNvGrpSpPr/>
          <p:nvPr userDrawn="1"/>
        </p:nvGrpSpPr>
        <p:grpSpPr>
          <a:xfrm>
            <a:off x="2759845" y="6137744"/>
            <a:ext cx="2017159" cy="253916"/>
            <a:chOff x="1021995" y="9934119"/>
            <a:chExt cx="3227455" cy="406266"/>
          </a:xfrm>
        </p:grpSpPr>
        <p:sp>
          <p:nvSpPr>
            <p:cNvPr id="24" name="Freeform 62">
              <a:extLst>
                <a:ext uri="{FF2B5EF4-FFF2-40B4-BE49-F238E27FC236}">
                  <a16:creationId xmlns:a16="http://schemas.microsoft.com/office/drawing/2014/main" id="{57676835-77AE-4B20-95AE-FA601A022BF3}"/>
                </a:ext>
              </a:extLst>
            </p:cNvPr>
            <p:cNvSpPr>
              <a:spLocks noEditPoints="1"/>
            </p:cNvSpPr>
            <p:nvPr/>
          </p:nvSpPr>
          <p:spPr bwMode="auto">
            <a:xfrm>
              <a:off x="1021995" y="10029143"/>
              <a:ext cx="219920" cy="216219"/>
            </a:xfrm>
            <a:custGeom>
              <a:avLst/>
              <a:gdLst>
                <a:gd name="T0" fmla="*/ 92739 w 55"/>
                <a:gd name="T1" fmla="*/ 185737 h 54"/>
                <a:gd name="T2" fmla="*/ 0 w 55"/>
                <a:gd name="T3" fmla="*/ 92869 h 54"/>
                <a:gd name="T4" fmla="*/ 92739 w 55"/>
                <a:gd name="T5" fmla="*/ 0 h 54"/>
                <a:gd name="T6" fmla="*/ 188913 w 55"/>
                <a:gd name="T7" fmla="*/ 92869 h 54"/>
                <a:gd name="T8" fmla="*/ 92739 w 55"/>
                <a:gd name="T9" fmla="*/ 185737 h 54"/>
                <a:gd name="T10" fmla="*/ 13739 w 55"/>
                <a:gd name="T11" fmla="*/ 92869 h 54"/>
                <a:gd name="T12" fmla="*/ 92739 w 55"/>
                <a:gd name="T13" fmla="*/ 171979 h 54"/>
                <a:gd name="T14" fmla="*/ 171739 w 55"/>
                <a:gd name="T15" fmla="*/ 92869 h 54"/>
                <a:gd name="T16" fmla="*/ 92739 w 55"/>
                <a:gd name="T17" fmla="*/ 13758 h 54"/>
                <a:gd name="T18" fmla="*/ 13739 w 55"/>
                <a:gd name="T19" fmla="*/ 92869 h 54"/>
                <a:gd name="T20" fmla="*/ 140826 w 55"/>
                <a:gd name="T21" fmla="*/ 127264 h 54"/>
                <a:gd name="T22" fmla="*/ 96174 w 55"/>
                <a:gd name="T23" fmla="*/ 151341 h 54"/>
                <a:gd name="T24" fmla="*/ 37783 w 55"/>
                <a:gd name="T25" fmla="*/ 92869 h 54"/>
                <a:gd name="T26" fmla="*/ 96174 w 55"/>
                <a:gd name="T27" fmla="*/ 34396 h 54"/>
                <a:gd name="T28" fmla="*/ 137391 w 55"/>
                <a:gd name="T29" fmla="*/ 58473 h 54"/>
                <a:gd name="T30" fmla="*/ 137391 w 55"/>
                <a:gd name="T31" fmla="*/ 72231 h 54"/>
                <a:gd name="T32" fmla="*/ 137391 w 55"/>
                <a:gd name="T33" fmla="*/ 72231 h 54"/>
                <a:gd name="T34" fmla="*/ 123652 w 55"/>
                <a:gd name="T35" fmla="*/ 72231 h 54"/>
                <a:gd name="T36" fmla="*/ 120217 w 55"/>
                <a:gd name="T37" fmla="*/ 72231 h 54"/>
                <a:gd name="T38" fmla="*/ 120217 w 55"/>
                <a:gd name="T39" fmla="*/ 61912 h 54"/>
                <a:gd name="T40" fmla="*/ 96174 w 55"/>
                <a:gd name="T41" fmla="*/ 51594 h 54"/>
                <a:gd name="T42" fmla="*/ 54957 w 55"/>
                <a:gd name="T43" fmla="*/ 92869 h 54"/>
                <a:gd name="T44" fmla="*/ 96174 w 55"/>
                <a:gd name="T45" fmla="*/ 134143 h 54"/>
                <a:gd name="T46" fmla="*/ 120217 w 55"/>
                <a:gd name="T47" fmla="*/ 123825 h 54"/>
                <a:gd name="T48" fmla="*/ 120217 w 55"/>
                <a:gd name="T49" fmla="*/ 113506 h 54"/>
                <a:gd name="T50" fmla="*/ 123652 w 55"/>
                <a:gd name="T51" fmla="*/ 113506 h 54"/>
                <a:gd name="T52" fmla="*/ 137391 w 55"/>
                <a:gd name="T53" fmla="*/ 113506 h 54"/>
                <a:gd name="T54" fmla="*/ 140826 w 55"/>
                <a:gd name="T55" fmla="*/ 113506 h 54"/>
                <a:gd name="T56" fmla="*/ 140826 w 55"/>
                <a:gd name="T57" fmla="*/ 127264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5" h="54">
                  <a:moveTo>
                    <a:pt x="27" y="54"/>
                  </a:moveTo>
                  <a:cubicBezTo>
                    <a:pt x="12" y="54"/>
                    <a:pt x="0" y="42"/>
                    <a:pt x="0" y="27"/>
                  </a:cubicBezTo>
                  <a:cubicBezTo>
                    <a:pt x="0" y="12"/>
                    <a:pt x="12" y="0"/>
                    <a:pt x="27" y="0"/>
                  </a:cubicBezTo>
                  <a:cubicBezTo>
                    <a:pt x="42" y="0"/>
                    <a:pt x="55" y="12"/>
                    <a:pt x="55" y="27"/>
                  </a:cubicBezTo>
                  <a:cubicBezTo>
                    <a:pt x="55" y="42"/>
                    <a:pt x="42" y="54"/>
                    <a:pt x="27" y="54"/>
                  </a:cubicBezTo>
                  <a:close/>
                  <a:moveTo>
                    <a:pt x="4" y="27"/>
                  </a:moveTo>
                  <a:cubicBezTo>
                    <a:pt x="4" y="40"/>
                    <a:pt x="15" y="50"/>
                    <a:pt x="27" y="50"/>
                  </a:cubicBezTo>
                  <a:cubicBezTo>
                    <a:pt x="40" y="50"/>
                    <a:pt x="50" y="40"/>
                    <a:pt x="50" y="27"/>
                  </a:cubicBezTo>
                  <a:cubicBezTo>
                    <a:pt x="50" y="14"/>
                    <a:pt x="40" y="4"/>
                    <a:pt x="27" y="4"/>
                  </a:cubicBezTo>
                  <a:cubicBezTo>
                    <a:pt x="15" y="4"/>
                    <a:pt x="4" y="14"/>
                    <a:pt x="4" y="27"/>
                  </a:cubicBezTo>
                  <a:close/>
                  <a:moveTo>
                    <a:pt x="41" y="37"/>
                  </a:moveTo>
                  <a:cubicBezTo>
                    <a:pt x="41" y="42"/>
                    <a:pt x="33" y="44"/>
                    <a:pt x="28" y="44"/>
                  </a:cubicBezTo>
                  <a:cubicBezTo>
                    <a:pt x="18" y="44"/>
                    <a:pt x="11" y="37"/>
                    <a:pt x="11" y="27"/>
                  </a:cubicBezTo>
                  <a:cubicBezTo>
                    <a:pt x="11" y="17"/>
                    <a:pt x="18" y="10"/>
                    <a:pt x="28" y="10"/>
                  </a:cubicBezTo>
                  <a:cubicBezTo>
                    <a:pt x="31" y="10"/>
                    <a:pt x="40" y="11"/>
                    <a:pt x="40" y="17"/>
                  </a:cubicBezTo>
                  <a:cubicBezTo>
                    <a:pt x="40" y="21"/>
                    <a:pt x="40" y="21"/>
                    <a:pt x="40" y="21"/>
                  </a:cubicBezTo>
                  <a:cubicBezTo>
                    <a:pt x="40" y="21"/>
                    <a:pt x="40" y="21"/>
                    <a:pt x="40" y="21"/>
                  </a:cubicBezTo>
                  <a:cubicBezTo>
                    <a:pt x="36" y="21"/>
                    <a:pt x="36" y="21"/>
                    <a:pt x="36" y="21"/>
                  </a:cubicBezTo>
                  <a:cubicBezTo>
                    <a:pt x="35" y="21"/>
                    <a:pt x="35" y="21"/>
                    <a:pt x="35" y="21"/>
                  </a:cubicBezTo>
                  <a:cubicBezTo>
                    <a:pt x="35" y="18"/>
                    <a:pt x="35" y="18"/>
                    <a:pt x="35" y="18"/>
                  </a:cubicBezTo>
                  <a:cubicBezTo>
                    <a:pt x="35" y="16"/>
                    <a:pt x="31" y="15"/>
                    <a:pt x="28" y="15"/>
                  </a:cubicBezTo>
                  <a:cubicBezTo>
                    <a:pt x="21" y="15"/>
                    <a:pt x="16" y="20"/>
                    <a:pt x="16" y="27"/>
                  </a:cubicBezTo>
                  <a:cubicBezTo>
                    <a:pt x="16" y="34"/>
                    <a:pt x="21" y="39"/>
                    <a:pt x="28" y="39"/>
                  </a:cubicBezTo>
                  <a:cubicBezTo>
                    <a:pt x="31" y="39"/>
                    <a:pt x="35" y="38"/>
                    <a:pt x="35" y="36"/>
                  </a:cubicBezTo>
                  <a:cubicBezTo>
                    <a:pt x="35" y="33"/>
                    <a:pt x="35" y="33"/>
                    <a:pt x="35" y="33"/>
                  </a:cubicBezTo>
                  <a:cubicBezTo>
                    <a:pt x="35" y="33"/>
                    <a:pt x="36" y="33"/>
                    <a:pt x="36" y="33"/>
                  </a:cubicBezTo>
                  <a:cubicBezTo>
                    <a:pt x="40" y="33"/>
                    <a:pt x="40" y="33"/>
                    <a:pt x="40" y="33"/>
                  </a:cubicBezTo>
                  <a:cubicBezTo>
                    <a:pt x="41" y="33"/>
                    <a:pt x="41" y="33"/>
                    <a:pt x="41" y="33"/>
                  </a:cubicBezTo>
                  <a:lnTo>
                    <a:pt x="41" y="37"/>
                  </a:lnTo>
                  <a:close/>
                </a:path>
              </a:pathLst>
            </a:custGeom>
            <a:solidFill>
              <a:schemeClr val="bg1">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lgn="l"/>
              <a:endParaRPr lang="en-US" sz="1000" dirty="0">
                <a:solidFill>
                  <a:schemeClr val="bg1">
                    <a:lumMod val="75000"/>
                  </a:schemeClr>
                </a:solidFill>
                <a:latin typeface="Montserrat Light" panose="00000400000000000000" pitchFamily="50" charset="0"/>
                <a:ea typeface="Roboto Condensed" panose="02000000000000000000" pitchFamily="2" charset="0"/>
              </a:endParaRPr>
            </a:p>
          </p:txBody>
        </p:sp>
        <p:sp>
          <p:nvSpPr>
            <p:cNvPr id="25" name="TextBox 24">
              <a:extLst>
                <a:ext uri="{FF2B5EF4-FFF2-40B4-BE49-F238E27FC236}">
                  <a16:creationId xmlns:a16="http://schemas.microsoft.com/office/drawing/2014/main" id="{D0E2C004-0B48-4693-A945-104E00B850BD}"/>
                </a:ext>
              </a:extLst>
            </p:cNvPr>
            <p:cNvSpPr txBox="1"/>
            <p:nvPr/>
          </p:nvSpPr>
          <p:spPr>
            <a:xfrm>
              <a:off x="1301976" y="9934119"/>
              <a:ext cx="2947474" cy="406266"/>
            </a:xfrm>
            <a:prstGeom prst="rect">
              <a:avLst/>
            </a:prstGeom>
            <a:noFill/>
          </p:spPr>
          <p:txBody>
            <a:bodyPr wrap="none" rtlCol="0">
              <a:spAutoFit/>
            </a:bodyPr>
            <a:lstStyle/>
            <a:p>
              <a:pPr algn="l"/>
              <a:r>
                <a:rPr lang="en-US" sz="1000" spc="300" dirty="0">
                  <a:solidFill>
                    <a:schemeClr val="bg1">
                      <a:lumMod val="75000"/>
                    </a:schemeClr>
                  </a:solidFill>
                  <a:latin typeface="Montserrat Light" panose="00000400000000000000" pitchFamily="50" charset="0"/>
                  <a:ea typeface="Roboto Condensed" panose="02000000000000000000" pitchFamily="2" charset="0"/>
                  <a:cs typeface="Segoe UI" panose="020B0502040204020203" pitchFamily="34" charset="0"/>
                </a:rPr>
                <a:t>2017.ALL RIGHTS</a:t>
              </a:r>
              <a:endParaRPr lang="id-ID" sz="1000" spc="300" dirty="0">
                <a:solidFill>
                  <a:schemeClr val="bg1">
                    <a:lumMod val="75000"/>
                  </a:schemeClr>
                </a:solidFill>
                <a:latin typeface="Montserrat Light" panose="00000400000000000000" pitchFamily="50" charset="0"/>
                <a:ea typeface="Roboto Condensed" panose="02000000000000000000" pitchFamily="2" charset="0"/>
                <a:cs typeface="Segoe UI" panose="020B0502040204020203" pitchFamily="34" charset="0"/>
              </a:endParaRPr>
            </a:p>
          </p:txBody>
        </p:sp>
      </p:grpSp>
      <p:sp>
        <p:nvSpPr>
          <p:cNvPr id="26" name="Rectangle: Rounded Corners 25">
            <a:extLst>
              <a:ext uri="{FF2B5EF4-FFF2-40B4-BE49-F238E27FC236}">
                <a16:creationId xmlns:a16="http://schemas.microsoft.com/office/drawing/2014/main" id="{61459CA1-4756-4125-B8B1-D8B9D8534A46}"/>
              </a:ext>
            </a:extLst>
          </p:cNvPr>
          <p:cNvSpPr/>
          <p:nvPr userDrawn="1"/>
        </p:nvSpPr>
        <p:spPr>
          <a:xfrm>
            <a:off x="339752" y="6134205"/>
            <a:ext cx="1015152" cy="260995"/>
          </a:xfrm>
          <a:prstGeom prst="roundRect">
            <a:avLst>
              <a:gd name="adj" fmla="val 50000"/>
            </a:avLst>
          </a:prstGeom>
          <a:gradFill>
            <a:gsLst>
              <a:gs pos="100000">
                <a:schemeClr val="accent1">
                  <a:lumMod val="75000"/>
                </a:schemeClr>
              </a:gs>
              <a:gs pos="0">
                <a:schemeClr val="accent1"/>
              </a:gs>
            </a:gsLst>
            <a:lin ang="2700000" scaled="1"/>
          </a:gradFill>
          <a:ln>
            <a:noFill/>
          </a:ln>
          <a:effectLst>
            <a:outerShdw blurRad="228600" dist="38100" dir="5400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a:extLst>
              <a:ext uri="{FF2B5EF4-FFF2-40B4-BE49-F238E27FC236}">
                <a16:creationId xmlns:a16="http://schemas.microsoft.com/office/drawing/2014/main" id="{EEB8C26C-B028-4365-A4F8-991459B9EC36}"/>
              </a:ext>
            </a:extLst>
          </p:cNvPr>
          <p:cNvSpPr txBox="1"/>
          <p:nvPr userDrawn="1"/>
        </p:nvSpPr>
        <p:spPr>
          <a:xfrm>
            <a:off x="414455" y="6118582"/>
            <a:ext cx="1015152" cy="276999"/>
          </a:xfrm>
          <a:prstGeom prst="rect">
            <a:avLst/>
          </a:prstGeom>
          <a:noFill/>
        </p:spPr>
        <p:txBody>
          <a:bodyPr wrap="square" rtlCol="0">
            <a:spAutoFit/>
          </a:bodyPr>
          <a:lstStyle/>
          <a:p>
            <a:pPr algn="l"/>
            <a:r>
              <a:rPr lang="id-ID" sz="1200" b="0" i="0" strike="noStrike" spc="0" dirty="0">
                <a:solidFill>
                  <a:schemeClr val="bg1"/>
                </a:solidFill>
                <a:latin typeface="Montserrat" panose="00000500000000000000" pitchFamily="50" charset="0"/>
                <a:ea typeface="Open Sans Semibold" panose="020B0706030804020204" pitchFamily="34" charset="0"/>
                <a:cs typeface="Segoe UI" panose="020B0502040204020203" pitchFamily="34" charset="0"/>
              </a:rPr>
              <a:t>Page </a:t>
            </a:r>
            <a:fld id="{260E2A6B-A809-4840-BF14-8648BC0BDF87}" type="slidenum">
              <a:rPr lang="id-ID" sz="1200" b="0" i="0" strike="noStrike" spc="0" smtClean="0">
                <a:solidFill>
                  <a:schemeClr val="bg1"/>
                </a:solidFill>
                <a:latin typeface="Montserrat" panose="00000500000000000000" pitchFamily="50" charset="0"/>
                <a:ea typeface="Open Sans Semibold" panose="020B0706030804020204" pitchFamily="34" charset="0"/>
                <a:cs typeface="Segoe UI" panose="020B0502040204020203" pitchFamily="34" charset="0"/>
              </a:rPr>
              <a:pPr algn="l"/>
              <a:t>‹#›</a:t>
            </a:fld>
            <a:endParaRPr lang="id-ID" sz="3600" b="0" i="0" strike="noStrike" spc="0" dirty="0">
              <a:solidFill>
                <a:schemeClr val="bg1"/>
              </a:solidFill>
              <a:latin typeface="Montserrat" panose="00000500000000000000" pitchFamily="50" charset="0"/>
              <a:ea typeface="Open Sans Semibold" panose="020B0706030804020204" pitchFamily="34" charset="0"/>
              <a:cs typeface="Segoe UI" panose="020B0502040204020203" pitchFamily="34" charset="0"/>
            </a:endParaRPr>
          </a:p>
        </p:txBody>
      </p:sp>
    </p:spTree>
    <p:extLst>
      <p:ext uri="{BB962C8B-B14F-4D97-AF65-F5344CB8AC3E}">
        <p14:creationId xmlns:p14="http://schemas.microsoft.com/office/powerpoint/2010/main" val="148951465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0" r:id="rId19"/>
    <p:sldLayoutId id="2147483801" r:id="rId20"/>
    <p:sldLayoutId id="2147483802" r:id="rId21"/>
    <p:sldLayoutId id="2147483803" r:id="rId22"/>
    <p:sldLayoutId id="2147483804" r:id="rId23"/>
    <p:sldLayoutId id="2147483805" r:id="rId24"/>
    <p:sldLayoutId id="2147483806" r:id="rId25"/>
    <p:sldLayoutId id="2147483807" r:id="rId26"/>
    <p:sldLayoutId id="2147483808" r:id="rId27"/>
    <p:sldLayoutId id="2147483809" r:id="rId28"/>
    <p:sldLayoutId id="2147483810" r:id="rId29"/>
    <p:sldLayoutId id="2147483811" r:id="rId30"/>
    <p:sldLayoutId id="2147483812" r:id="rId31"/>
    <p:sldLayoutId id="2147483813" r:id="rId3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png"/><Relationship Id="rId7" Type="http://schemas.openxmlformats.org/officeDocument/2006/relationships/image" Target="../media/image22.jpeg"/><Relationship Id="rId2" Type="http://schemas.openxmlformats.org/officeDocument/2006/relationships/image" Target="../media/image17.png"/><Relationship Id="rId1" Type="http://schemas.openxmlformats.org/officeDocument/2006/relationships/slideLayout" Target="../slideLayouts/slideLayout9.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png"/><Relationship Id="rId9" Type="http://schemas.openxmlformats.org/officeDocument/2006/relationships/image" Target="../media/image24.jpeg"/></Relationships>
</file>

<file path=ppt/slides/_rels/slide16.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6.jpeg"/><Relationship Id="rId7" Type="http://schemas.openxmlformats.org/officeDocument/2006/relationships/image" Target="../media/image30.jpeg"/><Relationship Id="rId2" Type="http://schemas.openxmlformats.org/officeDocument/2006/relationships/image" Target="../media/image25.png"/><Relationship Id="rId1" Type="http://schemas.openxmlformats.org/officeDocument/2006/relationships/slideLayout" Target="../slideLayouts/slideLayout9.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 Id="rId9" Type="http://schemas.openxmlformats.org/officeDocument/2006/relationships/image" Target="../media/image32.jpeg"/></Relationships>
</file>

<file path=ppt/slides/_rels/slide1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9.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jpeg"/></Relationships>
</file>

<file path=ppt/slides/_rels/slide1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9.xml"/><Relationship Id="rId6" Type="http://schemas.openxmlformats.org/officeDocument/2006/relationships/image" Target="../media/image42.png"/><Relationship Id="rId5" Type="http://schemas.openxmlformats.org/officeDocument/2006/relationships/image" Target="../media/image41.jpeg"/><Relationship Id="rId4" Type="http://schemas.openxmlformats.org/officeDocument/2006/relationships/image" Target="../media/image40.jpeg"/></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6"/>
          <p:cNvPicPr>
            <a:picLocks noGrp="1" noChangeAspect="1"/>
          </p:cNvPicPr>
          <p:nvPr>
            <p:ph type="pic" sz="quarter" idx="4294967295"/>
          </p:nvPr>
        </p:nvPicPr>
        <p:blipFill>
          <a:blip r:embed="rId2">
            <a:extLst>
              <a:ext uri="{28A0092B-C50C-407E-A947-70E740481C1C}">
                <a14:useLocalDpi xmlns:a14="http://schemas.microsoft.com/office/drawing/2010/main" val="0"/>
              </a:ext>
            </a:extLst>
          </a:blip>
          <a:srcRect t="7813" b="7813"/>
          <a:stretch>
            <a:fillRect/>
          </a:stretch>
        </p:blipFill>
        <p:spPr>
          <a:xfrm>
            <a:off x="0" y="0"/>
            <a:ext cx="12192000" cy="685800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p:spPr>
      </p:pic>
      <p:sp>
        <p:nvSpPr>
          <p:cNvPr id="60" name="Rectangle 59">
            <a:extLst>
              <a:ext uri="{FF2B5EF4-FFF2-40B4-BE49-F238E27FC236}">
                <a16:creationId xmlns:a16="http://schemas.microsoft.com/office/drawing/2014/main" id="{99C9D96E-CF80-4CA5-9C97-36D342652A40}"/>
              </a:ext>
            </a:extLst>
          </p:cNvPr>
          <p:cNvSpPr/>
          <p:nvPr/>
        </p:nvSpPr>
        <p:spPr>
          <a:xfrm>
            <a:off x="0" y="0"/>
            <a:ext cx="12192000" cy="6858000"/>
          </a:xfrm>
          <a:prstGeom prst="rect">
            <a:avLst/>
          </a:prstGeom>
          <a:solidFill>
            <a:srgbClr val="000000">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6" name="Group 25">
            <a:extLst>
              <a:ext uri="{FF2B5EF4-FFF2-40B4-BE49-F238E27FC236}">
                <a16:creationId xmlns:a16="http://schemas.microsoft.com/office/drawing/2014/main" id="{398E1C68-36A1-4A7F-9A9A-96633D8CA59A}"/>
              </a:ext>
            </a:extLst>
          </p:cNvPr>
          <p:cNvGrpSpPr/>
          <p:nvPr/>
        </p:nvGrpSpPr>
        <p:grpSpPr>
          <a:xfrm>
            <a:off x="5972260" y="1363230"/>
            <a:ext cx="638385" cy="117687"/>
            <a:chOff x="5554980" y="5052060"/>
            <a:chExt cx="638385" cy="117687"/>
          </a:xfrm>
        </p:grpSpPr>
        <p:sp>
          <p:nvSpPr>
            <p:cNvPr id="22" name="Oval 21">
              <a:extLst>
                <a:ext uri="{FF2B5EF4-FFF2-40B4-BE49-F238E27FC236}">
                  <a16:creationId xmlns:a16="http://schemas.microsoft.com/office/drawing/2014/main" id="{A25AAADA-C624-44BB-BBF9-B09A87716715}"/>
                </a:ext>
              </a:extLst>
            </p:cNvPr>
            <p:cNvSpPr/>
            <p:nvPr/>
          </p:nvSpPr>
          <p:spPr>
            <a:xfrm>
              <a:off x="5554980" y="5052060"/>
              <a:ext cx="117687" cy="1176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D3967E0-952D-4D97-8DE2-D9AE12D278F2}"/>
                </a:ext>
              </a:extLst>
            </p:cNvPr>
            <p:cNvSpPr/>
            <p:nvPr/>
          </p:nvSpPr>
          <p:spPr>
            <a:xfrm>
              <a:off x="5728546" y="5052060"/>
              <a:ext cx="117687" cy="1176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CF4D327-5B7E-4950-A713-EEF2AB1E3D0B}"/>
                </a:ext>
              </a:extLst>
            </p:cNvPr>
            <p:cNvSpPr/>
            <p:nvPr/>
          </p:nvSpPr>
          <p:spPr>
            <a:xfrm>
              <a:off x="5902112" y="5052060"/>
              <a:ext cx="117687" cy="1176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2BA4192-3207-420E-807D-8FC1DD1CA2A3}"/>
                </a:ext>
              </a:extLst>
            </p:cNvPr>
            <p:cNvSpPr/>
            <p:nvPr/>
          </p:nvSpPr>
          <p:spPr>
            <a:xfrm>
              <a:off x="6075678" y="5052060"/>
              <a:ext cx="117687" cy="1176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Footer Text"/>
          <p:cNvSpPr txBox="1"/>
          <p:nvPr/>
        </p:nvSpPr>
        <p:spPr>
          <a:xfrm>
            <a:off x="1165429" y="2236289"/>
            <a:ext cx="10082724" cy="1661993"/>
          </a:xfrm>
          <a:prstGeom prst="rect">
            <a:avLst/>
          </a:prstGeom>
          <a:noFill/>
        </p:spPr>
        <p:txBody>
          <a:bodyPr wrap="square" lIns="0" tIns="0" rIns="0" bIns="0" rtlCol="0">
            <a:spAutoFit/>
          </a:bodyPr>
          <a:lstStyle/>
          <a:p>
            <a:pPr algn="ctr"/>
            <a:r>
              <a:rPr lang="en-US" sz="5400" smtClean="0">
                <a:solidFill>
                  <a:schemeClr val="bg1"/>
                </a:solidFill>
                <a:latin typeface="+mj-lt"/>
              </a:rPr>
              <a:t>Xây dựng ứng dụng sàn thương mại điện tử trên thiết bị Android</a:t>
            </a:r>
            <a:endParaRPr lang="en-US" sz="5400" dirty="0">
              <a:solidFill>
                <a:schemeClr val="bg1"/>
              </a:solidFill>
              <a:latin typeface="+mj-lt"/>
            </a:endParaRPr>
          </a:p>
        </p:txBody>
      </p:sp>
      <p:sp>
        <p:nvSpPr>
          <p:cNvPr id="56" name="Rectangle 55"/>
          <p:cNvSpPr/>
          <p:nvPr/>
        </p:nvSpPr>
        <p:spPr>
          <a:xfrm>
            <a:off x="4909929" y="675632"/>
            <a:ext cx="2936611" cy="607218"/>
          </a:xfrm>
          <a:prstGeom prst="rect">
            <a:avLst/>
          </a:prstGeom>
        </p:spPr>
        <p:txBody>
          <a:bodyPr wrap="square" anchor="ctr">
            <a:spAutoFit/>
          </a:bodyPr>
          <a:lstStyle/>
          <a:p>
            <a:pPr algn="ctr">
              <a:lnSpc>
                <a:spcPct val="130000"/>
              </a:lnSpc>
            </a:pPr>
            <a:r>
              <a:rPr lang="en-US" sz="2800" smtClean="0">
                <a:solidFill>
                  <a:schemeClr val="bg1"/>
                </a:solidFill>
                <a:latin typeface="+mj-lt"/>
                <a:ea typeface="Roboto Light" panose="02000000000000000000" pitchFamily="2" charset="0"/>
              </a:rPr>
              <a:t>Đồ án tốt nghiệp</a:t>
            </a:r>
            <a:endParaRPr lang="en-US" sz="1600" dirty="0">
              <a:solidFill>
                <a:schemeClr val="bg1"/>
              </a:solidFill>
              <a:latin typeface="+mj-lt"/>
              <a:ea typeface="Roboto Light" panose="02000000000000000000" pitchFamily="2" charset="0"/>
            </a:endParaRPr>
          </a:p>
        </p:txBody>
      </p:sp>
      <p:sp>
        <p:nvSpPr>
          <p:cNvPr id="57" name="Rectangle 56"/>
          <p:cNvSpPr/>
          <p:nvPr/>
        </p:nvSpPr>
        <p:spPr>
          <a:xfrm>
            <a:off x="4660106" y="4245062"/>
            <a:ext cx="3339502" cy="533672"/>
          </a:xfrm>
          <a:prstGeom prst="rect">
            <a:avLst/>
          </a:prstGeom>
        </p:spPr>
        <p:txBody>
          <a:bodyPr wrap="square" anchor="ctr">
            <a:spAutoFit/>
          </a:bodyPr>
          <a:lstStyle/>
          <a:p>
            <a:pPr algn="ctr">
              <a:lnSpc>
                <a:spcPct val="130000"/>
              </a:lnSpc>
            </a:pPr>
            <a:r>
              <a:rPr lang="en-US" sz="2400" b="1" smtClean="0">
                <a:solidFill>
                  <a:schemeClr val="bg1"/>
                </a:solidFill>
                <a:latin typeface="+mj-lt"/>
                <a:ea typeface="Roboto Light" panose="02000000000000000000" pitchFamily="2" charset="0"/>
              </a:rPr>
              <a:t>Sinh viên: Vũ Xuân Trường</a:t>
            </a:r>
            <a:endParaRPr lang="en-US" sz="1400" dirty="0">
              <a:solidFill>
                <a:schemeClr val="bg1"/>
              </a:solidFill>
              <a:latin typeface="+mj-lt"/>
              <a:ea typeface="Roboto Light" panose="02000000000000000000" pitchFamily="2" charset="0"/>
            </a:endParaRPr>
          </a:p>
        </p:txBody>
      </p:sp>
      <p:sp>
        <p:nvSpPr>
          <p:cNvPr id="58" name="Rectangle 57"/>
          <p:cNvSpPr/>
          <p:nvPr/>
        </p:nvSpPr>
        <p:spPr>
          <a:xfrm>
            <a:off x="4110192" y="4706727"/>
            <a:ext cx="4352361" cy="533672"/>
          </a:xfrm>
          <a:prstGeom prst="rect">
            <a:avLst/>
          </a:prstGeom>
        </p:spPr>
        <p:txBody>
          <a:bodyPr wrap="square" anchor="ctr">
            <a:spAutoFit/>
          </a:bodyPr>
          <a:lstStyle/>
          <a:p>
            <a:pPr algn="ctr">
              <a:lnSpc>
                <a:spcPct val="130000"/>
              </a:lnSpc>
            </a:pPr>
            <a:r>
              <a:rPr lang="en-US" sz="2400" b="1" smtClean="0">
                <a:solidFill>
                  <a:schemeClr val="bg1"/>
                </a:solidFill>
                <a:latin typeface="+mj-lt"/>
                <a:ea typeface="Roboto Light" panose="02000000000000000000" pitchFamily="2" charset="0"/>
              </a:rPr>
              <a:t>GV hướng dẫn: ThS. Lê Đức Trung</a:t>
            </a:r>
            <a:endParaRPr lang="en-US" sz="1400" dirty="0">
              <a:solidFill>
                <a:schemeClr val="bg1"/>
              </a:solidFill>
              <a:latin typeface="+mj-lt"/>
              <a:ea typeface="Roboto Light" panose="02000000000000000000" pitchFamily="2" charset="0"/>
            </a:endParaRPr>
          </a:p>
        </p:txBody>
      </p:sp>
    </p:spTree>
    <p:extLst>
      <p:ext uri="{BB962C8B-B14F-4D97-AF65-F5344CB8AC3E}">
        <p14:creationId xmlns:p14="http://schemas.microsoft.com/office/powerpoint/2010/main" val="2602802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173" y="1609775"/>
            <a:ext cx="11429947" cy="4801177"/>
          </a:xfrm>
          <a:prstGeom prst="rect">
            <a:avLst/>
          </a:prstGeom>
        </p:spPr>
      </p:pic>
      <p:sp>
        <p:nvSpPr>
          <p:cNvPr id="11" name="Inhaltsplatzhalter 4"/>
          <p:cNvSpPr txBox="1">
            <a:spLocks/>
          </p:cNvSpPr>
          <p:nvPr/>
        </p:nvSpPr>
        <p:spPr>
          <a:xfrm>
            <a:off x="750851" y="153109"/>
            <a:ext cx="2582099" cy="406265"/>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400" smtClean="0">
                <a:solidFill>
                  <a:schemeClr val="tx1"/>
                </a:solidFill>
                <a:latin typeface="+mj-lt"/>
              </a:rPr>
              <a:t>Thiết kế &amp; xây dựng</a:t>
            </a:r>
            <a:endParaRPr lang="en-US" sz="1000" dirty="0" smtClean="0">
              <a:solidFill>
                <a:schemeClr val="tx1"/>
              </a:solidFill>
              <a:latin typeface="+mn-lt"/>
            </a:endParaRPr>
          </a:p>
        </p:txBody>
      </p:sp>
      <p:grpSp>
        <p:nvGrpSpPr>
          <p:cNvPr id="12" name="Group 11"/>
          <p:cNvGrpSpPr/>
          <p:nvPr/>
        </p:nvGrpSpPr>
        <p:grpSpPr>
          <a:xfrm>
            <a:off x="238057" y="206996"/>
            <a:ext cx="394704" cy="341639"/>
            <a:chOff x="7680325" y="3084513"/>
            <a:chExt cx="1239838" cy="1073150"/>
          </a:xfrm>
          <a:solidFill>
            <a:schemeClr val="accent1"/>
          </a:solidFill>
        </p:grpSpPr>
        <p:sp>
          <p:nvSpPr>
            <p:cNvPr id="13" name="Freeform 12"/>
            <p:cNvSpPr>
              <a:spLocks noEditPoints="1"/>
            </p:cNvSpPr>
            <p:nvPr/>
          </p:nvSpPr>
          <p:spPr bwMode="auto">
            <a:xfrm>
              <a:off x="7680325" y="3084513"/>
              <a:ext cx="1239838" cy="1073150"/>
            </a:xfrm>
            <a:custGeom>
              <a:avLst/>
              <a:gdLst>
                <a:gd name="T0" fmla="*/ 283 w 3903"/>
                <a:gd name="T1" fmla="*/ 2312 h 3377"/>
                <a:gd name="T2" fmla="*/ 3620 w 3903"/>
                <a:gd name="T3" fmla="*/ 284 h 3377"/>
                <a:gd name="T4" fmla="*/ 190 w 3903"/>
                <a:gd name="T5" fmla="*/ 0 h 3377"/>
                <a:gd name="T6" fmla="*/ 3748 w 3903"/>
                <a:gd name="T7" fmla="*/ 2 h 3377"/>
                <a:gd name="T8" fmla="*/ 3809 w 3903"/>
                <a:gd name="T9" fmla="*/ 26 h 3377"/>
                <a:gd name="T10" fmla="*/ 3858 w 3903"/>
                <a:gd name="T11" fmla="*/ 66 h 3377"/>
                <a:gd name="T12" fmla="*/ 3891 w 3903"/>
                <a:gd name="T13" fmla="*/ 123 h 3377"/>
                <a:gd name="T14" fmla="*/ 3903 w 3903"/>
                <a:gd name="T15" fmla="*/ 189 h 3377"/>
                <a:gd name="T16" fmla="*/ 3899 w 3903"/>
                <a:gd name="T17" fmla="*/ 2441 h 3377"/>
                <a:gd name="T18" fmla="*/ 3877 w 3903"/>
                <a:gd name="T19" fmla="*/ 2502 h 3377"/>
                <a:gd name="T20" fmla="*/ 3835 w 3903"/>
                <a:gd name="T21" fmla="*/ 2552 h 3377"/>
                <a:gd name="T22" fmla="*/ 3780 w 3903"/>
                <a:gd name="T23" fmla="*/ 2584 h 3377"/>
                <a:gd name="T24" fmla="*/ 3713 w 3903"/>
                <a:gd name="T25" fmla="*/ 2596 h 3377"/>
                <a:gd name="T26" fmla="*/ 2396 w 3903"/>
                <a:gd name="T27" fmla="*/ 3027 h 3377"/>
                <a:gd name="T28" fmla="*/ 2944 w 3903"/>
                <a:gd name="T29" fmla="*/ 3030 h 3377"/>
                <a:gd name="T30" fmla="*/ 3006 w 3903"/>
                <a:gd name="T31" fmla="*/ 3056 h 3377"/>
                <a:gd name="T32" fmla="*/ 3053 w 3903"/>
                <a:gd name="T33" fmla="*/ 3104 h 3377"/>
                <a:gd name="T34" fmla="*/ 3079 w 3903"/>
                <a:gd name="T35" fmla="*/ 3166 h 3377"/>
                <a:gd name="T36" fmla="*/ 3079 w 3903"/>
                <a:gd name="T37" fmla="*/ 3237 h 3377"/>
                <a:gd name="T38" fmla="*/ 3053 w 3903"/>
                <a:gd name="T39" fmla="*/ 3300 h 3377"/>
                <a:gd name="T40" fmla="*/ 3006 w 3903"/>
                <a:gd name="T41" fmla="*/ 3346 h 3377"/>
                <a:gd name="T42" fmla="*/ 2944 w 3903"/>
                <a:gd name="T43" fmla="*/ 3374 h 3377"/>
                <a:gd name="T44" fmla="*/ 994 w 3903"/>
                <a:gd name="T45" fmla="*/ 3377 h 3377"/>
                <a:gd name="T46" fmla="*/ 927 w 3903"/>
                <a:gd name="T47" fmla="*/ 3363 h 3377"/>
                <a:gd name="T48" fmla="*/ 871 w 3903"/>
                <a:gd name="T49" fmla="*/ 3325 h 3377"/>
                <a:gd name="T50" fmla="*/ 833 w 3903"/>
                <a:gd name="T51" fmla="*/ 3270 h 3377"/>
                <a:gd name="T52" fmla="*/ 820 w 3903"/>
                <a:gd name="T53" fmla="*/ 3201 h 3377"/>
                <a:gd name="T54" fmla="*/ 833 w 3903"/>
                <a:gd name="T55" fmla="*/ 3133 h 3377"/>
                <a:gd name="T56" fmla="*/ 871 w 3903"/>
                <a:gd name="T57" fmla="*/ 3078 h 3377"/>
                <a:gd name="T58" fmla="*/ 927 w 3903"/>
                <a:gd name="T59" fmla="*/ 3040 h 3377"/>
                <a:gd name="T60" fmla="*/ 994 w 3903"/>
                <a:gd name="T61" fmla="*/ 3027 h 3377"/>
                <a:gd name="T62" fmla="*/ 1507 w 3903"/>
                <a:gd name="T63" fmla="*/ 2596 h 3377"/>
                <a:gd name="T64" fmla="*/ 155 w 3903"/>
                <a:gd name="T65" fmla="*/ 2594 h 3377"/>
                <a:gd name="T66" fmla="*/ 94 w 3903"/>
                <a:gd name="T67" fmla="*/ 2570 h 3377"/>
                <a:gd name="T68" fmla="*/ 45 w 3903"/>
                <a:gd name="T69" fmla="*/ 2529 h 3377"/>
                <a:gd name="T70" fmla="*/ 12 w 3903"/>
                <a:gd name="T71" fmla="*/ 2473 h 3377"/>
                <a:gd name="T72" fmla="*/ 0 w 3903"/>
                <a:gd name="T73" fmla="*/ 2407 h 3377"/>
                <a:gd name="T74" fmla="*/ 4 w 3903"/>
                <a:gd name="T75" fmla="*/ 155 h 3377"/>
                <a:gd name="T76" fmla="*/ 26 w 3903"/>
                <a:gd name="T77" fmla="*/ 94 h 3377"/>
                <a:gd name="T78" fmla="*/ 68 w 3903"/>
                <a:gd name="T79" fmla="*/ 44 h 3377"/>
                <a:gd name="T80" fmla="*/ 123 w 3903"/>
                <a:gd name="T81" fmla="*/ 12 h 3377"/>
                <a:gd name="T82" fmla="*/ 190 w 3903"/>
                <a:gd name="T83" fmla="*/ 0 h 3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03" h="3377">
                  <a:moveTo>
                    <a:pt x="283" y="284"/>
                  </a:moveTo>
                  <a:lnTo>
                    <a:pt x="283" y="2312"/>
                  </a:lnTo>
                  <a:lnTo>
                    <a:pt x="3620" y="2312"/>
                  </a:lnTo>
                  <a:lnTo>
                    <a:pt x="3620" y="284"/>
                  </a:lnTo>
                  <a:lnTo>
                    <a:pt x="283" y="284"/>
                  </a:lnTo>
                  <a:close/>
                  <a:moveTo>
                    <a:pt x="190" y="0"/>
                  </a:moveTo>
                  <a:lnTo>
                    <a:pt x="3713" y="0"/>
                  </a:lnTo>
                  <a:lnTo>
                    <a:pt x="3748" y="2"/>
                  </a:lnTo>
                  <a:lnTo>
                    <a:pt x="3780" y="12"/>
                  </a:lnTo>
                  <a:lnTo>
                    <a:pt x="3809" y="26"/>
                  </a:lnTo>
                  <a:lnTo>
                    <a:pt x="3835" y="44"/>
                  </a:lnTo>
                  <a:lnTo>
                    <a:pt x="3858" y="66"/>
                  </a:lnTo>
                  <a:lnTo>
                    <a:pt x="3877" y="94"/>
                  </a:lnTo>
                  <a:lnTo>
                    <a:pt x="3891" y="123"/>
                  </a:lnTo>
                  <a:lnTo>
                    <a:pt x="3899" y="155"/>
                  </a:lnTo>
                  <a:lnTo>
                    <a:pt x="3903" y="189"/>
                  </a:lnTo>
                  <a:lnTo>
                    <a:pt x="3903" y="2407"/>
                  </a:lnTo>
                  <a:lnTo>
                    <a:pt x="3899" y="2441"/>
                  </a:lnTo>
                  <a:lnTo>
                    <a:pt x="3891" y="2473"/>
                  </a:lnTo>
                  <a:lnTo>
                    <a:pt x="3877" y="2502"/>
                  </a:lnTo>
                  <a:lnTo>
                    <a:pt x="3858" y="2529"/>
                  </a:lnTo>
                  <a:lnTo>
                    <a:pt x="3835" y="2552"/>
                  </a:lnTo>
                  <a:lnTo>
                    <a:pt x="3809" y="2570"/>
                  </a:lnTo>
                  <a:lnTo>
                    <a:pt x="3780" y="2584"/>
                  </a:lnTo>
                  <a:lnTo>
                    <a:pt x="3748" y="2594"/>
                  </a:lnTo>
                  <a:lnTo>
                    <a:pt x="3713" y="2596"/>
                  </a:lnTo>
                  <a:lnTo>
                    <a:pt x="2396" y="2596"/>
                  </a:lnTo>
                  <a:lnTo>
                    <a:pt x="2396" y="3027"/>
                  </a:lnTo>
                  <a:lnTo>
                    <a:pt x="2909" y="3027"/>
                  </a:lnTo>
                  <a:lnTo>
                    <a:pt x="2944" y="3030"/>
                  </a:lnTo>
                  <a:lnTo>
                    <a:pt x="2976" y="3040"/>
                  </a:lnTo>
                  <a:lnTo>
                    <a:pt x="3006" y="3056"/>
                  </a:lnTo>
                  <a:lnTo>
                    <a:pt x="3032" y="3078"/>
                  </a:lnTo>
                  <a:lnTo>
                    <a:pt x="3053" y="3104"/>
                  </a:lnTo>
                  <a:lnTo>
                    <a:pt x="3070" y="3133"/>
                  </a:lnTo>
                  <a:lnTo>
                    <a:pt x="3079" y="3166"/>
                  </a:lnTo>
                  <a:lnTo>
                    <a:pt x="3083" y="3201"/>
                  </a:lnTo>
                  <a:lnTo>
                    <a:pt x="3079" y="3237"/>
                  </a:lnTo>
                  <a:lnTo>
                    <a:pt x="3070" y="3270"/>
                  </a:lnTo>
                  <a:lnTo>
                    <a:pt x="3053" y="3300"/>
                  </a:lnTo>
                  <a:lnTo>
                    <a:pt x="3032" y="3325"/>
                  </a:lnTo>
                  <a:lnTo>
                    <a:pt x="3006" y="3346"/>
                  </a:lnTo>
                  <a:lnTo>
                    <a:pt x="2976" y="3363"/>
                  </a:lnTo>
                  <a:lnTo>
                    <a:pt x="2944" y="3374"/>
                  </a:lnTo>
                  <a:lnTo>
                    <a:pt x="2909" y="3377"/>
                  </a:lnTo>
                  <a:lnTo>
                    <a:pt x="994" y="3377"/>
                  </a:lnTo>
                  <a:lnTo>
                    <a:pt x="959" y="3374"/>
                  </a:lnTo>
                  <a:lnTo>
                    <a:pt x="927" y="3363"/>
                  </a:lnTo>
                  <a:lnTo>
                    <a:pt x="897" y="3346"/>
                  </a:lnTo>
                  <a:lnTo>
                    <a:pt x="871" y="3325"/>
                  </a:lnTo>
                  <a:lnTo>
                    <a:pt x="850" y="3300"/>
                  </a:lnTo>
                  <a:lnTo>
                    <a:pt x="833" y="3270"/>
                  </a:lnTo>
                  <a:lnTo>
                    <a:pt x="823" y="3237"/>
                  </a:lnTo>
                  <a:lnTo>
                    <a:pt x="820" y="3201"/>
                  </a:lnTo>
                  <a:lnTo>
                    <a:pt x="823" y="3166"/>
                  </a:lnTo>
                  <a:lnTo>
                    <a:pt x="833" y="3133"/>
                  </a:lnTo>
                  <a:lnTo>
                    <a:pt x="850" y="3104"/>
                  </a:lnTo>
                  <a:lnTo>
                    <a:pt x="871" y="3078"/>
                  </a:lnTo>
                  <a:lnTo>
                    <a:pt x="897" y="3056"/>
                  </a:lnTo>
                  <a:lnTo>
                    <a:pt x="927" y="3040"/>
                  </a:lnTo>
                  <a:lnTo>
                    <a:pt x="959" y="3030"/>
                  </a:lnTo>
                  <a:lnTo>
                    <a:pt x="994" y="3027"/>
                  </a:lnTo>
                  <a:lnTo>
                    <a:pt x="1507" y="3027"/>
                  </a:lnTo>
                  <a:lnTo>
                    <a:pt x="1507" y="2596"/>
                  </a:lnTo>
                  <a:lnTo>
                    <a:pt x="190" y="2596"/>
                  </a:lnTo>
                  <a:lnTo>
                    <a:pt x="155" y="2594"/>
                  </a:lnTo>
                  <a:lnTo>
                    <a:pt x="123" y="2584"/>
                  </a:lnTo>
                  <a:lnTo>
                    <a:pt x="94" y="2570"/>
                  </a:lnTo>
                  <a:lnTo>
                    <a:pt x="68" y="2552"/>
                  </a:lnTo>
                  <a:lnTo>
                    <a:pt x="45" y="2529"/>
                  </a:lnTo>
                  <a:lnTo>
                    <a:pt x="26" y="2502"/>
                  </a:lnTo>
                  <a:lnTo>
                    <a:pt x="12" y="2473"/>
                  </a:lnTo>
                  <a:lnTo>
                    <a:pt x="4" y="2441"/>
                  </a:lnTo>
                  <a:lnTo>
                    <a:pt x="0" y="2407"/>
                  </a:lnTo>
                  <a:lnTo>
                    <a:pt x="0" y="189"/>
                  </a:lnTo>
                  <a:lnTo>
                    <a:pt x="4" y="155"/>
                  </a:lnTo>
                  <a:lnTo>
                    <a:pt x="12" y="123"/>
                  </a:lnTo>
                  <a:lnTo>
                    <a:pt x="26" y="94"/>
                  </a:lnTo>
                  <a:lnTo>
                    <a:pt x="45" y="66"/>
                  </a:lnTo>
                  <a:lnTo>
                    <a:pt x="68" y="44"/>
                  </a:lnTo>
                  <a:lnTo>
                    <a:pt x="94" y="26"/>
                  </a:lnTo>
                  <a:lnTo>
                    <a:pt x="123" y="12"/>
                  </a:lnTo>
                  <a:lnTo>
                    <a:pt x="155" y="2"/>
                  </a:lnTo>
                  <a:lnTo>
                    <a:pt x="19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14" name="Freeform 13"/>
            <p:cNvSpPr>
              <a:spLocks/>
            </p:cNvSpPr>
            <p:nvPr/>
          </p:nvSpPr>
          <p:spPr bwMode="auto">
            <a:xfrm>
              <a:off x="7942263" y="3370263"/>
              <a:ext cx="263525" cy="252413"/>
            </a:xfrm>
            <a:custGeom>
              <a:avLst/>
              <a:gdLst>
                <a:gd name="T0" fmla="*/ 712 w 828"/>
                <a:gd name="T1" fmla="*/ 0 h 797"/>
                <a:gd name="T2" fmla="*/ 733 w 828"/>
                <a:gd name="T3" fmla="*/ 2 h 797"/>
                <a:gd name="T4" fmla="*/ 755 w 828"/>
                <a:gd name="T5" fmla="*/ 8 h 797"/>
                <a:gd name="T6" fmla="*/ 774 w 828"/>
                <a:gd name="T7" fmla="*/ 19 h 797"/>
                <a:gd name="T8" fmla="*/ 793 w 828"/>
                <a:gd name="T9" fmla="*/ 33 h 797"/>
                <a:gd name="T10" fmla="*/ 808 w 828"/>
                <a:gd name="T11" fmla="*/ 51 h 797"/>
                <a:gd name="T12" fmla="*/ 819 w 828"/>
                <a:gd name="T13" fmla="*/ 71 h 797"/>
                <a:gd name="T14" fmla="*/ 826 w 828"/>
                <a:gd name="T15" fmla="*/ 93 h 797"/>
                <a:gd name="T16" fmla="*/ 828 w 828"/>
                <a:gd name="T17" fmla="*/ 116 h 797"/>
                <a:gd name="T18" fmla="*/ 828 w 828"/>
                <a:gd name="T19" fmla="*/ 119 h 797"/>
                <a:gd name="T20" fmla="*/ 825 w 828"/>
                <a:gd name="T21" fmla="*/ 146 h 797"/>
                <a:gd name="T22" fmla="*/ 816 w 828"/>
                <a:gd name="T23" fmla="*/ 170 h 797"/>
                <a:gd name="T24" fmla="*/ 802 w 828"/>
                <a:gd name="T25" fmla="*/ 192 h 797"/>
                <a:gd name="T26" fmla="*/ 783 w 828"/>
                <a:gd name="T27" fmla="*/ 210 h 797"/>
                <a:gd name="T28" fmla="*/ 761 w 828"/>
                <a:gd name="T29" fmla="*/ 225 h 797"/>
                <a:gd name="T30" fmla="*/ 387 w 828"/>
                <a:gd name="T31" fmla="*/ 398 h 797"/>
                <a:gd name="T32" fmla="*/ 761 w 828"/>
                <a:gd name="T33" fmla="*/ 573 h 797"/>
                <a:gd name="T34" fmla="*/ 783 w 828"/>
                <a:gd name="T35" fmla="*/ 586 h 797"/>
                <a:gd name="T36" fmla="*/ 802 w 828"/>
                <a:gd name="T37" fmla="*/ 605 h 797"/>
                <a:gd name="T38" fmla="*/ 816 w 828"/>
                <a:gd name="T39" fmla="*/ 626 h 797"/>
                <a:gd name="T40" fmla="*/ 825 w 828"/>
                <a:gd name="T41" fmla="*/ 651 h 797"/>
                <a:gd name="T42" fmla="*/ 828 w 828"/>
                <a:gd name="T43" fmla="*/ 677 h 797"/>
                <a:gd name="T44" fmla="*/ 828 w 828"/>
                <a:gd name="T45" fmla="*/ 681 h 797"/>
                <a:gd name="T46" fmla="*/ 826 w 828"/>
                <a:gd name="T47" fmla="*/ 705 h 797"/>
                <a:gd name="T48" fmla="*/ 819 w 828"/>
                <a:gd name="T49" fmla="*/ 726 h 797"/>
                <a:gd name="T50" fmla="*/ 808 w 828"/>
                <a:gd name="T51" fmla="*/ 746 h 797"/>
                <a:gd name="T52" fmla="*/ 793 w 828"/>
                <a:gd name="T53" fmla="*/ 764 h 797"/>
                <a:gd name="T54" fmla="*/ 774 w 828"/>
                <a:gd name="T55" fmla="*/ 778 h 797"/>
                <a:gd name="T56" fmla="*/ 755 w 828"/>
                <a:gd name="T57" fmla="*/ 789 h 797"/>
                <a:gd name="T58" fmla="*/ 733 w 828"/>
                <a:gd name="T59" fmla="*/ 795 h 797"/>
                <a:gd name="T60" fmla="*/ 712 w 828"/>
                <a:gd name="T61" fmla="*/ 797 h 797"/>
                <a:gd name="T62" fmla="*/ 687 w 828"/>
                <a:gd name="T63" fmla="*/ 794 h 797"/>
                <a:gd name="T64" fmla="*/ 664 w 828"/>
                <a:gd name="T65" fmla="*/ 787 h 797"/>
                <a:gd name="T66" fmla="*/ 66 w 828"/>
                <a:gd name="T67" fmla="*/ 509 h 797"/>
                <a:gd name="T68" fmla="*/ 44 w 828"/>
                <a:gd name="T69" fmla="*/ 494 h 797"/>
                <a:gd name="T70" fmla="*/ 26 w 828"/>
                <a:gd name="T71" fmla="*/ 475 h 797"/>
                <a:gd name="T72" fmla="*/ 12 w 828"/>
                <a:gd name="T73" fmla="*/ 454 h 797"/>
                <a:gd name="T74" fmla="*/ 2 w 828"/>
                <a:gd name="T75" fmla="*/ 429 h 797"/>
                <a:gd name="T76" fmla="*/ 0 w 828"/>
                <a:gd name="T77" fmla="*/ 403 h 797"/>
                <a:gd name="T78" fmla="*/ 0 w 828"/>
                <a:gd name="T79" fmla="*/ 394 h 797"/>
                <a:gd name="T80" fmla="*/ 2 w 828"/>
                <a:gd name="T81" fmla="*/ 368 h 797"/>
                <a:gd name="T82" fmla="*/ 12 w 828"/>
                <a:gd name="T83" fmla="*/ 343 h 797"/>
                <a:gd name="T84" fmla="*/ 26 w 828"/>
                <a:gd name="T85" fmla="*/ 321 h 797"/>
                <a:gd name="T86" fmla="*/ 44 w 828"/>
                <a:gd name="T87" fmla="*/ 303 h 797"/>
                <a:gd name="T88" fmla="*/ 66 w 828"/>
                <a:gd name="T89" fmla="*/ 289 h 797"/>
                <a:gd name="T90" fmla="*/ 664 w 828"/>
                <a:gd name="T91" fmla="*/ 11 h 797"/>
                <a:gd name="T92" fmla="*/ 687 w 828"/>
                <a:gd name="T93" fmla="*/ 3 h 797"/>
                <a:gd name="T94" fmla="*/ 712 w 828"/>
                <a:gd name="T95" fmla="*/ 0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28" h="797">
                  <a:moveTo>
                    <a:pt x="712" y="0"/>
                  </a:moveTo>
                  <a:lnTo>
                    <a:pt x="733" y="2"/>
                  </a:lnTo>
                  <a:lnTo>
                    <a:pt x="755" y="8"/>
                  </a:lnTo>
                  <a:lnTo>
                    <a:pt x="774" y="19"/>
                  </a:lnTo>
                  <a:lnTo>
                    <a:pt x="793" y="33"/>
                  </a:lnTo>
                  <a:lnTo>
                    <a:pt x="808" y="51"/>
                  </a:lnTo>
                  <a:lnTo>
                    <a:pt x="819" y="71"/>
                  </a:lnTo>
                  <a:lnTo>
                    <a:pt x="826" y="93"/>
                  </a:lnTo>
                  <a:lnTo>
                    <a:pt x="828" y="116"/>
                  </a:lnTo>
                  <a:lnTo>
                    <a:pt x="828" y="119"/>
                  </a:lnTo>
                  <a:lnTo>
                    <a:pt x="825" y="146"/>
                  </a:lnTo>
                  <a:lnTo>
                    <a:pt x="816" y="170"/>
                  </a:lnTo>
                  <a:lnTo>
                    <a:pt x="802" y="192"/>
                  </a:lnTo>
                  <a:lnTo>
                    <a:pt x="783" y="210"/>
                  </a:lnTo>
                  <a:lnTo>
                    <a:pt x="761" y="225"/>
                  </a:lnTo>
                  <a:lnTo>
                    <a:pt x="387" y="398"/>
                  </a:lnTo>
                  <a:lnTo>
                    <a:pt x="761" y="573"/>
                  </a:lnTo>
                  <a:lnTo>
                    <a:pt x="783" y="586"/>
                  </a:lnTo>
                  <a:lnTo>
                    <a:pt x="802" y="605"/>
                  </a:lnTo>
                  <a:lnTo>
                    <a:pt x="816" y="626"/>
                  </a:lnTo>
                  <a:lnTo>
                    <a:pt x="825" y="651"/>
                  </a:lnTo>
                  <a:lnTo>
                    <a:pt x="828" y="677"/>
                  </a:lnTo>
                  <a:lnTo>
                    <a:pt x="828" y="681"/>
                  </a:lnTo>
                  <a:lnTo>
                    <a:pt x="826" y="705"/>
                  </a:lnTo>
                  <a:lnTo>
                    <a:pt x="819" y="726"/>
                  </a:lnTo>
                  <a:lnTo>
                    <a:pt x="808" y="746"/>
                  </a:lnTo>
                  <a:lnTo>
                    <a:pt x="793" y="764"/>
                  </a:lnTo>
                  <a:lnTo>
                    <a:pt x="774" y="778"/>
                  </a:lnTo>
                  <a:lnTo>
                    <a:pt x="755" y="789"/>
                  </a:lnTo>
                  <a:lnTo>
                    <a:pt x="733" y="795"/>
                  </a:lnTo>
                  <a:lnTo>
                    <a:pt x="712" y="797"/>
                  </a:lnTo>
                  <a:lnTo>
                    <a:pt x="687" y="794"/>
                  </a:lnTo>
                  <a:lnTo>
                    <a:pt x="664" y="787"/>
                  </a:lnTo>
                  <a:lnTo>
                    <a:pt x="66" y="509"/>
                  </a:lnTo>
                  <a:lnTo>
                    <a:pt x="44" y="494"/>
                  </a:lnTo>
                  <a:lnTo>
                    <a:pt x="26" y="475"/>
                  </a:lnTo>
                  <a:lnTo>
                    <a:pt x="12" y="454"/>
                  </a:lnTo>
                  <a:lnTo>
                    <a:pt x="2" y="429"/>
                  </a:lnTo>
                  <a:lnTo>
                    <a:pt x="0" y="403"/>
                  </a:lnTo>
                  <a:lnTo>
                    <a:pt x="0" y="394"/>
                  </a:lnTo>
                  <a:lnTo>
                    <a:pt x="2" y="368"/>
                  </a:lnTo>
                  <a:lnTo>
                    <a:pt x="12" y="343"/>
                  </a:lnTo>
                  <a:lnTo>
                    <a:pt x="26" y="321"/>
                  </a:lnTo>
                  <a:lnTo>
                    <a:pt x="44" y="303"/>
                  </a:lnTo>
                  <a:lnTo>
                    <a:pt x="66" y="289"/>
                  </a:lnTo>
                  <a:lnTo>
                    <a:pt x="664" y="11"/>
                  </a:lnTo>
                  <a:lnTo>
                    <a:pt x="687" y="3"/>
                  </a:lnTo>
                  <a:lnTo>
                    <a:pt x="71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15" name="Freeform 14"/>
            <p:cNvSpPr>
              <a:spLocks/>
            </p:cNvSpPr>
            <p:nvPr/>
          </p:nvSpPr>
          <p:spPr bwMode="auto">
            <a:xfrm>
              <a:off x="8201025" y="3265488"/>
              <a:ext cx="198438" cy="460375"/>
            </a:xfrm>
            <a:custGeom>
              <a:avLst/>
              <a:gdLst>
                <a:gd name="T0" fmla="*/ 507 w 625"/>
                <a:gd name="T1" fmla="*/ 0 h 1452"/>
                <a:gd name="T2" fmla="*/ 510 w 625"/>
                <a:gd name="T3" fmla="*/ 0 h 1452"/>
                <a:gd name="T4" fmla="*/ 538 w 625"/>
                <a:gd name="T5" fmla="*/ 2 h 1452"/>
                <a:gd name="T6" fmla="*/ 562 w 625"/>
                <a:gd name="T7" fmla="*/ 11 h 1452"/>
                <a:gd name="T8" fmla="*/ 585 w 625"/>
                <a:gd name="T9" fmla="*/ 27 h 1452"/>
                <a:gd name="T10" fmla="*/ 604 w 625"/>
                <a:gd name="T11" fmla="*/ 47 h 1452"/>
                <a:gd name="T12" fmla="*/ 617 w 625"/>
                <a:gd name="T13" fmla="*/ 71 h 1452"/>
                <a:gd name="T14" fmla="*/ 624 w 625"/>
                <a:gd name="T15" fmla="*/ 97 h 1452"/>
                <a:gd name="T16" fmla="*/ 625 w 625"/>
                <a:gd name="T17" fmla="*/ 124 h 1452"/>
                <a:gd name="T18" fmla="*/ 621 w 625"/>
                <a:gd name="T19" fmla="*/ 150 h 1452"/>
                <a:gd name="T20" fmla="*/ 228 w 625"/>
                <a:gd name="T21" fmla="*/ 1371 h 1452"/>
                <a:gd name="T22" fmla="*/ 218 w 625"/>
                <a:gd name="T23" fmla="*/ 1394 h 1452"/>
                <a:gd name="T24" fmla="*/ 203 w 625"/>
                <a:gd name="T25" fmla="*/ 1414 h 1452"/>
                <a:gd name="T26" fmla="*/ 186 w 625"/>
                <a:gd name="T27" fmla="*/ 1430 h 1452"/>
                <a:gd name="T28" fmla="*/ 166 w 625"/>
                <a:gd name="T29" fmla="*/ 1442 h 1452"/>
                <a:gd name="T30" fmla="*/ 142 w 625"/>
                <a:gd name="T31" fmla="*/ 1449 h 1452"/>
                <a:gd name="T32" fmla="*/ 118 w 625"/>
                <a:gd name="T33" fmla="*/ 1452 h 1452"/>
                <a:gd name="T34" fmla="*/ 115 w 625"/>
                <a:gd name="T35" fmla="*/ 1452 h 1452"/>
                <a:gd name="T36" fmla="*/ 87 w 625"/>
                <a:gd name="T37" fmla="*/ 1449 h 1452"/>
                <a:gd name="T38" fmla="*/ 62 w 625"/>
                <a:gd name="T39" fmla="*/ 1440 h 1452"/>
                <a:gd name="T40" fmla="*/ 40 w 625"/>
                <a:gd name="T41" fmla="*/ 1424 h 1452"/>
                <a:gd name="T42" fmla="*/ 21 w 625"/>
                <a:gd name="T43" fmla="*/ 1404 h 1452"/>
                <a:gd name="T44" fmla="*/ 8 w 625"/>
                <a:gd name="T45" fmla="*/ 1380 h 1452"/>
                <a:gd name="T46" fmla="*/ 1 w 625"/>
                <a:gd name="T47" fmla="*/ 1354 h 1452"/>
                <a:gd name="T48" fmla="*/ 0 w 625"/>
                <a:gd name="T49" fmla="*/ 1327 h 1452"/>
                <a:gd name="T50" fmla="*/ 4 w 625"/>
                <a:gd name="T51" fmla="*/ 1301 h 1452"/>
                <a:gd name="T52" fmla="*/ 397 w 625"/>
                <a:gd name="T53" fmla="*/ 80 h 1452"/>
                <a:gd name="T54" fmla="*/ 407 w 625"/>
                <a:gd name="T55" fmla="*/ 57 h 1452"/>
                <a:gd name="T56" fmla="*/ 421 w 625"/>
                <a:gd name="T57" fmla="*/ 38 h 1452"/>
                <a:gd name="T58" fmla="*/ 439 w 625"/>
                <a:gd name="T59" fmla="*/ 21 h 1452"/>
                <a:gd name="T60" fmla="*/ 459 w 625"/>
                <a:gd name="T61" fmla="*/ 9 h 1452"/>
                <a:gd name="T62" fmla="*/ 483 w 625"/>
                <a:gd name="T63" fmla="*/ 2 h 1452"/>
                <a:gd name="T64" fmla="*/ 507 w 625"/>
                <a:gd name="T65" fmla="*/ 0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25" h="1452">
                  <a:moveTo>
                    <a:pt x="507" y="0"/>
                  </a:moveTo>
                  <a:lnTo>
                    <a:pt x="510" y="0"/>
                  </a:lnTo>
                  <a:lnTo>
                    <a:pt x="538" y="2"/>
                  </a:lnTo>
                  <a:lnTo>
                    <a:pt x="562" y="11"/>
                  </a:lnTo>
                  <a:lnTo>
                    <a:pt x="585" y="27"/>
                  </a:lnTo>
                  <a:lnTo>
                    <a:pt x="604" y="47"/>
                  </a:lnTo>
                  <a:lnTo>
                    <a:pt x="617" y="71"/>
                  </a:lnTo>
                  <a:lnTo>
                    <a:pt x="624" y="97"/>
                  </a:lnTo>
                  <a:lnTo>
                    <a:pt x="625" y="124"/>
                  </a:lnTo>
                  <a:lnTo>
                    <a:pt x="621" y="150"/>
                  </a:lnTo>
                  <a:lnTo>
                    <a:pt x="228" y="1371"/>
                  </a:lnTo>
                  <a:lnTo>
                    <a:pt x="218" y="1394"/>
                  </a:lnTo>
                  <a:lnTo>
                    <a:pt x="203" y="1414"/>
                  </a:lnTo>
                  <a:lnTo>
                    <a:pt x="186" y="1430"/>
                  </a:lnTo>
                  <a:lnTo>
                    <a:pt x="166" y="1442"/>
                  </a:lnTo>
                  <a:lnTo>
                    <a:pt x="142" y="1449"/>
                  </a:lnTo>
                  <a:lnTo>
                    <a:pt x="118" y="1452"/>
                  </a:lnTo>
                  <a:lnTo>
                    <a:pt x="115" y="1452"/>
                  </a:lnTo>
                  <a:lnTo>
                    <a:pt x="87" y="1449"/>
                  </a:lnTo>
                  <a:lnTo>
                    <a:pt x="62" y="1440"/>
                  </a:lnTo>
                  <a:lnTo>
                    <a:pt x="40" y="1424"/>
                  </a:lnTo>
                  <a:lnTo>
                    <a:pt x="21" y="1404"/>
                  </a:lnTo>
                  <a:lnTo>
                    <a:pt x="8" y="1380"/>
                  </a:lnTo>
                  <a:lnTo>
                    <a:pt x="1" y="1354"/>
                  </a:lnTo>
                  <a:lnTo>
                    <a:pt x="0" y="1327"/>
                  </a:lnTo>
                  <a:lnTo>
                    <a:pt x="4" y="1301"/>
                  </a:lnTo>
                  <a:lnTo>
                    <a:pt x="397" y="80"/>
                  </a:lnTo>
                  <a:lnTo>
                    <a:pt x="407" y="57"/>
                  </a:lnTo>
                  <a:lnTo>
                    <a:pt x="421" y="38"/>
                  </a:lnTo>
                  <a:lnTo>
                    <a:pt x="439" y="21"/>
                  </a:lnTo>
                  <a:lnTo>
                    <a:pt x="459" y="9"/>
                  </a:lnTo>
                  <a:lnTo>
                    <a:pt x="483" y="2"/>
                  </a:lnTo>
                  <a:lnTo>
                    <a:pt x="50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16" name="Freeform 15"/>
            <p:cNvSpPr>
              <a:spLocks/>
            </p:cNvSpPr>
            <p:nvPr/>
          </p:nvSpPr>
          <p:spPr bwMode="auto">
            <a:xfrm>
              <a:off x="8394700" y="3370263"/>
              <a:ext cx="261938" cy="252413"/>
            </a:xfrm>
            <a:custGeom>
              <a:avLst/>
              <a:gdLst>
                <a:gd name="T0" fmla="*/ 116 w 828"/>
                <a:gd name="T1" fmla="*/ 0 h 797"/>
                <a:gd name="T2" fmla="*/ 141 w 828"/>
                <a:gd name="T3" fmla="*/ 3 h 797"/>
                <a:gd name="T4" fmla="*/ 164 w 828"/>
                <a:gd name="T5" fmla="*/ 11 h 797"/>
                <a:gd name="T6" fmla="*/ 762 w 828"/>
                <a:gd name="T7" fmla="*/ 289 h 797"/>
                <a:gd name="T8" fmla="*/ 784 w 828"/>
                <a:gd name="T9" fmla="*/ 303 h 797"/>
                <a:gd name="T10" fmla="*/ 802 w 828"/>
                <a:gd name="T11" fmla="*/ 321 h 797"/>
                <a:gd name="T12" fmla="*/ 816 w 828"/>
                <a:gd name="T13" fmla="*/ 343 h 797"/>
                <a:gd name="T14" fmla="*/ 825 w 828"/>
                <a:gd name="T15" fmla="*/ 368 h 797"/>
                <a:gd name="T16" fmla="*/ 828 w 828"/>
                <a:gd name="T17" fmla="*/ 394 h 797"/>
                <a:gd name="T18" fmla="*/ 828 w 828"/>
                <a:gd name="T19" fmla="*/ 403 h 797"/>
                <a:gd name="T20" fmla="*/ 825 w 828"/>
                <a:gd name="T21" fmla="*/ 429 h 797"/>
                <a:gd name="T22" fmla="*/ 816 w 828"/>
                <a:gd name="T23" fmla="*/ 454 h 797"/>
                <a:gd name="T24" fmla="*/ 802 w 828"/>
                <a:gd name="T25" fmla="*/ 475 h 797"/>
                <a:gd name="T26" fmla="*/ 784 w 828"/>
                <a:gd name="T27" fmla="*/ 494 h 797"/>
                <a:gd name="T28" fmla="*/ 762 w 828"/>
                <a:gd name="T29" fmla="*/ 509 h 797"/>
                <a:gd name="T30" fmla="*/ 164 w 828"/>
                <a:gd name="T31" fmla="*/ 787 h 797"/>
                <a:gd name="T32" fmla="*/ 141 w 828"/>
                <a:gd name="T33" fmla="*/ 794 h 797"/>
                <a:gd name="T34" fmla="*/ 116 w 828"/>
                <a:gd name="T35" fmla="*/ 797 h 797"/>
                <a:gd name="T36" fmla="*/ 94 w 828"/>
                <a:gd name="T37" fmla="*/ 795 h 797"/>
                <a:gd name="T38" fmla="*/ 73 w 828"/>
                <a:gd name="T39" fmla="*/ 789 h 797"/>
                <a:gd name="T40" fmla="*/ 54 w 828"/>
                <a:gd name="T41" fmla="*/ 778 h 797"/>
                <a:gd name="T42" fmla="*/ 35 w 828"/>
                <a:gd name="T43" fmla="*/ 764 h 797"/>
                <a:gd name="T44" fmla="*/ 20 w 828"/>
                <a:gd name="T45" fmla="*/ 746 h 797"/>
                <a:gd name="T46" fmla="*/ 9 w 828"/>
                <a:gd name="T47" fmla="*/ 726 h 797"/>
                <a:gd name="T48" fmla="*/ 2 w 828"/>
                <a:gd name="T49" fmla="*/ 705 h 797"/>
                <a:gd name="T50" fmla="*/ 0 w 828"/>
                <a:gd name="T51" fmla="*/ 681 h 797"/>
                <a:gd name="T52" fmla="*/ 0 w 828"/>
                <a:gd name="T53" fmla="*/ 677 h 797"/>
                <a:gd name="T54" fmla="*/ 3 w 828"/>
                <a:gd name="T55" fmla="*/ 651 h 797"/>
                <a:gd name="T56" fmla="*/ 12 w 828"/>
                <a:gd name="T57" fmla="*/ 626 h 797"/>
                <a:gd name="T58" fmla="*/ 26 w 828"/>
                <a:gd name="T59" fmla="*/ 605 h 797"/>
                <a:gd name="T60" fmla="*/ 45 w 828"/>
                <a:gd name="T61" fmla="*/ 586 h 797"/>
                <a:gd name="T62" fmla="*/ 67 w 828"/>
                <a:gd name="T63" fmla="*/ 573 h 797"/>
                <a:gd name="T64" fmla="*/ 440 w 828"/>
                <a:gd name="T65" fmla="*/ 398 h 797"/>
                <a:gd name="T66" fmla="*/ 67 w 828"/>
                <a:gd name="T67" fmla="*/ 225 h 797"/>
                <a:gd name="T68" fmla="*/ 45 w 828"/>
                <a:gd name="T69" fmla="*/ 210 h 797"/>
                <a:gd name="T70" fmla="*/ 26 w 828"/>
                <a:gd name="T71" fmla="*/ 192 h 797"/>
                <a:gd name="T72" fmla="*/ 12 w 828"/>
                <a:gd name="T73" fmla="*/ 170 h 797"/>
                <a:gd name="T74" fmla="*/ 3 w 828"/>
                <a:gd name="T75" fmla="*/ 146 h 797"/>
                <a:gd name="T76" fmla="*/ 0 w 828"/>
                <a:gd name="T77" fmla="*/ 119 h 797"/>
                <a:gd name="T78" fmla="*/ 0 w 828"/>
                <a:gd name="T79" fmla="*/ 116 h 797"/>
                <a:gd name="T80" fmla="*/ 2 w 828"/>
                <a:gd name="T81" fmla="*/ 93 h 797"/>
                <a:gd name="T82" fmla="*/ 9 w 828"/>
                <a:gd name="T83" fmla="*/ 71 h 797"/>
                <a:gd name="T84" fmla="*/ 20 w 828"/>
                <a:gd name="T85" fmla="*/ 51 h 797"/>
                <a:gd name="T86" fmla="*/ 35 w 828"/>
                <a:gd name="T87" fmla="*/ 33 h 797"/>
                <a:gd name="T88" fmla="*/ 54 w 828"/>
                <a:gd name="T89" fmla="*/ 18 h 797"/>
                <a:gd name="T90" fmla="*/ 73 w 828"/>
                <a:gd name="T91" fmla="*/ 8 h 797"/>
                <a:gd name="T92" fmla="*/ 94 w 828"/>
                <a:gd name="T93" fmla="*/ 2 h 797"/>
                <a:gd name="T94" fmla="*/ 116 w 828"/>
                <a:gd name="T95" fmla="*/ 0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28" h="797">
                  <a:moveTo>
                    <a:pt x="116" y="0"/>
                  </a:moveTo>
                  <a:lnTo>
                    <a:pt x="141" y="3"/>
                  </a:lnTo>
                  <a:lnTo>
                    <a:pt x="164" y="11"/>
                  </a:lnTo>
                  <a:lnTo>
                    <a:pt x="762" y="289"/>
                  </a:lnTo>
                  <a:lnTo>
                    <a:pt x="784" y="303"/>
                  </a:lnTo>
                  <a:lnTo>
                    <a:pt x="802" y="321"/>
                  </a:lnTo>
                  <a:lnTo>
                    <a:pt x="816" y="343"/>
                  </a:lnTo>
                  <a:lnTo>
                    <a:pt x="825" y="368"/>
                  </a:lnTo>
                  <a:lnTo>
                    <a:pt x="828" y="394"/>
                  </a:lnTo>
                  <a:lnTo>
                    <a:pt x="828" y="403"/>
                  </a:lnTo>
                  <a:lnTo>
                    <a:pt x="825" y="429"/>
                  </a:lnTo>
                  <a:lnTo>
                    <a:pt x="816" y="454"/>
                  </a:lnTo>
                  <a:lnTo>
                    <a:pt x="802" y="475"/>
                  </a:lnTo>
                  <a:lnTo>
                    <a:pt x="784" y="494"/>
                  </a:lnTo>
                  <a:lnTo>
                    <a:pt x="762" y="509"/>
                  </a:lnTo>
                  <a:lnTo>
                    <a:pt x="164" y="787"/>
                  </a:lnTo>
                  <a:lnTo>
                    <a:pt x="141" y="794"/>
                  </a:lnTo>
                  <a:lnTo>
                    <a:pt x="116" y="797"/>
                  </a:lnTo>
                  <a:lnTo>
                    <a:pt x="94" y="795"/>
                  </a:lnTo>
                  <a:lnTo>
                    <a:pt x="73" y="789"/>
                  </a:lnTo>
                  <a:lnTo>
                    <a:pt x="54" y="778"/>
                  </a:lnTo>
                  <a:lnTo>
                    <a:pt x="35" y="764"/>
                  </a:lnTo>
                  <a:lnTo>
                    <a:pt x="20" y="746"/>
                  </a:lnTo>
                  <a:lnTo>
                    <a:pt x="9" y="726"/>
                  </a:lnTo>
                  <a:lnTo>
                    <a:pt x="2" y="705"/>
                  </a:lnTo>
                  <a:lnTo>
                    <a:pt x="0" y="681"/>
                  </a:lnTo>
                  <a:lnTo>
                    <a:pt x="0" y="677"/>
                  </a:lnTo>
                  <a:lnTo>
                    <a:pt x="3" y="651"/>
                  </a:lnTo>
                  <a:lnTo>
                    <a:pt x="12" y="626"/>
                  </a:lnTo>
                  <a:lnTo>
                    <a:pt x="26" y="605"/>
                  </a:lnTo>
                  <a:lnTo>
                    <a:pt x="45" y="586"/>
                  </a:lnTo>
                  <a:lnTo>
                    <a:pt x="67" y="573"/>
                  </a:lnTo>
                  <a:lnTo>
                    <a:pt x="440" y="398"/>
                  </a:lnTo>
                  <a:lnTo>
                    <a:pt x="67" y="225"/>
                  </a:lnTo>
                  <a:lnTo>
                    <a:pt x="45" y="210"/>
                  </a:lnTo>
                  <a:lnTo>
                    <a:pt x="26" y="192"/>
                  </a:lnTo>
                  <a:lnTo>
                    <a:pt x="12" y="170"/>
                  </a:lnTo>
                  <a:lnTo>
                    <a:pt x="3" y="146"/>
                  </a:lnTo>
                  <a:lnTo>
                    <a:pt x="0" y="119"/>
                  </a:lnTo>
                  <a:lnTo>
                    <a:pt x="0" y="116"/>
                  </a:lnTo>
                  <a:lnTo>
                    <a:pt x="2" y="93"/>
                  </a:lnTo>
                  <a:lnTo>
                    <a:pt x="9" y="71"/>
                  </a:lnTo>
                  <a:lnTo>
                    <a:pt x="20" y="51"/>
                  </a:lnTo>
                  <a:lnTo>
                    <a:pt x="35" y="33"/>
                  </a:lnTo>
                  <a:lnTo>
                    <a:pt x="54" y="18"/>
                  </a:lnTo>
                  <a:lnTo>
                    <a:pt x="73" y="8"/>
                  </a:lnTo>
                  <a:lnTo>
                    <a:pt x="94" y="2"/>
                  </a:lnTo>
                  <a:lnTo>
                    <a:pt x="11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sp>
        <p:nvSpPr>
          <p:cNvPr id="17" name="Inhaltsplatzhalter 4"/>
          <p:cNvSpPr txBox="1">
            <a:spLocks/>
          </p:cNvSpPr>
          <p:nvPr/>
        </p:nvSpPr>
        <p:spPr>
          <a:xfrm>
            <a:off x="4824509" y="798673"/>
            <a:ext cx="2882571" cy="473976"/>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800" smtClean="0">
                <a:solidFill>
                  <a:schemeClr val="accent1"/>
                </a:solidFill>
                <a:latin typeface="+mj-lt"/>
              </a:rPr>
              <a:t>Quy trình mua hàng</a:t>
            </a:r>
            <a:endParaRPr lang="en-US" sz="1050" dirty="0" smtClean="0">
              <a:solidFill>
                <a:schemeClr val="accent1"/>
              </a:solidFill>
              <a:latin typeface="+mn-lt"/>
            </a:endParaRPr>
          </a:p>
        </p:txBody>
      </p:sp>
      <p:grpSp>
        <p:nvGrpSpPr>
          <p:cNvPr id="23" name="Group 22">
            <a:extLst>
              <a:ext uri="{FF2B5EF4-FFF2-40B4-BE49-F238E27FC236}">
                <a16:creationId xmlns:a16="http://schemas.microsoft.com/office/drawing/2014/main" id="{398E1C68-36A1-4A7F-9A9A-96633D8CA59A}"/>
              </a:ext>
            </a:extLst>
          </p:cNvPr>
          <p:cNvGrpSpPr/>
          <p:nvPr/>
        </p:nvGrpSpPr>
        <p:grpSpPr>
          <a:xfrm>
            <a:off x="5806793" y="1284858"/>
            <a:ext cx="638385" cy="117687"/>
            <a:chOff x="5554980" y="5052060"/>
            <a:chExt cx="638385" cy="117687"/>
          </a:xfrm>
        </p:grpSpPr>
        <p:sp>
          <p:nvSpPr>
            <p:cNvPr id="24" name="Oval 23">
              <a:extLst>
                <a:ext uri="{FF2B5EF4-FFF2-40B4-BE49-F238E27FC236}">
                  <a16:creationId xmlns:a16="http://schemas.microsoft.com/office/drawing/2014/main" id="{A25AAADA-C624-44BB-BBF9-B09A87716715}"/>
                </a:ext>
              </a:extLst>
            </p:cNvPr>
            <p:cNvSpPr/>
            <p:nvPr/>
          </p:nvSpPr>
          <p:spPr>
            <a:xfrm>
              <a:off x="5554980" y="5052060"/>
              <a:ext cx="117687" cy="1176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D3967E0-952D-4D97-8DE2-D9AE12D278F2}"/>
                </a:ext>
              </a:extLst>
            </p:cNvPr>
            <p:cNvSpPr/>
            <p:nvPr/>
          </p:nvSpPr>
          <p:spPr>
            <a:xfrm>
              <a:off x="5728546" y="5052060"/>
              <a:ext cx="117687" cy="1176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CF4D327-5B7E-4950-A713-EEF2AB1E3D0B}"/>
                </a:ext>
              </a:extLst>
            </p:cNvPr>
            <p:cNvSpPr/>
            <p:nvPr/>
          </p:nvSpPr>
          <p:spPr>
            <a:xfrm>
              <a:off x="5902112" y="5052060"/>
              <a:ext cx="117687" cy="1176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2BA4192-3207-420E-807D-8FC1DD1CA2A3}"/>
                </a:ext>
              </a:extLst>
            </p:cNvPr>
            <p:cNvSpPr/>
            <p:nvPr/>
          </p:nvSpPr>
          <p:spPr>
            <a:xfrm>
              <a:off x="6075678" y="5052060"/>
              <a:ext cx="117687" cy="1176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03ACE6F4-5623-48A0-A7E5-9489ABBB6258}"/>
              </a:ext>
            </a:extLst>
          </p:cNvPr>
          <p:cNvGrpSpPr/>
          <p:nvPr/>
        </p:nvGrpSpPr>
        <p:grpSpPr>
          <a:xfrm>
            <a:off x="225551" y="6268923"/>
            <a:ext cx="1176686" cy="417628"/>
            <a:chOff x="1002785" y="3554082"/>
            <a:chExt cx="7287781" cy="1812224"/>
          </a:xfrm>
        </p:grpSpPr>
        <p:sp>
          <p:nvSpPr>
            <p:cNvPr id="29" name="Rectangle: Rounded Corners 13"/>
            <p:cNvSpPr/>
            <p:nvPr/>
          </p:nvSpPr>
          <p:spPr>
            <a:xfrm rot="16200000" flipH="1">
              <a:off x="3740566" y="816305"/>
              <a:ext cx="1812220" cy="7287781"/>
            </a:xfrm>
            <a:prstGeom prst="roundRect">
              <a:avLst>
                <a:gd name="adj" fmla="val 50000"/>
              </a:avLst>
            </a:prstGeom>
            <a:gradFill>
              <a:gsLst>
                <a:gs pos="0">
                  <a:srgbClr val="2BC6E1"/>
                </a:gs>
                <a:gs pos="100000">
                  <a:srgbClr val="2998C3"/>
                </a:gs>
              </a:gsLst>
              <a:lin ang="8100000" scaled="1"/>
            </a:gradFill>
            <a:ln w="12700" cap="flat" cmpd="sng" algn="ctr">
              <a:noFill/>
              <a:prstDash val="solid"/>
              <a:miter lim="800000"/>
            </a:ln>
            <a:effectLst>
              <a:outerShdw blurRad="381000" dist="63500" dir="18900000" algn="bl" rotWithShape="0">
                <a:srgbClr val="000000">
                  <a:lumMod val="75000"/>
                  <a:lumOff val="2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srgbClr val="FFFFFF"/>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B2AB55F2-49C3-4D39-B7A0-8081CCAFBF85}"/>
                </a:ext>
              </a:extLst>
            </p:cNvPr>
            <p:cNvSpPr/>
            <p:nvPr/>
          </p:nvSpPr>
          <p:spPr>
            <a:xfrm>
              <a:off x="1552184" y="3554082"/>
              <a:ext cx="6188977" cy="1487955"/>
            </a:xfrm>
            <a:prstGeom prst="rect">
              <a:avLst/>
            </a:prstGeom>
          </p:spPr>
          <p:txBody>
            <a:bodyPr/>
            <a:lstStyle/>
            <a:p>
              <a:pPr marL="0" marR="0" lvl="0" indent="0" algn="ctr" defTabSz="914400" eaLnBrk="1" fontAlgn="auto" latinLnBrk="0" hangingPunct="1">
                <a:lnSpc>
                  <a:spcPct val="114000"/>
                </a:lnSpc>
                <a:spcBef>
                  <a:spcPts val="1000"/>
                </a:spcBef>
                <a:spcAft>
                  <a:spcPts val="0"/>
                </a:spcAft>
                <a:buClrTx/>
                <a:buSzTx/>
                <a:buFontTx/>
                <a:buNone/>
                <a:tabLst/>
                <a:defRPr/>
              </a:pPr>
              <a:r>
                <a:rPr kumimoji="0" lang="en-US" sz="1600" b="0" i="0" u="none" strike="noStrike" kern="0" cap="none" spc="0" normalizeH="0" baseline="0" noProof="0" smtClean="0">
                  <a:ln>
                    <a:noFill/>
                  </a:ln>
                  <a:solidFill>
                    <a:srgbClr val="FFFFFF"/>
                  </a:solidFill>
                  <a:effectLst/>
                  <a:uLnTx/>
                  <a:uFillTx/>
                  <a:cs typeface="Arial" panose="020B0604020202020204" pitchFamily="34" charset="0"/>
                </a:rPr>
                <a:t>Page 9</a:t>
              </a:r>
              <a:endParaRPr kumimoji="0" lang="en-US" sz="1600" b="0" i="0" u="none" strike="noStrike" kern="0" cap="none" spc="0" normalizeH="0" baseline="0" noProof="0" dirty="0" smtClean="0">
                <a:ln>
                  <a:noFill/>
                </a:ln>
                <a:solidFill>
                  <a:srgbClr val="FFFFFF"/>
                </a:solidFill>
                <a:effectLst/>
                <a:uLnTx/>
                <a:uFillTx/>
                <a:cs typeface="Arial" panose="020B0604020202020204" pitchFamily="34" charset="0"/>
              </a:endParaRPr>
            </a:p>
          </p:txBody>
        </p:sp>
      </p:grpSp>
    </p:spTree>
    <p:extLst>
      <p:ext uri="{BB962C8B-B14F-4D97-AF65-F5344CB8AC3E}">
        <p14:creationId xmlns:p14="http://schemas.microsoft.com/office/powerpoint/2010/main" val="2933889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4"/>
          <p:cNvSpPr txBox="1">
            <a:spLocks/>
          </p:cNvSpPr>
          <p:nvPr/>
        </p:nvSpPr>
        <p:spPr>
          <a:xfrm>
            <a:off x="750851" y="153109"/>
            <a:ext cx="2582099" cy="406265"/>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400" smtClean="0">
                <a:solidFill>
                  <a:schemeClr val="tx1"/>
                </a:solidFill>
                <a:latin typeface="+mj-lt"/>
              </a:rPr>
              <a:t>Thiết kế &amp; xây dựng</a:t>
            </a:r>
            <a:endParaRPr lang="en-US" sz="1000" dirty="0" smtClean="0">
              <a:solidFill>
                <a:schemeClr val="tx1"/>
              </a:solidFill>
              <a:latin typeface="+mn-lt"/>
            </a:endParaRPr>
          </a:p>
        </p:txBody>
      </p:sp>
      <p:grpSp>
        <p:nvGrpSpPr>
          <p:cNvPr id="4" name="Group 3"/>
          <p:cNvGrpSpPr/>
          <p:nvPr/>
        </p:nvGrpSpPr>
        <p:grpSpPr>
          <a:xfrm>
            <a:off x="238057" y="206996"/>
            <a:ext cx="394704" cy="341639"/>
            <a:chOff x="7680325" y="3084513"/>
            <a:chExt cx="1239838" cy="1073150"/>
          </a:xfrm>
          <a:solidFill>
            <a:schemeClr val="accent1"/>
          </a:solidFill>
        </p:grpSpPr>
        <p:sp>
          <p:nvSpPr>
            <p:cNvPr id="5" name="Freeform 4"/>
            <p:cNvSpPr>
              <a:spLocks noEditPoints="1"/>
            </p:cNvSpPr>
            <p:nvPr/>
          </p:nvSpPr>
          <p:spPr bwMode="auto">
            <a:xfrm>
              <a:off x="7680325" y="3084513"/>
              <a:ext cx="1239838" cy="1073150"/>
            </a:xfrm>
            <a:custGeom>
              <a:avLst/>
              <a:gdLst>
                <a:gd name="T0" fmla="*/ 283 w 3903"/>
                <a:gd name="T1" fmla="*/ 2312 h 3377"/>
                <a:gd name="T2" fmla="*/ 3620 w 3903"/>
                <a:gd name="T3" fmla="*/ 284 h 3377"/>
                <a:gd name="T4" fmla="*/ 190 w 3903"/>
                <a:gd name="T5" fmla="*/ 0 h 3377"/>
                <a:gd name="T6" fmla="*/ 3748 w 3903"/>
                <a:gd name="T7" fmla="*/ 2 h 3377"/>
                <a:gd name="T8" fmla="*/ 3809 w 3903"/>
                <a:gd name="T9" fmla="*/ 26 h 3377"/>
                <a:gd name="T10" fmla="*/ 3858 w 3903"/>
                <a:gd name="T11" fmla="*/ 66 h 3377"/>
                <a:gd name="T12" fmla="*/ 3891 w 3903"/>
                <a:gd name="T13" fmla="*/ 123 h 3377"/>
                <a:gd name="T14" fmla="*/ 3903 w 3903"/>
                <a:gd name="T15" fmla="*/ 189 h 3377"/>
                <a:gd name="T16" fmla="*/ 3899 w 3903"/>
                <a:gd name="T17" fmla="*/ 2441 h 3377"/>
                <a:gd name="T18" fmla="*/ 3877 w 3903"/>
                <a:gd name="T19" fmla="*/ 2502 h 3377"/>
                <a:gd name="T20" fmla="*/ 3835 w 3903"/>
                <a:gd name="T21" fmla="*/ 2552 h 3377"/>
                <a:gd name="T22" fmla="*/ 3780 w 3903"/>
                <a:gd name="T23" fmla="*/ 2584 h 3377"/>
                <a:gd name="T24" fmla="*/ 3713 w 3903"/>
                <a:gd name="T25" fmla="*/ 2596 h 3377"/>
                <a:gd name="T26" fmla="*/ 2396 w 3903"/>
                <a:gd name="T27" fmla="*/ 3027 h 3377"/>
                <a:gd name="T28" fmla="*/ 2944 w 3903"/>
                <a:gd name="T29" fmla="*/ 3030 h 3377"/>
                <a:gd name="T30" fmla="*/ 3006 w 3903"/>
                <a:gd name="T31" fmla="*/ 3056 h 3377"/>
                <a:gd name="T32" fmla="*/ 3053 w 3903"/>
                <a:gd name="T33" fmla="*/ 3104 h 3377"/>
                <a:gd name="T34" fmla="*/ 3079 w 3903"/>
                <a:gd name="T35" fmla="*/ 3166 h 3377"/>
                <a:gd name="T36" fmla="*/ 3079 w 3903"/>
                <a:gd name="T37" fmla="*/ 3237 h 3377"/>
                <a:gd name="T38" fmla="*/ 3053 w 3903"/>
                <a:gd name="T39" fmla="*/ 3300 h 3377"/>
                <a:gd name="T40" fmla="*/ 3006 w 3903"/>
                <a:gd name="T41" fmla="*/ 3346 h 3377"/>
                <a:gd name="T42" fmla="*/ 2944 w 3903"/>
                <a:gd name="T43" fmla="*/ 3374 h 3377"/>
                <a:gd name="T44" fmla="*/ 994 w 3903"/>
                <a:gd name="T45" fmla="*/ 3377 h 3377"/>
                <a:gd name="T46" fmla="*/ 927 w 3903"/>
                <a:gd name="T47" fmla="*/ 3363 h 3377"/>
                <a:gd name="T48" fmla="*/ 871 w 3903"/>
                <a:gd name="T49" fmla="*/ 3325 h 3377"/>
                <a:gd name="T50" fmla="*/ 833 w 3903"/>
                <a:gd name="T51" fmla="*/ 3270 h 3377"/>
                <a:gd name="T52" fmla="*/ 820 w 3903"/>
                <a:gd name="T53" fmla="*/ 3201 h 3377"/>
                <a:gd name="T54" fmla="*/ 833 w 3903"/>
                <a:gd name="T55" fmla="*/ 3133 h 3377"/>
                <a:gd name="T56" fmla="*/ 871 w 3903"/>
                <a:gd name="T57" fmla="*/ 3078 h 3377"/>
                <a:gd name="T58" fmla="*/ 927 w 3903"/>
                <a:gd name="T59" fmla="*/ 3040 h 3377"/>
                <a:gd name="T60" fmla="*/ 994 w 3903"/>
                <a:gd name="T61" fmla="*/ 3027 h 3377"/>
                <a:gd name="T62" fmla="*/ 1507 w 3903"/>
                <a:gd name="T63" fmla="*/ 2596 h 3377"/>
                <a:gd name="T64" fmla="*/ 155 w 3903"/>
                <a:gd name="T65" fmla="*/ 2594 h 3377"/>
                <a:gd name="T66" fmla="*/ 94 w 3903"/>
                <a:gd name="T67" fmla="*/ 2570 h 3377"/>
                <a:gd name="T68" fmla="*/ 45 w 3903"/>
                <a:gd name="T69" fmla="*/ 2529 h 3377"/>
                <a:gd name="T70" fmla="*/ 12 w 3903"/>
                <a:gd name="T71" fmla="*/ 2473 h 3377"/>
                <a:gd name="T72" fmla="*/ 0 w 3903"/>
                <a:gd name="T73" fmla="*/ 2407 h 3377"/>
                <a:gd name="T74" fmla="*/ 4 w 3903"/>
                <a:gd name="T75" fmla="*/ 155 h 3377"/>
                <a:gd name="T76" fmla="*/ 26 w 3903"/>
                <a:gd name="T77" fmla="*/ 94 h 3377"/>
                <a:gd name="T78" fmla="*/ 68 w 3903"/>
                <a:gd name="T79" fmla="*/ 44 h 3377"/>
                <a:gd name="T80" fmla="*/ 123 w 3903"/>
                <a:gd name="T81" fmla="*/ 12 h 3377"/>
                <a:gd name="T82" fmla="*/ 190 w 3903"/>
                <a:gd name="T83" fmla="*/ 0 h 3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03" h="3377">
                  <a:moveTo>
                    <a:pt x="283" y="284"/>
                  </a:moveTo>
                  <a:lnTo>
                    <a:pt x="283" y="2312"/>
                  </a:lnTo>
                  <a:lnTo>
                    <a:pt x="3620" y="2312"/>
                  </a:lnTo>
                  <a:lnTo>
                    <a:pt x="3620" y="284"/>
                  </a:lnTo>
                  <a:lnTo>
                    <a:pt x="283" y="284"/>
                  </a:lnTo>
                  <a:close/>
                  <a:moveTo>
                    <a:pt x="190" y="0"/>
                  </a:moveTo>
                  <a:lnTo>
                    <a:pt x="3713" y="0"/>
                  </a:lnTo>
                  <a:lnTo>
                    <a:pt x="3748" y="2"/>
                  </a:lnTo>
                  <a:lnTo>
                    <a:pt x="3780" y="12"/>
                  </a:lnTo>
                  <a:lnTo>
                    <a:pt x="3809" y="26"/>
                  </a:lnTo>
                  <a:lnTo>
                    <a:pt x="3835" y="44"/>
                  </a:lnTo>
                  <a:lnTo>
                    <a:pt x="3858" y="66"/>
                  </a:lnTo>
                  <a:lnTo>
                    <a:pt x="3877" y="94"/>
                  </a:lnTo>
                  <a:lnTo>
                    <a:pt x="3891" y="123"/>
                  </a:lnTo>
                  <a:lnTo>
                    <a:pt x="3899" y="155"/>
                  </a:lnTo>
                  <a:lnTo>
                    <a:pt x="3903" y="189"/>
                  </a:lnTo>
                  <a:lnTo>
                    <a:pt x="3903" y="2407"/>
                  </a:lnTo>
                  <a:lnTo>
                    <a:pt x="3899" y="2441"/>
                  </a:lnTo>
                  <a:lnTo>
                    <a:pt x="3891" y="2473"/>
                  </a:lnTo>
                  <a:lnTo>
                    <a:pt x="3877" y="2502"/>
                  </a:lnTo>
                  <a:lnTo>
                    <a:pt x="3858" y="2529"/>
                  </a:lnTo>
                  <a:lnTo>
                    <a:pt x="3835" y="2552"/>
                  </a:lnTo>
                  <a:lnTo>
                    <a:pt x="3809" y="2570"/>
                  </a:lnTo>
                  <a:lnTo>
                    <a:pt x="3780" y="2584"/>
                  </a:lnTo>
                  <a:lnTo>
                    <a:pt x="3748" y="2594"/>
                  </a:lnTo>
                  <a:lnTo>
                    <a:pt x="3713" y="2596"/>
                  </a:lnTo>
                  <a:lnTo>
                    <a:pt x="2396" y="2596"/>
                  </a:lnTo>
                  <a:lnTo>
                    <a:pt x="2396" y="3027"/>
                  </a:lnTo>
                  <a:lnTo>
                    <a:pt x="2909" y="3027"/>
                  </a:lnTo>
                  <a:lnTo>
                    <a:pt x="2944" y="3030"/>
                  </a:lnTo>
                  <a:lnTo>
                    <a:pt x="2976" y="3040"/>
                  </a:lnTo>
                  <a:lnTo>
                    <a:pt x="3006" y="3056"/>
                  </a:lnTo>
                  <a:lnTo>
                    <a:pt x="3032" y="3078"/>
                  </a:lnTo>
                  <a:lnTo>
                    <a:pt x="3053" y="3104"/>
                  </a:lnTo>
                  <a:lnTo>
                    <a:pt x="3070" y="3133"/>
                  </a:lnTo>
                  <a:lnTo>
                    <a:pt x="3079" y="3166"/>
                  </a:lnTo>
                  <a:lnTo>
                    <a:pt x="3083" y="3201"/>
                  </a:lnTo>
                  <a:lnTo>
                    <a:pt x="3079" y="3237"/>
                  </a:lnTo>
                  <a:lnTo>
                    <a:pt x="3070" y="3270"/>
                  </a:lnTo>
                  <a:lnTo>
                    <a:pt x="3053" y="3300"/>
                  </a:lnTo>
                  <a:lnTo>
                    <a:pt x="3032" y="3325"/>
                  </a:lnTo>
                  <a:lnTo>
                    <a:pt x="3006" y="3346"/>
                  </a:lnTo>
                  <a:lnTo>
                    <a:pt x="2976" y="3363"/>
                  </a:lnTo>
                  <a:lnTo>
                    <a:pt x="2944" y="3374"/>
                  </a:lnTo>
                  <a:lnTo>
                    <a:pt x="2909" y="3377"/>
                  </a:lnTo>
                  <a:lnTo>
                    <a:pt x="994" y="3377"/>
                  </a:lnTo>
                  <a:lnTo>
                    <a:pt x="959" y="3374"/>
                  </a:lnTo>
                  <a:lnTo>
                    <a:pt x="927" y="3363"/>
                  </a:lnTo>
                  <a:lnTo>
                    <a:pt x="897" y="3346"/>
                  </a:lnTo>
                  <a:lnTo>
                    <a:pt x="871" y="3325"/>
                  </a:lnTo>
                  <a:lnTo>
                    <a:pt x="850" y="3300"/>
                  </a:lnTo>
                  <a:lnTo>
                    <a:pt x="833" y="3270"/>
                  </a:lnTo>
                  <a:lnTo>
                    <a:pt x="823" y="3237"/>
                  </a:lnTo>
                  <a:lnTo>
                    <a:pt x="820" y="3201"/>
                  </a:lnTo>
                  <a:lnTo>
                    <a:pt x="823" y="3166"/>
                  </a:lnTo>
                  <a:lnTo>
                    <a:pt x="833" y="3133"/>
                  </a:lnTo>
                  <a:lnTo>
                    <a:pt x="850" y="3104"/>
                  </a:lnTo>
                  <a:lnTo>
                    <a:pt x="871" y="3078"/>
                  </a:lnTo>
                  <a:lnTo>
                    <a:pt x="897" y="3056"/>
                  </a:lnTo>
                  <a:lnTo>
                    <a:pt x="927" y="3040"/>
                  </a:lnTo>
                  <a:lnTo>
                    <a:pt x="959" y="3030"/>
                  </a:lnTo>
                  <a:lnTo>
                    <a:pt x="994" y="3027"/>
                  </a:lnTo>
                  <a:lnTo>
                    <a:pt x="1507" y="3027"/>
                  </a:lnTo>
                  <a:lnTo>
                    <a:pt x="1507" y="2596"/>
                  </a:lnTo>
                  <a:lnTo>
                    <a:pt x="190" y="2596"/>
                  </a:lnTo>
                  <a:lnTo>
                    <a:pt x="155" y="2594"/>
                  </a:lnTo>
                  <a:lnTo>
                    <a:pt x="123" y="2584"/>
                  </a:lnTo>
                  <a:lnTo>
                    <a:pt x="94" y="2570"/>
                  </a:lnTo>
                  <a:lnTo>
                    <a:pt x="68" y="2552"/>
                  </a:lnTo>
                  <a:lnTo>
                    <a:pt x="45" y="2529"/>
                  </a:lnTo>
                  <a:lnTo>
                    <a:pt x="26" y="2502"/>
                  </a:lnTo>
                  <a:lnTo>
                    <a:pt x="12" y="2473"/>
                  </a:lnTo>
                  <a:lnTo>
                    <a:pt x="4" y="2441"/>
                  </a:lnTo>
                  <a:lnTo>
                    <a:pt x="0" y="2407"/>
                  </a:lnTo>
                  <a:lnTo>
                    <a:pt x="0" y="189"/>
                  </a:lnTo>
                  <a:lnTo>
                    <a:pt x="4" y="155"/>
                  </a:lnTo>
                  <a:lnTo>
                    <a:pt x="12" y="123"/>
                  </a:lnTo>
                  <a:lnTo>
                    <a:pt x="26" y="94"/>
                  </a:lnTo>
                  <a:lnTo>
                    <a:pt x="45" y="66"/>
                  </a:lnTo>
                  <a:lnTo>
                    <a:pt x="68" y="44"/>
                  </a:lnTo>
                  <a:lnTo>
                    <a:pt x="94" y="26"/>
                  </a:lnTo>
                  <a:lnTo>
                    <a:pt x="123" y="12"/>
                  </a:lnTo>
                  <a:lnTo>
                    <a:pt x="155" y="2"/>
                  </a:lnTo>
                  <a:lnTo>
                    <a:pt x="19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6" name="Freeform 5"/>
            <p:cNvSpPr>
              <a:spLocks/>
            </p:cNvSpPr>
            <p:nvPr/>
          </p:nvSpPr>
          <p:spPr bwMode="auto">
            <a:xfrm>
              <a:off x="7942263" y="3370263"/>
              <a:ext cx="263525" cy="252413"/>
            </a:xfrm>
            <a:custGeom>
              <a:avLst/>
              <a:gdLst>
                <a:gd name="T0" fmla="*/ 712 w 828"/>
                <a:gd name="T1" fmla="*/ 0 h 797"/>
                <a:gd name="T2" fmla="*/ 733 w 828"/>
                <a:gd name="T3" fmla="*/ 2 h 797"/>
                <a:gd name="T4" fmla="*/ 755 w 828"/>
                <a:gd name="T5" fmla="*/ 8 h 797"/>
                <a:gd name="T6" fmla="*/ 774 w 828"/>
                <a:gd name="T7" fmla="*/ 19 h 797"/>
                <a:gd name="T8" fmla="*/ 793 w 828"/>
                <a:gd name="T9" fmla="*/ 33 h 797"/>
                <a:gd name="T10" fmla="*/ 808 w 828"/>
                <a:gd name="T11" fmla="*/ 51 h 797"/>
                <a:gd name="T12" fmla="*/ 819 w 828"/>
                <a:gd name="T13" fmla="*/ 71 h 797"/>
                <a:gd name="T14" fmla="*/ 826 w 828"/>
                <a:gd name="T15" fmla="*/ 93 h 797"/>
                <a:gd name="T16" fmla="*/ 828 w 828"/>
                <a:gd name="T17" fmla="*/ 116 h 797"/>
                <a:gd name="T18" fmla="*/ 828 w 828"/>
                <a:gd name="T19" fmla="*/ 119 h 797"/>
                <a:gd name="T20" fmla="*/ 825 w 828"/>
                <a:gd name="T21" fmla="*/ 146 h 797"/>
                <a:gd name="T22" fmla="*/ 816 w 828"/>
                <a:gd name="T23" fmla="*/ 170 h 797"/>
                <a:gd name="T24" fmla="*/ 802 w 828"/>
                <a:gd name="T25" fmla="*/ 192 h 797"/>
                <a:gd name="T26" fmla="*/ 783 w 828"/>
                <a:gd name="T27" fmla="*/ 210 h 797"/>
                <a:gd name="T28" fmla="*/ 761 w 828"/>
                <a:gd name="T29" fmla="*/ 225 h 797"/>
                <a:gd name="T30" fmla="*/ 387 w 828"/>
                <a:gd name="T31" fmla="*/ 398 h 797"/>
                <a:gd name="T32" fmla="*/ 761 w 828"/>
                <a:gd name="T33" fmla="*/ 573 h 797"/>
                <a:gd name="T34" fmla="*/ 783 w 828"/>
                <a:gd name="T35" fmla="*/ 586 h 797"/>
                <a:gd name="T36" fmla="*/ 802 w 828"/>
                <a:gd name="T37" fmla="*/ 605 h 797"/>
                <a:gd name="T38" fmla="*/ 816 w 828"/>
                <a:gd name="T39" fmla="*/ 626 h 797"/>
                <a:gd name="T40" fmla="*/ 825 w 828"/>
                <a:gd name="T41" fmla="*/ 651 h 797"/>
                <a:gd name="T42" fmla="*/ 828 w 828"/>
                <a:gd name="T43" fmla="*/ 677 h 797"/>
                <a:gd name="T44" fmla="*/ 828 w 828"/>
                <a:gd name="T45" fmla="*/ 681 h 797"/>
                <a:gd name="T46" fmla="*/ 826 w 828"/>
                <a:gd name="T47" fmla="*/ 705 h 797"/>
                <a:gd name="T48" fmla="*/ 819 w 828"/>
                <a:gd name="T49" fmla="*/ 726 h 797"/>
                <a:gd name="T50" fmla="*/ 808 w 828"/>
                <a:gd name="T51" fmla="*/ 746 h 797"/>
                <a:gd name="T52" fmla="*/ 793 w 828"/>
                <a:gd name="T53" fmla="*/ 764 h 797"/>
                <a:gd name="T54" fmla="*/ 774 w 828"/>
                <a:gd name="T55" fmla="*/ 778 h 797"/>
                <a:gd name="T56" fmla="*/ 755 w 828"/>
                <a:gd name="T57" fmla="*/ 789 h 797"/>
                <a:gd name="T58" fmla="*/ 733 w 828"/>
                <a:gd name="T59" fmla="*/ 795 h 797"/>
                <a:gd name="T60" fmla="*/ 712 w 828"/>
                <a:gd name="T61" fmla="*/ 797 h 797"/>
                <a:gd name="T62" fmla="*/ 687 w 828"/>
                <a:gd name="T63" fmla="*/ 794 h 797"/>
                <a:gd name="T64" fmla="*/ 664 w 828"/>
                <a:gd name="T65" fmla="*/ 787 h 797"/>
                <a:gd name="T66" fmla="*/ 66 w 828"/>
                <a:gd name="T67" fmla="*/ 509 h 797"/>
                <a:gd name="T68" fmla="*/ 44 w 828"/>
                <a:gd name="T69" fmla="*/ 494 h 797"/>
                <a:gd name="T70" fmla="*/ 26 w 828"/>
                <a:gd name="T71" fmla="*/ 475 h 797"/>
                <a:gd name="T72" fmla="*/ 12 w 828"/>
                <a:gd name="T73" fmla="*/ 454 h 797"/>
                <a:gd name="T74" fmla="*/ 2 w 828"/>
                <a:gd name="T75" fmla="*/ 429 h 797"/>
                <a:gd name="T76" fmla="*/ 0 w 828"/>
                <a:gd name="T77" fmla="*/ 403 h 797"/>
                <a:gd name="T78" fmla="*/ 0 w 828"/>
                <a:gd name="T79" fmla="*/ 394 h 797"/>
                <a:gd name="T80" fmla="*/ 2 w 828"/>
                <a:gd name="T81" fmla="*/ 368 h 797"/>
                <a:gd name="T82" fmla="*/ 12 w 828"/>
                <a:gd name="T83" fmla="*/ 343 h 797"/>
                <a:gd name="T84" fmla="*/ 26 w 828"/>
                <a:gd name="T85" fmla="*/ 321 h 797"/>
                <a:gd name="T86" fmla="*/ 44 w 828"/>
                <a:gd name="T87" fmla="*/ 303 h 797"/>
                <a:gd name="T88" fmla="*/ 66 w 828"/>
                <a:gd name="T89" fmla="*/ 289 h 797"/>
                <a:gd name="T90" fmla="*/ 664 w 828"/>
                <a:gd name="T91" fmla="*/ 11 h 797"/>
                <a:gd name="T92" fmla="*/ 687 w 828"/>
                <a:gd name="T93" fmla="*/ 3 h 797"/>
                <a:gd name="T94" fmla="*/ 712 w 828"/>
                <a:gd name="T95" fmla="*/ 0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28" h="797">
                  <a:moveTo>
                    <a:pt x="712" y="0"/>
                  </a:moveTo>
                  <a:lnTo>
                    <a:pt x="733" y="2"/>
                  </a:lnTo>
                  <a:lnTo>
                    <a:pt x="755" y="8"/>
                  </a:lnTo>
                  <a:lnTo>
                    <a:pt x="774" y="19"/>
                  </a:lnTo>
                  <a:lnTo>
                    <a:pt x="793" y="33"/>
                  </a:lnTo>
                  <a:lnTo>
                    <a:pt x="808" y="51"/>
                  </a:lnTo>
                  <a:lnTo>
                    <a:pt x="819" y="71"/>
                  </a:lnTo>
                  <a:lnTo>
                    <a:pt x="826" y="93"/>
                  </a:lnTo>
                  <a:lnTo>
                    <a:pt x="828" y="116"/>
                  </a:lnTo>
                  <a:lnTo>
                    <a:pt x="828" y="119"/>
                  </a:lnTo>
                  <a:lnTo>
                    <a:pt x="825" y="146"/>
                  </a:lnTo>
                  <a:lnTo>
                    <a:pt x="816" y="170"/>
                  </a:lnTo>
                  <a:lnTo>
                    <a:pt x="802" y="192"/>
                  </a:lnTo>
                  <a:lnTo>
                    <a:pt x="783" y="210"/>
                  </a:lnTo>
                  <a:lnTo>
                    <a:pt x="761" y="225"/>
                  </a:lnTo>
                  <a:lnTo>
                    <a:pt x="387" y="398"/>
                  </a:lnTo>
                  <a:lnTo>
                    <a:pt x="761" y="573"/>
                  </a:lnTo>
                  <a:lnTo>
                    <a:pt x="783" y="586"/>
                  </a:lnTo>
                  <a:lnTo>
                    <a:pt x="802" y="605"/>
                  </a:lnTo>
                  <a:lnTo>
                    <a:pt x="816" y="626"/>
                  </a:lnTo>
                  <a:lnTo>
                    <a:pt x="825" y="651"/>
                  </a:lnTo>
                  <a:lnTo>
                    <a:pt x="828" y="677"/>
                  </a:lnTo>
                  <a:lnTo>
                    <a:pt x="828" y="681"/>
                  </a:lnTo>
                  <a:lnTo>
                    <a:pt x="826" y="705"/>
                  </a:lnTo>
                  <a:lnTo>
                    <a:pt x="819" y="726"/>
                  </a:lnTo>
                  <a:lnTo>
                    <a:pt x="808" y="746"/>
                  </a:lnTo>
                  <a:lnTo>
                    <a:pt x="793" y="764"/>
                  </a:lnTo>
                  <a:lnTo>
                    <a:pt x="774" y="778"/>
                  </a:lnTo>
                  <a:lnTo>
                    <a:pt x="755" y="789"/>
                  </a:lnTo>
                  <a:lnTo>
                    <a:pt x="733" y="795"/>
                  </a:lnTo>
                  <a:lnTo>
                    <a:pt x="712" y="797"/>
                  </a:lnTo>
                  <a:lnTo>
                    <a:pt x="687" y="794"/>
                  </a:lnTo>
                  <a:lnTo>
                    <a:pt x="664" y="787"/>
                  </a:lnTo>
                  <a:lnTo>
                    <a:pt x="66" y="509"/>
                  </a:lnTo>
                  <a:lnTo>
                    <a:pt x="44" y="494"/>
                  </a:lnTo>
                  <a:lnTo>
                    <a:pt x="26" y="475"/>
                  </a:lnTo>
                  <a:lnTo>
                    <a:pt x="12" y="454"/>
                  </a:lnTo>
                  <a:lnTo>
                    <a:pt x="2" y="429"/>
                  </a:lnTo>
                  <a:lnTo>
                    <a:pt x="0" y="403"/>
                  </a:lnTo>
                  <a:lnTo>
                    <a:pt x="0" y="394"/>
                  </a:lnTo>
                  <a:lnTo>
                    <a:pt x="2" y="368"/>
                  </a:lnTo>
                  <a:lnTo>
                    <a:pt x="12" y="343"/>
                  </a:lnTo>
                  <a:lnTo>
                    <a:pt x="26" y="321"/>
                  </a:lnTo>
                  <a:lnTo>
                    <a:pt x="44" y="303"/>
                  </a:lnTo>
                  <a:lnTo>
                    <a:pt x="66" y="289"/>
                  </a:lnTo>
                  <a:lnTo>
                    <a:pt x="664" y="11"/>
                  </a:lnTo>
                  <a:lnTo>
                    <a:pt x="687" y="3"/>
                  </a:lnTo>
                  <a:lnTo>
                    <a:pt x="71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7" name="Freeform 6"/>
            <p:cNvSpPr>
              <a:spLocks/>
            </p:cNvSpPr>
            <p:nvPr/>
          </p:nvSpPr>
          <p:spPr bwMode="auto">
            <a:xfrm>
              <a:off x="8201025" y="3265488"/>
              <a:ext cx="198438" cy="460375"/>
            </a:xfrm>
            <a:custGeom>
              <a:avLst/>
              <a:gdLst>
                <a:gd name="T0" fmla="*/ 507 w 625"/>
                <a:gd name="T1" fmla="*/ 0 h 1452"/>
                <a:gd name="T2" fmla="*/ 510 w 625"/>
                <a:gd name="T3" fmla="*/ 0 h 1452"/>
                <a:gd name="T4" fmla="*/ 538 w 625"/>
                <a:gd name="T5" fmla="*/ 2 h 1452"/>
                <a:gd name="T6" fmla="*/ 562 w 625"/>
                <a:gd name="T7" fmla="*/ 11 h 1452"/>
                <a:gd name="T8" fmla="*/ 585 w 625"/>
                <a:gd name="T9" fmla="*/ 27 h 1452"/>
                <a:gd name="T10" fmla="*/ 604 w 625"/>
                <a:gd name="T11" fmla="*/ 47 h 1452"/>
                <a:gd name="T12" fmla="*/ 617 w 625"/>
                <a:gd name="T13" fmla="*/ 71 h 1452"/>
                <a:gd name="T14" fmla="*/ 624 w 625"/>
                <a:gd name="T15" fmla="*/ 97 h 1452"/>
                <a:gd name="T16" fmla="*/ 625 w 625"/>
                <a:gd name="T17" fmla="*/ 124 h 1452"/>
                <a:gd name="T18" fmla="*/ 621 w 625"/>
                <a:gd name="T19" fmla="*/ 150 h 1452"/>
                <a:gd name="T20" fmla="*/ 228 w 625"/>
                <a:gd name="T21" fmla="*/ 1371 h 1452"/>
                <a:gd name="T22" fmla="*/ 218 w 625"/>
                <a:gd name="T23" fmla="*/ 1394 h 1452"/>
                <a:gd name="T24" fmla="*/ 203 w 625"/>
                <a:gd name="T25" fmla="*/ 1414 h 1452"/>
                <a:gd name="T26" fmla="*/ 186 w 625"/>
                <a:gd name="T27" fmla="*/ 1430 h 1452"/>
                <a:gd name="T28" fmla="*/ 166 w 625"/>
                <a:gd name="T29" fmla="*/ 1442 h 1452"/>
                <a:gd name="T30" fmla="*/ 142 w 625"/>
                <a:gd name="T31" fmla="*/ 1449 h 1452"/>
                <a:gd name="T32" fmla="*/ 118 w 625"/>
                <a:gd name="T33" fmla="*/ 1452 h 1452"/>
                <a:gd name="T34" fmla="*/ 115 w 625"/>
                <a:gd name="T35" fmla="*/ 1452 h 1452"/>
                <a:gd name="T36" fmla="*/ 87 w 625"/>
                <a:gd name="T37" fmla="*/ 1449 h 1452"/>
                <a:gd name="T38" fmla="*/ 62 w 625"/>
                <a:gd name="T39" fmla="*/ 1440 h 1452"/>
                <a:gd name="T40" fmla="*/ 40 w 625"/>
                <a:gd name="T41" fmla="*/ 1424 h 1452"/>
                <a:gd name="T42" fmla="*/ 21 w 625"/>
                <a:gd name="T43" fmla="*/ 1404 h 1452"/>
                <a:gd name="T44" fmla="*/ 8 w 625"/>
                <a:gd name="T45" fmla="*/ 1380 h 1452"/>
                <a:gd name="T46" fmla="*/ 1 w 625"/>
                <a:gd name="T47" fmla="*/ 1354 h 1452"/>
                <a:gd name="T48" fmla="*/ 0 w 625"/>
                <a:gd name="T49" fmla="*/ 1327 h 1452"/>
                <a:gd name="T50" fmla="*/ 4 w 625"/>
                <a:gd name="T51" fmla="*/ 1301 h 1452"/>
                <a:gd name="T52" fmla="*/ 397 w 625"/>
                <a:gd name="T53" fmla="*/ 80 h 1452"/>
                <a:gd name="T54" fmla="*/ 407 w 625"/>
                <a:gd name="T55" fmla="*/ 57 h 1452"/>
                <a:gd name="T56" fmla="*/ 421 w 625"/>
                <a:gd name="T57" fmla="*/ 38 h 1452"/>
                <a:gd name="T58" fmla="*/ 439 w 625"/>
                <a:gd name="T59" fmla="*/ 21 h 1452"/>
                <a:gd name="T60" fmla="*/ 459 w 625"/>
                <a:gd name="T61" fmla="*/ 9 h 1452"/>
                <a:gd name="T62" fmla="*/ 483 w 625"/>
                <a:gd name="T63" fmla="*/ 2 h 1452"/>
                <a:gd name="T64" fmla="*/ 507 w 625"/>
                <a:gd name="T65" fmla="*/ 0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25" h="1452">
                  <a:moveTo>
                    <a:pt x="507" y="0"/>
                  </a:moveTo>
                  <a:lnTo>
                    <a:pt x="510" y="0"/>
                  </a:lnTo>
                  <a:lnTo>
                    <a:pt x="538" y="2"/>
                  </a:lnTo>
                  <a:lnTo>
                    <a:pt x="562" y="11"/>
                  </a:lnTo>
                  <a:lnTo>
                    <a:pt x="585" y="27"/>
                  </a:lnTo>
                  <a:lnTo>
                    <a:pt x="604" y="47"/>
                  </a:lnTo>
                  <a:lnTo>
                    <a:pt x="617" y="71"/>
                  </a:lnTo>
                  <a:lnTo>
                    <a:pt x="624" y="97"/>
                  </a:lnTo>
                  <a:lnTo>
                    <a:pt x="625" y="124"/>
                  </a:lnTo>
                  <a:lnTo>
                    <a:pt x="621" y="150"/>
                  </a:lnTo>
                  <a:lnTo>
                    <a:pt x="228" y="1371"/>
                  </a:lnTo>
                  <a:lnTo>
                    <a:pt x="218" y="1394"/>
                  </a:lnTo>
                  <a:lnTo>
                    <a:pt x="203" y="1414"/>
                  </a:lnTo>
                  <a:lnTo>
                    <a:pt x="186" y="1430"/>
                  </a:lnTo>
                  <a:lnTo>
                    <a:pt x="166" y="1442"/>
                  </a:lnTo>
                  <a:lnTo>
                    <a:pt x="142" y="1449"/>
                  </a:lnTo>
                  <a:lnTo>
                    <a:pt x="118" y="1452"/>
                  </a:lnTo>
                  <a:lnTo>
                    <a:pt x="115" y="1452"/>
                  </a:lnTo>
                  <a:lnTo>
                    <a:pt x="87" y="1449"/>
                  </a:lnTo>
                  <a:lnTo>
                    <a:pt x="62" y="1440"/>
                  </a:lnTo>
                  <a:lnTo>
                    <a:pt x="40" y="1424"/>
                  </a:lnTo>
                  <a:lnTo>
                    <a:pt x="21" y="1404"/>
                  </a:lnTo>
                  <a:lnTo>
                    <a:pt x="8" y="1380"/>
                  </a:lnTo>
                  <a:lnTo>
                    <a:pt x="1" y="1354"/>
                  </a:lnTo>
                  <a:lnTo>
                    <a:pt x="0" y="1327"/>
                  </a:lnTo>
                  <a:lnTo>
                    <a:pt x="4" y="1301"/>
                  </a:lnTo>
                  <a:lnTo>
                    <a:pt x="397" y="80"/>
                  </a:lnTo>
                  <a:lnTo>
                    <a:pt x="407" y="57"/>
                  </a:lnTo>
                  <a:lnTo>
                    <a:pt x="421" y="38"/>
                  </a:lnTo>
                  <a:lnTo>
                    <a:pt x="439" y="21"/>
                  </a:lnTo>
                  <a:lnTo>
                    <a:pt x="459" y="9"/>
                  </a:lnTo>
                  <a:lnTo>
                    <a:pt x="483" y="2"/>
                  </a:lnTo>
                  <a:lnTo>
                    <a:pt x="50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8" name="Freeform 7"/>
            <p:cNvSpPr>
              <a:spLocks/>
            </p:cNvSpPr>
            <p:nvPr/>
          </p:nvSpPr>
          <p:spPr bwMode="auto">
            <a:xfrm>
              <a:off x="8394700" y="3370263"/>
              <a:ext cx="261938" cy="252413"/>
            </a:xfrm>
            <a:custGeom>
              <a:avLst/>
              <a:gdLst>
                <a:gd name="T0" fmla="*/ 116 w 828"/>
                <a:gd name="T1" fmla="*/ 0 h 797"/>
                <a:gd name="T2" fmla="*/ 141 w 828"/>
                <a:gd name="T3" fmla="*/ 3 h 797"/>
                <a:gd name="T4" fmla="*/ 164 w 828"/>
                <a:gd name="T5" fmla="*/ 11 h 797"/>
                <a:gd name="T6" fmla="*/ 762 w 828"/>
                <a:gd name="T7" fmla="*/ 289 h 797"/>
                <a:gd name="T8" fmla="*/ 784 w 828"/>
                <a:gd name="T9" fmla="*/ 303 h 797"/>
                <a:gd name="T10" fmla="*/ 802 w 828"/>
                <a:gd name="T11" fmla="*/ 321 h 797"/>
                <a:gd name="T12" fmla="*/ 816 w 828"/>
                <a:gd name="T13" fmla="*/ 343 h 797"/>
                <a:gd name="T14" fmla="*/ 825 w 828"/>
                <a:gd name="T15" fmla="*/ 368 h 797"/>
                <a:gd name="T16" fmla="*/ 828 w 828"/>
                <a:gd name="T17" fmla="*/ 394 h 797"/>
                <a:gd name="T18" fmla="*/ 828 w 828"/>
                <a:gd name="T19" fmla="*/ 403 h 797"/>
                <a:gd name="T20" fmla="*/ 825 w 828"/>
                <a:gd name="T21" fmla="*/ 429 h 797"/>
                <a:gd name="T22" fmla="*/ 816 w 828"/>
                <a:gd name="T23" fmla="*/ 454 h 797"/>
                <a:gd name="T24" fmla="*/ 802 w 828"/>
                <a:gd name="T25" fmla="*/ 475 h 797"/>
                <a:gd name="T26" fmla="*/ 784 w 828"/>
                <a:gd name="T27" fmla="*/ 494 h 797"/>
                <a:gd name="T28" fmla="*/ 762 w 828"/>
                <a:gd name="T29" fmla="*/ 509 h 797"/>
                <a:gd name="T30" fmla="*/ 164 w 828"/>
                <a:gd name="T31" fmla="*/ 787 h 797"/>
                <a:gd name="T32" fmla="*/ 141 w 828"/>
                <a:gd name="T33" fmla="*/ 794 h 797"/>
                <a:gd name="T34" fmla="*/ 116 w 828"/>
                <a:gd name="T35" fmla="*/ 797 h 797"/>
                <a:gd name="T36" fmla="*/ 94 w 828"/>
                <a:gd name="T37" fmla="*/ 795 h 797"/>
                <a:gd name="T38" fmla="*/ 73 w 828"/>
                <a:gd name="T39" fmla="*/ 789 h 797"/>
                <a:gd name="T40" fmla="*/ 54 w 828"/>
                <a:gd name="T41" fmla="*/ 778 h 797"/>
                <a:gd name="T42" fmla="*/ 35 w 828"/>
                <a:gd name="T43" fmla="*/ 764 h 797"/>
                <a:gd name="T44" fmla="*/ 20 w 828"/>
                <a:gd name="T45" fmla="*/ 746 h 797"/>
                <a:gd name="T46" fmla="*/ 9 w 828"/>
                <a:gd name="T47" fmla="*/ 726 h 797"/>
                <a:gd name="T48" fmla="*/ 2 w 828"/>
                <a:gd name="T49" fmla="*/ 705 h 797"/>
                <a:gd name="T50" fmla="*/ 0 w 828"/>
                <a:gd name="T51" fmla="*/ 681 h 797"/>
                <a:gd name="T52" fmla="*/ 0 w 828"/>
                <a:gd name="T53" fmla="*/ 677 h 797"/>
                <a:gd name="T54" fmla="*/ 3 w 828"/>
                <a:gd name="T55" fmla="*/ 651 h 797"/>
                <a:gd name="T56" fmla="*/ 12 w 828"/>
                <a:gd name="T57" fmla="*/ 626 h 797"/>
                <a:gd name="T58" fmla="*/ 26 w 828"/>
                <a:gd name="T59" fmla="*/ 605 h 797"/>
                <a:gd name="T60" fmla="*/ 45 w 828"/>
                <a:gd name="T61" fmla="*/ 586 h 797"/>
                <a:gd name="T62" fmla="*/ 67 w 828"/>
                <a:gd name="T63" fmla="*/ 573 h 797"/>
                <a:gd name="T64" fmla="*/ 440 w 828"/>
                <a:gd name="T65" fmla="*/ 398 h 797"/>
                <a:gd name="T66" fmla="*/ 67 w 828"/>
                <a:gd name="T67" fmla="*/ 225 h 797"/>
                <a:gd name="T68" fmla="*/ 45 w 828"/>
                <a:gd name="T69" fmla="*/ 210 h 797"/>
                <a:gd name="T70" fmla="*/ 26 w 828"/>
                <a:gd name="T71" fmla="*/ 192 h 797"/>
                <a:gd name="T72" fmla="*/ 12 w 828"/>
                <a:gd name="T73" fmla="*/ 170 h 797"/>
                <a:gd name="T74" fmla="*/ 3 w 828"/>
                <a:gd name="T75" fmla="*/ 146 h 797"/>
                <a:gd name="T76" fmla="*/ 0 w 828"/>
                <a:gd name="T77" fmla="*/ 119 h 797"/>
                <a:gd name="T78" fmla="*/ 0 w 828"/>
                <a:gd name="T79" fmla="*/ 116 h 797"/>
                <a:gd name="T80" fmla="*/ 2 w 828"/>
                <a:gd name="T81" fmla="*/ 93 h 797"/>
                <a:gd name="T82" fmla="*/ 9 w 828"/>
                <a:gd name="T83" fmla="*/ 71 h 797"/>
                <a:gd name="T84" fmla="*/ 20 w 828"/>
                <a:gd name="T85" fmla="*/ 51 h 797"/>
                <a:gd name="T86" fmla="*/ 35 w 828"/>
                <a:gd name="T87" fmla="*/ 33 h 797"/>
                <a:gd name="T88" fmla="*/ 54 w 828"/>
                <a:gd name="T89" fmla="*/ 18 h 797"/>
                <a:gd name="T90" fmla="*/ 73 w 828"/>
                <a:gd name="T91" fmla="*/ 8 h 797"/>
                <a:gd name="T92" fmla="*/ 94 w 828"/>
                <a:gd name="T93" fmla="*/ 2 h 797"/>
                <a:gd name="T94" fmla="*/ 116 w 828"/>
                <a:gd name="T95" fmla="*/ 0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28" h="797">
                  <a:moveTo>
                    <a:pt x="116" y="0"/>
                  </a:moveTo>
                  <a:lnTo>
                    <a:pt x="141" y="3"/>
                  </a:lnTo>
                  <a:lnTo>
                    <a:pt x="164" y="11"/>
                  </a:lnTo>
                  <a:lnTo>
                    <a:pt x="762" y="289"/>
                  </a:lnTo>
                  <a:lnTo>
                    <a:pt x="784" y="303"/>
                  </a:lnTo>
                  <a:lnTo>
                    <a:pt x="802" y="321"/>
                  </a:lnTo>
                  <a:lnTo>
                    <a:pt x="816" y="343"/>
                  </a:lnTo>
                  <a:lnTo>
                    <a:pt x="825" y="368"/>
                  </a:lnTo>
                  <a:lnTo>
                    <a:pt x="828" y="394"/>
                  </a:lnTo>
                  <a:lnTo>
                    <a:pt x="828" y="403"/>
                  </a:lnTo>
                  <a:lnTo>
                    <a:pt x="825" y="429"/>
                  </a:lnTo>
                  <a:lnTo>
                    <a:pt x="816" y="454"/>
                  </a:lnTo>
                  <a:lnTo>
                    <a:pt x="802" y="475"/>
                  </a:lnTo>
                  <a:lnTo>
                    <a:pt x="784" y="494"/>
                  </a:lnTo>
                  <a:lnTo>
                    <a:pt x="762" y="509"/>
                  </a:lnTo>
                  <a:lnTo>
                    <a:pt x="164" y="787"/>
                  </a:lnTo>
                  <a:lnTo>
                    <a:pt x="141" y="794"/>
                  </a:lnTo>
                  <a:lnTo>
                    <a:pt x="116" y="797"/>
                  </a:lnTo>
                  <a:lnTo>
                    <a:pt x="94" y="795"/>
                  </a:lnTo>
                  <a:lnTo>
                    <a:pt x="73" y="789"/>
                  </a:lnTo>
                  <a:lnTo>
                    <a:pt x="54" y="778"/>
                  </a:lnTo>
                  <a:lnTo>
                    <a:pt x="35" y="764"/>
                  </a:lnTo>
                  <a:lnTo>
                    <a:pt x="20" y="746"/>
                  </a:lnTo>
                  <a:lnTo>
                    <a:pt x="9" y="726"/>
                  </a:lnTo>
                  <a:lnTo>
                    <a:pt x="2" y="705"/>
                  </a:lnTo>
                  <a:lnTo>
                    <a:pt x="0" y="681"/>
                  </a:lnTo>
                  <a:lnTo>
                    <a:pt x="0" y="677"/>
                  </a:lnTo>
                  <a:lnTo>
                    <a:pt x="3" y="651"/>
                  </a:lnTo>
                  <a:lnTo>
                    <a:pt x="12" y="626"/>
                  </a:lnTo>
                  <a:lnTo>
                    <a:pt x="26" y="605"/>
                  </a:lnTo>
                  <a:lnTo>
                    <a:pt x="45" y="586"/>
                  </a:lnTo>
                  <a:lnTo>
                    <a:pt x="67" y="573"/>
                  </a:lnTo>
                  <a:lnTo>
                    <a:pt x="440" y="398"/>
                  </a:lnTo>
                  <a:lnTo>
                    <a:pt x="67" y="225"/>
                  </a:lnTo>
                  <a:lnTo>
                    <a:pt x="45" y="210"/>
                  </a:lnTo>
                  <a:lnTo>
                    <a:pt x="26" y="192"/>
                  </a:lnTo>
                  <a:lnTo>
                    <a:pt x="12" y="170"/>
                  </a:lnTo>
                  <a:lnTo>
                    <a:pt x="3" y="146"/>
                  </a:lnTo>
                  <a:lnTo>
                    <a:pt x="0" y="119"/>
                  </a:lnTo>
                  <a:lnTo>
                    <a:pt x="0" y="116"/>
                  </a:lnTo>
                  <a:lnTo>
                    <a:pt x="2" y="93"/>
                  </a:lnTo>
                  <a:lnTo>
                    <a:pt x="9" y="71"/>
                  </a:lnTo>
                  <a:lnTo>
                    <a:pt x="20" y="51"/>
                  </a:lnTo>
                  <a:lnTo>
                    <a:pt x="35" y="33"/>
                  </a:lnTo>
                  <a:lnTo>
                    <a:pt x="54" y="18"/>
                  </a:lnTo>
                  <a:lnTo>
                    <a:pt x="73" y="8"/>
                  </a:lnTo>
                  <a:lnTo>
                    <a:pt x="94" y="2"/>
                  </a:lnTo>
                  <a:lnTo>
                    <a:pt x="11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grpSp>
        <p:nvGrpSpPr>
          <p:cNvPr id="31" name="Group 30"/>
          <p:cNvGrpSpPr/>
          <p:nvPr/>
        </p:nvGrpSpPr>
        <p:grpSpPr>
          <a:xfrm>
            <a:off x="1333210" y="2092317"/>
            <a:ext cx="3923229" cy="3835057"/>
            <a:chOff x="1333210" y="2092317"/>
            <a:chExt cx="3923229" cy="3835057"/>
          </a:xfrm>
        </p:grpSpPr>
        <p:sp>
          <p:nvSpPr>
            <p:cNvPr id="9" name="TextBox 8"/>
            <p:cNvSpPr txBox="1"/>
            <p:nvPr/>
          </p:nvSpPr>
          <p:spPr>
            <a:xfrm>
              <a:off x="1339759" y="2092317"/>
              <a:ext cx="3916680" cy="1015663"/>
            </a:xfrm>
            <a:prstGeom prst="rect">
              <a:avLst/>
            </a:prstGeom>
            <a:noFill/>
          </p:spPr>
          <p:txBody>
            <a:bodyPr wrap="square" rtlCol="0">
              <a:spAutoFit/>
            </a:bodyPr>
            <a:lstStyle/>
            <a:p>
              <a:pPr algn="ctr"/>
              <a:r>
                <a:rPr lang="en-US" sz="3200" smtClean="0">
                  <a:latin typeface="+mj-lt"/>
                </a:rPr>
                <a:t>MVP</a:t>
              </a:r>
            </a:p>
            <a:p>
              <a:pPr algn="ctr"/>
              <a:r>
                <a:rPr lang="en-US" sz="2800" smtClean="0">
                  <a:latin typeface="+mj-lt"/>
                </a:rPr>
                <a:t>(Model View Presenter)</a:t>
              </a:r>
              <a:endParaRPr lang="en-US" sz="2800" dirty="0">
                <a:latin typeface="+mj-lt"/>
              </a:endParaRPr>
            </a:p>
          </p:txBody>
        </p:sp>
        <p:sp>
          <p:nvSpPr>
            <p:cNvPr id="10" name="Rectangle 9"/>
            <p:cNvSpPr/>
            <p:nvPr/>
          </p:nvSpPr>
          <p:spPr bwMode="auto">
            <a:xfrm>
              <a:off x="1333210" y="3549962"/>
              <a:ext cx="1323720" cy="640025"/>
            </a:xfrm>
            <a:prstGeom prst="rect">
              <a:avLst/>
            </a:prstGeom>
            <a:solidFill>
              <a:schemeClr val="accent1"/>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sz="2400" kern="1500" smtClean="0">
                  <a:solidFill>
                    <a:schemeClr val="bg1"/>
                  </a:solidFill>
                </a:rPr>
                <a:t>View</a:t>
              </a:r>
              <a:endParaRPr lang="en-US" sz="1050" dirty="0">
                <a:solidFill>
                  <a:schemeClr val="bg1"/>
                </a:solidFill>
              </a:endParaRPr>
            </a:p>
          </p:txBody>
        </p:sp>
        <p:sp>
          <p:nvSpPr>
            <p:cNvPr id="11" name="Rectangle 10"/>
            <p:cNvSpPr/>
            <p:nvPr/>
          </p:nvSpPr>
          <p:spPr bwMode="auto">
            <a:xfrm>
              <a:off x="3683996" y="3538650"/>
              <a:ext cx="1572443" cy="651337"/>
            </a:xfrm>
            <a:prstGeom prst="rect">
              <a:avLst/>
            </a:prstGeom>
            <a:solidFill>
              <a:schemeClr val="accent2"/>
            </a:solidFill>
            <a:ln w="9525">
              <a:noFill/>
              <a:round/>
              <a:headEnd/>
              <a:tailEnd/>
            </a:ln>
          </p:spPr>
          <p:txBody>
            <a:bodyPr vert="horz" wrap="square" lIns="91440" tIns="45720" rIns="91440" bIns="45720" numCol="1" rtlCol="0" anchor="ctr" anchorCtr="0" compatLnSpc="1">
              <a:prstTxWarp prst="textNoShape">
                <a:avLst/>
              </a:prstTxWarp>
            </a:bodyPr>
            <a:lstStyle/>
            <a:p>
              <a:pPr algn="ctr">
                <a:lnSpc>
                  <a:spcPct val="130000"/>
                </a:lnSpc>
              </a:pPr>
              <a:r>
                <a:rPr lang="en-US" sz="2400" kern="1500" smtClean="0">
                  <a:solidFill>
                    <a:schemeClr val="bg1"/>
                  </a:solidFill>
                </a:rPr>
                <a:t>Presenter</a:t>
              </a:r>
              <a:endParaRPr lang="en-US" sz="1000" dirty="0">
                <a:solidFill>
                  <a:schemeClr val="bg1"/>
                </a:solidFill>
              </a:endParaRPr>
            </a:p>
          </p:txBody>
        </p:sp>
        <p:sp>
          <p:nvSpPr>
            <p:cNvPr id="12" name="Rectangle 11"/>
            <p:cNvSpPr/>
            <p:nvPr/>
          </p:nvSpPr>
          <p:spPr bwMode="auto">
            <a:xfrm>
              <a:off x="2418356" y="5287349"/>
              <a:ext cx="1452509" cy="640025"/>
            </a:xfrm>
            <a:prstGeom prst="rect">
              <a:avLst/>
            </a:prstGeom>
            <a:solidFill>
              <a:schemeClr val="accent3"/>
            </a:solidFill>
            <a:ln w="9525">
              <a:noFill/>
              <a:round/>
              <a:headEnd/>
              <a:tailEnd/>
            </a:ln>
          </p:spPr>
          <p:txBody>
            <a:bodyPr vert="horz" wrap="square" lIns="91440" tIns="45720" rIns="91440" bIns="45720" numCol="1" rtlCol="0" anchor="ctr" anchorCtr="0" compatLnSpc="1">
              <a:prstTxWarp prst="textNoShape">
                <a:avLst/>
              </a:prstTxWarp>
            </a:bodyPr>
            <a:lstStyle/>
            <a:p>
              <a:pPr algn="ctr">
                <a:lnSpc>
                  <a:spcPct val="130000"/>
                </a:lnSpc>
              </a:pPr>
              <a:r>
                <a:rPr lang="en-US" sz="2400" smtClean="0">
                  <a:solidFill>
                    <a:schemeClr val="bg1"/>
                  </a:solidFill>
                </a:rPr>
                <a:t>Model</a:t>
              </a:r>
              <a:endParaRPr lang="en-US" sz="2400" dirty="0">
                <a:solidFill>
                  <a:schemeClr val="bg1"/>
                </a:solidFill>
              </a:endParaRPr>
            </a:p>
          </p:txBody>
        </p:sp>
        <p:sp>
          <p:nvSpPr>
            <p:cNvPr id="13" name="Left-Right Arrow 12"/>
            <p:cNvSpPr/>
            <p:nvPr/>
          </p:nvSpPr>
          <p:spPr>
            <a:xfrm>
              <a:off x="2719618" y="3721730"/>
              <a:ext cx="919655" cy="285175"/>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rot="2015446">
              <a:off x="3375623" y="4265491"/>
              <a:ext cx="304637" cy="906911"/>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rot="12807533">
              <a:off x="3852443" y="4265490"/>
              <a:ext cx="304637" cy="906911"/>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Oval 15"/>
          <p:cNvSpPr/>
          <p:nvPr/>
        </p:nvSpPr>
        <p:spPr>
          <a:xfrm>
            <a:off x="6992755" y="2586332"/>
            <a:ext cx="169333" cy="1693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992754" y="3873151"/>
            <a:ext cx="169333" cy="16933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016745" y="5281882"/>
            <a:ext cx="169333" cy="16933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nhaltsplatzhalter 4"/>
          <p:cNvSpPr txBox="1">
            <a:spLocks/>
          </p:cNvSpPr>
          <p:nvPr/>
        </p:nvSpPr>
        <p:spPr>
          <a:xfrm>
            <a:off x="7649953" y="2190866"/>
            <a:ext cx="3444767" cy="960263"/>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2400" smtClean="0">
                <a:solidFill>
                  <a:schemeClr val="tx1"/>
                </a:solidFill>
                <a:latin typeface="+mj-lt"/>
              </a:rPr>
              <a:t>Dẫn xuất từ mô hình MVC truyền thống</a:t>
            </a:r>
            <a:endParaRPr lang="en-US" sz="1600" dirty="0">
              <a:solidFill>
                <a:schemeClr val="tx1"/>
              </a:solidFill>
              <a:latin typeface="+mn-lt"/>
            </a:endParaRPr>
          </a:p>
        </p:txBody>
      </p:sp>
      <p:sp>
        <p:nvSpPr>
          <p:cNvPr id="20" name="Inhaltsplatzhalter 4"/>
          <p:cNvSpPr txBox="1">
            <a:spLocks/>
          </p:cNvSpPr>
          <p:nvPr/>
        </p:nvSpPr>
        <p:spPr>
          <a:xfrm>
            <a:off x="7649953" y="3477685"/>
            <a:ext cx="3801818" cy="960263"/>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2400" smtClean="0">
                <a:solidFill>
                  <a:schemeClr val="tx1"/>
                </a:solidFill>
                <a:latin typeface="+mj-lt"/>
              </a:rPr>
              <a:t>Tăng tính tách biệt giữa tầng dữ liệu và tầng hiển thị dữ liệu</a:t>
            </a:r>
            <a:endParaRPr lang="en-US" sz="2000" dirty="0">
              <a:solidFill>
                <a:schemeClr val="tx1"/>
              </a:solidFill>
              <a:latin typeface="+mn-lt"/>
            </a:endParaRPr>
          </a:p>
        </p:txBody>
      </p:sp>
      <p:sp>
        <p:nvSpPr>
          <p:cNvPr id="21" name="Inhaltsplatzhalter 4"/>
          <p:cNvSpPr txBox="1">
            <a:spLocks/>
          </p:cNvSpPr>
          <p:nvPr/>
        </p:nvSpPr>
        <p:spPr>
          <a:xfrm>
            <a:off x="7649953" y="4905812"/>
            <a:ext cx="3048000" cy="92147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2400" smtClean="0">
                <a:solidFill>
                  <a:schemeClr val="tx1"/>
                </a:solidFill>
                <a:latin typeface="+mj-lt"/>
              </a:rPr>
              <a:t>Tạo thuận lợi cho kiểm thử đơn vị (Unit testing)</a:t>
            </a:r>
            <a:endParaRPr lang="en-US" sz="1600" dirty="0">
              <a:solidFill>
                <a:schemeClr val="tx1"/>
              </a:solidFill>
              <a:latin typeface="+mn-lt"/>
            </a:endParaRPr>
          </a:p>
        </p:txBody>
      </p:sp>
      <p:sp>
        <p:nvSpPr>
          <p:cNvPr id="22" name="Inhaltsplatzhalter 4"/>
          <p:cNvSpPr txBox="1">
            <a:spLocks/>
          </p:cNvSpPr>
          <p:nvPr/>
        </p:nvSpPr>
        <p:spPr>
          <a:xfrm>
            <a:off x="5551932" y="812775"/>
            <a:ext cx="1352269" cy="450251"/>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800" smtClean="0">
                <a:solidFill>
                  <a:schemeClr val="accent1"/>
                </a:solidFill>
                <a:latin typeface="+mj-lt"/>
              </a:rPr>
              <a:t>Mô hình</a:t>
            </a:r>
            <a:endParaRPr lang="en-US" sz="1050" dirty="0" smtClean="0">
              <a:solidFill>
                <a:schemeClr val="accent1"/>
              </a:solidFill>
              <a:latin typeface="+mn-lt"/>
            </a:endParaRPr>
          </a:p>
        </p:txBody>
      </p:sp>
      <p:grpSp>
        <p:nvGrpSpPr>
          <p:cNvPr id="23" name="Group 22">
            <a:extLst>
              <a:ext uri="{FF2B5EF4-FFF2-40B4-BE49-F238E27FC236}">
                <a16:creationId xmlns:a16="http://schemas.microsoft.com/office/drawing/2014/main" id="{398E1C68-36A1-4A7F-9A9A-96633D8CA59A}"/>
              </a:ext>
            </a:extLst>
          </p:cNvPr>
          <p:cNvGrpSpPr/>
          <p:nvPr/>
        </p:nvGrpSpPr>
        <p:grpSpPr>
          <a:xfrm>
            <a:off x="5806793" y="1337112"/>
            <a:ext cx="638385" cy="117687"/>
            <a:chOff x="5554980" y="5052060"/>
            <a:chExt cx="638385" cy="117687"/>
          </a:xfrm>
        </p:grpSpPr>
        <p:sp>
          <p:nvSpPr>
            <p:cNvPr id="24" name="Oval 23">
              <a:extLst>
                <a:ext uri="{FF2B5EF4-FFF2-40B4-BE49-F238E27FC236}">
                  <a16:creationId xmlns:a16="http://schemas.microsoft.com/office/drawing/2014/main" id="{A25AAADA-C624-44BB-BBF9-B09A87716715}"/>
                </a:ext>
              </a:extLst>
            </p:cNvPr>
            <p:cNvSpPr/>
            <p:nvPr/>
          </p:nvSpPr>
          <p:spPr>
            <a:xfrm>
              <a:off x="5554980" y="5052060"/>
              <a:ext cx="117687" cy="1176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D3967E0-952D-4D97-8DE2-D9AE12D278F2}"/>
                </a:ext>
              </a:extLst>
            </p:cNvPr>
            <p:cNvSpPr/>
            <p:nvPr/>
          </p:nvSpPr>
          <p:spPr>
            <a:xfrm>
              <a:off x="5728546" y="5052060"/>
              <a:ext cx="117687" cy="1176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CF4D327-5B7E-4950-A713-EEF2AB1E3D0B}"/>
                </a:ext>
              </a:extLst>
            </p:cNvPr>
            <p:cNvSpPr/>
            <p:nvPr/>
          </p:nvSpPr>
          <p:spPr>
            <a:xfrm>
              <a:off x="5902112" y="5052060"/>
              <a:ext cx="117687" cy="1176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2BA4192-3207-420E-807D-8FC1DD1CA2A3}"/>
                </a:ext>
              </a:extLst>
            </p:cNvPr>
            <p:cNvSpPr/>
            <p:nvPr/>
          </p:nvSpPr>
          <p:spPr>
            <a:xfrm>
              <a:off x="6075678" y="5052060"/>
              <a:ext cx="117687" cy="1176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03ACE6F4-5623-48A0-A7E5-9489ABBB6258}"/>
              </a:ext>
            </a:extLst>
          </p:cNvPr>
          <p:cNvGrpSpPr/>
          <p:nvPr/>
        </p:nvGrpSpPr>
        <p:grpSpPr>
          <a:xfrm>
            <a:off x="225551" y="6268923"/>
            <a:ext cx="1176686" cy="417628"/>
            <a:chOff x="1002785" y="3554082"/>
            <a:chExt cx="7287781" cy="1812224"/>
          </a:xfrm>
        </p:grpSpPr>
        <p:sp>
          <p:nvSpPr>
            <p:cNvPr id="29" name="Rectangle: Rounded Corners 13"/>
            <p:cNvSpPr/>
            <p:nvPr/>
          </p:nvSpPr>
          <p:spPr>
            <a:xfrm rot="16200000" flipH="1">
              <a:off x="3740566" y="816305"/>
              <a:ext cx="1812220" cy="7287781"/>
            </a:xfrm>
            <a:prstGeom prst="roundRect">
              <a:avLst>
                <a:gd name="adj" fmla="val 50000"/>
              </a:avLst>
            </a:prstGeom>
            <a:gradFill>
              <a:gsLst>
                <a:gs pos="0">
                  <a:srgbClr val="2BC6E1"/>
                </a:gs>
                <a:gs pos="100000">
                  <a:srgbClr val="2998C3"/>
                </a:gs>
              </a:gsLst>
              <a:lin ang="8100000" scaled="1"/>
            </a:gradFill>
            <a:ln w="12700" cap="flat" cmpd="sng" algn="ctr">
              <a:noFill/>
              <a:prstDash val="solid"/>
              <a:miter lim="800000"/>
            </a:ln>
            <a:effectLst>
              <a:outerShdw blurRad="381000" dist="63500" dir="18900000" algn="bl" rotWithShape="0">
                <a:srgbClr val="000000">
                  <a:lumMod val="75000"/>
                  <a:lumOff val="2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srgbClr val="FFFFFF"/>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B2AB55F2-49C3-4D39-B7A0-8081CCAFBF85}"/>
                </a:ext>
              </a:extLst>
            </p:cNvPr>
            <p:cNvSpPr/>
            <p:nvPr/>
          </p:nvSpPr>
          <p:spPr>
            <a:xfrm>
              <a:off x="1552184" y="3554082"/>
              <a:ext cx="6188977" cy="1487955"/>
            </a:xfrm>
            <a:prstGeom prst="rect">
              <a:avLst/>
            </a:prstGeom>
          </p:spPr>
          <p:txBody>
            <a:bodyPr/>
            <a:lstStyle/>
            <a:p>
              <a:pPr marL="0" marR="0" lvl="0" indent="0" algn="ctr" defTabSz="914400" eaLnBrk="1" fontAlgn="auto" latinLnBrk="0" hangingPunct="1">
                <a:lnSpc>
                  <a:spcPct val="114000"/>
                </a:lnSpc>
                <a:spcBef>
                  <a:spcPts val="1000"/>
                </a:spcBef>
                <a:spcAft>
                  <a:spcPts val="0"/>
                </a:spcAft>
                <a:buClrTx/>
                <a:buSzTx/>
                <a:buFontTx/>
                <a:buNone/>
                <a:tabLst/>
                <a:defRPr/>
              </a:pPr>
              <a:r>
                <a:rPr kumimoji="0" lang="en-US" sz="1600" b="0" i="0" u="none" strike="noStrike" kern="0" cap="none" spc="0" normalizeH="0" baseline="0" noProof="0" smtClean="0">
                  <a:ln>
                    <a:noFill/>
                  </a:ln>
                  <a:solidFill>
                    <a:srgbClr val="FFFFFF"/>
                  </a:solidFill>
                  <a:effectLst/>
                  <a:uLnTx/>
                  <a:uFillTx/>
                  <a:cs typeface="Arial" panose="020B0604020202020204" pitchFamily="34" charset="0"/>
                </a:rPr>
                <a:t>Page 10</a:t>
              </a:r>
              <a:endParaRPr kumimoji="0" lang="en-US" sz="1600" b="0" i="0" u="none" strike="noStrike" kern="0" cap="none" spc="0" normalizeH="0" baseline="0" noProof="0" dirty="0" smtClean="0">
                <a:ln>
                  <a:noFill/>
                </a:ln>
                <a:solidFill>
                  <a:srgbClr val="FFFFFF"/>
                </a:solidFill>
                <a:effectLst/>
                <a:uLnTx/>
                <a:uFillTx/>
                <a:cs typeface="Arial" panose="020B0604020202020204" pitchFamily="34" charset="0"/>
              </a:endParaRPr>
            </a:p>
          </p:txBody>
        </p:sp>
      </p:grpSp>
    </p:spTree>
    <p:extLst>
      <p:ext uri="{BB962C8B-B14F-4D97-AF65-F5344CB8AC3E}">
        <p14:creationId xmlns:p14="http://schemas.microsoft.com/office/powerpoint/2010/main" val="168268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p:bldP spid="2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2463990" y="1849967"/>
            <a:ext cx="1484415" cy="584775"/>
          </a:xfrm>
          <a:prstGeom prst="rect">
            <a:avLst/>
          </a:prstGeom>
          <a:noFill/>
        </p:spPr>
        <p:txBody>
          <a:bodyPr wrap="square" rtlCol="0">
            <a:spAutoFit/>
          </a:bodyPr>
          <a:lstStyle/>
          <a:p>
            <a:pPr algn="ctr"/>
            <a:r>
              <a:rPr lang="en-US" sz="3200" smtClean="0">
                <a:latin typeface="+mj-lt"/>
              </a:rPr>
              <a:t>MVP</a:t>
            </a:r>
          </a:p>
        </p:txBody>
      </p:sp>
      <p:sp>
        <p:nvSpPr>
          <p:cNvPr id="17" name="Rectangle 16"/>
          <p:cNvSpPr/>
          <p:nvPr/>
        </p:nvSpPr>
        <p:spPr bwMode="auto">
          <a:xfrm>
            <a:off x="1242827" y="2901736"/>
            <a:ext cx="1108748" cy="536085"/>
          </a:xfrm>
          <a:prstGeom prst="rect">
            <a:avLst/>
          </a:prstGeom>
          <a:solidFill>
            <a:schemeClr val="accent1"/>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sz="2400" kern="1500" smtClean="0">
                <a:solidFill>
                  <a:schemeClr val="bg1"/>
                </a:solidFill>
              </a:rPr>
              <a:t>View</a:t>
            </a:r>
            <a:endParaRPr lang="en-US" sz="1050" dirty="0">
              <a:solidFill>
                <a:schemeClr val="bg1"/>
              </a:solidFill>
            </a:endParaRPr>
          </a:p>
        </p:txBody>
      </p:sp>
      <p:sp>
        <p:nvSpPr>
          <p:cNvPr id="18" name="Rectangle 17"/>
          <p:cNvSpPr/>
          <p:nvPr/>
        </p:nvSpPr>
        <p:spPr bwMode="auto">
          <a:xfrm>
            <a:off x="3692674" y="2871930"/>
            <a:ext cx="1539514" cy="557106"/>
          </a:xfrm>
          <a:prstGeom prst="rect">
            <a:avLst/>
          </a:prstGeom>
          <a:solidFill>
            <a:schemeClr val="accent2"/>
          </a:solidFill>
          <a:ln w="9525">
            <a:noFill/>
            <a:round/>
            <a:headEnd/>
            <a:tailEnd/>
          </a:ln>
        </p:spPr>
        <p:txBody>
          <a:bodyPr vert="horz" wrap="square" lIns="91440" tIns="45720" rIns="91440" bIns="45720" numCol="1" rtlCol="0" anchor="ctr" anchorCtr="0" compatLnSpc="1">
            <a:prstTxWarp prst="textNoShape">
              <a:avLst/>
            </a:prstTxWarp>
          </a:bodyPr>
          <a:lstStyle/>
          <a:p>
            <a:pPr algn="ctr">
              <a:lnSpc>
                <a:spcPct val="130000"/>
              </a:lnSpc>
            </a:pPr>
            <a:r>
              <a:rPr lang="en-US" sz="2400" kern="1500" smtClean="0">
                <a:solidFill>
                  <a:schemeClr val="bg1"/>
                </a:solidFill>
              </a:rPr>
              <a:t>Presenter</a:t>
            </a:r>
            <a:endParaRPr lang="en-US" sz="1000" dirty="0">
              <a:solidFill>
                <a:schemeClr val="bg1"/>
              </a:solidFill>
            </a:endParaRPr>
          </a:p>
        </p:txBody>
      </p:sp>
      <p:sp>
        <p:nvSpPr>
          <p:cNvPr id="19" name="Rectangle 18"/>
          <p:cNvSpPr/>
          <p:nvPr/>
        </p:nvSpPr>
        <p:spPr bwMode="auto">
          <a:xfrm>
            <a:off x="2463990" y="4558815"/>
            <a:ext cx="1259584" cy="555016"/>
          </a:xfrm>
          <a:prstGeom prst="rect">
            <a:avLst/>
          </a:prstGeom>
          <a:solidFill>
            <a:schemeClr val="accent3"/>
          </a:solidFill>
          <a:ln w="9525">
            <a:noFill/>
            <a:round/>
            <a:headEnd/>
            <a:tailEnd/>
          </a:ln>
        </p:spPr>
        <p:txBody>
          <a:bodyPr vert="horz" wrap="square" lIns="91440" tIns="45720" rIns="91440" bIns="45720" numCol="1" rtlCol="0" anchor="ctr" anchorCtr="0" compatLnSpc="1">
            <a:prstTxWarp prst="textNoShape">
              <a:avLst/>
            </a:prstTxWarp>
          </a:bodyPr>
          <a:lstStyle/>
          <a:p>
            <a:pPr algn="ctr">
              <a:lnSpc>
                <a:spcPct val="130000"/>
              </a:lnSpc>
            </a:pPr>
            <a:r>
              <a:rPr lang="en-US" sz="2400" smtClean="0">
                <a:solidFill>
                  <a:schemeClr val="bg1"/>
                </a:solidFill>
              </a:rPr>
              <a:t>Model</a:t>
            </a:r>
            <a:endParaRPr lang="en-US" sz="2400" dirty="0">
              <a:solidFill>
                <a:schemeClr val="bg1"/>
              </a:solidFill>
            </a:endParaRPr>
          </a:p>
        </p:txBody>
      </p:sp>
      <p:sp>
        <p:nvSpPr>
          <p:cNvPr id="20" name="Left-Right Arrow 19"/>
          <p:cNvSpPr/>
          <p:nvPr/>
        </p:nvSpPr>
        <p:spPr>
          <a:xfrm>
            <a:off x="2562297" y="3027190"/>
            <a:ext cx="919655" cy="285175"/>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rot="2015446">
            <a:off x="3377488" y="3599707"/>
            <a:ext cx="304637" cy="906911"/>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rot="12807533">
            <a:off x="3835924" y="3599423"/>
            <a:ext cx="304637" cy="906911"/>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438061" y="1849967"/>
            <a:ext cx="1484415" cy="584775"/>
          </a:xfrm>
          <a:prstGeom prst="rect">
            <a:avLst/>
          </a:prstGeom>
          <a:noFill/>
        </p:spPr>
        <p:txBody>
          <a:bodyPr wrap="square" rtlCol="0">
            <a:spAutoFit/>
          </a:bodyPr>
          <a:lstStyle/>
          <a:p>
            <a:pPr algn="ctr"/>
            <a:r>
              <a:rPr lang="en-US" sz="3200" smtClean="0">
                <a:latin typeface="+mj-lt"/>
              </a:rPr>
              <a:t>MVC</a:t>
            </a:r>
          </a:p>
        </p:txBody>
      </p:sp>
      <p:sp>
        <p:nvSpPr>
          <p:cNvPr id="24" name="Rectangle 23"/>
          <p:cNvSpPr/>
          <p:nvPr/>
        </p:nvSpPr>
        <p:spPr bwMode="auto">
          <a:xfrm>
            <a:off x="7329313" y="2901736"/>
            <a:ext cx="1108748" cy="536085"/>
          </a:xfrm>
          <a:prstGeom prst="rect">
            <a:avLst/>
          </a:prstGeom>
          <a:solidFill>
            <a:schemeClr val="accent1"/>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sz="2400" kern="1500" smtClean="0">
                <a:solidFill>
                  <a:schemeClr val="bg1"/>
                </a:solidFill>
              </a:rPr>
              <a:t>View</a:t>
            </a:r>
            <a:endParaRPr lang="en-US" sz="1050" dirty="0">
              <a:solidFill>
                <a:schemeClr val="bg1"/>
              </a:solidFill>
            </a:endParaRPr>
          </a:p>
        </p:txBody>
      </p:sp>
      <p:sp>
        <p:nvSpPr>
          <p:cNvPr id="25" name="Rectangle 24"/>
          <p:cNvSpPr/>
          <p:nvPr/>
        </p:nvSpPr>
        <p:spPr bwMode="auto">
          <a:xfrm>
            <a:off x="9771540" y="2856690"/>
            <a:ext cx="1539514" cy="557106"/>
          </a:xfrm>
          <a:prstGeom prst="rect">
            <a:avLst/>
          </a:prstGeom>
          <a:solidFill>
            <a:schemeClr val="accent2"/>
          </a:solidFill>
          <a:ln w="9525">
            <a:noFill/>
            <a:round/>
            <a:headEnd/>
            <a:tailEnd/>
          </a:ln>
        </p:spPr>
        <p:txBody>
          <a:bodyPr vert="horz" wrap="square" lIns="91440" tIns="45720" rIns="91440" bIns="45720" numCol="1" rtlCol="0" anchor="ctr" anchorCtr="0" compatLnSpc="1">
            <a:prstTxWarp prst="textNoShape">
              <a:avLst/>
            </a:prstTxWarp>
          </a:bodyPr>
          <a:lstStyle/>
          <a:p>
            <a:pPr algn="ctr">
              <a:lnSpc>
                <a:spcPct val="130000"/>
              </a:lnSpc>
            </a:pPr>
            <a:r>
              <a:rPr lang="en-US" sz="2400" kern="1500" smtClean="0">
                <a:solidFill>
                  <a:schemeClr val="bg1"/>
                </a:solidFill>
              </a:rPr>
              <a:t>Controller</a:t>
            </a:r>
            <a:endParaRPr lang="en-US" sz="1000" dirty="0">
              <a:solidFill>
                <a:schemeClr val="bg1"/>
              </a:solidFill>
            </a:endParaRPr>
          </a:p>
        </p:txBody>
      </p:sp>
      <p:sp>
        <p:nvSpPr>
          <p:cNvPr id="26" name="Rectangle 25"/>
          <p:cNvSpPr/>
          <p:nvPr/>
        </p:nvSpPr>
        <p:spPr bwMode="auto">
          <a:xfrm>
            <a:off x="8550476" y="4558815"/>
            <a:ext cx="1259584" cy="555016"/>
          </a:xfrm>
          <a:prstGeom prst="rect">
            <a:avLst/>
          </a:prstGeom>
          <a:solidFill>
            <a:schemeClr val="accent3"/>
          </a:solidFill>
          <a:ln w="9525">
            <a:noFill/>
            <a:round/>
            <a:headEnd/>
            <a:tailEnd/>
          </a:ln>
        </p:spPr>
        <p:txBody>
          <a:bodyPr vert="horz" wrap="square" lIns="91440" tIns="45720" rIns="91440" bIns="45720" numCol="1" rtlCol="0" anchor="ctr" anchorCtr="0" compatLnSpc="1">
            <a:prstTxWarp prst="textNoShape">
              <a:avLst/>
            </a:prstTxWarp>
          </a:bodyPr>
          <a:lstStyle/>
          <a:p>
            <a:pPr algn="ctr">
              <a:lnSpc>
                <a:spcPct val="130000"/>
              </a:lnSpc>
            </a:pPr>
            <a:r>
              <a:rPr lang="en-US" sz="2400" smtClean="0">
                <a:solidFill>
                  <a:schemeClr val="bg1"/>
                </a:solidFill>
              </a:rPr>
              <a:t>Model</a:t>
            </a:r>
            <a:endParaRPr lang="en-US" sz="2400" dirty="0">
              <a:solidFill>
                <a:schemeClr val="bg1"/>
              </a:solidFill>
            </a:endParaRPr>
          </a:p>
        </p:txBody>
      </p:sp>
      <p:sp>
        <p:nvSpPr>
          <p:cNvPr id="27" name="Left-Right Arrow 26"/>
          <p:cNvSpPr/>
          <p:nvPr/>
        </p:nvSpPr>
        <p:spPr>
          <a:xfrm>
            <a:off x="8648783" y="3027190"/>
            <a:ext cx="919655" cy="285175"/>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p:cNvSpPr/>
          <p:nvPr/>
        </p:nvSpPr>
        <p:spPr>
          <a:xfrm rot="2015446">
            <a:off x="9463974" y="3599707"/>
            <a:ext cx="304637" cy="906911"/>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28"/>
          <p:cNvSpPr/>
          <p:nvPr/>
        </p:nvSpPr>
        <p:spPr>
          <a:xfrm rot="19138288">
            <a:off x="8473208" y="3568963"/>
            <a:ext cx="304637" cy="97776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cxnSpLocks/>
          </p:cNvCxnSpPr>
          <p:nvPr/>
        </p:nvCxnSpPr>
        <p:spPr>
          <a:xfrm>
            <a:off x="6256033" y="2203274"/>
            <a:ext cx="30971" cy="2781100"/>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5" name="Inhaltsplatzhalter 4"/>
          <p:cNvSpPr txBox="1">
            <a:spLocks/>
          </p:cNvSpPr>
          <p:nvPr/>
        </p:nvSpPr>
        <p:spPr>
          <a:xfrm>
            <a:off x="750851" y="153109"/>
            <a:ext cx="2582099" cy="406265"/>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400" smtClean="0">
                <a:solidFill>
                  <a:schemeClr val="tx1"/>
                </a:solidFill>
                <a:latin typeface="+mj-lt"/>
              </a:rPr>
              <a:t>Thiết kế &amp; xây dựng</a:t>
            </a:r>
            <a:endParaRPr lang="en-US" sz="1000" dirty="0" smtClean="0">
              <a:solidFill>
                <a:schemeClr val="tx1"/>
              </a:solidFill>
              <a:latin typeface="+mn-lt"/>
            </a:endParaRPr>
          </a:p>
        </p:txBody>
      </p:sp>
      <p:grpSp>
        <p:nvGrpSpPr>
          <p:cNvPr id="36" name="Group 35"/>
          <p:cNvGrpSpPr/>
          <p:nvPr/>
        </p:nvGrpSpPr>
        <p:grpSpPr>
          <a:xfrm>
            <a:off x="238057" y="206996"/>
            <a:ext cx="394704" cy="341639"/>
            <a:chOff x="7680325" y="3084513"/>
            <a:chExt cx="1239838" cy="1073150"/>
          </a:xfrm>
          <a:solidFill>
            <a:schemeClr val="accent1"/>
          </a:solidFill>
        </p:grpSpPr>
        <p:sp>
          <p:nvSpPr>
            <p:cNvPr id="37" name="Freeform 36"/>
            <p:cNvSpPr>
              <a:spLocks noEditPoints="1"/>
            </p:cNvSpPr>
            <p:nvPr/>
          </p:nvSpPr>
          <p:spPr bwMode="auto">
            <a:xfrm>
              <a:off x="7680325" y="3084513"/>
              <a:ext cx="1239838" cy="1073150"/>
            </a:xfrm>
            <a:custGeom>
              <a:avLst/>
              <a:gdLst>
                <a:gd name="T0" fmla="*/ 283 w 3903"/>
                <a:gd name="T1" fmla="*/ 2312 h 3377"/>
                <a:gd name="T2" fmla="*/ 3620 w 3903"/>
                <a:gd name="T3" fmla="*/ 284 h 3377"/>
                <a:gd name="T4" fmla="*/ 190 w 3903"/>
                <a:gd name="T5" fmla="*/ 0 h 3377"/>
                <a:gd name="T6" fmla="*/ 3748 w 3903"/>
                <a:gd name="T7" fmla="*/ 2 h 3377"/>
                <a:gd name="T8" fmla="*/ 3809 w 3903"/>
                <a:gd name="T9" fmla="*/ 26 h 3377"/>
                <a:gd name="T10" fmla="*/ 3858 w 3903"/>
                <a:gd name="T11" fmla="*/ 66 h 3377"/>
                <a:gd name="T12" fmla="*/ 3891 w 3903"/>
                <a:gd name="T13" fmla="*/ 123 h 3377"/>
                <a:gd name="T14" fmla="*/ 3903 w 3903"/>
                <a:gd name="T15" fmla="*/ 189 h 3377"/>
                <a:gd name="T16" fmla="*/ 3899 w 3903"/>
                <a:gd name="T17" fmla="*/ 2441 h 3377"/>
                <a:gd name="T18" fmla="*/ 3877 w 3903"/>
                <a:gd name="T19" fmla="*/ 2502 h 3377"/>
                <a:gd name="T20" fmla="*/ 3835 w 3903"/>
                <a:gd name="T21" fmla="*/ 2552 h 3377"/>
                <a:gd name="T22" fmla="*/ 3780 w 3903"/>
                <a:gd name="T23" fmla="*/ 2584 h 3377"/>
                <a:gd name="T24" fmla="*/ 3713 w 3903"/>
                <a:gd name="T25" fmla="*/ 2596 h 3377"/>
                <a:gd name="T26" fmla="*/ 2396 w 3903"/>
                <a:gd name="T27" fmla="*/ 3027 h 3377"/>
                <a:gd name="T28" fmla="*/ 2944 w 3903"/>
                <a:gd name="T29" fmla="*/ 3030 h 3377"/>
                <a:gd name="T30" fmla="*/ 3006 w 3903"/>
                <a:gd name="T31" fmla="*/ 3056 h 3377"/>
                <a:gd name="T32" fmla="*/ 3053 w 3903"/>
                <a:gd name="T33" fmla="*/ 3104 h 3377"/>
                <a:gd name="T34" fmla="*/ 3079 w 3903"/>
                <a:gd name="T35" fmla="*/ 3166 h 3377"/>
                <a:gd name="T36" fmla="*/ 3079 w 3903"/>
                <a:gd name="T37" fmla="*/ 3237 h 3377"/>
                <a:gd name="T38" fmla="*/ 3053 w 3903"/>
                <a:gd name="T39" fmla="*/ 3300 h 3377"/>
                <a:gd name="T40" fmla="*/ 3006 w 3903"/>
                <a:gd name="T41" fmla="*/ 3346 h 3377"/>
                <a:gd name="T42" fmla="*/ 2944 w 3903"/>
                <a:gd name="T43" fmla="*/ 3374 h 3377"/>
                <a:gd name="T44" fmla="*/ 994 w 3903"/>
                <a:gd name="T45" fmla="*/ 3377 h 3377"/>
                <a:gd name="T46" fmla="*/ 927 w 3903"/>
                <a:gd name="T47" fmla="*/ 3363 h 3377"/>
                <a:gd name="T48" fmla="*/ 871 w 3903"/>
                <a:gd name="T49" fmla="*/ 3325 h 3377"/>
                <a:gd name="T50" fmla="*/ 833 w 3903"/>
                <a:gd name="T51" fmla="*/ 3270 h 3377"/>
                <a:gd name="T52" fmla="*/ 820 w 3903"/>
                <a:gd name="T53" fmla="*/ 3201 h 3377"/>
                <a:gd name="T54" fmla="*/ 833 w 3903"/>
                <a:gd name="T55" fmla="*/ 3133 h 3377"/>
                <a:gd name="T56" fmla="*/ 871 w 3903"/>
                <a:gd name="T57" fmla="*/ 3078 h 3377"/>
                <a:gd name="T58" fmla="*/ 927 w 3903"/>
                <a:gd name="T59" fmla="*/ 3040 h 3377"/>
                <a:gd name="T60" fmla="*/ 994 w 3903"/>
                <a:gd name="T61" fmla="*/ 3027 h 3377"/>
                <a:gd name="T62" fmla="*/ 1507 w 3903"/>
                <a:gd name="T63" fmla="*/ 2596 h 3377"/>
                <a:gd name="T64" fmla="*/ 155 w 3903"/>
                <a:gd name="T65" fmla="*/ 2594 h 3377"/>
                <a:gd name="T66" fmla="*/ 94 w 3903"/>
                <a:gd name="T67" fmla="*/ 2570 h 3377"/>
                <a:gd name="T68" fmla="*/ 45 w 3903"/>
                <a:gd name="T69" fmla="*/ 2529 h 3377"/>
                <a:gd name="T70" fmla="*/ 12 w 3903"/>
                <a:gd name="T71" fmla="*/ 2473 h 3377"/>
                <a:gd name="T72" fmla="*/ 0 w 3903"/>
                <a:gd name="T73" fmla="*/ 2407 h 3377"/>
                <a:gd name="T74" fmla="*/ 4 w 3903"/>
                <a:gd name="T75" fmla="*/ 155 h 3377"/>
                <a:gd name="T76" fmla="*/ 26 w 3903"/>
                <a:gd name="T77" fmla="*/ 94 h 3377"/>
                <a:gd name="T78" fmla="*/ 68 w 3903"/>
                <a:gd name="T79" fmla="*/ 44 h 3377"/>
                <a:gd name="T80" fmla="*/ 123 w 3903"/>
                <a:gd name="T81" fmla="*/ 12 h 3377"/>
                <a:gd name="T82" fmla="*/ 190 w 3903"/>
                <a:gd name="T83" fmla="*/ 0 h 3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03" h="3377">
                  <a:moveTo>
                    <a:pt x="283" y="284"/>
                  </a:moveTo>
                  <a:lnTo>
                    <a:pt x="283" y="2312"/>
                  </a:lnTo>
                  <a:lnTo>
                    <a:pt x="3620" y="2312"/>
                  </a:lnTo>
                  <a:lnTo>
                    <a:pt x="3620" y="284"/>
                  </a:lnTo>
                  <a:lnTo>
                    <a:pt x="283" y="284"/>
                  </a:lnTo>
                  <a:close/>
                  <a:moveTo>
                    <a:pt x="190" y="0"/>
                  </a:moveTo>
                  <a:lnTo>
                    <a:pt x="3713" y="0"/>
                  </a:lnTo>
                  <a:lnTo>
                    <a:pt x="3748" y="2"/>
                  </a:lnTo>
                  <a:lnTo>
                    <a:pt x="3780" y="12"/>
                  </a:lnTo>
                  <a:lnTo>
                    <a:pt x="3809" y="26"/>
                  </a:lnTo>
                  <a:lnTo>
                    <a:pt x="3835" y="44"/>
                  </a:lnTo>
                  <a:lnTo>
                    <a:pt x="3858" y="66"/>
                  </a:lnTo>
                  <a:lnTo>
                    <a:pt x="3877" y="94"/>
                  </a:lnTo>
                  <a:lnTo>
                    <a:pt x="3891" y="123"/>
                  </a:lnTo>
                  <a:lnTo>
                    <a:pt x="3899" y="155"/>
                  </a:lnTo>
                  <a:lnTo>
                    <a:pt x="3903" y="189"/>
                  </a:lnTo>
                  <a:lnTo>
                    <a:pt x="3903" y="2407"/>
                  </a:lnTo>
                  <a:lnTo>
                    <a:pt x="3899" y="2441"/>
                  </a:lnTo>
                  <a:lnTo>
                    <a:pt x="3891" y="2473"/>
                  </a:lnTo>
                  <a:lnTo>
                    <a:pt x="3877" y="2502"/>
                  </a:lnTo>
                  <a:lnTo>
                    <a:pt x="3858" y="2529"/>
                  </a:lnTo>
                  <a:lnTo>
                    <a:pt x="3835" y="2552"/>
                  </a:lnTo>
                  <a:lnTo>
                    <a:pt x="3809" y="2570"/>
                  </a:lnTo>
                  <a:lnTo>
                    <a:pt x="3780" y="2584"/>
                  </a:lnTo>
                  <a:lnTo>
                    <a:pt x="3748" y="2594"/>
                  </a:lnTo>
                  <a:lnTo>
                    <a:pt x="3713" y="2596"/>
                  </a:lnTo>
                  <a:lnTo>
                    <a:pt x="2396" y="2596"/>
                  </a:lnTo>
                  <a:lnTo>
                    <a:pt x="2396" y="3027"/>
                  </a:lnTo>
                  <a:lnTo>
                    <a:pt x="2909" y="3027"/>
                  </a:lnTo>
                  <a:lnTo>
                    <a:pt x="2944" y="3030"/>
                  </a:lnTo>
                  <a:lnTo>
                    <a:pt x="2976" y="3040"/>
                  </a:lnTo>
                  <a:lnTo>
                    <a:pt x="3006" y="3056"/>
                  </a:lnTo>
                  <a:lnTo>
                    <a:pt x="3032" y="3078"/>
                  </a:lnTo>
                  <a:lnTo>
                    <a:pt x="3053" y="3104"/>
                  </a:lnTo>
                  <a:lnTo>
                    <a:pt x="3070" y="3133"/>
                  </a:lnTo>
                  <a:lnTo>
                    <a:pt x="3079" y="3166"/>
                  </a:lnTo>
                  <a:lnTo>
                    <a:pt x="3083" y="3201"/>
                  </a:lnTo>
                  <a:lnTo>
                    <a:pt x="3079" y="3237"/>
                  </a:lnTo>
                  <a:lnTo>
                    <a:pt x="3070" y="3270"/>
                  </a:lnTo>
                  <a:lnTo>
                    <a:pt x="3053" y="3300"/>
                  </a:lnTo>
                  <a:lnTo>
                    <a:pt x="3032" y="3325"/>
                  </a:lnTo>
                  <a:lnTo>
                    <a:pt x="3006" y="3346"/>
                  </a:lnTo>
                  <a:lnTo>
                    <a:pt x="2976" y="3363"/>
                  </a:lnTo>
                  <a:lnTo>
                    <a:pt x="2944" y="3374"/>
                  </a:lnTo>
                  <a:lnTo>
                    <a:pt x="2909" y="3377"/>
                  </a:lnTo>
                  <a:lnTo>
                    <a:pt x="994" y="3377"/>
                  </a:lnTo>
                  <a:lnTo>
                    <a:pt x="959" y="3374"/>
                  </a:lnTo>
                  <a:lnTo>
                    <a:pt x="927" y="3363"/>
                  </a:lnTo>
                  <a:lnTo>
                    <a:pt x="897" y="3346"/>
                  </a:lnTo>
                  <a:lnTo>
                    <a:pt x="871" y="3325"/>
                  </a:lnTo>
                  <a:lnTo>
                    <a:pt x="850" y="3300"/>
                  </a:lnTo>
                  <a:lnTo>
                    <a:pt x="833" y="3270"/>
                  </a:lnTo>
                  <a:lnTo>
                    <a:pt x="823" y="3237"/>
                  </a:lnTo>
                  <a:lnTo>
                    <a:pt x="820" y="3201"/>
                  </a:lnTo>
                  <a:lnTo>
                    <a:pt x="823" y="3166"/>
                  </a:lnTo>
                  <a:lnTo>
                    <a:pt x="833" y="3133"/>
                  </a:lnTo>
                  <a:lnTo>
                    <a:pt x="850" y="3104"/>
                  </a:lnTo>
                  <a:lnTo>
                    <a:pt x="871" y="3078"/>
                  </a:lnTo>
                  <a:lnTo>
                    <a:pt x="897" y="3056"/>
                  </a:lnTo>
                  <a:lnTo>
                    <a:pt x="927" y="3040"/>
                  </a:lnTo>
                  <a:lnTo>
                    <a:pt x="959" y="3030"/>
                  </a:lnTo>
                  <a:lnTo>
                    <a:pt x="994" y="3027"/>
                  </a:lnTo>
                  <a:lnTo>
                    <a:pt x="1507" y="3027"/>
                  </a:lnTo>
                  <a:lnTo>
                    <a:pt x="1507" y="2596"/>
                  </a:lnTo>
                  <a:lnTo>
                    <a:pt x="190" y="2596"/>
                  </a:lnTo>
                  <a:lnTo>
                    <a:pt x="155" y="2594"/>
                  </a:lnTo>
                  <a:lnTo>
                    <a:pt x="123" y="2584"/>
                  </a:lnTo>
                  <a:lnTo>
                    <a:pt x="94" y="2570"/>
                  </a:lnTo>
                  <a:lnTo>
                    <a:pt x="68" y="2552"/>
                  </a:lnTo>
                  <a:lnTo>
                    <a:pt x="45" y="2529"/>
                  </a:lnTo>
                  <a:lnTo>
                    <a:pt x="26" y="2502"/>
                  </a:lnTo>
                  <a:lnTo>
                    <a:pt x="12" y="2473"/>
                  </a:lnTo>
                  <a:lnTo>
                    <a:pt x="4" y="2441"/>
                  </a:lnTo>
                  <a:lnTo>
                    <a:pt x="0" y="2407"/>
                  </a:lnTo>
                  <a:lnTo>
                    <a:pt x="0" y="189"/>
                  </a:lnTo>
                  <a:lnTo>
                    <a:pt x="4" y="155"/>
                  </a:lnTo>
                  <a:lnTo>
                    <a:pt x="12" y="123"/>
                  </a:lnTo>
                  <a:lnTo>
                    <a:pt x="26" y="94"/>
                  </a:lnTo>
                  <a:lnTo>
                    <a:pt x="45" y="66"/>
                  </a:lnTo>
                  <a:lnTo>
                    <a:pt x="68" y="44"/>
                  </a:lnTo>
                  <a:lnTo>
                    <a:pt x="94" y="26"/>
                  </a:lnTo>
                  <a:lnTo>
                    <a:pt x="123" y="12"/>
                  </a:lnTo>
                  <a:lnTo>
                    <a:pt x="155" y="2"/>
                  </a:lnTo>
                  <a:lnTo>
                    <a:pt x="19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38" name="Freeform 37"/>
            <p:cNvSpPr>
              <a:spLocks/>
            </p:cNvSpPr>
            <p:nvPr/>
          </p:nvSpPr>
          <p:spPr bwMode="auto">
            <a:xfrm>
              <a:off x="7942263" y="3370263"/>
              <a:ext cx="263525" cy="252413"/>
            </a:xfrm>
            <a:custGeom>
              <a:avLst/>
              <a:gdLst>
                <a:gd name="T0" fmla="*/ 712 w 828"/>
                <a:gd name="T1" fmla="*/ 0 h 797"/>
                <a:gd name="T2" fmla="*/ 733 w 828"/>
                <a:gd name="T3" fmla="*/ 2 h 797"/>
                <a:gd name="T4" fmla="*/ 755 w 828"/>
                <a:gd name="T5" fmla="*/ 8 h 797"/>
                <a:gd name="T6" fmla="*/ 774 w 828"/>
                <a:gd name="T7" fmla="*/ 19 h 797"/>
                <a:gd name="T8" fmla="*/ 793 w 828"/>
                <a:gd name="T9" fmla="*/ 33 h 797"/>
                <a:gd name="T10" fmla="*/ 808 w 828"/>
                <a:gd name="T11" fmla="*/ 51 h 797"/>
                <a:gd name="T12" fmla="*/ 819 w 828"/>
                <a:gd name="T13" fmla="*/ 71 h 797"/>
                <a:gd name="T14" fmla="*/ 826 w 828"/>
                <a:gd name="T15" fmla="*/ 93 h 797"/>
                <a:gd name="T16" fmla="*/ 828 w 828"/>
                <a:gd name="T17" fmla="*/ 116 h 797"/>
                <a:gd name="T18" fmla="*/ 828 w 828"/>
                <a:gd name="T19" fmla="*/ 119 h 797"/>
                <a:gd name="T20" fmla="*/ 825 w 828"/>
                <a:gd name="T21" fmla="*/ 146 h 797"/>
                <a:gd name="T22" fmla="*/ 816 w 828"/>
                <a:gd name="T23" fmla="*/ 170 h 797"/>
                <a:gd name="T24" fmla="*/ 802 w 828"/>
                <a:gd name="T25" fmla="*/ 192 h 797"/>
                <a:gd name="T26" fmla="*/ 783 w 828"/>
                <a:gd name="T27" fmla="*/ 210 h 797"/>
                <a:gd name="T28" fmla="*/ 761 w 828"/>
                <a:gd name="T29" fmla="*/ 225 h 797"/>
                <a:gd name="T30" fmla="*/ 387 w 828"/>
                <a:gd name="T31" fmla="*/ 398 h 797"/>
                <a:gd name="T32" fmla="*/ 761 w 828"/>
                <a:gd name="T33" fmla="*/ 573 h 797"/>
                <a:gd name="T34" fmla="*/ 783 w 828"/>
                <a:gd name="T35" fmla="*/ 586 h 797"/>
                <a:gd name="T36" fmla="*/ 802 w 828"/>
                <a:gd name="T37" fmla="*/ 605 h 797"/>
                <a:gd name="T38" fmla="*/ 816 w 828"/>
                <a:gd name="T39" fmla="*/ 626 h 797"/>
                <a:gd name="T40" fmla="*/ 825 w 828"/>
                <a:gd name="T41" fmla="*/ 651 h 797"/>
                <a:gd name="T42" fmla="*/ 828 w 828"/>
                <a:gd name="T43" fmla="*/ 677 h 797"/>
                <a:gd name="T44" fmla="*/ 828 w 828"/>
                <a:gd name="T45" fmla="*/ 681 h 797"/>
                <a:gd name="T46" fmla="*/ 826 w 828"/>
                <a:gd name="T47" fmla="*/ 705 h 797"/>
                <a:gd name="T48" fmla="*/ 819 w 828"/>
                <a:gd name="T49" fmla="*/ 726 h 797"/>
                <a:gd name="T50" fmla="*/ 808 w 828"/>
                <a:gd name="T51" fmla="*/ 746 h 797"/>
                <a:gd name="T52" fmla="*/ 793 w 828"/>
                <a:gd name="T53" fmla="*/ 764 h 797"/>
                <a:gd name="T54" fmla="*/ 774 w 828"/>
                <a:gd name="T55" fmla="*/ 778 h 797"/>
                <a:gd name="T56" fmla="*/ 755 w 828"/>
                <a:gd name="T57" fmla="*/ 789 h 797"/>
                <a:gd name="T58" fmla="*/ 733 w 828"/>
                <a:gd name="T59" fmla="*/ 795 h 797"/>
                <a:gd name="T60" fmla="*/ 712 w 828"/>
                <a:gd name="T61" fmla="*/ 797 h 797"/>
                <a:gd name="T62" fmla="*/ 687 w 828"/>
                <a:gd name="T63" fmla="*/ 794 h 797"/>
                <a:gd name="T64" fmla="*/ 664 w 828"/>
                <a:gd name="T65" fmla="*/ 787 h 797"/>
                <a:gd name="T66" fmla="*/ 66 w 828"/>
                <a:gd name="T67" fmla="*/ 509 h 797"/>
                <a:gd name="T68" fmla="*/ 44 w 828"/>
                <a:gd name="T69" fmla="*/ 494 h 797"/>
                <a:gd name="T70" fmla="*/ 26 w 828"/>
                <a:gd name="T71" fmla="*/ 475 h 797"/>
                <a:gd name="T72" fmla="*/ 12 w 828"/>
                <a:gd name="T73" fmla="*/ 454 h 797"/>
                <a:gd name="T74" fmla="*/ 2 w 828"/>
                <a:gd name="T75" fmla="*/ 429 h 797"/>
                <a:gd name="T76" fmla="*/ 0 w 828"/>
                <a:gd name="T77" fmla="*/ 403 h 797"/>
                <a:gd name="T78" fmla="*/ 0 w 828"/>
                <a:gd name="T79" fmla="*/ 394 h 797"/>
                <a:gd name="T80" fmla="*/ 2 w 828"/>
                <a:gd name="T81" fmla="*/ 368 h 797"/>
                <a:gd name="T82" fmla="*/ 12 w 828"/>
                <a:gd name="T83" fmla="*/ 343 h 797"/>
                <a:gd name="T84" fmla="*/ 26 w 828"/>
                <a:gd name="T85" fmla="*/ 321 h 797"/>
                <a:gd name="T86" fmla="*/ 44 w 828"/>
                <a:gd name="T87" fmla="*/ 303 h 797"/>
                <a:gd name="T88" fmla="*/ 66 w 828"/>
                <a:gd name="T89" fmla="*/ 289 h 797"/>
                <a:gd name="T90" fmla="*/ 664 w 828"/>
                <a:gd name="T91" fmla="*/ 11 h 797"/>
                <a:gd name="T92" fmla="*/ 687 w 828"/>
                <a:gd name="T93" fmla="*/ 3 h 797"/>
                <a:gd name="T94" fmla="*/ 712 w 828"/>
                <a:gd name="T95" fmla="*/ 0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28" h="797">
                  <a:moveTo>
                    <a:pt x="712" y="0"/>
                  </a:moveTo>
                  <a:lnTo>
                    <a:pt x="733" y="2"/>
                  </a:lnTo>
                  <a:lnTo>
                    <a:pt x="755" y="8"/>
                  </a:lnTo>
                  <a:lnTo>
                    <a:pt x="774" y="19"/>
                  </a:lnTo>
                  <a:lnTo>
                    <a:pt x="793" y="33"/>
                  </a:lnTo>
                  <a:lnTo>
                    <a:pt x="808" y="51"/>
                  </a:lnTo>
                  <a:lnTo>
                    <a:pt x="819" y="71"/>
                  </a:lnTo>
                  <a:lnTo>
                    <a:pt x="826" y="93"/>
                  </a:lnTo>
                  <a:lnTo>
                    <a:pt x="828" y="116"/>
                  </a:lnTo>
                  <a:lnTo>
                    <a:pt x="828" y="119"/>
                  </a:lnTo>
                  <a:lnTo>
                    <a:pt x="825" y="146"/>
                  </a:lnTo>
                  <a:lnTo>
                    <a:pt x="816" y="170"/>
                  </a:lnTo>
                  <a:lnTo>
                    <a:pt x="802" y="192"/>
                  </a:lnTo>
                  <a:lnTo>
                    <a:pt x="783" y="210"/>
                  </a:lnTo>
                  <a:lnTo>
                    <a:pt x="761" y="225"/>
                  </a:lnTo>
                  <a:lnTo>
                    <a:pt x="387" y="398"/>
                  </a:lnTo>
                  <a:lnTo>
                    <a:pt x="761" y="573"/>
                  </a:lnTo>
                  <a:lnTo>
                    <a:pt x="783" y="586"/>
                  </a:lnTo>
                  <a:lnTo>
                    <a:pt x="802" y="605"/>
                  </a:lnTo>
                  <a:lnTo>
                    <a:pt x="816" y="626"/>
                  </a:lnTo>
                  <a:lnTo>
                    <a:pt x="825" y="651"/>
                  </a:lnTo>
                  <a:lnTo>
                    <a:pt x="828" y="677"/>
                  </a:lnTo>
                  <a:lnTo>
                    <a:pt x="828" y="681"/>
                  </a:lnTo>
                  <a:lnTo>
                    <a:pt x="826" y="705"/>
                  </a:lnTo>
                  <a:lnTo>
                    <a:pt x="819" y="726"/>
                  </a:lnTo>
                  <a:lnTo>
                    <a:pt x="808" y="746"/>
                  </a:lnTo>
                  <a:lnTo>
                    <a:pt x="793" y="764"/>
                  </a:lnTo>
                  <a:lnTo>
                    <a:pt x="774" y="778"/>
                  </a:lnTo>
                  <a:lnTo>
                    <a:pt x="755" y="789"/>
                  </a:lnTo>
                  <a:lnTo>
                    <a:pt x="733" y="795"/>
                  </a:lnTo>
                  <a:lnTo>
                    <a:pt x="712" y="797"/>
                  </a:lnTo>
                  <a:lnTo>
                    <a:pt x="687" y="794"/>
                  </a:lnTo>
                  <a:lnTo>
                    <a:pt x="664" y="787"/>
                  </a:lnTo>
                  <a:lnTo>
                    <a:pt x="66" y="509"/>
                  </a:lnTo>
                  <a:lnTo>
                    <a:pt x="44" y="494"/>
                  </a:lnTo>
                  <a:lnTo>
                    <a:pt x="26" y="475"/>
                  </a:lnTo>
                  <a:lnTo>
                    <a:pt x="12" y="454"/>
                  </a:lnTo>
                  <a:lnTo>
                    <a:pt x="2" y="429"/>
                  </a:lnTo>
                  <a:lnTo>
                    <a:pt x="0" y="403"/>
                  </a:lnTo>
                  <a:lnTo>
                    <a:pt x="0" y="394"/>
                  </a:lnTo>
                  <a:lnTo>
                    <a:pt x="2" y="368"/>
                  </a:lnTo>
                  <a:lnTo>
                    <a:pt x="12" y="343"/>
                  </a:lnTo>
                  <a:lnTo>
                    <a:pt x="26" y="321"/>
                  </a:lnTo>
                  <a:lnTo>
                    <a:pt x="44" y="303"/>
                  </a:lnTo>
                  <a:lnTo>
                    <a:pt x="66" y="289"/>
                  </a:lnTo>
                  <a:lnTo>
                    <a:pt x="664" y="11"/>
                  </a:lnTo>
                  <a:lnTo>
                    <a:pt x="687" y="3"/>
                  </a:lnTo>
                  <a:lnTo>
                    <a:pt x="71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39" name="Freeform 38"/>
            <p:cNvSpPr>
              <a:spLocks/>
            </p:cNvSpPr>
            <p:nvPr/>
          </p:nvSpPr>
          <p:spPr bwMode="auto">
            <a:xfrm>
              <a:off x="8201025" y="3265488"/>
              <a:ext cx="198438" cy="460375"/>
            </a:xfrm>
            <a:custGeom>
              <a:avLst/>
              <a:gdLst>
                <a:gd name="T0" fmla="*/ 507 w 625"/>
                <a:gd name="T1" fmla="*/ 0 h 1452"/>
                <a:gd name="T2" fmla="*/ 510 w 625"/>
                <a:gd name="T3" fmla="*/ 0 h 1452"/>
                <a:gd name="T4" fmla="*/ 538 w 625"/>
                <a:gd name="T5" fmla="*/ 2 h 1452"/>
                <a:gd name="T6" fmla="*/ 562 w 625"/>
                <a:gd name="T7" fmla="*/ 11 h 1452"/>
                <a:gd name="T8" fmla="*/ 585 w 625"/>
                <a:gd name="T9" fmla="*/ 27 h 1452"/>
                <a:gd name="T10" fmla="*/ 604 w 625"/>
                <a:gd name="T11" fmla="*/ 47 h 1452"/>
                <a:gd name="T12" fmla="*/ 617 w 625"/>
                <a:gd name="T13" fmla="*/ 71 h 1452"/>
                <a:gd name="T14" fmla="*/ 624 w 625"/>
                <a:gd name="T15" fmla="*/ 97 h 1452"/>
                <a:gd name="T16" fmla="*/ 625 w 625"/>
                <a:gd name="T17" fmla="*/ 124 h 1452"/>
                <a:gd name="T18" fmla="*/ 621 w 625"/>
                <a:gd name="T19" fmla="*/ 150 h 1452"/>
                <a:gd name="T20" fmla="*/ 228 w 625"/>
                <a:gd name="T21" fmla="*/ 1371 h 1452"/>
                <a:gd name="T22" fmla="*/ 218 w 625"/>
                <a:gd name="T23" fmla="*/ 1394 h 1452"/>
                <a:gd name="T24" fmla="*/ 203 w 625"/>
                <a:gd name="T25" fmla="*/ 1414 h 1452"/>
                <a:gd name="T26" fmla="*/ 186 w 625"/>
                <a:gd name="T27" fmla="*/ 1430 h 1452"/>
                <a:gd name="T28" fmla="*/ 166 w 625"/>
                <a:gd name="T29" fmla="*/ 1442 h 1452"/>
                <a:gd name="T30" fmla="*/ 142 w 625"/>
                <a:gd name="T31" fmla="*/ 1449 h 1452"/>
                <a:gd name="T32" fmla="*/ 118 w 625"/>
                <a:gd name="T33" fmla="*/ 1452 h 1452"/>
                <a:gd name="T34" fmla="*/ 115 w 625"/>
                <a:gd name="T35" fmla="*/ 1452 h 1452"/>
                <a:gd name="T36" fmla="*/ 87 w 625"/>
                <a:gd name="T37" fmla="*/ 1449 h 1452"/>
                <a:gd name="T38" fmla="*/ 62 w 625"/>
                <a:gd name="T39" fmla="*/ 1440 h 1452"/>
                <a:gd name="T40" fmla="*/ 40 w 625"/>
                <a:gd name="T41" fmla="*/ 1424 h 1452"/>
                <a:gd name="T42" fmla="*/ 21 w 625"/>
                <a:gd name="T43" fmla="*/ 1404 h 1452"/>
                <a:gd name="T44" fmla="*/ 8 w 625"/>
                <a:gd name="T45" fmla="*/ 1380 h 1452"/>
                <a:gd name="T46" fmla="*/ 1 w 625"/>
                <a:gd name="T47" fmla="*/ 1354 h 1452"/>
                <a:gd name="T48" fmla="*/ 0 w 625"/>
                <a:gd name="T49" fmla="*/ 1327 h 1452"/>
                <a:gd name="T50" fmla="*/ 4 w 625"/>
                <a:gd name="T51" fmla="*/ 1301 h 1452"/>
                <a:gd name="T52" fmla="*/ 397 w 625"/>
                <a:gd name="T53" fmla="*/ 80 h 1452"/>
                <a:gd name="T54" fmla="*/ 407 w 625"/>
                <a:gd name="T55" fmla="*/ 57 h 1452"/>
                <a:gd name="T56" fmla="*/ 421 w 625"/>
                <a:gd name="T57" fmla="*/ 38 h 1452"/>
                <a:gd name="T58" fmla="*/ 439 w 625"/>
                <a:gd name="T59" fmla="*/ 21 h 1452"/>
                <a:gd name="T60" fmla="*/ 459 w 625"/>
                <a:gd name="T61" fmla="*/ 9 h 1452"/>
                <a:gd name="T62" fmla="*/ 483 w 625"/>
                <a:gd name="T63" fmla="*/ 2 h 1452"/>
                <a:gd name="T64" fmla="*/ 507 w 625"/>
                <a:gd name="T65" fmla="*/ 0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25" h="1452">
                  <a:moveTo>
                    <a:pt x="507" y="0"/>
                  </a:moveTo>
                  <a:lnTo>
                    <a:pt x="510" y="0"/>
                  </a:lnTo>
                  <a:lnTo>
                    <a:pt x="538" y="2"/>
                  </a:lnTo>
                  <a:lnTo>
                    <a:pt x="562" y="11"/>
                  </a:lnTo>
                  <a:lnTo>
                    <a:pt x="585" y="27"/>
                  </a:lnTo>
                  <a:lnTo>
                    <a:pt x="604" y="47"/>
                  </a:lnTo>
                  <a:lnTo>
                    <a:pt x="617" y="71"/>
                  </a:lnTo>
                  <a:lnTo>
                    <a:pt x="624" y="97"/>
                  </a:lnTo>
                  <a:lnTo>
                    <a:pt x="625" y="124"/>
                  </a:lnTo>
                  <a:lnTo>
                    <a:pt x="621" y="150"/>
                  </a:lnTo>
                  <a:lnTo>
                    <a:pt x="228" y="1371"/>
                  </a:lnTo>
                  <a:lnTo>
                    <a:pt x="218" y="1394"/>
                  </a:lnTo>
                  <a:lnTo>
                    <a:pt x="203" y="1414"/>
                  </a:lnTo>
                  <a:lnTo>
                    <a:pt x="186" y="1430"/>
                  </a:lnTo>
                  <a:lnTo>
                    <a:pt x="166" y="1442"/>
                  </a:lnTo>
                  <a:lnTo>
                    <a:pt x="142" y="1449"/>
                  </a:lnTo>
                  <a:lnTo>
                    <a:pt x="118" y="1452"/>
                  </a:lnTo>
                  <a:lnTo>
                    <a:pt x="115" y="1452"/>
                  </a:lnTo>
                  <a:lnTo>
                    <a:pt x="87" y="1449"/>
                  </a:lnTo>
                  <a:lnTo>
                    <a:pt x="62" y="1440"/>
                  </a:lnTo>
                  <a:lnTo>
                    <a:pt x="40" y="1424"/>
                  </a:lnTo>
                  <a:lnTo>
                    <a:pt x="21" y="1404"/>
                  </a:lnTo>
                  <a:lnTo>
                    <a:pt x="8" y="1380"/>
                  </a:lnTo>
                  <a:lnTo>
                    <a:pt x="1" y="1354"/>
                  </a:lnTo>
                  <a:lnTo>
                    <a:pt x="0" y="1327"/>
                  </a:lnTo>
                  <a:lnTo>
                    <a:pt x="4" y="1301"/>
                  </a:lnTo>
                  <a:lnTo>
                    <a:pt x="397" y="80"/>
                  </a:lnTo>
                  <a:lnTo>
                    <a:pt x="407" y="57"/>
                  </a:lnTo>
                  <a:lnTo>
                    <a:pt x="421" y="38"/>
                  </a:lnTo>
                  <a:lnTo>
                    <a:pt x="439" y="21"/>
                  </a:lnTo>
                  <a:lnTo>
                    <a:pt x="459" y="9"/>
                  </a:lnTo>
                  <a:lnTo>
                    <a:pt x="483" y="2"/>
                  </a:lnTo>
                  <a:lnTo>
                    <a:pt x="50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40" name="Freeform 39"/>
            <p:cNvSpPr>
              <a:spLocks/>
            </p:cNvSpPr>
            <p:nvPr/>
          </p:nvSpPr>
          <p:spPr bwMode="auto">
            <a:xfrm>
              <a:off x="8394700" y="3370263"/>
              <a:ext cx="261938" cy="252413"/>
            </a:xfrm>
            <a:custGeom>
              <a:avLst/>
              <a:gdLst>
                <a:gd name="T0" fmla="*/ 116 w 828"/>
                <a:gd name="T1" fmla="*/ 0 h 797"/>
                <a:gd name="T2" fmla="*/ 141 w 828"/>
                <a:gd name="T3" fmla="*/ 3 h 797"/>
                <a:gd name="T4" fmla="*/ 164 w 828"/>
                <a:gd name="T5" fmla="*/ 11 h 797"/>
                <a:gd name="T6" fmla="*/ 762 w 828"/>
                <a:gd name="T7" fmla="*/ 289 h 797"/>
                <a:gd name="T8" fmla="*/ 784 w 828"/>
                <a:gd name="T9" fmla="*/ 303 h 797"/>
                <a:gd name="T10" fmla="*/ 802 w 828"/>
                <a:gd name="T11" fmla="*/ 321 h 797"/>
                <a:gd name="T12" fmla="*/ 816 w 828"/>
                <a:gd name="T13" fmla="*/ 343 h 797"/>
                <a:gd name="T14" fmla="*/ 825 w 828"/>
                <a:gd name="T15" fmla="*/ 368 h 797"/>
                <a:gd name="T16" fmla="*/ 828 w 828"/>
                <a:gd name="T17" fmla="*/ 394 h 797"/>
                <a:gd name="T18" fmla="*/ 828 w 828"/>
                <a:gd name="T19" fmla="*/ 403 h 797"/>
                <a:gd name="T20" fmla="*/ 825 w 828"/>
                <a:gd name="T21" fmla="*/ 429 h 797"/>
                <a:gd name="T22" fmla="*/ 816 w 828"/>
                <a:gd name="T23" fmla="*/ 454 h 797"/>
                <a:gd name="T24" fmla="*/ 802 w 828"/>
                <a:gd name="T25" fmla="*/ 475 h 797"/>
                <a:gd name="T26" fmla="*/ 784 w 828"/>
                <a:gd name="T27" fmla="*/ 494 h 797"/>
                <a:gd name="T28" fmla="*/ 762 w 828"/>
                <a:gd name="T29" fmla="*/ 509 h 797"/>
                <a:gd name="T30" fmla="*/ 164 w 828"/>
                <a:gd name="T31" fmla="*/ 787 h 797"/>
                <a:gd name="T32" fmla="*/ 141 w 828"/>
                <a:gd name="T33" fmla="*/ 794 h 797"/>
                <a:gd name="T34" fmla="*/ 116 w 828"/>
                <a:gd name="T35" fmla="*/ 797 h 797"/>
                <a:gd name="T36" fmla="*/ 94 w 828"/>
                <a:gd name="T37" fmla="*/ 795 h 797"/>
                <a:gd name="T38" fmla="*/ 73 w 828"/>
                <a:gd name="T39" fmla="*/ 789 h 797"/>
                <a:gd name="T40" fmla="*/ 54 w 828"/>
                <a:gd name="T41" fmla="*/ 778 h 797"/>
                <a:gd name="T42" fmla="*/ 35 w 828"/>
                <a:gd name="T43" fmla="*/ 764 h 797"/>
                <a:gd name="T44" fmla="*/ 20 w 828"/>
                <a:gd name="T45" fmla="*/ 746 h 797"/>
                <a:gd name="T46" fmla="*/ 9 w 828"/>
                <a:gd name="T47" fmla="*/ 726 h 797"/>
                <a:gd name="T48" fmla="*/ 2 w 828"/>
                <a:gd name="T49" fmla="*/ 705 h 797"/>
                <a:gd name="T50" fmla="*/ 0 w 828"/>
                <a:gd name="T51" fmla="*/ 681 h 797"/>
                <a:gd name="T52" fmla="*/ 0 w 828"/>
                <a:gd name="T53" fmla="*/ 677 h 797"/>
                <a:gd name="T54" fmla="*/ 3 w 828"/>
                <a:gd name="T55" fmla="*/ 651 h 797"/>
                <a:gd name="T56" fmla="*/ 12 w 828"/>
                <a:gd name="T57" fmla="*/ 626 h 797"/>
                <a:gd name="T58" fmla="*/ 26 w 828"/>
                <a:gd name="T59" fmla="*/ 605 h 797"/>
                <a:gd name="T60" fmla="*/ 45 w 828"/>
                <a:gd name="T61" fmla="*/ 586 h 797"/>
                <a:gd name="T62" fmla="*/ 67 w 828"/>
                <a:gd name="T63" fmla="*/ 573 h 797"/>
                <a:gd name="T64" fmla="*/ 440 w 828"/>
                <a:gd name="T65" fmla="*/ 398 h 797"/>
                <a:gd name="T66" fmla="*/ 67 w 828"/>
                <a:gd name="T67" fmla="*/ 225 h 797"/>
                <a:gd name="T68" fmla="*/ 45 w 828"/>
                <a:gd name="T69" fmla="*/ 210 h 797"/>
                <a:gd name="T70" fmla="*/ 26 w 828"/>
                <a:gd name="T71" fmla="*/ 192 h 797"/>
                <a:gd name="T72" fmla="*/ 12 w 828"/>
                <a:gd name="T73" fmla="*/ 170 h 797"/>
                <a:gd name="T74" fmla="*/ 3 w 828"/>
                <a:gd name="T75" fmla="*/ 146 h 797"/>
                <a:gd name="T76" fmla="*/ 0 w 828"/>
                <a:gd name="T77" fmla="*/ 119 h 797"/>
                <a:gd name="T78" fmla="*/ 0 w 828"/>
                <a:gd name="T79" fmla="*/ 116 h 797"/>
                <a:gd name="T80" fmla="*/ 2 w 828"/>
                <a:gd name="T81" fmla="*/ 93 h 797"/>
                <a:gd name="T82" fmla="*/ 9 w 828"/>
                <a:gd name="T83" fmla="*/ 71 h 797"/>
                <a:gd name="T84" fmla="*/ 20 w 828"/>
                <a:gd name="T85" fmla="*/ 51 h 797"/>
                <a:gd name="T86" fmla="*/ 35 w 828"/>
                <a:gd name="T87" fmla="*/ 33 h 797"/>
                <a:gd name="T88" fmla="*/ 54 w 828"/>
                <a:gd name="T89" fmla="*/ 18 h 797"/>
                <a:gd name="T90" fmla="*/ 73 w 828"/>
                <a:gd name="T91" fmla="*/ 8 h 797"/>
                <a:gd name="T92" fmla="*/ 94 w 828"/>
                <a:gd name="T93" fmla="*/ 2 h 797"/>
                <a:gd name="T94" fmla="*/ 116 w 828"/>
                <a:gd name="T95" fmla="*/ 0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28" h="797">
                  <a:moveTo>
                    <a:pt x="116" y="0"/>
                  </a:moveTo>
                  <a:lnTo>
                    <a:pt x="141" y="3"/>
                  </a:lnTo>
                  <a:lnTo>
                    <a:pt x="164" y="11"/>
                  </a:lnTo>
                  <a:lnTo>
                    <a:pt x="762" y="289"/>
                  </a:lnTo>
                  <a:lnTo>
                    <a:pt x="784" y="303"/>
                  </a:lnTo>
                  <a:lnTo>
                    <a:pt x="802" y="321"/>
                  </a:lnTo>
                  <a:lnTo>
                    <a:pt x="816" y="343"/>
                  </a:lnTo>
                  <a:lnTo>
                    <a:pt x="825" y="368"/>
                  </a:lnTo>
                  <a:lnTo>
                    <a:pt x="828" y="394"/>
                  </a:lnTo>
                  <a:lnTo>
                    <a:pt x="828" y="403"/>
                  </a:lnTo>
                  <a:lnTo>
                    <a:pt x="825" y="429"/>
                  </a:lnTo>
                  <a:lnTo>
                    <a:pt x="816" y="454"/>
                  </a:lnTo>
                  <a:lnTo>
                    <a:pt x="802" y="475"/>
                  </a:lnTo>
                  <a:lnTo>
                    <a:pt x="784" y="494"/>
                  </a:lnTo>
                  <a:lnTo>
                    <a:pt x="762" y="509"/>
                  </a:lnTo>
                  <a:lnTo>
                    <a:pt x="164" y="787"/>
                  </a:lnTo>
                  <a:lnTo>
                    <a:pt x="141" y="794"/>
                  </a:lnTo>
                  <a:lnTo>
                    <a:pt x="116" y="797"/>
                  </a:lnTo>
                  <a:lnTo>
                    <a:pt x="94" y="795"/>
                  </a:lnTo>
                  <a:lnTo>
                    <a:pt x="73" y="789"/>
                  </a:lnTo>
                  <a:lnTo>
                    <a:pt x="54" y="778"/>
                  </a:lnTo>
                  <a:lnTo>
                    <a:pt x="35" y="764"/>
                  </a:lnTo>
                  <a:lnTo>
                    <a:pt x="20" y="746"/>
                  </a:lnTo>
                  <a:lnTo>
                    <a:pt x="9" y="726"/>
                  </a:lnTo>
                  <a:lnTo>
                    <a:pt x="2" y="705"/>
                  </a:lnTo>
                  <a:lnTo>
                    <a:pt x="0" y="681"/>
                  </a:lnTo>
                  <a:lnTo>
                    <a:pt x="0" y="677"/>
                  </a:lnTo>
                  <a:lnTo>
                    <a:pt x="3" y="651"/>
                  </a:lnTo>
                  <a:lnTo>
                    <a:pt x="12" y="626"/>
                  </a:lnTo>
                  <a:lnTo>
                    <a:pt x="26" y="605"/>
                  </a:lnTo>
                  <a:lnTo>
                    <a:pt x="45" y="586"/>
                  </a:lnTo>
                  <a:lnTo>
                    <a:pt x="67" y="573"/>
                  </a:lnTo>
                  <a:lnTo>
                    <a:pt x="440" y="398"/>
                  </a:lnTo>
                  <a:lnTo>
                    <a:pt x="67" y="225"/>
                  </a:lnTo>
                  <a:lnTo>
                    <a:pt x="45" y="210"/>
                  </a:lnTo>
                  <a:lnTo>
                    <a:pt x="26" y="192"/>
                  </a:lnTo>
                  <a:lnTo>
                    <a:pt x="12" y="170"/>
                  </a:lnTo>
                  <a:lnTo>
                    <a:pt x="3" y="146"/>
                  </a:lnTo>
                  <a:lnTo>
                    <a:pt x="0" y="119"/>
                  </a:lnTo>
                  <a:lnTo>
                    <a:pt x="0" y="116"/>
                  </a:lnTo>
                  <a:lnTo>
                    <a:pt x="2" y="93"/>
                  </a:lnTo>
                  <a:lnTo>
                    <a:pt x="9" y="71"/>
                  </a:lnTo>
                  <a:lnTo>
                    <a:pt x="20" y="51"/>
                  </a:lnTo>
                  <a:lnTo>
                    <a:pt x="35" y="33"/>
                  </a:lnTo>
                  <a:lnTo>
                    <a:pt x="54" y="18"/>
                  </a:lnTo>
                  <a:lnTo>
                    <a:pt x="73" y="8"/>
                  </a:lnTo>
                  <a:lnTo>
                    <a:pt x="94" y="2"/>
                  </a:lnTo>
                  <a:lnTo>
                    <a:pt x="11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grpSp>
        <p:nvGrpSpPr>
          <p:cNvPr id="41" name="Group 40"/>
          <p:cNvGrpSpPr/>
          <p:nvPr/>
        </p:nvGrpSpPr>
        <p:grpSpPr>
          <a:xfrm>
            <a:off x="5707276" y="6323864"/>
            <a:ext cx="1132336" cy="94112"/>
            <a:chOff x="5271573" y="5257064"/>
            <a:chExt cx="1132336" cy="94112"/>
          </a:xfrm>
        </p:grpSpPr>
        <p:sp>
          <p:nvSpPr>
            <p:cNvPr id="42" name="Oval 41">
              <a:extLst>
                <a:ext uri="{FF2B5EF4-FFF2-40B4-BE49-F238E27FC236}">
                  <a16:creationId xmlns:a16="http://schemas.microsoft.com/office/drawing/2014/main" id="{107E398F-F523-426F-A54F-841DED364E12}"/>
                </a:ext>
              </a:extLst>
            </p:cNvPr>
            <p:cNvSpPr/>
            <p:nvPr/>
          </p:nvSpPr>
          <p:spPr>
            <a:xfrm>
              <a:off x="5271573" y="5257064"/>
              <a:ext cx="94112" cy="941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3" name="Oval 42">
              <a:extLst>
                <a:ext uri="{FF2B5EF4-FFF2-40B4-BE49-F238E27FC236}">
                  <a16:creationId xmlns:a16="http://schemas.microsoft.com/office/drawing/2014/main" id="{E6DC1AD6-4BDC-4C0E-9311-185DDD7E5718}"/>
                </a:ext>
              </a:extLst>
            </p:cNvPr>
            <p:cNvSpPr/>
            <p:nvPr/>
          </p:nvSpPr>
          <p:spPr>
            <a:xfrm>
              <a:off x="5479218" y="5257064"/>
              <a:ext cx="94112" cy="941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4" name="Oval 43">
              <a:extLst>
                <a:ext uri="{FF2B5EF4-FFF2-40B4-BE49-F238E27FC236}">
                  <a16:creationId xmlns:a16="http://schemas.microsoft.com/office/drawing/2014/main" id="{E21E5939-835C-4AC6-8F44-7579594797DC}"/>
                </a:ext>
              </a:extLst>
            </p:cNvPr>
            <p:cNvSpPr/>
            <p:nvPr/>
          </p:nvSpPr>
          <p:spPr>
            <a:xfrm>
              <a:off x="5686863" y="5257064"/>
              <a:ext cx="94112" cy="941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5" name="Oval 44">
              <a:extLst>
                <a:ext uri="{FF2B5EF4-FFF2-40B4-BE49-F238E27FC236}">
                  <a16:creationId xmlns:a16="http://schemas.microsoft.com/office/drawing/2014/main" id="{9E57002D-14BD-41D0-A195-15F6E89B419F}"/>
                </a:ext>
              </a:extLst>
            </p:cNvPr>
            <p:cNvSpPr/>
            <p:nvPr/>
          </p:nvSpPr>
          <p:spPr>
            <a:xfrm>
              <a:off x="5894508" y="5257064"/>
              <a:ext cx="94112" cy="941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6" name="Oval 45">
              <a:extLst>
                <a:ext uri="{FF2B5EF4-FFF2-40B4-BE49-F238E27FC236}">
                  <a16:creationId xmlns:a16="http://schemas.microsoft.com/office/drawing/2014/main" id="{54BCA8A9-3A20-4A80-8A75-28A2690598B3}"/>
                </a:ext>
              </a:extLst>
            </p:cNvPr>
            <p:cNvSpPr/>
            <p:nvPr/>
          </p:nvSpPr>
          <p:spPr>
            <a:xfrm>
              <a:off x="6102153" y="5257064"/>
              <a:ext cx="94112" cy="941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7" name="Oval 46">
              <a:extLst>
                <a:ext uri="{FF2B5EF4-FFF2-40B4-BE49-F238E27FC236}">
                  <a16:creationId xmlns:a16="http://schemas.microsoft.com/office/drawing/2014/main" id="{1A14472A-FCF9-4B3B-A2FC-B8FFDBEA3F85}"/>
                </a:ext>
              </a:extLst>
            </p:cNvPr>
            <p:cNvSpPr/>
            <p:nvPr/>
          </p:nvSpPr>
          <p:spPr>
            <a:xfrm>
              <a:off x="6309797" y="5257064"/>
              <a:ext cx="94112" cy="941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grpSp>
        <p:nvGrpSpPr>
          <p:cNvPr id="48" name="Group 47">
            <a:extLst>
              <a:ext uri="{FF2B5EF4-FFF2-40B4-BE49-F238E27FC236}">
                <a16:creationId xmlns:a16="http://schemas.microsoft.com/office/drawing/2014/main" id="{03ACE6F4-5623-48A0-A7E5-9489ABBB6258}"/>
              </a:ext>
            </a:extLst>
          </p:cNvPr>
          <p:cNvGrpSpPr/>
          <p:nvPr/>
        </p:nvGrpSpPr>
        <p:grpSpPr>
          <a:xfrm>
            <a:off x="225551" y="6268923"/>
            <a:ext cx="1176686" cy="417628"/>
            <a:chOff x="1002785" y="3554082"/>
            <a:chExt cx="7287781" cy="1812224"/>
          </a:xfrm>
        </p:grpSpPr>
        <p:sp>
          <p:nvSpPr>
            <p:cNvPr id="49" name="Rectangle: Rounded Corners 13"/>
            <p:cNvSpPr/>
            <p:nvPr/>
          </p:nvSpPr>
          <p:spPr>
            <a:xfrm rot="16200000" flipH="1">
              <a:off x="3740566" y="816305"/>
              <a:ext cx="1812220" cy="7287781"/>
            </a:xfrm>
            <a:prstGeom prst="roundRect">
              <a:avLst>
                <a:gd name="adj" fmla="val 50000"/>
              </a:avLst>
            </a:prstGeom>
            <a:gradFill>
              <a:gsLst>
                <a:gs pos="0">
                  <a:srgbClr val="2BC6E1"/>
                </a:gs>
                <a:gs pos="100000">
                  <a:srgbClr val="2998C3"/>
                </a:gs>
              </a:gsLst>
              <a:lin ang="8100000" scaled="1"/>
            </a:gradFill>
            <a:ln w="12700" cap="flat" cmpd="sng" algn="ctr">
              <a:noFill/>
              <a:prstDash val="solid"/>
              <a:miter lim="800000"/>
            </a:ln>
            <a:effectLst>
              <a:outerShdw blurRad="381000" dist="63500" dir="18900000" algn="bl" rotWithShape="0">
                <a:srgbClr val="000000">
                  <a:lumMod val="75000"/>
                  <a:lumOff val="2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srgbClr val="FFFFFF"/>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B2AB55F2-49C3-4D39-B7A0-8081CCAFBF85}"/>
                </a:ext>
              </a:extLst>
            </p:cNvPr>
            <p:cNvSpPr/>
            <p:nvPr/>
          </p:nvSpPr>
          <p:spPr>
            <a:xfrm>
              <a:off x="1552184" y="3554082"/>
              <a:ext cx="6188977" cy="1487955"/>
            </a:xfrm>
            <a:prstGeom prst="rect">
              <a:avLst/>
            </a:prstGeom>
          </p:spPr>
          <p:txBody>
            <a:bodyPr/>
            <a:lstStyle/>
            <a:p>
              <a:pPr marL="0" marR="0" lvl="0" indent="0" algn="ctr" defTabSz="914400" eaLnBrk="1" fontAlgn="auto" latinLnBrk="0" hangingPunct="1">
                <a:lnSpc>
                  <a:spcPct val="114000"/>
                </a:lnSpc>
                <a:spcBef>
                  <a:spcPts val="1000"/>
                </a:spcBef>
                <a:spcAft>
                  <a:spcPts val="0"/>
                </a:spcAft>
                <a:buClrTx/>
                <a:buSzTx/>
                <a:buFontTx/>
                <a:buNone/>
                <a:tabLst/>
                <a:defRPr/>
              </a:pPr>
              <a:r>
                <a:rPr kumimoji="0" lang="en-US" sz="1600" b="0" i="0" u="none" strike="noStrike" kern="0" cap="none" spc="0" normalizeH="0" baseline="0" noProof="0" smtClean="0">
                  <a:ln>
                    <a:noFill/>
                  </a:ln>
                  <a:solidFill>
                    <a:srgbClr val="FFFFFF"/>
                  </a:solidFill>
                  <a:effectLst/>
                  <a:uLnTx/>
                  <a:uFillTx/>
                  <a:cs typeface="Arial" panose="020B0604020202020204" pitchFamily="34" charset="0"/>
                </a:rPr>
                <a:t>Page 11</a:t>
              </a:r>
              <a:endParaRPr kumimoji="0" lang="en-US" sz="1600" b="0" i="0" u="none" strike="noStrike" kern="0" cap="none" spc="0" normalizeH="0" baseline="0" noProof="0" dirty="0" smtClean="0">
                <a:ln>
                  <a:noFill/>
                </a:ln>
                <a:solidFill>
                  <a:srgbClr val="FFFFFF"/>
                </a:solidFill>
                <a:effectLst/>
                <a:uLnTx/>
                <a:uFillTx/>
                <a:cs typeface="Arial" panose="020B0604020202020204" pitchFamily="34" charset="0"/>
              </a:endParaRPr>
            </a:p>
          </p:txBody>
        </p:sp>
      </p:grpSp>
    </p:spTree>
    <p:extLst>
      <p:ext uri="{BB962C8B-B14F-4D97-AF65-F5344CB8AC3E}">
        <p14:creationId xmlns:p14="http://schemas.microsoft.com/office/powerpoint/2010/main" val="4018204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57" y="1602377"/>
            <a:ext cx="5694204" cy="4512503"/>
          </a:xfrm>
          <a:prstGeom prst="rect">
            <a:avLst/>
          </a:prstGeom>
        </p:spPr>
      </p:pic>
      <p:sp>
        <p:nvSpPr>
          <p:cNvPr id="4" name="Inhaltsplatzhalter 4"/>
          <p:cNvSpPr txBox="1">
            <a:spLocks/>
          </p:cNvSpPr>
          <p:nvPr/>
        </p:nvSpPr>
        <p:spPr>
          <a:xfrm>
            <a:off x="750851" y="153109"/>
            <a:ext cx="2582099" cy="406265"/>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400" smtClean="0">
                <a:solidFill>
                  <a:schemeClr val="tx1"/>
                </a:solidFill>
                <a:latin typeface="+mj-lt"/>
              </a:rPr>
              <a:t>Thiết kế &amp; xây dựng</a:t>
            </a:r>
            <a:endParaRPr lang="en-US" sz="1000" dirty="0" smtClean="0">
              <a:solidFill>
                <a:schemeClr val="tx1"/>
              </a:solidFill>
              <a:latin typeface="+mn-lt"/>
            </a:endParaRPr>
          </a:p>
        </p:txBody>
      </p:sp>
      <p:grpSp>
        <p:nvGrpSpPr>
          <p:cNvPr id="5" name="Group 4"/>
          <p:cNvGrpSpPr/>
          <p:nvPr/>
        </p:nvGrpSpPr>
        <p:grpSpPr>
          <a:xfrm>
            <a:off x="238057" y="206996"/>
            <a:ext cx="394704" cy="341639"/>
            <a:chOff x="7680325" y="3084513"/>
            <a:chExt cx="1239838" cy="1073150"/>
          </a:xfrm>
          <a:solidFill>
            <a:schemeClr val="accent1"/>
          </a:solidFill>
        </p:grpSpPr>
        <p:sp>
          <p:nvSpPr>
            <p:cNvPr id="6" name="Freeform 5"/>
            <p:cNvSpPr>
              <a:spLocks noEditPoints="1"/>
            </p:cNvSpPr>
            <p:nvPr/>
          </p:nvSpPr>
          <p:spPr bwMode="auto">
            <a:xfrm>
              <a:off x="7680325" y="3084513"/>
              <a:ext cx="1239838" cy="1073150"/>
            </a:xfrm>
            <a:custGeom>
              <a:avLst/>
              <a:gdLst>
                <a:gd name="T0" fmla="*/ 283 w 3903"/>
                <a:gd name="T1" fmla="*/ 2312 h 3377"/>
                <a:gd name="T2" fmla="*/ 3620 w 3903"/>
                <a:gd name="T3" fmla="*/ 284 h 3377"/>
                <a:gd name="T4" fmla="*/ 190 w 3903"/>
                <a:gd name="T5" fmla="*/ 0 h 3377"/>
                <a:gd name="T6" fmla="*/ 3748 w 3903"/>
                <a:gd name="T7" fmla="*/ 2 h 3377"/>
                <a:gd name="T8" fmla="*/ 3809 w 3903"/>
                <a:gd name="T9" fmla="*/ 26 h 3377"/>
                <a:gd name="T10" fmla="*/ 3858 w 3903"/>
                <a:gd name="T11" fmla="*/ 66 h 3377"/>
                <a:gd name="T12" fmla="*/ 3891 w 3903"/>
                <a:gd name="T13" fmla="*/ 123 h 3377"/>
                <a:gd name="T14" fmla="*/ 3903 w 3903"/>
                <a:gd name="T15" fmla="*/ 189 h 3377"/>
                <a:gd name="T16" fmla="*/ 3899 w 3903"/>
                <a:gd name="T17" fmla="*/ 2441 h 3377"/>
                <a:gd name="T18" fmla="*/ 3877 w 3903"/>
                <a:gd name="T19" fmla="*/ 2502 h 3377"/>
                <a:gd name="T20" fmla="*/ 3835 w 3903"/>
                <a:gd name="T21" fmla="*/ 2552 h 3377"/>
                <a:gd name="T22" fmla="*/ 3780 w 3903"/>
                <a:gd name="T23" fmla="*/ 2584 h 3377"/>
                <a:gd name="T24" fmla="*/ 3713 w 3903"/>
                <a:gd name="T25" fmla="*/ 2596 h 3377"/>
                <a:gd name="T26" fmla="*/ 2396 w 3903"/>
                <a:gd name="T27" fmla="*/ 3027 h 3377"/>
                <a:gd name="T28" fmla="*/ 2944 w 3903"/>
                <a:gd name="T29" fmla="*/ 3030 h 3377"/>
                <a:gd name="T30" fmla="*/ 3006 w 3903"/>
                <a:gd name="T31" fmla="*/ 3056 h 3377"/>
                <a:gd name="T32" fmla="*/ 3053 w 3903"/>
                <a:gd name="T33" fmla="*/ 3104 h 3377"/>
                <a:gd name="T34" fmla="*/ 3079 w 3903"/>
                <a:gd name="T35" fmla="*/ 3166 h 3377"/>
                <a:gd name="T36" fmla="*/ 3079 w 3903"/>
                <a:gd name="T37" fmla="*/ 3237 h 3377"/>
                <a:gd name="T38" fmla="*/ 3053 w 3903"/>
                <a:gd name="T39" fmla="*/ 3300 h 3377"/>
                <a:gd name="T40" fmla="*/ 3006 w 3903"/>
                <a:gd name="T41" fmla="*/ 3346 h 3377"/>
                <a:gd name="T42" fmla="*/ 2944 w 3903"/>
                <a:gd name="T43" fmla="*/ 3374 h 3377"/>
                <a:gd name="T44" fmla="*/ 994 w 3903"/>
                <a:gd name="T45" fmla="*/ 3377 h 3377"/>
                <a:gd name="T46" fmla="*/ 927 w 3903"/>
                <a:gd name="T47" fmla="*/ 3363 h 3377"/>
                <a:gd name="T48" fmla="*/ 871 w 3903"/>
                <a:gd name="T49" fmla="*/ 3325 h 3377"/>
                <a:gd name="T50" fmla="*/ 833 w 3903"/>
                <a:gd name="T51" fmla="*/ 3270 h 3377"/>
                <a:gd name="T52" fmla="*/ 820 w 3903"/>
                <a:gd name="T53" fmla="*/ 3201 h 3377"/>
                <a:gd name="T54" fmla="*/ 833 w 3903"/>
                <a:gd name="T55" fmla="*/ 3133 h 3377"/>
                <a:gd name="T56" fmla="*/ 871 w 3903"/>
                <a:gd name="T57" fmla="*/ 3078 h 3377"/>
                <a:gd name="T58" fmla="*/ 927 w 3903"/>
                <a:gd name="T59" fmla="*/ 3040 h 3377"/>
                <a:gd name="T60" fmla="*/ 994 w 3903"/>
                <a:gd name="T61" fmla="*/ 3027 h 3377"/>
                <a:gd name="T62" fmla="*/ 1507 w 3903"/>
                <a:gd name="T63" fmla="*/ 2596 h 3377"/>
                <a:gd name="T64" fmla="*/ 155 w 3903"/>
                <a:gd name="T65" fmla="*/ 2594 h 3377"/>
                <a:gd name="T66" fmla="*/ 94 w 3903"/>
                <a:gd name="T67" fmla="*/ 2570 h 3377"/>
                <a:gd name="T68" fmla="*/ 45 w 3903"/>
                <a:gd name="T69" fmla="*/ 2529 h 3377"/>
                <a:gd name="T70" fmla="*/ 12 w 3903"/>
                <a:gd name="T71" fmla="*/ 2473 h 3377"/>
                <a:gd name="T72" fmla="*/ 0 w 3903"/>
                <a:gd name="T73" fmla="*/ 2407 h 3377"/>
                <a:gd name="T74" fmla="*/ 4 w 3903"/>
                <a:gd name="T75" fmla="*/ 155 h 3377"/>
                <a:gd name="T76" fmla="*/ 26 w 3903"/>
                <a:gd name="T77" fmla="*/ 94 h 3377"/>
                <a:gd name="T78" fmla="*/ 68 w 3903"/>
                <a:gd name="T79" fmla="*/ 44 h 3377"/>
                <a:gd name="T80" fmla="*/ 123 w 3903"/>
                <a:gd name="T81" fmla="*/ 12 h 3377"/>
                <a:gd name="T82" fmla="*/ 190 w 3903"/>
                <a:gd name="T83" fmla="*/ 0 h 3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03" h="3377">
                  <a:moveTo>
                    <a:pt x="283" y="284"/>
                  </a:moveTo>
                  <a:lnTo>
                    <a:pt x="283" y="2312"/>
                  </a:lnTo>
                  <a:lnTo>
                    <a:pt x="3620" y="2312"/>
                  </a:lnTo>
                  <a:lnTo>
                    <a:pt x="3620" y="284"/>
                  </a:lnTo>
                  <a:lnTo>
                    <a:pt x="283" y="284"/>
                  </a:lnTo>
                  <a:close/>
                  <a:moveTo>
                    <a:pt x="190" y="0"/>
                  </a:moveTo>
                  <a:lnTo>
                    <a:pt x="3713" y="0"/>
                  </a:lnTo>
                  <a:lnTo>
                    <a:pt x="3748" y="2"/>
                  </a:lnTo>
                  <a:lnTo>
                    <a:pt x="3780" y="12"/>
                  </a:lnTo>
                  <a:lnTo>
                    <a:pt x="3809" y="26"/>
                  </a:lnTo>
                  <a:lnTo>
                    <a:pt x="3835" y="44"/>
                  </a:lnTo>
                  <a:lnTo>
                    <a:pt x="3858" y="66"/>
                  </a:lnTo>
                  <a:lnTo>
                    <a:pt x="3877" y="94"/>
                  </a:lnTo>
                  <a:lnTo>
                    <a:pt x="3891" y="123"/>
                  </a:lnTo>
                  <a:lnTo>
                    <a:pt x="3899" y="155"/>
                  </a:lnTo>
                  <a:lnTo>
                    <a:pt x="3903" y="189"/>
                  </a:lnTo>
                  <a:lnTo>
                    <a:pt x="3903" y="2407"/>
                  </a:lnTo>
                  <a:lnTo>
                    <a:pt x="3899" y="2441"/>
                  </a:lnTo>
                  <a:lnTo>
                    <a:pt x="3891" y="2473"/>
                  </a:lnTo>
                  <a:lnTo>
                    <a:pt x="3877" y="2502"/>
                  </a:lnTo>
                  <a:lnTo>
                    <a:pt x="3858" y="2529"/>
                  </a:lnTo>
                  <a:lnTo>
                    <a:pt x="3835" y="2552"/>
                  </a:lnTo>
                  <a:lnTo>
                    <a:pt x="3809" y="2570"/>
                  </a:lnTo>
                  <a:lnTo>
                    <a:pt x="3780" y="2584"/>
                  </a:lnTo>
                  <a:lnTo>
                    <a:pt x="3748" y="2594"/>
                  </a:lnTo>
                  <a:lnTo>
                    <a:pt x="3713" y="2596"/>
                  </a:lnTo>
                  <a:lnTo>
                    <a:pt x="2396" y="2596"/>
                  </a:lnTo>
                  <a:lnTo>
                    <a:pt x="2396" y="3027"/>
                  </a:lnTo>
                  <a:lnTo>
                    <a:pt x="2909" y="3027"/>
                  </a:lnTo>
                  <a:lnTo>
                    <a:pt x="2944" y="3030"/>
                  </a:lnTo>
                  <a:lnTo>
                    <a:pt x="2976" y="3040"/>
                  </a:lnTo>
                  <a:lnTo>
                    <a:pt x="3006" y="3056"/>
                  </a:lnTo>
                  <a:lnTo>
                    <a:pt x="3032" y="3078"/>
                  </a:lnTo>
                  <a:lnTo>
                    <a:pt x="3053" y="3104"/>
                  </a:lnTo>
                  <a:lnTo>
                    <a:pt x="3070" y="3133"/>
                  </a:lnTo>
                  <a:lnTo>
                    <a:pt x="3079" y="3166"/>
                  </a:lnTo>
                  <a:lnTo>
                    <a:pt x="3083" y="3201"/>
                  </a:lnTo>
                  <a:lnTo>
                    <a:pt x="3079" y="3237"/>
                  </a:lnTo>
                  <a:lnTo>
                    <a:pt x="3070" y="3270"/>
                  </a:lnTo>
                  <a:lnTo>
                    <a:pt x="3053" y="3300"/>
                  </a:lnTo>
                  <a:lnTo>
                    <a:pt x="3032" y="3325"/>
                  </a:lnTo>
                  <a:lnTo>
                    <a:pt x="3006" y="3346"/>
                  </a:lnTo>
                  <a:lnTo>
                    <a:pt x="2976" y="3363"/>
                  </a:lnTo>
                  <a:lnTo>
                    <a:pt x="2944" y="3374"/>
                  </a:lnTo>
                  <a:lnTo>
                    <a:pt x="2909" y="3377"/>
                  </a:lnTo>
                  <a:lnTo>
                    <a:pt x="994" y="3377"/>
                  </a:lnTo>
                  <a:lnTo>
                    <a:pt x="959" y="3374"/>
                  </a:lnTo>
                  <a:lnTo>
                    <a:pt x="927" y="3363"/>
                  </a:lnTo>
                  <a:lnTo>
                    <a:pt x="897" y="3346"/>
                  </a:lnTo>
                  <a:lnTo>
                    <a:pt x="871" y="3325"/>
                  </a:lnTo>
                  <a:lnTo>
                    <a:pt x="850" y="3300"/>
                  </a:lnTo>
                  <a:lnTo>
                    <a:pt x="833" y="3270"/>
                  </a:lnTo>
                  <a:lnTo>
                    <a:pt x="823" y="3237"/>
                  </a:lnTo>
                  <a:lnTo>
                    <a:pt x="820" y="3201"/>
                  </a:lnTo>
                  <a:lnTo>
                    <a:pt x="823" y="3166"/>
                  </a:lnTo>
                  <a:lnTo>
                    <a:pt x="833" y="3133"/>
                  </a:lnTo>
                  <a:lnTo>
                    <a:pt x="850" y="3104"/>
                  </a:lnTo>
                  <a:lnTo>
                    <a:pt x="871" y="3078"/>
                  </a:lnTo>
                  <a:lnTo>
                    <a:pt x="897" y="3056"/>
                  </a:lnTo>
                  <a:lnTo>
                    <a:pt x="927" y="3040"/>
                  </a:lnTo>
                  <a:lnTo>
                    <a:pt x="959" y="3030"/>
                  </a:lnTo>
                  <a:lnTo>
                    <a:pt x="994" y="3027"/>
                  </a:lnTo>
                  <a:lnTo>
                    <a:pt x="1507" y="3027"/>
                  </a:lnTo>
                  <a:lnTo>
                    <a:pt x="1507" y="2596"/>
                  </a:lnTo>
                  <a:lnTo>
                    <a:pt x="190" y="2596"/>
                  </a:lnTo>
                  <a:lnTo>
                    <a:pt x="155" y="2594"/>
                  </a:lnTo>
                  <a:lnTo>
                    <a:pt x="123" y="2584"/>
                  </a:lnTo>
                  <a:lnTo>
                    <a:pt x="94" y="2570"/>
                  </a:lnTo>
                  <a:lnTo>
                    <a:pt x="68" y="2552"/>
                  </a:lnTo>
                  <a:lnTo>
                    <a:pt x="45" y="2529"/>
                  </a:lnTo>
                  <a:lnTo>
                    <a:pt x="26" y="2502"/>
                  </a:lnTo>
                  <a:lnTo>
                    <a:pt x="12" y="2473"/>
                  </a:lnTo>
                  <a:lnTo>
                    <a:pt x="4" y="2441"/>
                  </a:lnTo>
                  <a:lnTo>
                    <a:pt x="0" y="2407"/>
                  </a:lnTo>
                  <a:lnTo>
                    <a:pt x="0" y="189"/>
                  </a:lnTo>
                  <a:lnTo>
                    <a:pt x="4" y="155"/>
                  </a:lnTo>
                  <a:lnTo>
                    <a:pt x="12" y="123"/>
                  </a:lnTo>
                  <a:lnTo>
                    <a:pt x="26" y="94"/>
                  </a:lnTo>
                  <a:lnTo>
                    <a:pt x="45" y="66"/>
                  </a:lnTo>
                  <a:lnTo>
                    <a:pt x="68" y="44"/>
                  </a:lnTo>
                  <a:lnTo>
                    <a:pt x="94" y="26"/>
                  </a:lnTo>
                  <a:lnTo>
                    <a:pt x="123" y="12"/>
                  </a:lnTo>
                  <a:lnTo>
                    <a:pt x="155" y="2"/>
                  </a:lnTo>
                  <a:lnTo>
                    <a:pt x="19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7" name="Freeform 6"/>
            <p:cNvSpPr>
              <a:spLocks/>
            </p:cNvSpPr>
            <p:nvPr/>
          </p:nvSpPr>
          <p:spPr bwMode="auto">
            <a:xfrm>
              <a:off x="7942263" y="3370263"/>
              <a:ext cx="263525" cy="252413"/>
            </a:xfrm>
            <a:custGeom>
              <a:avLst/>
              <a:gdLst>
                <a:gd name="T0" fmla="*/ 712 w 828"/>
                <a:gd name="T1" fmla="*/ 0 h 797"/>
                <a:gd name="T2" fmla="*/ 733 w 828"/>
                <a:gd name="T3" fmla="*/ 2 h 797"/>
                <a:gd name="T4" fmla="*/ 755 w 828"/>
                <a:gd name="T5" fmla="*/ 8 h 797"/>
                <a:gd name="T6" fmla="*/ 774 w 828"/>
                <a:gd name="T7" fmla="*/ 19 h 797"/>
                <a:gd name="T8" fmla="*/ 793 w 828"/>
                <a:gd name="T9" fmla="*/ 33 h 797"/>
                <a:gd name="T10" fmla="*/ 808 w 828"/>
                <a:gd name="T11" fmla="*/ 51 h 797"/>
                <a:gd name="T12" fmla="*/ 819 w 828"/>
                <a:gd name="T13" fmla="*/ 71 h 797"/>
                <a:gd name="T14" fmla="*/ 826 w 828"/>
                <a:gd name="T15" fmla="*/ 93 h 797"/>
                <a:gd name="T16" fmla="*/ 828 w 828"/>
                <a:gd name="T17" fmla="*/ 116 h 797"/>
                <a:gd name="T18" fmla="*/ 828 w 828"/>
                <a:gd name="T19" fmla="*/ 119 h 797"/>
                <a:gd name="T20" fmla="*/ 825 w 828"/>
                <a:gd name="T21" fmla="*/ 146 h 797"/>
                <a:gd name="T22" fmla="*/ 816 w 828"/>
                <a:gd name="T23" fmla="*/ 170 h 797"/>
                <a:gd name="T24" fmla="*/ 802 w 828"/>
                <a:gd name="T25" fmla="*/ 192 h 797"/>
                <a:gd name="T26" fmla="*/ 783 w 828"/>
                <a:gd name="T27" fmla="*/ 210 h 797"/>
                <a:gd name="T28" fmla="*/ 761 w 828"/>
                <a:gd name="T29" fmla="*/ 225 h 797"/>
                <a:gd name="T30" fmla="*/ 387 w 828"/>
                <a:gd name="T31" fmla="*/ 398 h 797"/>
                <a:gd name="T32" fmla="*/ 761 w 828"/>
                <a:gd name="T33" fmla="*/ 573 h 797"/>
                <a:gd name="T34" fmla="*/ 783 w 828"/>
                <a:gd name="T35" fmla="*/ 586 h 797"/>
                <a:gd name="T36" fmla="*/ 802 w 828"/>
                <a:gd name="T37" fmla="*/ 605 h 797"/>
                <a:gd name="T38" fmla="*/ 816 w 828"/>
                <a:gd name="T39" fmla="*/ 626 h 797"/>
                <a:gd name="T40" fmla="*/ 825 w 828"/>
                <a:gd name="T41" fmla="*/ 651 h 797"/>
                <a:gd name="T42" fmla="*/ 828 w 828"/>
                <a:gd name="T43" fmla="*/ 677 h 797"/>
                <a:gd name="T44" fmla="*/ 828 w 828"/>
                <a:gd name="T45" fmla="*/ 681 h 797"/>
                <a:gd name="T46" fmla="*/ 826 w 828"/>
                <a:gd name="T47" fmla="*/ 705 h 797"/>
                <a:gd name="T48" fmla="*/ 819 w 828"/>
                <a:gd name="T49" fmla="*/ 726 h 797"/>
                <a:gd name="T50" fmla="*/ 808 w 828"/>
                <a:gd name="T51" fmla="*/ 746 h 797"/>
                <a:gd name="T52" fmla="*/ 793 w 828"/>
                <a:gd name="T53" fmla="*/ 764 h 797"/>
                <a:gd name="T54" fmla="*/ 774 w 828"/>
                <a:gd name="T55" fmla="*/ 778 h 797"/>
                <a:gd name="T56" fmla="*/ 755 w 828"/>
                <a:gd name="T57" fmla="*/ 789 h 797"/>
                <a:gd name="T58" fmla="*/ 733 w 828"/>
                <a:gd name="T59" fmla="*/ 795 h 797"/>
                <a:gd name="T60" fmla="*/ 712 w 828"/>
                <a:gd name="T61" fmla="*/ 797 h 797"/>
                <a:gd name="T62" fmla="*/ 687 w 828"/>
                <a:gd name="T63" fmla="*/ 794 h 797"/>
                <a:gd name="T64" fmla="*/ 664 w 828"/>
                <a:gd name="T65" fmla="*/ 787 h 797"/>
                <a:gd name="T66" fmla="*/ 66 w 828"/>
                <a:gd name="T67" fmla="*/ 509 h 797"/>
                <a:gd name="T68" fmla="*/ 44 w 828"/>
                <a:gd name="T69" fmla="*/ 494 h 797"/>
                <a:gd name="T70" fmla="*/ 26 w 828"/>
                <a:gd name="T71" fmla="*/ 475 h 797"/>
                <a:gd name="T72" fmla="*/ 12 w 828"/>
                <a:gd name="T73" fmla="*/ 454 h 797"/>
                <a:gd name="T74" fmla="*/ 2 w 828"/>
                <a:gd name="T75" fmla="*/ 429 h 797"/>
                <a:gd name="T76" fmla="*/ 0 w 828"/>
                <a:gd name="T77" fmla="*/ 403 h 797"/>
                <a:gd name="T78" fmla="*/ 0 w 828"/>
                <a:gd name="T79" fmla="*/ 394 h 797"/>
                <a:gd name="T80" fmla="*/ 2 w 828"/>
                <a:gd name="T81" fmla="*/ 368 h 797"/>
                <a:gd name="T82" fmla="*/ 12 w 828"/>
                <a:gd name="T83" fmla="*/ 343 h 797"/>
                <a:gd name="T84" fmla="*/ 26 w 828"/>
                <a:gd name="T85" fmla="*/ 321 h 797"/>
                <a:gd name="T86" fmla="*/ 44 w 828"/>
                <a:gd name="T87" fmla="*/ 303 h 797"/>
                <a:gd name="T88" fmla="*/ 66 w 828"/>
                <a:gd name="T89" fmla="*/ 289 h 797"/>
                <a:gd name="T90" fmla="*/ 664 w 828"/>
                <a:gd name="T91" fmla="*/ 11 h 797"/>
                <a:gd name="T92" fmla="*/ 687 w 828"/>
                <a:gd name="T93" fmla="*/ 3 h 797"/>
                <a:gd name="T94" fmla="*/ 712 w 828"/>
                <a:gd name="T95" fmla="*/ 0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28" h="797">
                  <a:moveTo>
                    <a:pt x="712" y="0"/>
                  </a:moveTo>
                  <a:lnTo>
                    <a:pt x="733" y="2"/>
                  </a:lnTo>
                  <a:lnTo>
                    <a:pt x="755" y="8"/>
                  </a:lnTo>
                  <a:lnTo>
                    <a:pt x="774" y="19"/>
                  </a:lnTo>
                  <a:lnTo>
                    <a:pt x="793" y="33"/>
                  </a:lnTo>
                  <a:lnTo>
                    <a:pt x="808" y="51"/>
                  </a:lnTo>
                  <a:lnTo>
                    <a:pt x="819" y="71"/>
                  </a:lnTo>
                  <a:lnTo>
                    <a:pt x="826" y="93"/>
                  </a:lnTo>
                  <a:lnTo>
                    <a:pt x="828" y="116"/>
                  </a:lnTo>
                  <a:lnTo>
                    <a:pt x="828" y="119"/>
                  </a:lnTo>
                  <a:lnTo>
                    <a:pt x="825" y="146"/>
                  </a:lnTo>
                  <a:lnTo>
                    <a:pt x="816" y="170"/>
                  </a:lnTo>
                  <a:lnTo>
                    <a:pt x="802" y="192"/>
                  </a:lnTo>
                  <a:lnTo>
                    <a:pt x="783" y="210"/>
                  </a:lnTo>
                  <a:lnTo>
                    <a:pt x="761" y="225"/>
                  </a:lnTo>
                  <a:lnTo>
                    <a:pt x="387" y="398"/>
                  </a:lnTo>
                  <a:lnTo>
                    <a:pt x="761" y="573"/>
                  </a:lnTo>
                  <a:lnTo>
                    <a:pt x="783" y="586"/>
                  </a:lnTo>
                  <a:lnTo>
                    <a:pt x="802" y="605"/>
                  </a:lnTo>
                  <a:lnTo>
                    <a:pt x="816" y="626"/>
                  </a:lnTo>
                  <a:lnTo>
                    <a:pt x="825" y="651"/>
                  </a:lnTo>
                  <a:lnTo>
                    <a:pt x="828" y="677"/>
                  </a:lnTo>
                  <a:lnTo>
                    <a:pt x="828" y="681"/>
                  </a:lnTo>
                  <a:lnTo>
                    <a:pt x="826" y="705"/>
                  </a:lnTo>
                  <a:lnTo>
                    <a:pt x="819" y="726"/>
                  </a:lnTo>
                  <a:lnTo>
                    <a:pt x="808" y="746"/>
                  </a:lnTo>
                  <a:lnTo>
                    <a:pt x="793" y="764"/>
                  </a:lnTo>
                  <a:lnTo>
                    <a:pt x="774" y="778"/>
                  </a:lnTo>
                  <a:lnTo>
                    <a:pt x="755" y="789"/>
                  </a:lnTo>
                  <a:lnTo>
                    <a:pt x="733" y="795"/>
                  </a:lnTo>
                  <a:lnTo>
                    <a:pt x="712" y="797"/>
                  </a:lnTo>
                  <a:lnTo>
                    <a:pt x="687" y="794"/>
                  </a:lnTo>
                  <a:lnTo>
                    <a:pt x="664" y="787"/>
                  </a:lnTo>
                  <a:lnTo>
                    <a:pt x="66" y="509"/>
                  </a:lnTo>
                  <a:lnTo>
                    <a:pt x="44" y="494"/>
                  </a:lnTo>
                  <a:lnTo>
                    <a:pt x="26" y="475"/>
                  </a:lnTo>
                  <a:lnTo>
                    <a:pt x="12" y="454"/>
                  </a:lnTo>
                  <a:lnTo>
                    <a:pt x="2" y="429"/>
                  </a:lnTo>
                  <a:lnTo>
                    <a:pt x="0" y="403"/>
                  </a:lnTo>
                  <a:lnTo>
                    <a:pt x="0" y="394"/>
                  </a:lnTo>
                  <a:lnTo>
                    <a:pt x="2" y="368"/>
                  </a:lnTo>
                  <a:lnTo>
                    <a:pt x="12" y="343"/>
                  </a:lnTo>
                  <a:lnTo>
                    <a:pt x="26" y="321"/>
                  </a:lnTo>
                  <a:lnTo>
                    <a:pt x="44" y="303"/>
                  </a:lnTo>
                  <a:lnTo>
                    <a:pt x="66" y="289"/>
                  </a:lnTo>
                  <a:lnTo>
                    <a:pt x="664" y="11"/>
                  </a:lnTo>
                  <a:lnTo>
                    <a:pt x="687" y="3"/>
                  </a:lnTo>
                  <a:lnTo>
                    <a:pt x="71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8" name="Freeform 7"/>
            <p:cNvSpPr>
              <a:spLocks/>
            </p:cNvSpPr>
            <p:nvPr/>
          </p:nvSpPr>
          <p:spPr bwMode="auto">
            <a:xfrm>
              <a:off x="8201025" y="3265488"/>
              <a:ext cx="198438" cy="460375"/>
            </a:xfrm>
            <a:custGeom>
              <a:avLst/>
              <a:gdLst>
                <a:gd name="T0" fmla="*/ 507 w 625"/>
                <a:gd name="T1" fmla="*/ 0 h 1452"/>
                <a:gd name="T2" fmla="*/ 510 w 625"/>
                <a:gd name="T3" fmla="*/ 0 h 1452"/>
                <a:gd name="T4" fmla="*/ 538 w 625"/>
                <a:gd name="T5" fmla="*/ 2 h 1452"/>
                <a:gd name="T6" fmla="*/ 562 w 625"/>
                <a:gd name="T7" fmla="*/ 11 h 1452"/>
                <a:gd name="T8" fmla="*/ 585 w 625"/>
                <a:gd name="T9" fmla="*/ 27 h 1452"/>
                <a:gd name="T10" fmla="*/ 604 w 625"/>
                <a:gd name="T11" fmla="*/ 47 h 1452"/>
                <a:gd name="T12" fmla="*/ 617 w 625"/>
                <a:gd name="T13" fmla="*/ 71 h 1452"/>
                <a:gd name="T14" fmla="*/ 624 w 625"/>
                <a:gd name="T15" fmla="*/ 97 h 1452"/>
                <a:gd name="T16" fmla="*/ 625 w 625"/>
                <a:gd name="T17" fmla="*/ 124 h 1452"/>
                <a:gd name="T18" fmla="*/ 621 w 625"/>
                <a:gd name="T19" fmla="*/ 150 h 1452"/>
                <a:gd name="T20" fmla="*/ 228 w 625"/>
                <a:gd name="T21" fmla="*/ 1371 h 1452"/>
                <a:gd name="T22" fmla="*/ 218 w 625"/>
                <a:gd name="T23" fmla="*/ 1394 h 1452"/>
                <a:gd name="T24" fmla="*/ 203 w 625"/>
                <a:gd name="T25" fmla="*/ 1414 h 1452"/>
                <a:gd name="T26" fmla="*/ 186 w 625"/>
                <a:gd name="T27" fmla="*/ 1430 h 1452"/>
                <a:gd name="T28" fmla="*/ 166 w 625"/>
                <a:gd name="T29" fmla="*/ 1442 h 1452"/>
                <a:gd name="T30" fmla="*/ 142 w 625"/>
                <a:gd name="T31" fmla="*/ 1449 h 1452"/>
                <a:gd name="T32" fmla="*/ 118 w 625"/>
                <a:gd name="T33" fmla="*/ 1452 h 1452"/>
                <a:gd name="T34" fmla="*/ 115 w 625"/>
                <a:gd name="T35" fmla="*/ 1452 h 1452"/>
                <a:gd name="T36" fmla="*/ 87 w 625"/>
                <a:gd name="T37" fmla="*/ 1449 h 1452"/>
                <a:gd name="T38" fmla="*/ 62 w 625"/>
                <a:gd name="T39" fmla="*/ 1440 h 1452"/>
                <a:gd name="T40" fmla="*/ 40 w 625"/>
                <a:gd name="T41" fmla="*/ 1424 h 1452"/>
                <a:gd name="T42" fmla="*/ 21 w 625"/>
                <a:gd name="T43" fmla="*/ 1404 h 1452"/>
                <a:gd name="T44" fmla="*/ 8 w 625"/>
                <a:gd name="T45" fmla="*/ 1380 h 1452"/>
                <a:gd name="T46" fmla="*/ 1 w 625"/>
                <a:gd name="T47" fmla="*/ 1354 h 1452"/>
                <a:gd name="T48" fmla="*/ 0 w 625"/>
                <a:gd name="T49" fmla="*/ 1327 h 1452"/>
                <a:gd name="T50" fmla="*/ 4 w 625"/>
                <a:gd name="T51" fmla="*/ 1301 h 1452"/>
                <a:gd name="T52" fmla="*/ 397 w 625"/>
                <a:gd name="T53" fmla="*/ 80 h 1452"/>
                <a:gd name="T54" fmla="*/ 407 w 625"/>
                <a:gd name="T55" fmla="*/ 57 h 1452"/>
                <a:gd name="T56" fmla="*/ 421 w 625"/>
                <a:gd name="T57" fmla="*/ 38 h 1452"/>
                <a:gd name="T58" fmla="*/ 439 w 625"/>
                <a:gd name="T59" fmla="*/ 21 h 1452"/>
                <a:gd name="T60" fmla="*/ 459 w 625"/>
                <a:gd name="T61" fmla="*/ 9 h 1452"/>
                <a:gd name="T62" fmla="*/ 483 w 625"/>
                <a:gd name="T63" fmla="*/ 2 h 1452"/>
                <a:gd name="T64" fmla="*/ 507 w 625"/>
                <a:gd name="T65" fmla="*/ 0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25" h="1452">
                  <a:moveTo>
                    <a:pt x="507" y="0"/>
                  </a:moveTo>
                  <a:lnTo>
                    <a:pt x="510" y="0"/>
                  </a:lnTo>
                  <a:lnTo>
                    <a:pt x="538" y="2"/>
                  </a:lnTo>
                  <a:lnTo>
                    <a:pt x="562" y="11"/>
                  </a:lnTo>
                  <a:lnTo>
                    <a:pt x="585" y="27"/>
                  </a:lnTo>
                  <a:lnTo>
                    <a:pt x="604" y="47"/>
                  </a:lnTo>
                  <a:lnTo>
                    <a:pt x="617" y="71"/>
                  </a:lnTo>
                  <a:lnTo>
                    <a:pt x="624" y="97"/>
                  </a:lnTo>
                  <a:lnTo>
                    <a:pt x="625" y="124"/>
                  </a:lnTo>
                  <a:lnTo>
                    <a:pt x="621" y="150"/>
                  </a:lnTo>
                  <a:lnTo>
                    <a:pt x="228" y="1371"/>
                  </a:lnTo>
                  <a:lnTo>
                    <a:pt x="218" y="1394"/>
                  </a:lnTo>
                  <a:lnTo>
                    <a:pt x="203" y="1414"/>
                  </a:lnTo>
                  <a:lnTo>
                    <a:pt x="186" y="1430"/>
                  </a:lnTo>
                  <a:lnTo>
                    <a:pt x="166" y="1442"/>
                  </a:lnTo>
                  <a:lnTo>
                    <a:pt x="142" y="1449"/>
                  </a:lnTo>
                  <a:lnTo>
                    <a:pt x="118" y="1452"/>
                  </a:lnTo>
                  <a:lnTo>
                    <a:pt x="115" y="1452"/>
                  </a:lnTo>
                  <a:lnTo>
                    <a:pt x="87" y="1449"/>
                  </a:lnTo>
                  <a:lnTo>
                    <a:pt x="62" y="1440"/>
                  </a:lnTo>
                  <a:lnTo>
                    <a:pt x="40" y="1424"/>
                  </a:lnTo>
                  <a:lnTo>
                    <a:pt x="21" y="1404"/>
                  </a:lnTo>
                  <a:lnTo>
                    <a:pt x="8" y="1380"/>
                  </a:lnTo>
                  <a:lnTo>
                    <a:pt x="1" y="1354"/>
                  </a:lnTo>
                  <a:lnTo>
                    <a:pt x="0" y="1327"/>
                  </a:lnTo>
                  <a:lnTo>
                    <a:pt x="4" y="1301"/>
                  </a:lnTo>
                  <a:lnTo>
                    <a:pt x="397" y="80"/>
                  </a:lnTo>
                  <a:lnTo>
                    <a:pt x="407" y="57"/>
                  </a:lnTo>
                  <a:lnTo>
                    <a:pt x="421" y="38"/>
                  </a:lnTo>
                  <a:lnTo>
                    <a:pt x="439" y="21"/>
                  </a:lnTo>
                  <a:lnTo>
                    <a:pt x="459" y="9"/>
                  </a:lnTo>
                  <a:lnTo>
                    <a:pt x="483" y="2"/>
                  </a:lnTo>
                  <a:lnTo>
                    <a:pt x="50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9" name="Freeform 8"/>
            <p:cNvSpPr>
              <a:spLocks/>
            </p:cNvSpPr>
            <p:nvPr/>
          </p:nvSpPr>
          <p:spPr bwMode="auto">
            <a:xfrm>
              <a:off x="8394700" y="3370263"/>
              <a:ext cx="261938" cy="252413"/>
            </a:xfrm>
            <a:custGeom>
              <a:avLst/>
              <a:gdLst>
                <a:gd name="T0" fmla="*/ 116 w 828"/>
                <a:gd name="T1" fmla="*/ 0 h 797"/>
                <a:gd name="T2" fmla="*/ 141 w 828"/>
                <a:gd name="T3" fmla="*/ 3 h 797"/>
                <a:gd name="T4" fmla="*/ 164 w 828"/>
                <a:gd name="T5" fmla="*/ 11 h 797"/>
                <a:gd name="T6" fmla="*/ 762 w 828"/>
                <a:gd name="T7" fmla="*/ 289 h 797"/>
                <a:gd name="T8" fmla="*/ 784 w 828"/>
                <a:gd name="T9" fmla="*/ 303 h 797"/>
                <a:gd name="T10" fmla="*/ 802 w 828"/>
                <a:gd name="T11" fmla="*/ 321 h 797"/>
                <a:gd name="T12" fmla="*/ 816 w 828"/>
                <a:gd name="T13" fmla="*/ 343 h 797"/>
                <a:gd name="T14" fmla="*/ 825 w 828"/>
                <a:gd name="T15" fmla="*/ 368 h 797"/>
                <a:gd name="T16" fmla="*/ 828 w 828"/>
                <a:gd name="T17" fmla="*/ 394 h 797"/>
                <a:gd name="T18" fmla="*/ 828 w 828"/>
                <a:gd name="T19" fmla="*/ 403 h 797"/>
                <a:gd name="T20" fmla="*/ 825 w 828"/>
                <a:gd name="T21" fmla="*/ 429 h 797"/>
                <a:gd name="T22" fmla="*/ 816 w 828"/>
                <a:gd name="T23" fmla="*/ 454 h 797"/>
                <a:gd name="T24" fmla="*/ 802 w 828"/>
                <a:gd name="T25" fmla="*/ 475 h 797"/>
                <a:gd name="T26" fmla="*/ 784 w 828"/>
                <a:gd name="T27" fmla="*/ 494 h 797"/>
                <a:gd name="T28" fmla="*/ 762 w 828"/>
                <a:gd name="T29" fmla="*/ 509 h 797"/>
                <a:gd name="T30" fmla="*/ 164 w 828"/>
                <a:gd name="T31" fmla="*/ 787 h 797"/>
                <a:gd name="T32" fmla="*/ 141 w 828"/>
                <a:gd name="T33" fmla="*/ 794 h 797"/>
                <a:gd name="T34" fmla="*/ 116 w 828"/>
                <a:gd name="T35" fmla="*/ 797 h 797"/>
                <a:gd name="T36" fmla="*/ 94 w 828"/>
                <a:gd name="T37" fmla="*/ 795 h 797"/>
                <a:gd name="T38" fmla="*/ 73 w 828"/>
                <a:gd name="T39" fmla="*/ 789 h 797"/>
                <a:gd name="T40" fmla="*/ 54 w 828"/>
                <a:gd name="T41" fmla="*/ 778 h 797"/>
                <a:gd name="T42" fmla="*/ 35 w 828"/>
                <a:gd name="T43" fmla="*/ 764 h 797"/>
                <a:gd name="T44" fmla="*/ 20 w 828"/>
                <a:gd name="T45" fmla="*/ 746 h 797"/>
                <a:gd name="T46" fmla="*/ 9 w 828"/>
                <a:gd name="T47" fmla="*/ 726 h 797"/>
                <a:gd name="T48" fmla="*/ 2 w 828"/>
                <a:gd name="T49" fmla="*/ 705 h 797"/>
                <a:gd name="T50" fmla="*/ 0 w 828"/>
                <a:gd name="T51" fmla="*/ 681 h 797"/>
                <a:gd name="T52" fmla="*/ 0 w 828"/>
                <a:gd name="T53" fmla="*/ 677 h 797"/>
                <a:gd name="T54" fmla="*/ 3 w 828"/>
                <a:gd name="T55" fmla="*/ 651 h 797"/>
                <a:gd name="T56" fmla="*/ 12 w 828"/>
                <a:gd name="T57" fmla="*/ 626 h 797"/>
                <a:gd name="T58" fmla="*/ 26 w 828"/>
                <a:gd name="T59" fmla="*/ 605 h 797"/>
                <a:gd name="T60" fmla="*/ 45 w 828"/>
                <a:gd name="T61" fmla="*/ 586 h 797"/>
                <a:gd name="T62" fmla="*/ 67 w 828"/>
                <a:gd name="T63" fmla="*/ 573 h 797"/>
                <a:gd name="T64" fmla="*/ 440 w 828"/>
                <a:gd name="T65" fmla="*/ 398 h 797"/>
                <a:gd name="T66" fmla="*/ 67 w 828"/>
                <a:gd name="T67" fmla="*/ 225 h 797"/>
                <a:gd name="T68" fmla="*/ 45 w 828"/>
                <a:gd name="T69" fmla="*/ 210 h 797"/>
                <a:gd name="T70" fmla="*/ 26 w 828"/>
                <a:gd name="T71" fmla="*/ 192 h 797"/>
                <a:gd name="T72" fmla="*/ 12 w 828"/>
                <a:gd name="T73" fmla="*/ 170 h 797"/>
                <a:gd name="T74" fmla="*/ 3 w 828"/>
                <a:gd name="T75" fmla="*/ 146 h 797"/>
                <a:gd name="T76" fmla="*/ 0 w 828"/>
                <a:gd name="T77" fmla="*/ 119 h 797"/>
                <a:gd name="T78" fmla="*/ 0 w 828"/>
                <a:gd name="T79" fmla="*/ 116 h 797"/>
                <a:gd name="T80" fmla="*/ 2 w 828"/>
                <a:gd name="T81" fmla="*/ 93 h 797"/>
                <a:gd name="T82" fmla="*/ 9 w 828"/>
                <a:gd name="T83" fmla="*/ 71 h 797"/>
                <a:gd name="T84" fmla="*/ 20 w 828"/>
                <a:gd name="T85" fmla="*/ 51 h 797"/>
                <a:gd name="T86" fmla="*/ 35 w 828"/>
                <a:gd name="T87" fmla="*/ 33 h 797"/>
                <a:gd name="T88" fmla="*/ 54 w 828"/>
                <a:gd name="T89" fmla="*/ 18 h 797"/>
                <a:gd name="T90" fmla="*/ 73 w 828"/>
                <a:gd name="T91" fmla="*/ 8 h 797"/>
                <a:gd name="T92" fmla="*/ 94 w 828"/>
                <a:gd name="T93" fmla="*/ 2 h 797"/>
                <a:gd name="T94" fmla="*/ 116 w 828"/>
                <a:gd name="T95" fmla="*/ 0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28" h="797">
                  <a:moveTo>
                    <a:pt x="116" y="0"/>
                  </a:moveTo>
                  <a:lnTo>
                    <a:pt x="141" y="3"/>
                  </a:lnTo>
                  <a:lnTo>
                    <a:pt x="164" y="11"/>
                  </a:lnTo>
                  <a:lnTo>
                    <a:pt x="762" y="289"/>
                  </a:lnTo>
                  <a:lnTo>
                    <a:pt x="784" y="303"/>
                  </a:lnTo>
                  <a:lnTo>
                    <a:pt x="802" y="321"/>
                  </a:lnTo>
                  <a:lnTo>
                    <a:pt x="816" y="343"/>
                  </a:lnTo>
                  <a:lnTo>
                    <a:pt x="825" y="368"/>
                  </a:lnTo>
                  <a:lnTo>
                    <a:pt x="828" y="394"/>
                  </a:lnTo>
                  <a:lnTo>
                    <a:pt x="828" y="403"/>
                  </a:lnTo>
                  <a:lnTo>
                    <a:pt x="825" y="429"/>
                  </a:lnTo>
                  <a:lnTo>
                    <a:pt x="816" y="454"/>
                  </a:lnTo>
                  <a:lnTo>
                    <a:pt x="802" y="475"/>
                  </a:lnTo>
                  <a:lnTo>
                    <a:pt x="784" y="494"/>
                  </a:lnTo>
                  <a:lnTo>
                    <a:pt x="762" y="509"/>
                  </a:lnTo>
                  <a:lnTo>
                    <a:pt x="164" y="787"/>
                  </a:lnTo>
                  <a:lnTo>
                    <a:pt x="141" y="794"/>
                  </a:lnTo>
                  <a:lnTo>
                    <a:pt x="116" y="797"/>
                  </a:lnTo>
                  <a:lnTo>
                    <a:pt x="94" y="795"/>
                  </a:lnTo>
                  <a:lnTo>
                    <a:pt x="73" y="789"/>
                  </a:lnTo>
                  <a:lnTo>
                    <a:pt x="54" y="778"/>
                  </a:lnTo>
                  <a:lnTo>
                    <a:pt x="35" y="764"/>
                  </a:lnTo>
                  <a:lnTo>
                    <a:pt x="20" y="746"/>
                  </a:lnTo>
                  <a:lnTo>
                    <a:pt x="9" y="726"/>
                  </a:lnTo>
                  <a:lnTo>
                    <a:pt x="2" y="705"/>
                  </a:lnTo>
                  <a:lnTo>
                    <a:pt x="0" y="681"/>
                  </a:lnTo>
                  <a:lnTo>
                    <a:pt x="0" y="677"/>
                  </a:lnTo>
                  <a:lnTo>
                    <a:pt x="3" y="651"/>
                  </a:lnTo>
                  <a:lnTo>
                    <a:pt x="12" y="626"/>
                  </a:lnTo>
                  <a:lnTo>
                    <a:pt x="26" y="605"/>
                  </a:lnTo>
                  <a:lnTo>
                    <a:pt x="45" y="586"/>
                  </a:lnTo>
                  <a:lnTo>
                    <a:pt x="67" y="573"/>
                  </a:lnTo>
                  <a:lnTo>
                    <a:pt x="440" y="398"/>
                  </a:lnTo>
                  <a:lnTo>
                    <a:pt x="67" y="225"/>
                  </a:lnTo>
                  <a:lnTo>
                    <a:pt x="45" y="210"/>
                  </a:lnTo>
                  <a:lnTo>
                    <a:pt x="26" y="192"/>
                  </a:lnTo>
                  <a:lnTo>
                    <a:pt x="12" y="170"/>
                  </a:lnTo>
                  <a:lnTo>
                    <a:pt x="3" y="146"/>
                  </a:lnTo>
                  <a:lnTo>
                    <a:pt x="0" y="119"/>
                  </a:lnTo>
                  <a:lnTo>
                    <a:pt x="0" y="116"/>
                  </a:lnTo>
                  <a:lnTo>
                    <a:pt x="2" y="93"/>
                  </a:lnTo>
                  <a:lnTo>
                    <a:pt x="9" y="71"/>
                  </a:lnTo>
                  <a:lnTo>
                    <a:pt x="20" y="51"/>
                  </a:lnTo>
                  <a:lnTo>
                    <a:pt x="35" y="33"/>
                  </a:lnTo>
                  <a:lnTo>
                    <a:pt x="54" y="18"/>
                  </a:lnTo>
                  <a:lnTo>
                    <a:pt x="73" y="8"/>
                  </a:lnTo>
                  <a:lnTo>
                    <a:pt x="94" y="2"/>
                  </a:lnTo>
                  <a:lnTo>
                    <a:pt x="11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3695" y="1602377"/>
            <a:ext cx="3566819" cy="4803991"/>
          </a:xfrm>
          <a:prstGeom prst="rect">
            <a:avLst/>
          </a:prstGeom>
        </p:spPr>
      </p:pic>
      <p:sp>
        <p:nvSpPr>
          <p:cNvPr id="12" name="Inhaltsplatzhalter 4"/>
          <p:cNvSpPr txBox="1">
            <a:spLocks/>
          </p:cNvSpPr>
          <p:nvPr/>
        </p:nvSpPr>
        <p:spPr>
          <a:xfrm>
            <a:off x="2368038" y="969623"/>
            <a:ext cx="1352269" cy="385939"/>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400" smtClean="0">
                <a:solidFill>
                  <a:schemeClr val="accent1"/>
                </a:solidFill>
                <a:latin typeface="+mj-lt"/>
              </a:rPr>
              <a:t>Tổng quan</a:t>
            </a:r>
            <a:endParaRPr lang="en-US" sz="1000" dirty="0" smtClean="0">
              <a:solidFill>
                <a:schemeClr val="accent1"/>
              </a:solidFill>
              <a:latin typeface="+mn-lt"/>
            </a:endParaRPr>
          </a:p>
        </p:txBody>
      </p:sp>
      <p:sp>
        <p:nvSpPr>
          <p:cNvPr id="13" name="Inhaltsplatzhalter 4"/>
          <p:cNvSpPr txBox="1">
            <a:spLocks/>
          </p:cNvSpPr>
          <p:nvPr/>
        </p:nvSpPr>
        <p:spPr>
          <a:xfrm>
            <a:off x="9102372" y="987041"/>
            <a:ext cx="1025698" cy="385939"/>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400" smtClean="0">
                <a:solidFill>
                  <a:schemeClr val="accent1"/>
                </a:solidFill>
                <a:latin typeface="+mj-lt"/>
              </a:rPr>
              <a:t>Chi tiết</a:t>
            </a:r>
            <a:endParaRPr lang="en-US" sz="1000" dirty="0" smtClean="0">
              <a:solidFill>
                <a:schemeClr val="accent1"/>
              </a:solidFill>
              <a:latin typeface="+mn-lt"/>
            </a:endParaRPr>
          </a:p>
        </p:txBody>
      </p:sp>
      <p:grpSp>
        <p:nvGrpSpPr>
          <p:cNvPr id="14" name="Group 13"/>
          <p:cNvGrpSpPr/>
          <p:nvPr/>
        </p:nvGrpSpPr>
        <p:grpSpPr>
          <a:xfrm>
            <a:off x="5707276" y="6323864"/>
            <a:ext cx="1132336" cy="94112"/>
            <a:chOff x="5271573" y="5257064"/>
            <a:chExt cx="1132336" cy="94112"/>
          </a:xfrm>
        </p:grpSpPr>
        <p:sp>
          <p:nvSpPr>
            <p:cNvPr id="15" name="Oval 14">
              <a:extLst>
                <a:ext uri="{FF2B5EF4-FFF2-40B4-BE49-F238E27FC236}">
                  <a16:creationId xmlns:a16="http://schemas.microsoft.com/office/drawing/2014/main" id="{107E398F-F523-426F-A54F-841DED364E12}"/>
                </a:ext>
              </a:extLst>
            </p:cNvPr>
            <p:cNvSpPr/>
            <p:nvPr/>
          </p:nvSpPr>
          <p:spPr>
            <a:xfrm>
              <a:off x="5271573" y="5257064"/>
              <a:ext cx="94112" cy="941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6" name="Oval 15">
              <a:extLst>
                <a:ext uri="{FF2B5EF4-FFF2-40B4-BE49-F238E27FC236}">
                  <a16:creationId xmlns:a16="http://schemas.microsoft.com/office/drawing/2014/main" id="{E6DC1AD6-4BDC-4C0E-9311-185DDD7E5718}"/>
                </a:ext>
              </a:extLst>
            </p:cNvPr>
            <p:cNvSpPr/>
            <p:nvPr/>
          </p:nvSpPr>
          <p:spPr>
            <a:xfrm>
              <a:off x="5479218" y="5257064"/>
              <a:ext cx="94112" cy="941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7" name="Oval 16">
              <a:extLst>
                <a:ext uri="{FF2B5EF4-FFF2-40B4-BE49-F238E27FC236}">
                  <a16:creationId xmlns:a16="http://schemas.microsoft.com/office/drawing/2014/main" id="{E21E5939-835C-4AC6-8F44-7579594797DC}"/>
                </a:ext>
              </a:extLst>
            </p:cNvPr>
            <p:cNvSpPr/>
            <p:nvPr/>
          </p:nvSpPr>
          <p:spPr>
            <a:xfrm>
              <a:off x="5686863" y="5257064"/>
              <a:ext cx="94112" cy="941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8" name="Oval 17">
              <a:extLst>
                <a:ext uri="{FF2B5EF4-FFF2-40B4-BE49-F238E27FC236}">
                  <a16:creationId xmlns:a16="http://schemas.microsoft.com/office/drawing/2014/main" id="{9E57002D-14BD-41D0-A195-15F6E89B419F}"/>
                </a:ext>
              </a:extLst>
            </p:cNvPr>
            <p:cNvSpPr/>
            <p:nvPr/>
          </p:nvSpPr>
          <p:spPr>
            <a:xfrm>
              <a:off x="5894508" y="5257064"/>
              <a:ext cx="94112" cy="941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9" name="Oval 18">
              <a:extLst>
                <a:ext uri="{FF2B5EF4-FFF2-40B4-BE49-F238E27FC236}">
                  <a16:creationId xmlns:a16="http://schemas.microsoft.com/office/drawing/2014/main" id="{54BCA8A9-3A20-4A80-8A75-28A2690598B3}"/>
                </a:ext>
              </a:extLst>
            </p:cNvPr>
            <p:cNvSpPr/>
            <p:nvPr/>
          </p:nvSpPr>
          <p:spPr>
            <a:xfrm>
              <a:off x="6102153" y="5257064"/>
              <a:ext cx="94112" cy="941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20" name="Oval 19">
              <a:extLst>
                <a:ext uri="{FF2B5EF4-FFF2-40B4-BE49-F238E27FC236}">
                  <a16:creationId xmlns:a16="http://schemas.microsoft.com/office/drawing/2014/main" id="{1A14472A-FCF9-4B3B-A2FC-B8FFDBEA3F85}"/>
                </a:ext>
              </a:extLst>
            </p:cNvPr>
            <p:cNvSpPr/>
            <p:nvPr/>
          </p:nvSpPr>
          <p:spPr>
            <a:xfrm>
              <a:off x="6309797" y="5257064"/>
              <a:ext cx="94112" cy="941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grpSp>
        <p:nvGrpSpPr>
          <p:cNvPr id="21" name="Group 20">
            <a:extLst>
              <a:ext uri="{FF2B5EF4-FFF2-40B4-BE49-F238E27FC236}">
                <a16:creationId xmlns:a16="http://schemas.microsoft.com/office/drawing/2014/main" id="{03ACE6F4-5623-48A0-A7E5-9489ABBB6258}"/>
              </a:ext>
            </a:extLst>
          </p:cNvPr>
          <p:cNvGrpSpPr/>
          <p:nvPr/>
        </p:nvGrpSpPr>
        <p:grpSpPr>
          <a:xfrm>
            <a:off x="225551" y="6268923"/>
            <a:ext cx="1176686" cy="417628"/>
            <a:chOff x="1002785" y="3554082"/>
            <a:chExt cx="7287781" cy="1812224"/>
          </a:xfrm>
        </p:grpSpPr>
        <p:sp>
          <p:nvSpPr>
            <p:cNvPr id="22" name="Rectangle: Rounded Corners 13"/>
            <p:cNvSpPr/>
            <p:nvPr/>
          </p:nvSpPr>
          <p:spPr>
            <a:xfrm rot="16200000" flipH="1">
              <a:off x="3740566" y="816305"/>
              <a:ext cx="1812220" cy="7287781"/>
            </a:xfrm>
            <a:prstGeom prst="roundRect">
              <a:avLst>
                <a:gd name="adj" fmla="val 50000"/>
              </a:avLst>
            </a:prstGeom>
            <a:gradFill>
              <a:gsLst>
                <a:gs pos="0">
                  <a:srgbClr val="2BC6E1"/>
                </a:gs>
                <a:gs pos="100000">
                  <a:srgbClr val="2998C3"/>
                </a:gs>
              </a:gsLst>
              <a:lin ang="8100000" scaled="1"/>
            </a:gradFill>
            <a:ln w="12700" cap="flat" cmpd="sng" algn="ctr">
              <a:noFill/>
              <a:prstDash val="solid"/>
              <a:miter lim="800000"/>
            </a:ln>
            <a:effectLst>
              <a:outerShdw blurRad="381000" dist="63500" dir="18900000" algn="bl" rotWithShape="0">
                <a:srgbClr val="000000">
                  <a:lumMod val="75000"/>
                  <a:lumOff val="2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srgbClr val="FFFFFF"/>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B2AB55F2-49C3-4D39-B7A0-8081CCAFBF85}"/>
                </a:ext>
              </a:extLst>
            </p:cNvPr>
            <p:cNvSpPr/>
            <p:nvPr/>
          </p:nvSpPr>
          <p:spPr>
            <a:xfrm>
              <a:off x="1552184" y="3554082"/>
              <a:ext cx="6188977" cy="1487955"/>
            </a:xfrm>
            <a:prstGeom prst="rect">
              <a:avLst/>
            </a:prstGeom>
          </p:spPr>
          <p:txBody>
            <a:bodyPr/>
            <a:lstStyle/>
            <a:p>
              <a:pPr marL="0" marR="0" lvl="0" indent="0" algn="ctr" defTabSz="914400" eaLnBrk="1" fontAlgn="auto" latinLnBrk="0" hangingPunct="1">
                <a:lnSpc>
                  <a:spcPct val="114000"/>
                </a:lnSpc>
                <a:spcBef>
                  <a:spcPts val="1000"/>
                </a:spcBef>
                <a:spcAft>
                  <a:spcPts val="0"/>
                </a:spcAft>
                <a:buClrTx/>
                <a:buSzTx/>
                <a:buFontTx/>
                <a:buNone/>
                <a:tabLst/>
                <a:defRPr/>
              </a:pPr>
              <a:r>
                <a:rPr kumimoji="0" lang="en-US" sz="1600" b="0" i="0" u="none" strike="noStrike" kern="0" cap="none" spc="0" normalizeH="0" baseline="0" noProof="0" smtClean="0">
                  <a:ln>
                    <a:noFill/>
                  </a:ln>
                  <a:solidFill>
                    <a:srgbClr val="FFFFFF"/>
                  </a:solidFill>
                  <a:effectLst/>
                  <a:uLnTx/>
                  <a:uFillTx/>
                  <a:cs typeface="Arial" panose="020B0604020202020204" pitchFamily="34" charset="0"/>
                </a:rPr>
                <a:t>Page 12</a:t>
              </a:r>
              <a:endParaRPr kumimoji="0" lang="en-US" sz="1600" b="0" i="0" u="none" strike="noStrike" kern="0" cap="none" spc="0" normalizeH="0" baseline="0" noProof="0" dirty="0" smtClean="0">
                <a:ln>
                  <a:noFill/>
                </a:ln>
                <a:solidFill>
                  <a:srgbClr val="FFFFFF"/>
                </a:solidFill>
                <a:effectLst/>
                <a:uLnTx/>
                <a:uFillTx/>
                <a:cs typeface="Arial" panose="020B0604020202020204" pitchFamily="34" charset="0"/>
              </a:endParaRPr>
            </a:p>
          </p:txBody>
        </p:sp>
      </p:grpSp>
    </p:spTree>
    <p:extLst>
      <p:ext uri="{BB962C8B-B14F-4D97-AF65-F5344CB8AC3E}">
        <p14:creationId xmlns:p14="http://schemas.microsoft.com/office/powerpoint/2010/main" val="243321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F2E5517F-0326-41AB-B3E2-251F8F8BD680}"/>
              </a:ext>
            </a:extLst>
          </p:cNvPr>
          <p:cNvCxnSpPr/>
          <p:nvPr/>
        </p:nvCxnSpPr>
        <p:spPr>
          <a:xfrm>
            <a:off x="4093029" y="3928899"/>
            <a:ext cx="7162800"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477794" y="541505"/>
            <a:ext cx="2651760" cy="4993923"/>
          </a:xfrm>
          <a:prstGeom prst="rect">
            <a:avLst/>
          </a:prstGeom>
        </p:spPr>
      </p:pic>
      <p:sp>
        <p:nvSpPr>
          <p:cNvPr id="66" name="Inhaltsplatzhalter 4"/>
          <p:cNvSpPr txBox="1">
            <a:spLocks/>
          </p:cNvSpPr>
          <p:nvPr/>
        </p:nvSpPr>
        <p:spPr>
          <a:xfrm>
            <a:off x="2183743" y="2518010"/>
            <a:ext cx="2768678" cy="744819"/>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4400" smtClean="0">
                <a:solidFill>
                  <a:schemeClr val="tx1"/>
                </a:solidFill>
                <a:latin typeface="+mn-lt"/>
              </a:rPr>
              <a:t>Viet</a:t>
            </a:r>
            <a:r>
              <a:rPr lang="en-US" sz="4400" smtClean="0">
                <a:solidFill>
                  <a:srgbClr val="189EFF"/>
                </a:solidFill>
                <a:latin typeface="+mn-lt"/>
              </a:rPr>
              <a:t>M</a:t>
            </a:r>
            <a:r>
              <a:rPr lang="en-US" sz="4400" smtClean="0">
                <a:solidFill>
                  <a:schemeClr val="tx1"/>
                </a:solidFill>
                <a:latin typeface="+mn-lt"/>
              </a:rPr>
              <a:t>arket</a:t>
            </a:r>
            <a:endParaRPr lang="en-US" sz="1600" dirty="0" smtClean="0">
              <a:solidFill>
                <a:schemeClr val="tx1"/>
              </a:solidFill>
              <a:latin typeface="+mn-lt"/>
            </a:endParaRPr>
          </a:p>
        </p:txBody>
      </p:sp>
      <p:sp>
        <p:nvSpPr>
          <p:cNvPr id="67" name="Inhaltsplatzhalter 4"/>
          <p:cNvSpPr txBox="1">
            <a:spLocks/>
          </p:cNvSpPr>
          <p:nvPr/>
        </p:nvSpPr>
        <p:spPr>
          <a:xfrm>
            <a:off x="750851" y="163272"/>
            <a:ext cx="2582099" cy="385939"/>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400" smtClean="0">
                <a:solidFill>
                  <a:schemeClr val="tx1"/>
                </a:solidFill>
                <a:latin typeface="+mj-lt"/>
              </a:rPr>
              <a:t>Kết quả</a:t>
            </a:r>
            <a:endParaRPr lang="en-US" sz="1000" dirty="0" smtClean="0">
              <a:solidFill>
                <a:schemeClr val="tx1"/>
              </a:solidFill>
              <a:latin typeface="+mn-lt"/>
            </a:endParaRPr>
          </a:p>
        </p:txBody>
      </p:sp>
      <p:grpSp>
        <p:nvGrpSpPr>
          <p:cNvPr id="73" name="Group 72"/>
          <p:cNvGrpSpPr/>
          <p:nvPr/>
        </p:nvGrpSpPr>
        <p:grpSpPr>
          <a:xfrm>
            <a:off x="279068" y="175639"/>
            <a:ext cx="312682" cy="365866"/>
            <a:chOff x="855663" y="2125663"/>
            <a:chExt cx="849313" cy="993775"/>
          </a:xfrm>
          <a:solidFill>
            <a:schemeClr val="accent1"/>
          </a:solidFill>
        </p:grpSpPr>
        <p:sp>
          <p:nvSpPr>
            <p:cNvPr id="74" name="Freeform 6"/>
            <p:cNvSpPr>
              <a:spLocks noEditPoints="1"/>
            </p:cNvSpPr>
            <p:nvPr/>
          </p:nvSpPr>
          <p:spPr bwMode="auto">
            <a:xfrm>
              <a:off x="855663" y="2125663"/>
              <a:ext cx="849313" cy="993775"/>
            </a:xfrm>
            <a:custGeom>
              <a:avLst/>
              <a:gdLst>
                <a:gd name="T0" fmla="*/ 718 w 3212"/>
                <a:gd name="T1" fmla="*/ 3441 h 3756"/>
                <a:gd name="T2" fmla="*/ 2494 w 3212"/>
                <a:gd name="T3" fmla="*/ 3419 h 3756"/>
                <a:gd name="T4" fmla="*/ 1137 w 3212"/>
                <a:gd name="T5" fmla="*/ 2891 h 3756"/>
                <a:gd name="T6" fmla="*/ 1657 w 3212"/>
                <a:gd name="T7" fmla="*/ 2346 h 3756"/>
                <a:gd name="T8" fmla="*/ 1489 w 3212"/>
                <a:gd name="T9" fmla="*/ 2496 h 3756"/>
                <a:gd name="T10" fmla="*/ 1857 w 3212"/>
                <a:gd name="T11" fmla="*/ 2717 h 3756"/>
                <a:gd name="T12" fmla="*/ 1712 w 3212"/>
                <a:gd name="T13" fmla="*/ 2400 h 3756"/>
                <a:gd name="T14" fmla="*/ 2655 w 3212"/>
                <a:gd name="T15" fmla="*/ 969 h 3756"/>
                <a:gd name="T16" fmla="*/ 2763 w 3212"/>
                <a:gd name="T17" fmla="*/ 1144 h 3756"/>
                <a:gd name="T18" fmla="*/ 3000 w 3212"/>
                <a:gd name="T19" fmla="*/ 714 h 3756"/>
                <a:gd name="T20" fmla="*/ 3016 w 3212"/>
                <a:gd name="T21" fmla="*/ 475 h 3756"/>
                <a:gd name="T22" fmla="*/ 272 w 3212"/>
                <a:gd name="T23" fmla="*/ 440 h 3756"/>
                <a:gd name="T24" fmla="*/ 177 w 3212"/>
                <a:gd name="T25" fmla="*/ 511 h 3756"/>
                <a:gd name="T26" fmla="*/ 273 w 3212"/>
                <a:gd name="T27" fmla="*/ 867 h 3756"/>
                <a:gd name="T28" fmla="*/ 563 w 3212"/>
                <a:gd name="T29" fmla="*/ 1262 h 3756"/>
                <a:gd name="T30" fmla="*/ 536 w 3212"/>
                <a:gd name="T31" fmla="*/ 725 h 3756"/>
                <a:gd name="T32" fmla="*/ 710 w 3212"/>
                <a:gd name="T33" fmla="*/ 176 h 3756"/>
                <a:gd name="T34" fmla="*/ 729 w 3212"/>
                <a:gd name="T35" fmla="*/ 944 h 3756"/>
                <a:gd name="T36" fmla="*/ 895 w 3212"/>
                <a:gd name="T37" fmla="*/ 1557 h 3756"/>
                <a:gd name="T38" fmla="*/ 1188 w 3212"/>
                <a:gd name="T39" fmla="*/ 1991 h 3756"/>
                <a:gd name="T40" fmla="*/ 1544 w 3212"/>
                <a:gd name="T41" fmla="*/ 2171 h 3756"/>
                <a:gd name="T42" fmla="*/ 1912 w 3212"/>
                <a:gd name="T43" fmla="*/ 2079 h 3756"/>
                <a:gd name="T44" fmla="*/ 2229 w 3212"/>
                <a:gd name="T45" fmla="*/ 1730 h 3756"/>
                <a:gd name="T46" fmla="*/ 2446 w 3212"/>
                <a:gd name="T47" fmla="*/ 1161 h 3756"/>
                <a:gd name="T48" fmla="*/ 2505 w 3212"/>
                <a:gd name="T49" fmla="*/ 184 h 3756"/>
                <a:gd name="T50" fmla="*/ 717 w 3212"/>
                <a:gd name="T51" fmla="*/ 0 h 3756"/>
                <a:gd name="T52" fmla="*/ 2636 w 3212"/>
                <a:gd name="T53" fmla="*/ 66 h 3756"/>
                <a:gd name="T54" fmla="*/ 2941 w 3212"/>
                <a:gd name="T55" fmla="*/ 266 h 3756"/>
                <a:gd name="T56" fmla="*/ 3149 w 3212"/>
                <a:gd name="T57" fmla="*/ 362 h 3756"/>
                <a:gd name="T58" fmla="*/ 3209 w 3212"/>
                <a:gd name="T59" fmla="*/ 579 h 3756"/>
                <a:gd name="T60" fmla="*/ 3018 w 3212"/>
                <a:gd name="T61" fmla="*/ 1088 h 3756"/>
                <a:gd name="T62" fmla="*/ 2651 w 3212"/>
                <a:gd name="T63" fmla="*/ 1485 h 3756"/>
                <a:gd name="T64" fmla="*/ 2331 w 3212"/>
                <a:gd name="T65" fmla="*/ 1894 h 3756"/>
                <a:gd name="T66" fmla="*/ 2006 w 3212"/>
                <a:gd name="T67" fmla="*/ 2225 h 3756"/>
                <a:gd name="T68" fmla="*/ 1910 w 3212"/>
                <a:gd name="T69" fmla="*/ 2479 h 3756"/>
                <a:gd name="T70" fmla="*/ 2097 w 3212"/>
                <a:gd name="T71" fmla="*/ 2685 h 3756"/>
                <a:gd name="T72" fmla="*/ 2245 w 3212"/>
                <a:gd name="T73" fmla="*/ 2759 h 3756"/>
                <a:gd name="T74" fmla="*/ 2501 w 3212"/>
                <a:gd name="T75" fmla="*/ 3215 h 3756"/>
                <a:gd name="T76" fmla="*/ 2666 w 3212"/>
                <a:gd name="T77" fmla="*/ 3380 h 3756"/>
                <a:gd name="T78" fmla="*/ 2653 w 3212"/>
                <a:gd name="T79" fmla="*/ 3731 h 3756"/>
                <a:gd name="T80" fmla="*/ 585 w 3212"/>
                <a:gd name="T81" fmla="*/ 3745 h 3756"/>
                <a:gd name="T82" fmla="*/ 546 w 3212"/>
                <a:gd name="T83" fmla="*/ 3421 h 3756"/>
                <a:gd name="T84" fmla="*/ 683 w 3212"/>
                <a:gd name="T85" fmla="*/ 3231 h 3756"/>
                <a:gd name="T86" fmla="*/ 967 w 3212"/>
                <a:gd name="T87" fmla="*/ 2779 h 3756"/>
                <a:gd name="T88" fmla="*/ 1079 w 3212"/>
                <a:gd name="T89" fmla="*/ 2705 h 3756"/>
                <a:gd name="T90" fmla="*/ 1290 w 3212"/>
                <a:gd name="T91" fmla="*/ 2523 h 3756"/>
                <a:gd name="T92" fmla="*/ 1274 w 3212"/>
                <a:gd name="T93" fmla="*/ 2265 h 3756"/>
                <a:gd name="T94" fmla="*/ 932 w 3212"/>
                <a:gd name="T95" fmla="*/ 1965 h 3756"/>
                <a:gd name="T96" fmla="*/ 638 w 3212"/>
                <a:gd name="T97" fmla="*/ 1537 h 3756"/>
                <a:gd name="T98" fmla="*/ 244 w 3212"/>
                <a:gd name="T99" fmla="*/ 1163 h 3756"/>
                <a:gd name="T100" fmla="*/ 21 w 3212"/>
                <a:gd name="T101" fmla="*/ 669 h 3756"/>
                <a:gd name="T102" fmla="*/ 41 w 3212"/>
                <a:gd name="T103" fmla="*/ 394 h 3756"/>
                <a:gd name="T104" fmla="*/ 232 w 3212"/>
                <a:gd name="T105" fmla="*/ 270 h 3756"/>
                <a:gd name="T106" fmla="*/ 559 w 3212"/>
                <a:gd name="T107" fmla="*/ 91 h 3756"/>
                <a:gd name="T108" fmla="*/ 717 w 3212"/>
                <a:gd name="T109" fmla="*/ 0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12" h="3756">
                  <a:moveTo>
                    <a:pt x="802" y="3376"/>
                  </a:moveTo>
                  <a:lnTo>
                    <a:pt x="780" y="3379"/>
                  </a:lnTo>
                  <a:lnTo>
                    <a:pt x="758" y="3388"/>
                  </a:lnTo>
                  <a:lnTo>
                    <a:pt x="741" y="3402"/>
                  </a:lnTo>
                  <a:lnTo>
                    <a:pt x="727" y="3419"/>
                  </a:lnTo>
                  <a:lnTo>
                    <a:pt x="718" y="3441"/>
                  </a:lnTo>
                  <a:lnTo>
                    <a:pt x="716" y="3463"/>
                  </a:lnTo>
                  <a:lnTo>
                    <a:pt x="716" y="3582"/>
                  </a:lnTo>
                  <a:lnTo>
                    <a:pt x="2505" y="3582"/>
                  </a:lnTo>
                  <a:lnTo>
                    <a:pt x="2505" y="3463"/>
                  </a:lnTo>
                  <a:lnTo>
                    <a:pt x="2502" y="3441"/>
                  </a:lnTo>
                  <a:lnTo>
                    <a:pt x="2494" y="3419"/>
                  </a:lnTo>
                  <a:lnTo>
                    <a:pt x="2480" y="3402"/>
                  </a:lnTo>
                  <a:lnTo>
                    <a:pt x="2462" y="3388"/>
                  </a:lnTo>
                  <a:lnTo>
                    <a:pt x="2442" y="3379"/>
                  </a:lnTo>
                  <a:lnTo>
                    <a:pt x="2419" y="3376"/>
                  </a:lnTo>
                  <a:lnTo>
                    <a:pt x="802" y="3376"/>
                  </a:lnTo>
                  <a:close/>
                  <a:moveTo>
                    <a:pt x="1137" y="2891"/>
                  </a:moveTo>
                  <a:lnTo>
                    <a:pt x="1137" y="3203"/>
                  </a:lnTo>
                  <a:lnTo>
                    <a:pt x="2084" y="3203"/>
                  </a:lnTo>
                  <a:lnTo>
                    <a:pt x="2084" y="2891"/>
                  </a:lnTo>
                  <a:lnTo>
                    <a:pt x="1137" y="2891"/>
                  </a:lnTo>
                  <a:close/>
                  <a:moveTo>
                    <a:pt x="1707" y="2340"/>
                  </a:moveTo>
                  <a:lnTo>
                    <a:pt x="1657" y="2346"/>
                  </a:lnTo>
                  <a:lnTo>
                    <a:pt x="1606" y="2348"/>
                  </a:lnTo>
                  <a:lnTo>
                    <a:pt x="1560" y="2347"/>
                  </a:lnTo>
                  <a:lnTo>
                    <a:pt x="1513" y="2341"/>
                  </a:lnTo>
                  <a:lnTo>
                    <a:pt x="1510" y="2394"/>
                  </a:lnTo>
                  <a:lnTo>
                    <a:pt x="1502" y="2446"/>
                  </a:lnTo>
                  <a:lnTo>
                    <a:pt x="1489" y="2496"/>
                  </a:lnTo>
                  <a:lnTo>
                    <a:pt x="1472" y="2546"/>
                  </a:lnTo>
                  <a:lnTo>
                    <a:pt x="1450" y="2594"/>
                  </a:lnTo>
                  <a:lnTo>
                    <a:pt x="1423" y="2639"/>
                  </a:lnTo>
                  <a:lnTo>
                    <a:pt x="1396" y="2679"/>
                  </a:lnTo>
                  <a:lnTo>
                    <a:pt x="1365" y="2717"/>
                  </a:lnTo>
                  <a:lnTo>
                    <a:pt x="1857" y="2717"/>
                  </a:lnTo>
                  <a:lnTo>
                    <a:pt x="1820" y="2671"/>
                  </a:lnTo>
                  <a:lnTo>
                    <a:pt x="1787" y="2622"/>
                  </a:lnTo>
                  <a:lnTo>
                    <a:pt x="1761" y="2570"/>
                  </a:lnTo>
                  <a:lnTo>
                    <a:pt x="1738" y="2515"/>
                  </a:lnTo>
                  <a:lnTo>
                    <a:pt x="1722" y="2458"/>
                  </a:lnTo>
                  <a:lnTo>
                    <a:pt x="1712" y="2400"/>
                  </a:lnTo>
                  <a:lnTo>
                    <a:pt x="1707" y="2340"/>
                  </a:lnTo>
                  <a:close/>
                  <a:moveTo>
                    <a:pt x="2679" y="440"/>
                  </a:moveTo>
                  <a:lnTo>
                    <a:pt x="2679" y="600"/>
                  </a:lnTo>
                  <a:lnTo>
                    <a:pt x="2676" y="725"/>
                  </a:lnTo>
                  <a:lnTo>
                    <a:pt x="2669" y="848"/>
                  </a:lnTo>
                  <a:lnTo>
                    <a:pt x="2655" y="969"/>
                  </a:lnTo>
                  <a:lnTo>
                    <a:pt x="2637" y="1087"/>
                  </a:lnTo>
                  <a:lnTo>
                    <a:pt x="2614" y="1203"/>
                  </a:lnTo>
                  <a:lnTo>
                    <a:pt x="2586" y="1316"/>
                  </a:lnTo>
                  <a:lnTo>
                    <a:pt x="2650" y="1262"/>
                  </a:lnTo>
                  <a:lnTo>
                    <a:pt x="2709" y="1205"/>
                  </a:lnTo>
                  <a:lnTo>
                    <a:pt x="2763" y="1144"/>
                  </a:lnTo>
                  <a:lnTo>
                    <a:pt x="2815" y="1079"/>
                  </a:lnTo>
                  <a:lnTo>
                    <a:pt x="2861" y="1012"/>
                  </a:lnTo>
                  <a:lnTo>
                    <a:pt x="2903" y="941"/>
                  </a:lnTo>
                  <a:lnTo>
                    <a:pt x="2941" y="867"/>
                  </a:lnTo>
                  <a:lnTo>
                    <a:pt x="2973" y="791"/>
                  </a:lnTo>
                  <a:lnTo>
                    <a:pt x="3000" y="714"/>
                  </a:lnTo>
                  <a:lnTo>
                    <a:pt x="3021" y="633"/>
                  </a:lnTo>
                  <a:lnTo>
                    <a:pt x="3037" y="552"/>
                  </a:lnTo>
                  <a:lnTo>
                    <a:pt x="3039" y="530"/>
                  </a:lnTo>
                  <a:lnTo>
                    <a:pt x="3035" y="511"/>
                  </a:lnTo>
                  <a:lnTo>
                    <a:pt x="3028" y="492"/>
                  </a:lnTo>
                  <a:lnTo>
                    <a:pt x="3016" y="475"/>
                  </a:lnTo>
                  <a:lnTo>
                    <a:pt x="3001" y="460"/>
                  </a:lnTo>
                  <a:lnTo>
                    <a:pt x="2983" y="450"/>
                  </a:lnTo>
                  <a:lnTo>
                    <a:pt x="2962" y="443"/>
                  </a:lnTo>
                  <a:lnTo>
                    <a:pt x="2941" y="440"/>
                  </a:lnTo>
                  <a:lnTo>
                    <a:pt x="2679" y="440"/>
                  </a:lnTo>
                  <a:close/>
                  <a:moveTo>
                    <a:pt x="272" y="440"/>
                  </a:moveTo>
                  <a:lnTo>
                    <a:pt x="250" y="443"/>
                  </a:lnTo>
                  <a:lnTo>
                    <a:pt x="231" y="450"/>
                  </a:lnTo>
                  <a:lnTo>
                    <a:pt x="212" y="460"/>
                  </a:lnTo>
                  <a:lnTo>
                    <a:pt x="197" y="475"/>
                  </a:lnTo>
                  <a:lnTo>
                    <a:pt x="185" y="492"/>
                  </a:lnTo>
                  <a:lnTo>
                    <a:pt x="177" y="511"/>
                  </a:lnTo>
                  <a:lnTo>
                    <a:pt x="174" y="530"/>
                  </a:lnTo>
                  <a:lnTo>
                    <a:pt x="175" y="552"/>
                  </a:lnTo>
                  <a:lnTo>
                    <a:pt x="191" y="633"/>
                  </a:lnTo>
                  <a:lnTo>
                    <a:pt x="212" y="714"/>
                  </a:lnTo>
                  <a:lnTo>
                    <a:pt x="240" y="791"/>
                  </a:lnTo>
                  <a:lnTo>
                    <a:pt x="273" y="867"/>
                  </a:lnTo>
                  <a:lnTo>
                    <a:pt x="309" y="941"/>
                  </a:lnTo>
                  <a:lnTo>
                    <a:pt x="351" y="1012"/>
                  </a:lnTo>
                  <a:lnTo>
                    <a:pt x="398" y="1079"/>
                  </a:lnTo>
                  <a:lnTo>
                    <a:pt x="449" y="1144"/>
                  </a:lnTo>
                  <a:lnTo>
                    <a:pt x="503" y="1205"/>
                  </a:lnTo>
                  <a:lnTo>
                    <a:pt x="563" y="1262"/>
                  </a:lnTo>
                  <a:lnTo>
                    <a:pt x="626" y="1316"/>
                  </a:lnTo>
                  <a:lnTo>
                    <a:pt x="598" y="1203"/>
                  </a:lnTo>
                  <a:lnTo>
                    <a:pt x="575" y="1087"/>
                  </a:lnTo>
                  <a:lnTo>
                    <a:pt x="557" y="969"/>
                  </a:lnTo>
                  <a:lnTo>
                    <a:pt x="544" y="848"/>
                  </a:lnTo>
                  <a:lnTo>
                    <a:pt x="536" y="725"/>
                  </a:lnTo>
                  <a:lnTo>
                    <a:pt x="534" y="600"/>
                  </a:lnTo>
                  <a:lnTo>
                    <a:pt x="534" y="440"/>
                  </a:lnTo>
                  <a:lnTo>
                    <a:pt x="272" y="440"/>
                  </a:lnTo>
                  <a:close/>
                  <a:moveTo>
                    <a:pt x="717" y="174"/>
                  </a:moveTo>
                  <a:lnTo>
                    <a:pt x="714" y="174"/>
                  </a:lnTo>
                  <a:lnTo>
                    <a:pt x="710" y="176"/>
                  </a:lnTo>
                  <a:lnTo>
                    <a:pt x="708" y="180"/>
                  </a:lnTo>
                  <a:lnTo>
                    <a:pt x="707" y="184"/>
                  </a:lnTo>
                  <a:lnTo>
                    <a:pt x="707" y="600"/>
                  </a:lnTo>
                  <a:lnTo>
                    <a:pt x="709" y="716"/>
                  </a:lnTo>
                  <a:lnTo>
                    <a:pt x="717" y="831"/>
                  </a:lnTo>
                  <a:lnTo>
                    <a:pt x="729" y="944"/>
                  </a:lnTo>
                  <a:lnTo>
                    <a:pt x="746" y="1053"/>
                  </a:lnTo>
                  <a:lnTo>
                    <a:pt x="766" y="1161"/>
                  </a:lnTo>
                  <a:lnTo>
                    <a:pt x="792" y="1265"/>
                  </a:lnTo>
                  <a:lnTo>
                    <a:pt x="822" y="1366"/>
                  </a:lnTo>
                  <a:lnTo>
                    <a:pt x="856" y="1464"/>
                  </a:lnTo>
                  <a:lnTo>
                    <a:pt x="895" y="1557"/>
                  </a:lnTo>
                  <a:lnTo>
                    <a:pt x="938" y="1646"/>
                  </a:lnTo>
                  <a:lnTo>
                    <a:pt x="984" y="1730"/>
                  </a:lnTo>
                  <a:lnTo>
                    <a:pt x="1031" y="1805"/>
                  </a:lnTo>
                  <a:lnTo>
                    <a:pt x="1081" y="1873"/>
                  </a:lnTo>
                  <a:lnTo>
                    <a:pt x="1133" y="1935"/>
                  </a:lnTo>
                  <a:lnTo>
                    <a:pt x="1188" y="1991"/>
                  </a:lnTo>
                  <a:lnTo>
                    <a:pt x="1244" y="2038"/>
                  </a:lnTo>
                  <a:lnTo>
                    <a:pt x="1301" y="2079"/>
                  </a:lnTo>
                  <a:lnTo>
                    <a:pt x="1359" y="2114"/>
                  </a:lnTo>
                  <a:lnTo>
                    <a:pt x="1420" y="2140"/>
                  </a:lnTo>
                  <a:lnTo>
                    <a:pt x="1481" y="2159"/>
                  </a:lnTo>
                  <a:lnTo>
                    <a:pt x="1544" y="2171"/>
                  </a:lnTo>
                  <a:lnTo>
                    <a:pt x="1606" y="2174"/>
                  </a:lnTo>
                  <a:lnTo>
                    <a:pt x="1669" y="2171"/>
                  </a:lnTo>
                  <a:lnTo>
                    <a:pt x="1731" y="2159"/>
                  </a:lnTo>
                  <a:lnTo>
                    <a:pt x="1793" y="2140"/>
                  </a:lnTo>
                  <a:lnTo>
                    <a:pt x="1853" y="2114"/>
                  </a:lnTo>
                  <a:lnTo>
                    <a:pt x="1912" y="2079"/>
                  </a:lnTo>
                  <a:lnTo>
                    <a:pt x="1969" y="2038"/>
                  </a:lnTo>
                  <a:lnTo>
                    <a:pt x="2026" y="1991"/>
                  </a:lnTo>
                  <a:lnTo>
                    <a:pt x="2079" y="1935"/>
                  </a:lnTo>
                  <a:lnTo>
                    <a:pt x="2131" y="1873"/>
                  </a:lnTo>
                  <a:lnTo>
                    <a:pt x="2181" y="1805"/>
                  </a:lnTo>
                  <a:lnTo>
                    <a:pt x="2229" y="1730"/>
                  </a:lnTo>
                  <a:lnTo>
                    <a:pt x="2276" y="1646"/>
                  </a:lnTo>
                  <a:lnTo>
                    <a:pt x="2318" y="1557"/>
                  </a:lnTo>
                  <a:lnTo>
                    <a:pt x="2356" y="1464"/>
                  </a:lnTo>
                  <a:lnTo>
                    <a:pt x="2391" y="1366"/>
                  </a:lnTo>
                  <a:lnTo>
                    <a:pt x="2421" y="1265"/>
                  </a:lnTo>
                  <a:lnTo>
                    <a:pt x="2446" y="1161"/>
                  </a:lnTo>
                  <a:lnTo>
                    <a:pt x="2468" y="1053"/>
                  </a:lnTo>
                  <a:lnTo>
                    <a:pt x="2484" y="944"/>
                  </a:lnTo>
                  <a:lnTo>
                    <a:pt x="2496" y="831"/>
                  </a:lnTo>
                  <a:lnTo>
                    <a:pt x="2503" y="716"/>
                  </a:lnTo>
                  <a:lnTo>
                    <a:pt x="2505" y="600"/>
                  </a:lnTo>
                  <a:lnTo>
                    <a:pt x="2505" y="184"/>
                  </a:lnTo>
                  <a:lnTo>
                    <a:pt x="2504" y="180"/>
                  </a:lnTo>
                  <a:lnTo>
                    <a:pt x="2502" y="176"/>
                  </a:lnTo>
                  <a:lnTo>
                    <a:pt x="2499" y="174"/>
                  </a:lnTo>
                  <a:lnTo>
                    <a:pt x="2495" y="174"/>
                  </a:lnTo>
                  <a:lnTo>
                    <a:pt x="717" y="174"/>
                  </a:lnTo>
                  <a:close/>
                  <a:moveTo>
                    <a:pt x="717" y="0"/>
                  </a:moveTo>
                  <a:lnTo>
                    <a:pt x="2495" y="0"/>
                  </a:lnTo>
                  <a:lnTo>
                    <a:pt x="2528" y="3"/>
                  </a:lnTo>
                  <a:lnTo>
                    <a:pt x="2559" y="11"/>
                  </a:lnTo>
                  <a:lnTo>
                    <a:pt x="2588" y="25"/>
                  </a:lnTo>
                  <a:lnTo>
                    <a:pt x="2613" y="43"/>
                  </a:lnTo>
                  <a:lnTo>
                    <a:pt x="2636" y="66"/>
                  </a:lnTo>
                  <a:lnTo>
                    <a:pt x="2654" y="91"/>
                  </a:lnTo>
                  <a:lnTo>
                    <a:pt x="2668" y="120"/>
                  </a:lnTo>
                  <a:lnTo>
                    <a:pt x="2676" y="151"/>
                  </a:lnTo>
                  <a:lnTo>
                    <a:pt x="2679" y="184"/>
                  </a:lnTo>
                  <a:lnTo>
                    <a:pt x="2679" y="266"/>
                  </a:lnTo>
                  <a:lnTo>
                    <a:pt x="2941" y="266"/>
                  </a:lnTo>
                  <a:lnTo>
                    <a:pt x="2981" y="270"/>
                  </a:lnTo>
                  <a:lnTo>
                    <a:pt x="3019" y="278"/>
                  </a:lnTo>
                  <a:lnTo>
                    <a:pt x="3056" y="291"/>
                  </a:lnTo>
                  <a:lnTo>
                    <a:pt x="3090" y="311"/>
                  </a:lnTo>
                  <a:lnTo>
                    <a:pt x="3120" y="333"/>
                  </a:lnTo>
                  <a:lnTo>
                    <a:pt x="3149" y="362"/>
                  </a:lnTo>
                  <a:lnTo>
                    <a:pt x="3172" y="394"/>
                  </a:lnTo>
                  <a:lnTo>
                    <a:pt x="3190" y="428"/>
                  </a:lnTo>
                  <a:lnTo>
                    <a:pt x="3202" y="464"/>
                  </a:lnTo>
                  <a:lnTo>
                    <a:pt x="3210" y="502"/>
                  </a:lnTo>
                  <a:lnTo>
                    <a:pt x="3212" y="541"/>
                  </a:lnTo>
                  <a:lnTo>
                    <a:pt x="3209" y="579"/>
                  </a:lnTo>
                  <a:lnTo>
                    <a:pt x="3191" y="669"/>
                  </a:lnTo>
                  <a:lnTo>
                    <a:pt x="3168" y="758"/>
                  </a:lnTo>
                  <a:lnTo>
                    <a:pt x="3139" y="845"/>
                  </a:lnTo>
                  <a:lnTo>
                    <a:pt x="3103" y="928"/>
                  </a:lnTo>
                  <a:lnTo>
                    <a:pt x="3064" y="1010"/>
                  </a:lnTo>
                  <a:lnTo>
                    <a:pt x="3018" y="1088"/>
                  </a:lnTo>
                  <a:lnTo>
                    <a:pt x="2968" y="1163"/>
                  </a:lnTo>
                  <a:lnTo>
                    <a:pt x="2913" y="1236"/>
                  </a:lnTo>
                  <a:lnTo>
                    <a:pt x="2854" y="1304"/>
                  </a:lnTo>
                  <a:lnTo>
                    <a:pt x="2791" y="1369"/>
                  </a:lnTo>
                  <a:lnTo>
                    <a:pt x="2722" y="1430"/>
                  </a:lnTo>
                  <a:lnTo>
                    <a:pt x="2651" y="1485"/>
                  </a:lnTo>
                  <a:lnTo>
                    <a:pt x="2575" y="1537"/>
                  </a:lnTo>
                  <a:lnTo>
                    <a:pt x="2495" y="1583"/>
                  </a:lnTo>
                  <a:lnTo>
                    <a:pt x="2460" y="1665"/>
                  </a:lnTo>
                  <a:lnTo>
                    <a:pt x="2420" y="1744"/>
                  </a:lnTo>
                  <a:lnTo>
                    <a:pt x="2378" y="1819"/>
                  </a:lnTo>
                  <a:lnTo>
                    <a:pt x="2331" y="1894"/>
                  </a:lnTo>
                  <a:lnTo>
                    <a:pt x="2283" y="1962"/>
                  </a:lnTo>
                  <a:lnTo>
                    <a:pt x="2230" y="2026"/>
                  </a:lnTo>
                  <a:lnTo>
                    <a:pt x="2177" y="2084"/>
                  </a:lnTo>
                  <a:lnTo>
                    <a:pt x="2122" y="2138"/>
                  </a:lnTo>
                  <a:lnTo>
                    <a:pt x="2064" y="2184"/>
                  </a:lnTo>
                  <a:lnTo>
                    <a:pt x="2006" y="2225"/>
                  </a:lnTo>
                  <a:lnTo>
                    <a:pt x="1945" y="2260"/>
                  </a:lnTo>
                  <a:lnTo>
                    <a:pt x="1884" y="2290"/>
                  </a:lnTo>
                  <a:lnTo>
                    <a:pt x="1881" y="2339"/>
                  </a:lnTo>
                  <a:lnTo>
                    <a:pt x="1886" y="2388"/>
                  </a:lnTo>
                  <a:lnTo>
                    <a:pt x="1895" y="2435"/>
                  </a:lnTo>
                  <a:lnTo>
                    <a:pt x="1910" y="2479"/>
                  </a:lnTo>
                  <a:lnTo>
                    <a:pt x="1930" y="2522"/>
                  </a:lnTo>
                  <a:lnTo>
                    <a:pt x="1955" y="2562"/>
                  </a:lnTo>
                  <a:lnTo>
                    <a:pt x="1985" y="2598"/>
                  </a:lnTo>
                  <a:lnTo>
                    <a:pt x="2018" y="2631"/>
                  </a:lnTo>
                  <a:lnTo>
                    <a:pt x="2055" y="2661"/>
                  </a:lnTo>
                  <a:lnTo>
                    <a:pt x="2097" y="2685"/>
                  </a:lnTo>
                  <a:lnTo>
                    <a:pt x="2142" y="2704"/>
                  </a:lnTo>
                  <a:lnTo>
                    <a:pt x="2189" y="2719"/>
                  </a:lnTo>
                  <a:lnTo>
                    <a:pt x="2190" y="2719"/>
                  </a:lnTo>
                  <a:lnTo>
                    <a:pt x="2212" y="2727"/>
                  </a:lnTo>
                  <a:lnTo>
                    <a:pt x="2230" y="2741"/>
                  </a:lnTo>
                  <a:lnTo>
                    <a:pt x="2245" y="2759"/>
                  </a:lnTo>
                  <a:lnTo>
                    <a:pt x="2254" y="2779"/>
                  </a:lnTo>
                  <a:lnTo>
                    <a:pt x="2258" y="2803"/>
                  </a:lnTo>
                  <a:lnTo>
                    <a:pt x="2258" y="3203"/>
                  </a:lnTo>
                  <a:lnTo>
                    <a:pt x="2419" y="3203"/>
                  </a:lnTo>
                  <a:lnTo>
                    <a:pt x="2461" y="3206"/>
                  </a:lnTo>
                  <a:lnTo>
                    <a:pt x="2501" y="3215"/>
                  </a:lnTo>
                  <a:lnTo>
                    <a:pt x="2538" y="3231"/>
                  </a:lnTo>
                  <a:lnTo>
                    <a:pt x="2572" y="3253"/>
                  </a:lnTo>
                  <a:lnTo>
                    <a:pt x="2603" y="3279"/>
                  </a:lnTo>
                  <a:lnTo>
                    <a:pt x="2629" y="3310"/>
                  </a:lnTo>
                  <a:lnTo>
                    <a:pt x="2650" y="3344"/>
                  </a:lnTo>
                  <a:lnTo>
                    <a:pt x="2666" y="3380"/>
                  </a:lnTo>
                  <a:lnTo>
                    <a:pt x="2676" y="3421"/>
                  </a:lnTo>
                  <a:lnTo>
                    <a:pt x="2679" y="3463"/>
                  </a:lnTo>
                  <a:lnTo>
                    <a:pt x="2679" y="3669"/>
                  </a:lnTo>
                  <a:lnTo>
                    <a:pt x="2676" y="3692"/>
                  </a:lnTo>
                  <a:lnTo>
                    <a:pt x="2667" y="3713"/>
                  </a:lnTo>
                  <a:lnTo>
                    <a:pt x="2653" y="3731"/>
                  </a:lnTo>
                  <a:lnTo>
                    <a:pt x="2636" y="3745"/>
                  </a:lnTo>
                  <a:lnTo>
                    <a:pt x="2616" y="3753"/>
                  </a:lnTo>
                  <a:lnTo>
                    <a:pt x="2592" y="3756"/>
                  </a:lnTo>
                  <a:lnTo>
                    <a:pt x="629" y="3756"/>
                  </a:lnTo>
                  <a:lnTo>
                    <a:pt x="606" y="3753"/>
                  </a:lnTo>
                  <a:lnTo>
                    <a:pt x="585" y="3745"/>
                  </a:lnTo>
                  <a:lnTo>
                    <a:pt x="567" y="3731"/>
                  </a:lnTo>
                  <a:lnTo>
                    <a:pt x="553" y="3713"/>
                  </a:lnTo>
                  <a:lnTo>
                    <a:pt x="546" y="3692"/>
                  </a:lnTo>
                  <a:lnTo>
                    <a:pt x="542" y="3669"/>
                  </a:lnTo>
                  <a:lnTo>
                    <a:pt x="542" y="3463"/>
                  </a:lnTo>
                  <a:lnTo>
                    <a:pt x="546" y="3421"/>
                  </a:lnTo>
                  <a:lnTo>
                    <a:pt x="556" y="3380"/>
                  </a:lnTo>
                  <a:lnTo>
                    <a:pt x="571" y="3344"/>
                  </a:lnTo>
                  <a:lnTo>
                    <a:pt x="592" y="3310"/>
                  </a:lnTo>
                  <a:lnTo>
                    <a:pt x="618" y="3279"/>
                  </a:lnTo>
                  <a:lnTo>
                    <a:pt x="649" y="3253"/>
                  </a:lnTo>
                  <a:lnTo>
                    <a:pt x="683" y="3231"/>
                  </a:lnTo>
                  <a:lnTo>
                    <a:pt x="721" y="3215"/>
                  </a:lnTo>
                  <a:lnTo>
                    <a:pt x="760" y="3206"/>
                  </a:lnTo>
                  <a:lnTo>
                    <a:pt x="802" y="3203"/>
                  </a:lnTo>
                  <a:lnTo>
                    <a:pt x="964" y="3203"/>
                  </a:lnTo>
                  <a:lnTo>
                    <a:pt x="964" y="2803"/>
                  </a:lnTo>
                  <a:lnTo>
                    <a:pt x="967" y="2779"/>
                  </a:lnTo>
                  <a:lnTo>
                    <a:pt x="976" y="2759"/>
                  </a:lnTo>
                  <a:lnTo>
                    <a:pt x="990" y="2741"/>
                  </a:lnTo>
                  <a:lnTo>
                    <a:pt x="1008" y="2727"/>
                  </a:lnTo>
                  <a:lnTo>
                    <a:pt x="1030" y="2719"/>
                  </a:lnTo>
                  <a:lnTo>
                    <a:pt x="1031" y="2719"/>
                  </a:lnTo>
                  <a:lnTo>
                    <a:pt x="1079" y="2705"/>
                  </a:lnTo>
                  <a:lnTo>
                    <a:pt x="1123" y="2686"/>
                  </a:lnTo>
                  <a:lnTo>
                    <a:pt x="1164" y="2661"/>
                  </a:lnTo>
                  <a:lnTo>
                    <a:pt x="1201" y="2633"/>
                  </a:lnTo>
                  <a:lnTo>
                    <a:pt x="1236" y="2600"/>
                  </a:lnTo>
                  <a:lnTo>
                    <a:pt x="1265" y="2563"/>
                  </a:lnTo>
                  <a:lnTo>
                    <a:pt x="1290" y="2523"/>
                  </a:lnTo>
                  <a:lnTo>
                    <a:pt x="1311" y="2481"/>
                  </a:lnTo>
                  <a:lnTo>
                    <a:pt x="1325" y="2437"/>
                  </a:lnTo>
                  <a:lnTo>
                    <a:pt x="1334" y="2390"/>
                  </a:lnTo>
                  <a:lnTo>
                    <a:pt x="1339" y="2342"/>
                  </a:lnTo>
                  <a:lnTo>
                    <a:pt x="1338" y="2295"/>
                  </a:lnTo>
                  <a:lnTo>
                    <a:pt x="1274" y="2265"/>
                  </a:lnTo>
                  <a:lnTo>
                    <a:pt x="1213" y="2230"/>
                  </a:lnTo>
                  <a:lnTo>
                    <a:pt x="1154" y="2189"/>
                  </a:lnTo>
                  <a:lnTo>
                    <a:pt x="1095" y="2141"/>
                  </a:lnTo>
                  <a:lnTo>
                    <a:pt x="1039" y="2087"/>
                  </a:lnTo>
                  <a:lnTo>
                    <a:pt x="984" y="2029"/>
                  </a:lnTo>
                  <a:lnTo>
                    <a:pt x="932" y="1965"/>
                  </a:lnTo>
                  <a:lnTo>
                    <a:pt x="882" y="1895"/>
                  </a:lnTo>
                  <a:lnTo>
                    <a:pt x="834" y="1819"/>
                  </a:lnTo>
                  <a:lnTo>
                    <a:pt x="792" y="1744"/>
                  </a:lnTo>
                  <a:lnTo>
                    <a:pt x="754" y="1665"/>
                  </a:lnTo>
                  <a:lnTo>
                    <a:pt x="717" y="1583"/>
                  </a:lnTo>
                  <a:lnTo>
                    <a:pt x="638" y="1537"/>
                  </a:lnTo>
                  <a:lnTo>
                    <a:pt x="563" y="1485"/>
                  </a:lnTo>
                  <a:lnTo>
                    <a:pt x="490" y="1430"/>
                  </a:lnTo>
                  <a:lnTo>
                    <a:pt x="423" y="1369"/>
                  </a:lnTo>
                  <a:lnTo>
                    <a:pt x="359" y="1304"/>
                  </a:lnTo>
                  <a:lnTo>
                    <a:pt x="299" y="1236"/>
                  </a:lnTo>
                  <a:lnTo>
                    <a:pt x="244" y="1163"/>
                  </a:lnTo>
                  <a:lnTo>
                    <a:pt x="194" y="1088"/>
                  </a:lnTo>
                  <a:lnTo>
                    <a:pt x="149" y="1010"/>
                  </a:lnTo>
                  <a:lnTo>
                    <a:pt x="109" y="928"/>
                  </a:lnTo>
                  <a:lnTo>
                    <a:pt x="74" y="845"/>
                  </a:lnTo>
                  <a:lnTo>
                    <a:pt x="45" y="758"/>
                  </a:lnTo>
                  <a:lnTo>
                    <a:pt x="21" y="669"/>
                  </a:lnTo>
                  <a:lnTo>
                    <a:pt x="3" y="579"/>
                  </a:lnTo>
                  <a:lnTo>
                    <a:pt x="0" y="541"/>
                  </a:lnTo>
                  <a:lnTo>
                    <a:pt x="2" y="502"/>
                  </a:lnTo>
                  <a:lnTo>
                    <a:pt x="10" y="464"/>
                  </a:lnTo>
                  <a:lnTo>
                    <a:pt x="23" y="428"/>
                  </a:lnTo>
                  <a:lnTo>
                    <a:pt x="41" y="394"/>
                  </a:lnTo>
                  <a:lnTo>
                    <a:pt x="65" y="362"/>
                  </a:lnTo>
                  <a:lnTo>
                    <a:pt x="92" y="333"/>
                  </a:lnTo>
                  <a:lnTo>
                    <a:pt x="124" y="311"/>
                  </a:lnTo>
                  <a:lnTo>
                    <a:pt x="158" y="291"/>
                  </a:lnTo>
                  <a:lnTo>
                    <a:pt x="194" y="278"/>
                  </a:lnTo>
                  <a:lnTo>
                    <a:pt x="232" y="270"/>
                  </a:lnTo>
                  <a:lnTo>
                    <a:pt x="272" y="266"/>
                  </a:lnTo>
                  <a:lnTo>
                    <a:pt x="534" y="266"/>
                  </a:lnTo>
                  <a:lnTo>
                    <a:pt x="534" y="184"/>
                  </a:lnTo>
                  <a:lnTo>
                    <a:pt x="536" y="151"/>
                  </a:lnTo>
                  <a:lnTo>
                    <a:pt x="546" y="120"/>
                  </a:lnTo>
                  <a:lnTo>
                    <a:pt x="559" y="91"/>
                  </a:lnTo>
                  <a:lnTo>
                    <a:pt x="577" y="66"/>
                  </a:lnTo>
                  <a:lnTo>
                    <a:pt x="599" y="43"/>
                  </a:lnTo>
                  <a:lnTo>
                    <a:pt x="625" y="25"/>
                  </a:lnTo>
                  <a:lnTo>
                    <a:pt x="654" y="11"/>
                  </a:lnTo>
                  <a:lnTo>
                    <a:pt x="684" y="3"/>
                  </a:lnTo>
                  <a:lnTo>
                    <a:pt x="71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75" name="Freeform 7"/>
            <p:cNvSpPr>
              <a:spLocks noEditPoints="1"/>
            </p:cNvSpPr>
            <p:nvPr/>
          </p:nvSpPr>
          <p:spPr bwMode="auto">
            <a:xfrm>
              <a:off x="1139826" y="2260601"/>
              <a:ext cx="280988" cy="269875"/>
            </a:xfrm>
            <a:custGeom>
              <a:avLst/>
              <a:gdLst>
                <a:gd name="T0" fmla="*/ 472 w 1062"/>
                <a:gd name="T1" fmla="*/ 404 h 1021"/>
                <a:gd name="T2" fmla="*/ 445 w 1062"/>
                <a:gd name="T3" fmla="*/ 436 h 1021"/>
                <a:gd name="T4" fmla="*/ 406 w 1062"/>
                <a:gd name="T5" fmla="*/ 452 h 1021"/>
                <a:gd name="T6" fmla="*/ 370 w 1062"/>
                <a:gd name="T7" fmla="*/ 565 h 1021"/>
                <a:gd name="T8" fmla="*/ 391 w 1062"/>
                <a:gd name="T9" fmla="*/ 601 h 1021"/>
                <a:gd name="T10" fmla="*/ 395 w 1062"/>
                <a:gd name="T11" fmla="*/ 642 h 1021"/>
                <a:gd name="T12" fmla="*/ 491 w 1062"/>
                <a:gd name="T13" fmla="*/ 712 h 1021"/>
                <a:gd name="T14" fmla="*/ 531 w 1062"/>
                <a:gd name="T15" fmla="*/ 702 h 1021"/>
                <a:gd name="T16" fmla="*/ 572 w 1062"/>
                <a:gd name="T17" fmla="*/ 712 h 1021"/>
                <a:gd name="T18" fmla="*/ 668 w 1062"/>
                <a:gd name="T19" fmla="*/ 642 h 1021"/>
                <a:gd name="T20" fmla="*/ 671 w 1062"/>
                <a:gd name="T21" fmla="*/ 601 h 1021"/>
                <a:gd name="T22" fmla="*/ 693 w 1062"/>
                <a:gd name="T23" fmla="*/ 565 h 1021"/>
                <a:gd name="T24" fmla="*/ 656 w 1062"/>
                <a:gd name="T25" fmla="*/ 452 h 1021"/>
                <a:gd name="T26" fmla="*/ 618 w 1062"/>
                <a:gd name="T27" fmla="*/ 436 h 1021"/>
                <a:gd name="T28" fmla="*/ 591 w 1062"/>
                <a:gd name="T29" fmla="*/ 404 h 1021"/>
                <a:gd name="T30" fmla="*/ 531 w 1062"/>
                <a:gd name="T31" fmla="*/ 0 h 1021"/>
                <a:gd name="T32" fmla="*/ 569 w 1062"/>
                <a:gd name="T33" fmla="*/ 9 h 1021"/>
                <a:gd name="T34" fmla="*/ 598 w 1062"/>
                <a:gd name="T35" fmla="*/ 32 h 1021"/>
                <a:gd name="T36" fmla="*/ 727 w 1062"/>
                <a:gd name="T37" fmla="*/ 287 h 1021"/>
                <a:gd name="T38" fmla="*/ 1007 w 1062"/>
                <a:gd name="T39" fmla="*/ 330 h 1021"/>
                <a:gd name="T40" fmla="*/ 1039 w 1062"/>
                <a:gd name="T41" fmla="*/ 350 h 1021"/>
                <a:gd name="T42" fmla="*/ 1059 w 1062"/>
                <a:gd name="T43" fmla="*/ 383 h 1021"/>
                <a:gd name="T44" fmla="*/ 1062 w 1062"/>
                <a:gd name="T45" fmla="*/ 422 h 1021"/>
                <a:gd name="T46" fmla="*/ 1048 w 1062"/>
                <a:gd name="T47" fmla="*/ 457 h 1021"/>
                <a:gd name="T48" fmla="*/ 847 w 1062"/>
                <a:gd name="T49" fmla="*/ 658 h 1021"/>
                <a:gd name="T50" fmla="*/ 893 w 1062"/>
                <a:gd name="T51" fmla="*/ 939 h 1021"/>
                <a:gd name="T52" fmla="*/ 882 w 1062"/>
                <a:gd name="T53" fmla="*/ 975 h 1021"/>
                <a:gd name="T54" fmla="*/ 857 w 1062"/>
                <a:gd name="T55" fmla="*/ 1004 h 1021"/>
                <a:gd name="T56" fmla="*/ 824 w 1062"/>
                <a:gd name="T57" fmla="*/ 1018 h 1021"/>
                <a:gd name="T58" fmla="*/ 786 w 1062"/>
                <a:gd name="T59" fmla="*/ 1018 h 1021"/>
                <a:gd name="T60" fmla="*/ 531 w 1062"/>
                <a:gd name="T61" fmla="*/ 888 h 1021"/>
                <a:gd name="T62" fmla="*/ 279 w 1062"/>
                <a:gd name="T63" fmla="*/ 1017 h 1021"/>
                <a:gd name="T64" fmla="*/ 241 w 1062"/>
                <a:gd name="T65" fmla="*/ 1020 h 1021"/>
                <a:gd name="T66" fmla="*/ 206 w 1062"/>
                <a:gd name="T67" fmla="*/ 1004 h 1021"/>
                <a:gd name="T68" fmla="*/ 180 w 1062"/>
                <a:gd name="T69" fmla="*/ 975 h 1021"/>
                <a:gd name="T70" fmla="*/ 170 w 1062"/>
                <a:gd name="T71" fmla="*/ 939 h 1021"/>
                <a:gd name="T72" fmla="*/ 216 w 1062"/>
                <a:gd name="T73" fmla="*/ 658 h 1021"/>
                <a:gd name="T74" fmla="*/ 14 w 1062"/>
                <a:gd name="T75" fmla="*/ 457 h 1021"/>
                <a:gd name="T76" fmla="*/ 0 w 1062"/>
                <a:gd name="T77" fmla="*/ 422 h 1021"/>
                <a:gd name="T78" fmla="*/ 4 w 1062"/>
                <a:gd name="T79" fmla="*/ 383 h 1021"/>
                <a:gd name="T80" fmla="*/ 24 w 1062"/>
                <a:gd name="T81" fmla="*/ 350 h 1021"/>
                <a:gd name="T82" fmla="*/ 56 w 1062"/>
                <a:gd name="T83" fmla="*/ 330 h 1021"/>
                <a:gd name="T84" fmla="*/ 337 w 1062"/>
                <a:gd name="T85" fmla="*/ 287 h 1021"/>
                <a:gd name="T86" fmla="*/ 464 w 1062"/>
                <a:gd name="T87" fmla="*/ 32 h 1021"/>
                <a:gd name="T88" fmla="*/ 494 w 1062"/>
                <a:gd name="T89" fmla="*/ 9 h 1021"/>
                <a:gd name="T90" fmla="*/ 531 w 1062"/>
                <a:gd name="T91" fmla="*/ 0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62" h="1021">
                  <a:moveTo>
                    <a:pt x="531" y="283"/>
                  </a:moveTo>
                  <a:lnTo>
                    <a:pt x="472" y="404"/>
                  </a:lnTo>
                  <a:lnTo>
                    <a:pt x="461" y="422"/>
                  </a:lnTo>
                  <a:lnTo>
                    <a:pt x="445" y="436"/>
                  </a:lnTo>
                  <a:lnTo>
                    <a:pt x="427" y="446"/>
                  </a:lnTo>
                  <a:lnTo>
                    <a:pt x="406" y="452"/>
                  </a:lnTo>
                  <a:lnTo>
                    <a:pt x="273" y="471"/>
                  </a:lnTo>
                  <a:lnTo>
                    <a:pt x="370" y="565"/>
                  </a:lnTo>
                  <a:lnTo>
                    <a:pt x="383" y="581"/>
                  </a:lnTo>
                  <a:lnTo>
                    <a:pt x="391" y="601"/>
                  </a:lnTo>
                  <a:lnTo>
                    <a:pt x="396" y="621"/>
                  </a:lnTo>
                  <a:lnTo>
                    <a:pt x="395" y="642"/>
                  </a:lnTo>
                  <a:lnTo>
                    <a:pt x="372" y="775"/>
                  </a:lnTo>
                  <a:lnTo>
                    <a:pt x="491" y="712"/>
                  </a:lnTo>
                  <a:lnTo>
                    <a:pt x="511" y="704"/>
                  </a:lnTo>
                  <a:lnTo>
                    <a:pt x="531" y="702"/>
                  </a:lnTo>
                  <a:lnTo>
                    <a:pt x="552" y="704"/>
                  </a:lnTo>
                  <a:lnTo>
                    <a:pt x="572" y="712"/>
                  </a:lnTo>
                  <a:lnTo>
                    <a:pt x="690" y="775"/>
                  </a:lnTo>
                  <a:lnTo>
                    <a:pt x="668" y="642"/>
                  </a:lnTo>
                  <a:lnTo>
                    <a:pt x="668" y="621"/>
                  </a:lnTo>
                  <a:lnTo>
                    <a:pt x="671" y="601"/>
                  </a:lnTo>
                  <a:lnTo>
                    <a:pt x="680" y="581"/>
                  </a:lnTo>
                  <a:lnTo>
                    <a:pt x="693" y="565"/>
                  </a:lnTo>
                  <a:lnTo>
                    <a:pt x="789" y="471"/>
                  </a:lnTo>
                  <a:lnTo>
                    <a:pt x="656" y="452"/>
                  </a:lnTo>
                  <a:lnTo>
                    <a:pt x="636" y="446"/>
                  </a:lnTo>
                  <a:lnTo>
                    <a:pt x="618" y="436"/>
                  </a:lnTo>
                  <a:lnTo>
                    <a:pt x="603" y="422"/>
                  </a:lnTo>
                  <a:lnTo>
                    <a:pt x="591" y="404"/>
                  </a:lnTo>
                  <a:lnTo>
                    <a:pt x="531" y="283"/>
                  </a:lnTo>
                  <a:close/>
                  <a:moveTo>
                    <a:pt x="531" y="0"/>
                  </a:moveTo>
                  <a:lnTo>
                    <a:pt x="550" y="2"/>
                  </a:lnTo>
                  <a:lnTo>
                    <a:pt x="569" y="9"/>
                  </a:lnTo>
                  <a:lnTo>
                    <a:pt x="585" y="19"/>
                  </a:lnTo>
                  <a:lnTo>
                    <a:pt x="598" y="32"/>
                  </a:lnTo>
                  <a:lnTo>
                    <a:pt x="610" y="49"/>
                  </a:lnTo>
                  <a:lnTo>
                    <a:pt x="727" y="287"/>
                  </a:lnTo>
                  <a:lnTo>
                    <a:pt x="988" y="324"/>
                  </a:lnTo>
                  <a:lnTo>
                    <a:pt x="1007" y="330"/>
                  </a:lnTo>
                  <a:lnTo>
                    <a:pt x="1025" y="338"/>
                  </a:lnTo>
                  <a:lnTo>
                    <a:pt x="1039" y="350"/>
                  </a:lnTo>
                  <a:lnTo>
                    <a:pt x="1051" y="366"/>
                  </a:lnTo>
                  <a:lnTo>
                    <a:pt x="1059" y="383"/>
                  </a:lnTo>
                  <a:lnTo>
                    <a:pt x="1062" y="403"/>
                  </a:lnTo>
                  <a:lnTo>
                    <a:pt x="1062" y="422"/>
                  </a:lnTo>
                  <a:lnTo>
                    <a:pt x="1057" y="440"/>
                  </a:lnTo>
                  <a:lnTo>
                    <a:pt x="1048" y="457"/>
                  </a:lnTo>
                  <a:lnTo>
                    <a:pt x="1037" y="472"/>
                  </a:lnTo>
                  <a:lnTo>
                    <a:pt x="847" y="658"/>
                  </a:lnTo>
                  <a:lnTo>
                    <a:pt x="892" y="919"/>
                  </a:lnTo>
                  <a:lnTo>
                    <a:pt x="893" y="939"/>
                  </a:lnTo>
                  <a:lnTo>
                    <a:pt x="889" y="957"/>
                  </a:lnTo>
                  <a:lnTo>
                    <a:pt x="882" y="975"/>
                  </a:lnTo>
                  <a:lnTo>
                    <a:pt x="871" y="991"/>
                  </a:lnTo>
                  <a:lnTo>
                    <a:pt x="857" y="1004"/>
                  </a:lnTo>
                  <a:lnTo>
                    <a:pt x="842" y="1013"/>
                  </a:lnTo>
                  <a:lnTo>
                    <a:pt x="824" y="1018"/>
                  </a:lnTo>
                  <a:lnTo>
                    <a:pt x="806" y="1021"/>
                  </a:lnTo>
                  <a:lnTo>
                    <a:pt x="786" y="1018"/>
                  </a:lnTo>
                  <a:lnTo>
                    <a:pt x="765" y="1010"/>
                  </a:lnTo>
                  <a:lnTo>
                    <a:pt x="531" y="888"/>
                  </a:lnTo>
                  <a:lnTo>
                    <a:pt x="297" y="1010"/>
                  </a:lnTo>
                  <a:lnTo>
                    <a:pt x="279" y="1017"/>
                  </a:lnTo>
                  <a:lnTo>
                    <a:pt x="259" y="1021"/>
                  </a:lnTo>
                  <a:lnTo>
                    <a:pt x="241" y="1020"/>
                  </a:lnTo>
                  <a:lnTo>
                    <a:pt x="223" y="1014"/>
                  </a:lnTo>
                  <a:lnTo>
                    <a:pt x="206" y="1004"/>
                  </a:lnTo>
                  <a:lnTo>
                    <a:pt x="191" y="991"/>
                  </a:lnTo>
                  <a:lnTo>
                    <a:pt x="180" y="975"/>
                  </a:lnTo>
                  <a:lnTo>
                    <a:pt x="173" y="957"/>
                  </a:lnTo>
                  <a:lnTo>
                    <a:pt x="170" y="939"/>
                  </a:lnTo>
                  <a:lnTo>
                    <a:pt x="171" y="919"/>
                  </a:lnTo>
                  <a:lnTo>
                    <a:pt x="216" y="658"/>
                  </a:lnTo>
                  <a:lnTo>
                    <a:pt x="26" y="472"/>
                  </a:lnTo>
                  <a:lnTo>
                    <a:pt x="14" y="457"/>
                  </a:lnTo>
                  <a:lnTo>
                    <a:pt x="5" y="440"/>
                  </a:lnTo>
                  <a:lnTo>
                    <a:pt x="0" y="422"/>
                  </a:lnTo>
                  <a:lnTo>
                    <a:pt x="0" y="403"/>
                  </a:lnTo>
                  <a:lnTo>
                    <a:pt x="4" y="383"/>
                  </a:lnTo>
                  <a:lnTo>
                    <a:pt x="13" y="366"/>
                  </a:lnTo>
                  <a:lnTo>
                    <a:pt x="24" y="350"/>
                  </a:lnTo>
                  <a:lnTo>
                    <a:pt x="39" y="338"/>
                  </a:lnTo>
                  <a:lnTo>
                    <a:pt x="56" y="330"/>
                  </a:lnTo>
                  <a:lnTo>
                    <a:pt x="74" y="324"/>
                  </a:lnTo>
                  <a:lnTo>
                    <a:pt x="337" y="287"/>
                  </a:lnTo>
                  <a:lnTo>
                    <a:pt x="454" y="49"/>
                  </a:lnTo>
                  <a:lnTo>
                    <a:pt x="464" y="32"/>
                  </a:lnTo>
                  <a:lnTo>
                    <a:pt x="478" y="19"/>
                  </a:lnTo>
                  <a:lnTo>
                    <a:pt x="494" y="9"/>
                  </a:lnTo>
                  <a:lnTo>
                    <a:pt x="512" y="2"/>
                  </a:lnTo>
                  <a:lnTo>
                    <a:pt x="53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pic>
        <p:nvPicPr>
          <p:cNvPr id="8" name="Picture 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425710" y="1097260"/>
            <a:ext cx="2192638" cy="4331138"/>
          </a:xfrm>
          <a:prstGeom prst="rect">
            <a:avLst/>
          </a:prstGeom>
        </p:spPr>
      </p:pic>
      <p:sp>
        <p:nvSpPr>
          <p:cNvPr id="76" name="Inhaltsplatzhalter 4"/>
          <p:cNvSpPr txBox="1">
            <a:spLocks/>
          </p:cNvSpPr>
          <p:nvPr/>
        </p:nvSpPr>
        <p:spPr>
          <a:xfrm>
            <a:off x="9255488" y="3378149"/>
            <a:ext cx="1096372" cy="304699"/>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1800" smtClean="0">
                <a:solidFill>
                  <a:schemeClr val="tx1"/>
                </a:solidFill>
                <a:latin typeface="+mn-lt"/>
              </a:rPr>
              <a:t>Viet</a:t>
            </a:r>
            <a:r>
              <a:rPr lang="en-US" sz="1800" smtClean="0">
                <a:solidFill>
                  <a:srgbClr val="189EFF"/>
                </a:solidFill>
                <a:latin typeface="+mn-lt"/>
              </a:rPr>
              <a:t>M</a:t>
            </a:r>
            <a:r>
              <a:rPr lang="en-US" sz="1800" smtClean="0">
                <a:solidFill>
                  <a:schemeClr val="tx1"/>
                </a:solidFill>
                <a:latin typeface="+mn-lt"/>
              </a:rPr>
              <a:t>arket</a:t>
            </a:r>
            <a:endParaRPr lang="en-US" sz="800" dirty="0" smtClean="0">
              <a:solidFill>
                <a:schemeClr val="tx1"/>
              </a:solidFill>
              <a:latin typeface="+mn-lt"/>
            </a:endParaRPr>
          </a:p>
        </p:txBody>
      </p:sp>
      <p:sp>
        <p:nvSpPr>
          <p:cNvPr id="77" name="Inhaltsplatzhalter 4"/>
          <p:cNvSpPr txBox="1">
            <a:spLocks/>
          </p:cNvSpPr>
          <p:nvPr/>
        </p:nvSpPr>
        <p:spPr>
          <a:xfrm>
            <a:off x="7094189" y="3516523"/>
            <a:ext cx="995363" cy="270843"/>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1600" smtClean="0">
                <a:solidFill>
                  <a:schemeClr val="tx1"/>
                </a:solidFill>
                <a:latin typeface="+mn-lt"/>
              </a:rPr>
              <a:t>Viet</a:t>
            </a:r>
            <a:r>
              <a:rPr lang="en-US" sz="1600" smtClean="0">
                <a:solidFill>
                  <a:srgbClr val="189EFF"/>
                </a:solidFill>
                <a:latin typeface="+mn-lt"/>
              </a:rPr>
              <a:t>M</a:t>
            </a:r>
            <a:r>
              <a:rPr lang="en-US" sz="1600" smtClean="0">
                <a:solidFill>
                  <a:schemeClr val="tx1"/>
                </a:solidFill>
                <a:latin typeface="+mn-lt"/>
              </a:rPr>
              <a:t>arket</a:t>
            </a:r>
            <a:endParaRPr lang="en-US" sz="700" dirty="0" smtClean="0">
              <a:solidFill>
                <a:schemeClr val="tx1"/>
              </a:solidFill>
              <a:latin typeface="+mn-lt"/>
            </a:endParaRPr>
          </a:p>
        </p:txBody>
      </p:sp>
      <p:grpSp>
        <p:nvGrpSpPr>
          <p:cNvPr id="78" name="Group 77">
            <a:extLst>
              <a:ext uri="{FF2B5EF4-FFF2-40B4-BE49-F238E27FC236}">
                <a16:creationId xmlns:a16="http://schemas.microsoft.com/office/drawing/2014/main" id="{03ACE6F4-5623-48A0-A7E5-9489ABBB6258}"/>
              </a:ext>
            </a:extLst>
          </p:cNvPr>
          <p:cNvGrpSpPr/>
          <p:nvPr/>
        </p:nvGrpSpPr>
        <p:grpSpPr>
          <a:xfrm>
            <a:off x="225551" y="6268923"/>
            <a:ext cx="1176686" cy="417628"/>
            <a:chOff x="1002785" y="3554082"/>
            <a:chExt cx="7287781" cy="1812224"/>
          </a:xfrm>
        </p:grpSpPr>
        <p:sp>
          <p:nvSpPr>
            <p:cNvPr id="79" name="Rectangle: Rounded Corners 13"/>
            <p:cNvSpPr/>
            <p:nvPr/>
          </p:nvSpPr>
          <p:spPr>
            <a:xfrm rot="16200000" flipH="1">
              <a:off x="3740566" y="816305"/>
              <a:ext cx="1812220" cy="7287781"/>
            </a:xfrm>
            <a:prstGeom prst="roundRect">
              <a:avLst>
                <a:gd name="adj" fmla="val 50000"/>
              </a:avLst>
            </a:prstGeom>
            <a:gradFill>
              <a:gsLst>
                <a:gs pos="0">
                  <a:schemeClr val="accent1"/>
                </a:gs>
                <a:gs pos="100000">
                  <a:schemeClr val="accent2"/>
                </a:gs>
              </a:gsLst>
              <a:lin ang="8100000" scaled="1"/>
            </a:gradFill>
            <a:ln>
              <a:noFill/>
            </a:ln>
            <a:effectLst>
              <a:outerShdw blurRad="381000" dist="63500" dir="18900000" algn="b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0" name="Rectangle 79">
              <a:extLst>
                <a:ext uri="{FF2B5EF4-FFF2-40B4-BE49-F238E27FC236}">
                  <a16:creationId xmlns:a16="http://schemas.microsoft.com/office/drawing/2014/main" id="{B2AB55F2-49C3-4D39-B7A0-8081CCAFBF85}"/>
                </a:ext>
              </a:extLst>
            </p:cNvPr>
            <p:cNvSpPr/>
            <p:nvPr/>
          </p:nvSpPr>
          <p:spPr>
            <a:xfrm>
              <a:off x="1552184" y="3554082"/>
              <a:ext cx="6188977" cy="1487955"/>
            </a:xfrm>
            <a:prstGeom prst="rect">
              <a:avLst/>
            </a:prstGeom>
          </p:spPr>
          <p:txBody>
            <a:bodyPr/>
            <a:lstStyle/>
            <a:p>
              <a:pPr algn="ctr">
                <a:lnSpc>
                  <a:spcPct val="114000"/>
                </a:lnSpc>
                <a:spcBef>
                  <a:spcPts val="1000"/>
                </a:spcBef>
              </a:pPr>
              <a:r>
                <a:rPr lang="en-US" sz="1600" smtClean="0">
                  <a:solidFill>
                    <a:schemeClr val="bg1"/>
                  </a:solidFill>
                  <a:cs typeface="Arial" panose="020B0604020202020204" pitchFamily="34" charset="0"/>
                </a:rPr>
                <a:t>Page 13</a:t>
              </a:r>
              <a:endParaRPr lang="en-US" sz="1600" dirty="0">
                <a:solidFill>
                  <a:schemeClr val="bg1"/>
                </a:solidFill>
                <a:cs typeface="Arial" panose="020B0604020202020204" pitchFamily="34" charset="0"/>
              </a:endParaRPr>
            </a:p>
          </p:txBody>
        </p:sp>
      </p:grpSp>
    </p:spTree>
    <p:extLst>
      <p:ext uri="{BB962C8B-B14F-4D97-AF65-F5344CB8AC3E}">
        <p14:creationId xmlns:p14="http://schemas.microsoft.com/office/powerpoint/2010/main" val="34120546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6" name="Rounded Rectangle 1">
            <a:extLst>
              <a:ext uri="{FF2B5EF4-FFF2-40B4-BE49-F238E27FC236}">
                <a16:creationId xmlns:a16="http://schemas.microsoft.com/office/drawing/2014/main" id="{C1977507-D569-484D-9387-B7EF382A4CCB}"/>
              </a:ext>
            </a:extLst>
          </p:cNvPr>
          <p:cNvSpPr/>
          <p:nvPr/>
        </p:nvSpPr>
        <p:spPr>
          <a:xfrm>
            <a:off x="451037" y="2460548"/>
            <a:ext cx="2019758" cy="3530875"/>
          </a:xfrm>
          <a:prstGeom prst="roundRect">
            <a:avLst>
              <a:gd name="adj" fmla="val 455"/>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mj-lt"/>
            </a:endParaRPr>
          </a:p>
        </p:txBody>
      </p:sp>
      <p:pic>
        <p:nvPicPr>
          <p:cNvPr id="49" name="Picture 48"/>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621745" y="688474"/>
            <a:ext cx="818106" cy="818106"/>
          </a:xfrm>
          <a:prstGeom prst="rect">
            <a:avLst/>
          </a:prstGeom>
        </p:spPr>
      </p:pic>
      <p:pic>
        <p:nvPicPr>
          <p:cNvPr id="50" name="Picture 49"/>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658025" y="688475"/>
            <a:ext cx="818106" cy="818106"/>
          </a:xfrm>
          <a:prstGeom prst="rect">
            <a:avLst/>
          </a:prstGeom>
        </p:spPr>
      </p:pic>
      <p:pic>
        <p:nvPicPr>
          <p:cNvPr id="51" name="Picture 50"/>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727068" y="688474"/>
            <a:ext cx="818106" cy="818106"/>
          </a:xfrm>
          <a:prstGeom prst="rect">
            <a:avLst/>
          </a:prstGeom>
        </p:spPr>
      </p:pic>
      <p:sp>
        <p:nvSpPr>
          <p:cNvPr id="52" name="Inhaltsplatzhalter 4"/>
          <p:cNvSpPr txBox="1">
            <a:spLocks/>
          </p:cNvSpPr>
          <p:nvPr/>
        </p:nvSpPr>
        <p:spPr>
          <a:xfrm>
            <a:off x="3195017" y="1506580"/>
            <a:ext cx="1413229" cy="406265"/>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400" smtClean="0">
                <a:solidFill>
                  <a:schemeClr val="tx1"/>
                </a:solidFill>
                <a:latin typeface="+mj-lt"/>
              </a:rPr>
              <a:t>Người mua</a:t>
            </a:r>
            <a:endParaRPr lang="en-US" sz="1000" dirty="0" smtClean="0">
              <a:solidFill>
                <a:schemeClr val="tx1"/>
              </a:solidFill>
              <a:latin typeface="+mn-lt"/>
            </a:endParaRPr>
          </a:p>
        </p:txBody>
      </p:sp>
      <p:sp>
        <p:nvSpPr>
          <p:cNvPr id="53" name="Inhaltsplatzhalter 4"/>
          <p:cNvSpPr txBox="1">
            <a:spLocks/>
          </p:cNvSpPr>
          <p:nvPr/>
        </p:nvSpPr>
        <p:spPr>
          <a:xfrm>
            <a:off x="5444661" y="1506580"/>
            <a:ext cx="1413229" cy="385939"/>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400" smtClean="0">
                <a:solidFill>
                  <a:schemeClr val="tx1"/>
                </a:solidFill>
                <a:latin typeface="+mj-lt"/>
              </a:rPr>
              <a:t>Người bán</a:t>
            </a:r>
            <a:endParaRPr lang="en-US" sz="1000" dirty="0" smtClean="0">
              <a:solidFill>
                <a:schemeClr val="tx1"/>
              </a:solidFill>
              <a:latin typeface="+mn-lt"/>
            </a:endParaRPr>
          </a:p>
        </p:txBody>
      </p:sp>
      <p:sp>
        <p:nvSpPr>
          <p:cNvPr id="54" name="Inhaltsplatzhalter 4"/>
          <p:cNvSpPr txBox="1">
            <a:spLocks/>
          </p:cNvSpPr>
          <p:nvPr/>
        </p:nvSpPr>
        <p:spPr>
          <a:xfrm>
            <a:off x="7362988" y="1506580"/>
            <a:ext cx="1641063" cy="406265"/>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400" smtClean="0">
                <a:solidFill>
                  <a:schemeClr val="tx1"/>
                </a:solidFill>
                <a:latin typeface="+mj-lt"/>
              </a:rPr>
              <a:t>Quản trị viên</a:t>
            </a:r>
            <a:endParaRPr lang="en-US" sz="1000" dirty="0" smtClean="0">
              <a:solidFill>
                <a:schemeClr val="tx1"/>
              </a:solidFill>
              <a:latin typeface="+mn-lt"/>
            </a:endParaRPr>
          </a:p>
        </p:txBody>
      </p:sp>
      <p:sp>
        <p:nvSpPr>
          <p:cNvPr id="55" name="Inhaltsplatzhalter 4"/>
          <p:cNvSpPr txBox="1">
            <a:spLocks/>
          </p:cNvSpPr>
          <p:nvPr/>
        </p:nvSpPr>
        <p:spPr>
          <a:xfrm>
            <a:off x="750851" y="163272"/>
            <a:ext cx="2582099" cy="385939"/>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400" smtClean="0">
                <a:solidFill>
                  <a:schemeClr val="tx1"/>
                </a:solidFill>
                <a:latin typeface="+mj-lt"/>
              </a:rPr>
              <a:t>Kết quả</a:t>
            </a:r>
            <a:endParaRPr lang="en-US" sz="1000" dirty="0" smtClean="0">
              <a:solidFill>
                <a:schemeClr val="tx1"/>
              </a:solidFill>
              <a:latin typeface="+mn-lt"/>
            </a:endParaRPr>
          </a:p>
        </p:txBody>
      </p:sp>
      <p:grpSp>
        <p:nvGrpSpPr>
          <p:cNvPr id="56" name="Group 55"/>
          <p:cNvGrpSpPr/>
          <p:nvPr/>
        </p:nvGrpSpPr>
        <p:grpSpPr>
          <a:xfrm>
            <a:off x="279068" y="175639"/>
            <a:ext cx="312682" cy="365866"/>
            <a:chOff x="855663" y="2125663"/>
            <a:chExt cx="849313" cy="993775"/>
          </a:xfrm>
          <a:solidFill>
            <a:schemeClr val="accent1"/>
          </a:solidFill>
        </p:grpSpPr>
        <p:sp>
          <p:nvSpPr>
            <p:cNvPr id="57" name="Freeform 6"/>
            <p:cNvSpPr>
              <a:spLocks noEditPoints="1"/>
            </p:cNvSpPr>
            <p:nvPr/>
          </p:nvSpPr>
          <p:spPr bwMode="auto">
            <a:xfrm>
              <a:off x="855663" y="2125663"/>
              <a:ext cx="849313" cy="993775"/>
            </a:xfrm>
            <a:custGeom>
              <a:avLst/>
              <a:gdLst>
                <a:gd name="T0" fmla="*/ 718 w 3212"/>
                <a:gd name="T1" fmla="*/ 3441 h 3756"/>
                <a:gd name="T2" fmla="*/ 2494 w 3212"/>
                <a:gd name="T3" fmla="*/ 3419 h 3756"/>
                <a:gd name="T4" fmla="*/ 1137 w 3212"/>
                <a:gd name="T5" fmla="*/ 2891 h 3756"/>
                <a:gd name="T6" fmla="*/ 1657 w 3212"/>
                <a:gd name="T7" fmla="*/ 2346 h 3756"/>
                <a:gd name="T8" fmla="*/ 1489 w 3212"/>
                <a:gd name="T9" fmla="*/ 2496 h 3756"/>
                <a:gd name="T10" fmla="*/ 1857 w 3212"/>
                <a:gd name="T11" fmla="*/ 2717 h 3756"/>
                <a:gd name="T12" fmla="*/ 1712 w 3212"/>
                <a:gd name="T13" fmla="*/ 2400 h 3756"/>
                <a:gd name="T14" fmla="*/ 2655 w 3212"/>
                <a:gd name="T15" fmla="*/ 969 h 3756"/>
                <a:gd name="T16" fmla="*/ 2763 w 3212"/>
                <a:gd name="T17" fmla="*/ 1144 h 3756"/>
                <a:gd name="T18" fmla="*/ 3000 w 3212"/>
                <a:gd name="T19" fmla="*/ 714 h 3756"/>
                <a:gd name="T20" fmla="*/ 3016 w 3212"/>
                <a:gd name="T21" fmla="*/ 475 h 3756"/>
                <a:gd name="T22" fmla="*/ 272 w 3212"/>
                <a:gd name="T23" fmla="*/ 440 h 3756"/>
                <a:gd name="T24" fmla="*/ 177 w 3212"/>
                <a:gd name="T25" fmla="*/ 511 h 3756"/>
                <a:gd name="T26" fmla="*/ 273 w 3212"/>
                <a:gd name="T27" fmla="*/ 867 h 3756"/>
                <a:gd name="T28" fmla="*/ 563 w 3212"/>
                <a:gd name="T29" fmla="*/ 1262 h 3756"/>
                <a:gd name="T30" fmla="*/ 536 w 3212"/>
                <a:gd name="T31" fmla="*/ 725 h 3756"/>
                <a:gd name="T32" fmla="*/ 710 w 3212"/>
                <a:gd name="T33" fmla="*/ 176 h 3756"/>
                <a:gd name="T34" fmla="*/ 729 w 3212"/>
                <a:gd name="T35" fmla="*/ 944 h 3756"/>
                <a:gd name="T36" fmla="*/ 895 w 3212"/>
                <a:gd name="T37" fmla="*/ 1557 h 3756"/>
                <a:gd name="T38" fmla="*/ 1188 w 3212"/>
                <a:gd name="T39" fmla="*/ 1991 h 3756"/>
                <a:gd name="T40" fmla="*/ 1544 w 3212"/>
                <a:gd name="T41" fmla="*/ 2171 h 3756"/>
                <a:gd name="T42" fmla="*/ 1912 w 3212"/>
                <a:gd name="T43" fmla="*/ 2079 h 3756"/>
                <a:gd name="T44" fmla="*/ 2229 w 3212"/>
                <a:gd name="T45" fmla="*/ 1730 h 3756"/>
                <a:gd name="T46" fmla="*/ 2446 w 3212"/>
                <a:gd name="T47" fmla="*/ 1161 h 3756"/>
                <a:gd name="T48" fmla="*/ 2505 w 3212"/>
                <a:gd name="T49" fmla="*/ 184 h 3756"/>
                <a:gd name="T50" fmla="*/ 717 w 3212"/>
                <a:gd name="T51" fmla="*/ 0 h 3756"/>
                <a:gd name="T52" fmla="*/ 2636 w 3212"/>
                <a:gd name="T53" fmla="*/ 66 h 3756"/>
                <a:gd name="T54" fmla="*/ 2941 w 3212"/>
                <a:gd name="T55" fmla="*/ 266 h 3756"/>
                <a:gd name="T56" fmla="*/ 3149 w 3212"/>
                <a:gd name="T57" fmla="*/ 362 h 3756"/>
                <a:gd name="T58" fmla="*/ 3209 w 3212"/>
                <a:gd name="T59" fmla="*/ 579 h 3756"/>
                <a:gd name="T60" fmla="*/ 3018 w 3212"/>
                <a:gd name="T61" fmla="*/ 1088 h 3756"/>
                <a:gd name="T62" fmla="*/ 2651 w 3212"/>
                <a:gd name="T63" fmla="*/ 1485 h 3756"/>
                <a:gd name="T64" fmla="*/ 2331 w 3212"/>
                <a:gd name="T65" fmla="*/ 1894 h 3756"/>
                <a:gd name="T66" fmla="*/ 2006 w 3212"/>
                <a:gd name="T67" fmla="*/ 2225 h 3756"/>
                <a:gd name="T68" fmla="*/ 1910 w 3212"/>
                <a:gd name="T69" fmla="*/ 2479 h 3756"/>
                <a:gd name="T70" fmla="*/ 2097 w 3212"/>
                <a:gd name="T71" fmla="*/ 2685 h 3756"/>
                <a:gd name="T72" fmla="*/ 2245 w 3212"/>
                <a:gd name="T73" fmla="*/ 2759 h 3756"/>
                <a:gd name="T74" fmla="*/ 2501 w 3212"/>
                <a:gd name="T75" fmla="*/ 3215 h 3756"/>
                <a:gd name="T76" fmla="*/ 2666 w 3212"/>
                <a:gd name="T77" fmla="*/ 3380 h 3756"/>
                <a:gd name="T78" fmla="*/ 2653 w 3212"/>
                <a:gd name="T79" fmla="*/ 3731 h 3756"/>
                <a:gd name="T80" fmla="*/ 585 w 3212"/>
                <a:gd name="T81" fmla="*/ 3745 h 3756"/>
                <a:gd name="T82" fmla="*/ 546 w 3212"/>
                <a:gd name="T83" fmla="*/ 3421 h 3756"/>
                <a:gd name="T84" fmla="*/ 683 w 3212"/>
                <a:gd name="T85" fmla="*/ 3231 h 3756"/>
                <a:gd name="T86" fmla="*/ 967 w 3212"/>
                <a:gd name="T87" fmla="*/ 2779 h 3756"/>
                <a:gd name="T88" fmla="*/ 1079 w 3212"/>
                <a:gd name="T89" fmla="*/ 2705 h 3756"/>
                <a:gd name="T90" fmla="*/ 1290 w 3212"/>
                <a:gd name="T91" fmla="*/ 2523 h 3756"/>
                <a:gd name="T92" fmla="*/ 1274 w 3212"/>
                <a:gd name="T93" fmla="*/ 2265 h 3756"/>
                <a:gd name="T94" fmla="*/ 932 w 3212"/>
                <a:gd name="T95" fmla="*/ 1965 h 3756"/>
                <a:gd name="T96" fmla="*/ 638 w 3212"/>
                <a:gd name="T97" fmla="*/ 1537 h 3756"/>
                <a:gd name="T98" fmla="*/ 244 w 3212"/>
                <a:gd name="T99" fmla="*/ 1163 h 3756"/>
                <a:gd name="T100" fmla="*/ 21 w 3212"/>
                <a:gd name="T101" fmla="*/ 669 h 3756"/>
                <a:gd name="T102" fmla="*/ 41 w 3212"/>
                <a:gd name="T103" fmla="*/ 394 h 3756"/>
                <a:gd name="T104" fmla="*/ 232 w 3212"/>
                <a:gd name="T105" fmla="*/ 270 h 3756"/>
                <a:gd name="T106" fmla="*/ 559 w 3212"/>
                <a:gd name="T107" fmla="*/ 91 h 3756"/>
                <a:gd name="T108" fmla="*/ 717 w 3212"/>
                <a:gd name="T109" fmla="*/ 0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12" h="3756">
                  <a:moveTo>
                    <a:pt x="802" y="3376"/>
                  </a:moveTo>
                  <a:lnTo>
                    <a:pt x="780" y="3379"/>
                  </a:lnTo>
                  <a:lnTo>
                    <a:pt x="758" y="3388"/>
                  </a:lnTo>
                  <a:lnTo>
                    <a:pt x="741" y="3402"/>
                  </a:lnTo>
                  <a:lnTo>
                    <a:pt x="727" y="3419"/>
                  </a:lnTo>
                  <a:lnTo>
                    <a:pt x="718" y="3441"/>
                  </a:lnTo>
                  <a:lnTo>
                    <a:pt x="716" y="3463"/>
                  </a:lnTo>
                  <a:lnTo>
                    <a:pt x="716" y="3582"/>
                  </a:lnTo>
                  <a:lnTo>
                    <a:pt x="2505" y="3582"/>
                  </a:lnTo>
                  <a:lnTo>
                    <a:pt x="2505" y="3463"/>
                  </a:lnTo>
                  <a:lnTo>
                    <a:pt x="2502" y="3441"/>
                  </a:lnTo>
                  <a:lnTo>
                    <a:pt x="2494" y="3419"/>
                  </a:lnTo>
                  <a:lnTo>
                    <a:pt x="2480" y="3402"/>
                  </a:lnTo>
                  <a:lnTo>
                    <a:pt x="2462" y="3388"/>
                  </a:lnTo>
                  <a:lnTo>
                    <a:pt x="2442" y="3379"/>
                  </a:lnTo>
                  <a:lnTo>
                    <a:pt x="2419" y="3376"/>
                  </a:lnTo>
                  <a:lnTo>
                    <a:pt x="802" y="3376"/>
                  </a:lnTo>
                  <a:close/>
                  <a:moveTo>
                    <a:pt x="1137" y="2891"/>
                  </a:moveTo>
                  <a:lnTo>
                    <a:pt x="1137" y="3203"/>
                  </a:lnTo>
                  <a:lnTo>
                    <a:pt x="2084" y="3203"/>
                  </a:lnTo>
                  <a:lnTo>
                    <a:pt x="2084" y="2891"/>
                  </a:lnTo>
                  <a:lnTo>
                    <a:pt x="1137" y="2891"/>
                  </a:lnTo>
                  <a:close/>
                  <a:moveTo>
                    <a:pt x="1707" y="2340"/>
                  </a:moveTo>
                  <a:lnTo>
                    <a:pt x="1657" y="2346"/>
                  </a:lnTo>
                  <a:lnTo>
                    <a:pt x="1606" y="2348"/>
                  </a:lnTo>
                  <a:lnTo>
                    <a:pt x="1560" y="2347"/>
                  </a:lnTo>
                  <a:lnTo>
                    <a:pt x="1513" y="2341"/>
                  </a:lnTo>
                  <a:lnTo>
                    <a:pt x="1510" y="2394"/>
                  </a:lnTo>
                  <a:lnTo>
                    <a:pt x="1502" y="2446"/>
                  </a:lnTo>
                  <a:lnTo>
                    <a:pt x="1489" y="2496"/>
                  </a:lnTo>
                  <a:lnTo>
                    <a:pt x="1472" y="2546"/>
                  </a:lnTo>
                  <a:lnTo>
                    <a:pt x="1450" y="2594"/>
                  </a:lnTo>
                  <a:lnTo>
                    <a:pt x="1423" y="2639"/>
                  </a:lnTo>
                  <a:lnTo>
                    <a:pt x="1396" y="2679"/>
                  </a:lnTo>
                  <a:lnTo>
                    <a:pt x="1365" y="2717"/>
                  </a:lnTo>
                  <a:lnTo>
                    <a:pt x="1857" y="2717"/>
                  </a:lnTo>
                  <a:lnTo>
                    <a:pt x="1820" y="2671"/>
                  </a:lnTo>
                  <a:lnTo>
                    <a:pt x="1787" y="2622"/>
                  </a:lnTo>
                  <a:lnTo>
                    <a:pt x="1761" y="2570"/>
                  </a:lnTo>
                  <a:lnTo>
                    <a:pt x="1738" y="2515"/>
                  </a:lnTo>
                  <a:lnTo>
                    <a:pt x="1722" y="2458"/>
                  </a:lnTo>
                  <a:lnTo>
                    <a:pt x="1712" y="2400"/>
                  </a:lnTo>
                  <a:lnTo>
                    <a:pt x="1707" y="2340"/>
                  </a:lnTo>
                  <a:close/>
                  <a:moveTo>
                    <a:pt x="2679" y="440"/>
                  </a:moveTo>
                  <a:lnTo>
                    <a:pt x="2679" y="600"/>
                  </a:lnTo>
                  <a:lnTo>
                    <a:pt x="2676" y="725"/>
                  </a:lnTo>
                  <a:lnTo>
                    <a:pt x="2669" y="848"/>
                  </a:lnTo>
                  <a:lnTo>
                    <a:pt x="2655" y="969"/>
                  </a:lnTo>
                  <a:lnTo>
                    <a:pt x="2637" y="1087"/>
                  </a:lnTo>
                  <a:lnTo>
                    <a:pt x="2614" y="1203"/>
                  </a:lnTo>
                  <a:lnTo>
                    <a:pt x="2586" y="1316"/>
                  </a:lnTo>
                  <a:lnTo>
                    <a:pt x="2650" y="1262"/>
                  </a:lnTo>
                  <a:lnTo>
                    <a:pt x="2709" y="1205"/>
                  </a:lnTo>
                  <a:lnTo>
                    <a:pt x="2763" y="1144"/>
                  </a:lnTo>
                  <a:lnTo>
                    <a:pt x="2815" y="1079"/>
                  </a:lnTo>
                  <a:lnTo>
                    <a:pt x="2861" y="1012"/>
                  </a:lnTo>
                  <a:lnTo>
                    <a:pt x="2903" y="941"/>
                  </a:lnTo>
                  <a:lnTo>
                    <a:pt x="2941" y="867"/>
                  </a:lnTo>
                  <a:lnTo>
                    <a:pt x="2973" y="791"/>
                  </a:lnTo>
                  <a:lnTo>
                    <a:pt x="3000" y="714"/>
                  </a:lnTo>
                  <a:lnTo>
                    <a:pt x="3021" y="633"/>
                  </a:lnTo>
                  <a:lnTo>
                    <a:pt x="3037" y="552"/>
                  </a:lnTo>
                  <a:lnTo>
                    <a:pt x="3039" y="530"/>
                  </a:lnTo>
                  <a:lnTo>
                    <a:pt x="3035" y="511"/>
                  </a:lnTo>
                  <a:lnTo>
                    <a:pt x="3028" y="492"/>
                  </a:lnTo>
                  <a:lnTo>
                    <a:pt x="3016" y="475"/>
                  </a:lnTo>
                  <a:lnTo>
                    <a:pt x="3001" y="460"/>
                  </a:lnTo>
                  <a:lnTo>
                    <a:pt x="2983" y="450"/>
                  </a:lnTo>
                  <a:lnTo>
                    <a:pt x="2962" y="443"/>
                  </a:lnTo>
                  <a:lnTo>
                    <a:pt x="2941" y="440"/>
                  </a:lnTo>
                  <a:lnTo>
                    <a:pt x="2679" y="440"/>
                  </a:lnTo>
                  <a:close/>
                  <a:moveTo>
                    <a:pt x="272" y="440"/>
                  </a:moveTo>
                  <a:lnTo>
                    <a:pt x="250" y="443"/>
                  </a:lnTo>
                  <a:lnTo>
                    <a:pt x="231" y="450"/>
                  </a:lnTo>
                  <a:lnTo>
                    <a:pt x="212" y="460"/>
                  </a:lnTo>
                  <a:lnTo>
                    <a:pt x="197" y="475"/>
                  </a:lnTo>
                  <a:lnTo>
                    <a:pt x="185" y="492"/>
                  </a:lnTo>
                  <a:lnTo>
                    <a:pt x="177" y="511"/>
                  </a:lnTo>
                  <a:lnTo>
                    <a:pt x="174" y="530"/>
                  </a:lnTo>
                  <a:lnTo>
                    <a:pt x="175" y="552"/>
                  </a:lnTo>
                  <a:lnTo>
                    <a:pt x="191" y="633"/>
                  </a:lnTo>
                  <a:lnTo>
                    <a:pt x="212" y="714"/>
                  </a:lnTo>
                  <a:lnTo>
                    <a:pt x="240" y="791"/>
                  </a:lnTo>
                  <a:lnTo>
                    <a:pt x="273" y="867"/>
                  </a:lnTo>
                  <a:lnTo>
                    <a:pt x="309" y="941"/>
                  </a:lnTo>
                  <a:lnTo>
                    <a:pt x="351" y="1012"/>
                  </a:lnTo>
                  <a:lnTo>
                    <a:pt x="398" y="1079"/>
                  </a:lnTo>
                  <a:lnTo>
                    <a:pt x="449" y="1144"/>
                  </a:lnTo>
                  <a:lnTo>
                    <a:pt x="503" y="1205"/>
                  </a:lnTo>
                  <a:lnTo>
                    <a:pt x="563" y="1262"/>
                  </a:lnTo>
                  <a:lnTo>
                    <a:pt x="626" y="1316"/>
                  </a:lnTo>
                  <a:lnTo>
                    <a:pt x="598" y="1203"/>
                  </a:lnTo>
                  <a:lnTo>
                    <a:pt x="575" y="1087"/>
                  </a:lnTo>
                  <a:lnTo>
                    <a:pt x="557" y="969"/>
                  </a:lnTo>
                  <a:lnTo>
                    <a:pt x="544" y="848"/>
                  </a:lnTo>
                  <a:lnTo>
                    <a:pt x="536" y="725"/>
                  </a:lnTo>
                  <a:lnTo>
                    <a:pt x="534" y="600"/>
                  </a:lnTo>
                  <a:lnTo>
                    <a:pt x="534" y="440"/>
                  </a:lnTo>
                  <a:lnTo>
                    <a:pt x="272" y="440"/>
                  </a:lnTo>
                  <a:close/>
                  <a:moveTo>
                    <a:pt x="717" y="174"/>
                  </a:moveTo>
                  <a:lnTo>
                    <a:pt x="714" y="174"/>
                  </a:lnTo>
                  <a:lnTo>
                    <a:pt x="710" y="176"/>
                  </a:lnTo>
                  <a:lnTo>
                    <a:pt x="708" y="180"/>
                  </a:lnTo>
                  <a:lnTo>
                    <a:pt x="707" y="184"/>
                  </a:lnTo>
                  <a:lnTo>
                    <a:pt x="707" y="600"/>
                  </a:lnTo>
                  <a:lnTo>
                    <a:pt x="709" y="716"/>
                  </a:lnTo>
                  <a:lnTo>
                    <a:pt x="717" y="831"/>
                  </a:lnTo>
                  <a:lnTo>
                    <a:pt x="729" y="944"/>
                  </a:lnTo>
                  <a:lnTo>
                    <a:pt x="746" y="1053"/>
                  </a:lnTo>
                  <a:lnTo>
                    <a:pt x="766" y="1161"/>
                  </a:lnTo>
                  <a:lnTo>
                    <a:pt x="792" y="1265"/>
                  </a:lnTo>
                  <a:lnTo>
                    <a:pt x="822" y="1366"/>
                  </a:lnTo>
                  <a:lnTo>
                    <a:pt x="856" y="1464"/>
                  </a:lnTo>
                  <a:lnTo>
                    <a:pt x="895" y="1557"/>
                  </a:lnTo>
                  <a:lnTo>
                    <a:pt x="938" y="1646"/>
                  </a:lnTo>
                  <a:lnTo>
                    <a:pt x="984" y="1730"/>
                  </a:lnTo>
                  <a:lnTo>
                    <a:pt x="1031" y="1805"/>
                  </a:lnTo>
                  <a:lnTo>
                    <a:pt x="1081" y="1873"/>
                  </a:lnTo>
                  <a:lnTo>
                    <a:pt x="1133" y="1935"/>
                  </a:lnTo>
                  <a:lnTo>
                    <a:pt x="1188" y="1991"/>
                  </a:lnTo>
                  <a:lnTo>
                    <a:pt x="1244" y="2038"/>
                  </a:lnTo>
                  <a:lnTo>
                    <a:pt x="1301" y="2079"/>
                  </a:lnTo>
                  <a:lnTo>
                    <a:pt x="1359" y="2114"/>
                  </a:lnTo>
                  <a:lnTo>
                    <a:pt x="1420" y="2140"/>
                  </a:lnTo>
                  <a:lnTo>
                    <a:pt x="1481" y="2159"/>
                  </a:lnTo>
                  <a:lnTo>
                    <a:pt x="1544" y="2171"/>
                  </a:lnTo>
                  <a:lnTo>
                    <a:pt x="1606" y="2174"/>
                  </a:lnTo>
                  <a:lnTo>
                    <a:pt x="1669" y="2171"/>
                  </a:lnTo>
                  <a:lnTo>
                    <a:pt x="1731" y="2159"/>
                  </a:lnTo>
                  <a:lnTo>
                    <a:pt x="1793" y="2140"/>
                  </a:lnTo>
                  <a:lnTo>
                    <a:pt x="1853" y="2114"/>
                  </a:lnTo>
                  <a:lnTo>
                    <a:pt x="1912" y="2079"/>
                  </a:lnTo>
                  <a:lnTo>
                    <a:pt x="1969" y="2038"/>
                  </a:lnTo>
                  <a:lnTo>
                    <a:pt x="2026" y="1991"/>
                  </a:lnTo>
                  <a:lnTo>
                    <a:pt x="2079" y="1935"/>
                  </a:lnTo>
                  <a:lnTo>
                    <a:pt x="2131" y="1873"/>
                  </a:lnTo>
                  <a:lnTo>
                    <a:pt x="2181" y="1805"/>
                  </a:lnTo>
                  <a:lnTo>
                    <a:pt x="2229" y="1730"/>
                  </a:lnTo>
                  <a:lnTo>
                    <a:pt x="2276" y="1646"/>
                  </a:lnTo>
                  <a:lnTo>
                    <a:pt x="2318" y="1557"/>
                  </a:lnTo>
                  <a:lnTo>
                    <a:pt x="2356" y="1464"/>
                  </a:lnTo>
                  <a:lnTo>
                    <a:pt x="2391" y="1366"/>
                  </a:lnTo>
                  <a:lnTo>
                    <a:pt x="2421" y="1265"/>
                  </a:lnTo>
                  <a:lnTo>
                    <a:pt x="2446" y="1161"/>
                  </a:lnTo>
                  <a:lnTo>
                    <a:pt x="2468" y="1053"/>
                  </a:lnTo>
                  <a:lnTo>
                    <a:pt x="2484" y="944"/>
                  </a:lnTo>
                  <a:lnTo>
                    <a:pt x="2496" y="831"/>
                  </a:lnTo>
                  <a:lnTo>
                    <a:pt x="2503" y="716"/>
                  </a:lnTo>
                  <a:lnTo>
                    <a:pt x="2505" y="600"/>
                  </a:lnTo>
                  <a:lnTo>
                    <a:pt x="2505" y="184"/>
                  </a:lnTo>
                  <a:lnTo>
                    <a:pt x="2504" y="180"/>
                  </a:lnTo>
                  <a:lnTo>
                    <a:pt x="2502" y="176"/>
                  </a:lnTo>
                  <a:lnTo>
                    <a:pt x="2499" y="174"/>
                  </a:lnTo>
                  <a:lnTo>
                    <a:pt x="2495" y="174"/>
                  </a:lnTo>
                  <a:lnTo>
                    <a:pt x="717" y="174"/>
                  </a:lnTo>
                  <a:close/>
                  <a:moveTo>
                    <a:pt x="717" y="0"/>
                  </a:moveTo>
                  <a:lnTo>
                    <a:pt x="2495" y="0"/>
                  </a:lnTo>
                  <a:lnTo>
                    <a:pt x="2528" y="3"/>
                  </a:lnTo>
                  <a:lnTo>
                    <a:pt x="2559" y="11"/>
                  </a:lnTo>
                  <a:lnTo>
                    <a:pt x="2588" y="25"/>
                  </a:lnTo>
                  <a:lnTo>
                    <a:pt x="2613" y="43"/>
                  </a:lnTo>
                  <a:lnTo>
                    <a:pt x="2636" y="66"/>
                  </a:lnTo>
                  <a:lnTo>
                    <a:pt x="2654" y="91"/>
                  </a:lnTo>
                  <a:lnTo>
                    <a:pt x="2668" y="120"/>
                  </a:lnTo>
                  <a:lnTo>
                    <a:pt x="2676" y="151"/>
                  </a:lnTo>
                  <a:lnTo>
                    <a:pt x="2679" y="184"/>
                  </a:lnTo>
                  <a:lnTo>
                    <a:pt x="2679" y="266"/>
                  </a:lnTo>
                  <a:lnTo>
                    <a:pt x="2941" y="266"/>
                  </a:lnTo>
                  <a:lnTo>
                    <a:pt x="2981" y="270"/>
                  </a:lnTo>
                  <a:lnTo>
                    <a:pt x="3019" y="278"/>
                  </a:lnTo>
                  <a:lnTo>
                    <a:pt x="3056" y="291"/>
                  </a:lnTo>
                  <a:lnTo>
                    <a:pt x="3090" y="311"/>
                  </a:lnTo>
                  <a:lnTo>
                    <a:pt x="3120" y="333"/>
                  </a:lnTo>
                  <a:lnTo>
                    <a:pt x="3149" y="362"/>
                  </a:lnTo>
                  <a:lnTo>
                    <a:pt x="3172" y="394"/>
                  </a:lnTo>
                  <a:lnTo>
                    <a:pt x="3190" y="428"/>
                  </a:lnTo>
                  <a:lnTo>
                    <a:pt x="3202" y="464"/>
                  </a:lnTo>
                  <a:lnTo>
                    <a:pt x="3210" y="502"/>
                  </a:lnTo>
                  <a:lnTo>
                    <a:pt x="3212" y="541"/>
                  </a:lnTo>
                  <a:lnTo>
                    <a:pt x="3209" y="579"/>
                  </a:lnTo>
                  <a:lnTo>
                    <a:pt x="3191" y="669"/>
                  </a:lnTo>
                  <a:lnTo>
                    <a:pt x="3168" y="758"/>
                  </a:lnTo>
                  <a:lnTo>
                    <a:pt x="3139" y="845"/>
                  </a:lnTo>
                  <a:lnTo>
                    <a:pt x="3103" y="928"/>
                  </a:lnTo>
                  <a:lnTo>
                    <a:pt x="3064" y="1010"/>
                  </a:lnTo>
                  <a:lnTo>
                    <a:pt x="3018" y="1088"/>
                  </a:lnTo>
                  <a:lnTo>
                    <a:pt x="2968" y="1163"/>
                  </a:lnTo>
                  <a:lnTo>
                    <a:pt x="2913" y="1236"/>
                  </a:lnTo>
                  <a:lnTo>
                    <a:pt x="2854" y="1304"/>
                  </a:lnTo>
                  <a:lnTo>
                    <a:pt x="2791" y="1369"/>
                  </a:lnTo>
                  <a:lnTo>
                    <a:pt x="2722" y="1430"/>
                  </a:lnTo>
                  <a:lnTo>
                    <a:pt x="2651" y="1485"/>
                  </a:lnTo>
                  <a:lnTo>
                    <a:pt x="2575" y="1537"/>
                  </a:lnTo>
                  <a:lnTo>
                    <a:pt x="2495" y="1583"/>
                  </a:lnTo>
                  <a:lnTo>
                    <a:pt x="2460" y="1665"/>
                  </a:lnTo>
                  <a:lnTo>
                    <a:pt x="2420" y="1744"/>
                  </a:lnTo>
                  <a:lnTo>
                    <a:pt x="2378" y="1819"/>
                  </a:lnTo>
                  <a:lnTo>
                    <a:pt x="2331" y="1894"/>
                  </a:lnTo>
                  <a:lnTo>
                    <a:pt x="2283" y="1962"/>
                  </a:lnTo>
                  <a:lnTo>
                    <a:pt x="2230" y="2026"/>
                  </a:lnTo>
                  <a:lnTo>
                    <a:pt x="2177" y="2084"/>
                  </a:lnTo>
                  <a:lnTo>
                    <a:pt x="2122" y="2138"/>
                  </a:lnTo>
                  <a:lnTo>
                    <a:pt x="2064" y="2184"/>
                  </a:lnTo>
                  <a:lnTo>
                    <a:pt x="2006" y="2225"/>
                  </a:lnTo>
                  <a:lnTo>
                    <a:pt x="1945" y="2260"/>
                  </a:lnTo>
                  <a:lnTo>
                    <a:pt x="1884" y="2290"/>
                  </a:lnTo>
                  <a:lnTo>
                    <a:pt x="1881" y="2339"/>
                  </a:lnTo>
                  <a:lnTo>
                    <a:pt x="1886" y="2388"/>
                  </a:lnTo>
                  <a:lnTo>
                    <a:pt x="1895" y="2435"/>
                  </a:lnTo>
                  <a:lnTo>
                    <a:pt x="1910" y="2479"/>
                  </a:lnTo>
                  <a:lnTo>
                    <a:pt x="1930" y="2522"/>
                  </a:lnTo>
                  <a:lnTo>
                    <a:pt x="1955" y="2562"/>
                  </a:lnTo>
                  <a:lnTo>
                    <a:pt x="1985" y="2598"/>
                  </a:lnTo>
                  <a:lnTo>
                    <a:pt x="2018" y="2631"/>
                  </a:lnTo>
                  <a:lnTo>
                    <a:pt x="2055" y="2661"/>
                  </a:lnTo>
                  <a:lnTo>
                    <a:pt x="2097" y="2685"/>
                  </a:lnTo>
                  <a:lnTo>
                    <a:pt x="2142" y="2704"/>
                  </a:lnTo>
                  <a:lnTo>
                    <a:pt x="2189" y="2719"/>
                  </a:lnTo>
                  <a:lnTo>
                    <a:pt x="2190" y="2719"/>
                  </a:lnTo>
                  <a:lnTo>
                    <a:pt x="2212" y="2727"/>
                  </a:lnTo>
                  <a:lnTo>
                    <a:pt x="2230" y="2741"/>
                  </a:lnTo>
                  <a:lnTo>
                    <a:pt x="2245" y="2759"/>
                  </a:lnTo>
                  <a:lnTo>
                    <a:pt x="2254" y="2779"/>
                  </a:lnTo>
                  <a:lnTo>
                    <a:pt x="2258" y="2803"/>
                  </a:lnTo>
                  <a:lnTo>
                    <a:pt x="2258" y="3203"/>
                  </a:lnTo>
                  <a:lnTo>
                    <a:pt x="2419" y="3203"/>
                  </a:lnTo>
                  <a:lnTo>
                    <a:pt x="2461" y="3206"/>
                  </a:lnTo>
                  <a:lnTo>
                    <a:pt x="2501" y="3215"/>
                  </a:lnTo>
                  <a:lnTo>
                    <a:pt x="2538" y="3231"/>
                  </a:lnTo>
                  <a:lnTo>
                    <a:pt x="2572" y="3253"/>
                  </a:lnTo>
                  <a:lnTo>
                    <a:pt x="2603" y="3279"/>
                  </a:lnTo>
                  <a:lnTo>
                    <a:pt x="2629" y="3310"/>
                  </a:lnTo>
                  <a:lnTo>
                    <a:pt x="2650" y="3344"/>
                  </a:lnTo>
                  <a:lnTo>
                    <a:pt x="2666" y="3380"/>
                  </a:lnTo>
                  <a:lnTo>
                    <a:pt x="2676" y="3421"/>
                  </a:lnTo>
                  <a:lnTo>
                    <a:pt x="2679" y="3463"/>
                  </a:lnTo>
                  <a:lnTo>
                    <a:pt x="2679" y="3669"/>
                  </a:lnTo>
                  <a:lnTo>
                    <a:pt x="2676" y="3692"/>
                  </a:lnTo>
                  <a:lnTo>
                    <a:pt x="2667" y="3713"/>
                  </a:lnTo>
                  <a:lnTo>
                    <a:pt x="2653" y="3731"/>
                  </a:lnTo>
                  <a:lnTo>
                    <a:pt x="2636" y="3745"/>
                  </a:lnTo>
                  <a:lnTo>
                    <a:pt x="2616" y="3753"/>
                  </a:lnTo>
                  <a:lnTo>
                    <a:pt x="2592" y="3756"/>
                  </a:lnTo>
                  <a:lnTo>
                    <a:pt x="629" y="3756"/>
                  </a:lnTo>
                  <a:lnTo>
                    <a:pt x="606" y="3753"/>
                  </a:lnTo>
                  <a:lnTo>
                    <a:pt x="585" y="3745"/>
                  </a:lnTo>
                  <a:lnTo>
                    <a:pt x="567" y="3731"/>
                  </a:lnTo>
                  <a:lnTo>
                    <a:pt x="553" y="3713"/>
                  </a:lnTo>
                  <a:lnTo>
                    <a:pt x="546" y="3692"/>
                  </a:lnTo>
                  <a:lnTo>
                    <a:pt x="542" y="3669"/>
                  </a:lnTo>
                  <a:lnTo>
                    <a:pt x="542" y="3463"/>
                  </a:lnTo>
                  <a:lnTo>
                    <a:pt x="546" y="3421"/>
                  </a:lnTo>
                  <a:lnTo>
                    <a:pt x="556" y="3380"/>
                  </a:lnTo>
                  <a:lnTo>
                    <a:pt x="571" y="3344"/>
                  </a:lnTo>
                  <a:lnTo>
                    <a:pt x="592" y="3310"/>
                  </a:lnTo>
                  <a:lnTo>
                    <a:pt x="618" y="3279"/>
                  </a:lnTo>
                  <a:lnTo>
                    <a:pt x="649" y="3253"/>
                  </a:lnTo>
                  <a:lnTo>
                    <a:pt x="683" y="3231"/>
                  </a:lnTo>
                  <a:lnTo>
                    <a:pt x="721" y="3215"/>
                  </a:lnTo>
                  <a:lnTo>
                    <a:pt x="760" y="3206"/>
                  </a:lnTo>
                  <a:lnTo>
                    <a:pt x="802" y="3203"/>
                  </a:lnTo>
                  <a:lnTo>
                    <a:pt x="964" y="3203"/>
                  </a:lnTo>
                  <a:lnTo>
                    <a:pt x="964" y="2803"/>
                  </a:lnTo>
                  <a:lnTo>
                    <a:pt x="967" y="2779"/>
                  </a:lnTo>
                  <a:lnTo>
                    <a:pt x="976" y="2759"/>
                  </a:lnTo>
                  <a:lnTo>
                    <a:pt x="990" y="2741"/>
                  </a:lnTo>
                  <a:lnTo>
                    <a:pt x="1008" y="2727"/>
                  </a:lnTo>
                  <a:lnTo>
                    <a:pt x="1030" y="2719"/>
                  </a:lnTo>
                  <a:lnTo>
                    <a:pt x="1031" y="2719"/>
                  </a:lnTo>
                  <a:lnTo>
                    <a:pt x="1079" y="2705"/>
                  </a:lnTo>
                  <a:lnTo>
                    <a:pt x="1123" y="2686"/>
                  </a:lnTo>
                  <a:lnTo>
                    <a:pt x="1164" y="2661"/>
                  </a:lnTo>
                  <a:lnTo>
                    <a:pt x="1201" y="2633"/>
                  </a:lnTo>
                  <a:lnTo>
                    <a:pt x="1236" y="2600"/>
                  </a:lnTo>
                  <a:lnTo>
                    <a:pt x="1265" y="2563"/>
                  </a:lnTo>
                  <a:lnTo>
                    <a:pt x="1290" y="2523"/>
                  </a:lnTo>
                  <a:lnTo>
                    <a:pt x="1311" y="2481"/>
                  </a:lnTo>
                  <a:lnTo>
                    <a:pt x="1325" y="2437"/>
                  </a:lnTo>
                  <a:lnTo>
                    <a:pt x="1334" y="2390"/>
                  </a:lnTo>
                  <a:lnTo>
                    <a:pt x="1339" y="2342"/>
                  </a:lnTo>
                  <a:lnTo>
                    <a:pt x="1338" y="2295"/>
                  </a:lnTo>
                  <a:lnTo>
                    <a:pt x="1274" y="2265"/>
                  </a:lnTo>
                  <a:lnTo>
                    <a:pt x="1213" y="2230"/>
                  </a:lnTo>
                  <a:lnTo>
                    <a:pt x="1154" y="2189"/>
                  </a:lnTo>
                  <a:lnTo>
                    <a:pt x="1095" y="2141"/>
                  </a:lnTo>
                  <a:lnTo>
                    <a:pt x="1039" y="2087"/>
                  </a:lnTo>
                  <a:lnTo>
                    <a:pt x="984" y="2029"/>
                  </a:lnTo>
                  <a:lnTo>
                    <a:pt x="932" y="1965"/>
                  </a:lnTo>
                  <a:lnTo>
                    <a:pt x="882" y="1895"/>
                  </a:lnTo>
                  <a:lnTo>
                    <a:pt x="834" y="1819"/>
                  </a:lnTo>
                  <a:lnTo>
                    <a:pt x="792" y="1744"/>
                  </a:lnTo>
                  <a:lnTo>
                    <a:pt x="754" y="1665"/>
                  </a:lnTo>
                  <a:lnTo>
                    <a:pt x="717" y="1583"/>
                  </a:lnTo>
                  <a:lnTo>
                    <a:pt x="638" y="1537"/>
                  </a:lnTo>
                  <a:lnTo>
                    <a:pt x="563" y="1485"/>
                  </a:lnTo>
                  <a:lnTo>
                    <a:pt x="490" y="1430"/>
                  </a:lnTo>
                  <a:lnTo>
                    <a:pt x="423" y="1369"/>
                  </a:lnTo>
                  <a:lnTo>
                    <a:pt x="359" y="1304"/>
                  </a:lnTo>
                  <a:lnTo>
                    <a:pt x="299" y="1236"/>
                  </a:lnTo>
                  <a:lnTo>
                    <a:pt x="244" y="1163"/>
                  </a:lnTo>
                  <a:lnTo>
                    <a:pt x="194" y="1088"/>
                  </a:lnTo>
                  <a:lnTo>
                    <a:pt x="149" y="1010"/>
                  </a:lnTo>
                  <a:lnTo>
                    <a:pt x="109" y="928"/>
                  </a:lnTo>
                  <a:lnTo>
                    <a:pt x="74" y="845"/>
                  </a:lnTo>
                  <a:lnTo>
                    <a:pt x="45" y="758"/>
                  </a:lnTo>
                  <a:lnTo>
                    <a:pt x="21" y="669"/>
                  </a:lnTo>
                  <a:lnTo>
                    <a:pt x="3" y="579"/>
                  </a:lnTo>
                  <a:lnTo>
                    <a:pt x="0" y="541"/>
                  </a:lnTo>
                  <a:lnTo>
                    <a:pt x="2" y="502"/>
                  </a:lnTo>
                  <a:lnTo>
                    <a:pt x="10" y="464"/>
                  </a:lnTo>
                  <a:lnTo>
                    <a:pt x="23" y="428"/>
                  </a:lnTo>
                  <a:lnTo>
                    <a:pt x="41" y="394"/>
                  </a:lnTo>
                  <a:lnTo>
                    <a:pt x="65" y="362"/>
                  </a:lnTo>
                  <a:lnTo>
                    <a:pt x="92" y="333"/>
                  </a:lnTo>
                  <a:lnTo>
                    <a:pt x="124" y="311"/>
                  </a:lnTo>
                  <a:lnTo>
                    <a:pt x="158" y="291"/>
                  </a:lnTo>
                  <a:lnTo>
                    <a:pt x="194" y="278"/>
                  </a:lnTo>
                  <a:lnTo>
                    <a:pt x="232" y="270"/>
                  </a:lnTo>
                  <a:lnTo>
                    <a:pt x="272" y="266"/>
                  </a:lnTo>
                  <a:lnTo>
                    <a:pt x="534" y="266"/>
                  </a:lnTo>
                  <a:lnTo>
                    <a:pt x="534" y="184"/>
                  </a:lnTo>
                  <a:lnTo>
                    <a:pt x="536" y="151"/>
                  </a:lnTo>
                  <a:lnTo>
                    <a:pt x="546" y="120"/>
                  </a:lnTo>
                  <a:lnTo>
                    <a:pt x="559" y="91"/>
                  </a:lnTo>
                  <a:lnTo>
                    <a:pt x="577" y="66"/>
                  </a:lnTo>
                  <a:lnTo>
                    <a:pt x="599" y="43"/>
                  </a:lnTo>
                  <a:lnTo>
                    <a:pt x="625" y="25"/>
                  </a:lnTo>
                  <a:lnTo>
                    <a:pt x="654" y="11"/>
                  </a:lnTo>
                  <a:lnTo>
                    <a:pt x="684" y="3"/>
                  </a:lnTo>
                  <a:lnTo>
                    <a:pt x="71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58" name="Freeform 7"/>
            <p:cNvSpPr>
              <a:spLocks noEditPoints="1"/>
            </p:cNvSpPr>
            <p:nvPr/>
          </p:nvSpPr>
          <p:spPr bwMode="auto">
            <a:xfrm>
              <a:off x="1139826" y="2260601"/>
              <a:ext cx="280988" cy="269875"/>
            </a:xfrm>
            <a:custGeom>
              <a:avLst/>
              <a:gdLst>
                <a:gd name="T0" fmla="*/ 472 w 1062"/>
                <a:gd name="T1" fmla="*/ 404 h 1021"/>
                <a:gd name="T2" fmla="*/ 445 w 1062"/>
                <a:gd name="T3" fmla="*/ 436 h 1021"/>
                <a:gd name="T4" fmla="*/ 406 w 1062"/>
                <a:gd name="T5" fmla="*/ 452 h 1021"/>
                <a:gd name="T6" fmla="*/ 370 w 1062"/>
                <a:gd name="T7" fmla="*/ 565 h 1021"/>
                <a:gd name="T8" fmla="*/ 391 w 1062"/>
                <a:gd name="T9" fmla="*/ 601 h 1021"/>
                <a:gd name="T10" fmla="*/ 395 w 1062"/>
                <a:gd name="T11" fmla="*/ 642 h 1021"/>
                <a:gd name="T12" fmla="*/ 491 w 1062"/>
                <a:gd name="T13" fmla="*/ 712 h 1021"/>
                <a:gd name="T14" fmla="*/ 531 w 1062"/>
                <a:gd name="T15" fmla="*/ 702 h 1021"/>
                <a:gd name="T16" fmla="*/ 572 w 1062"/>
                <a:gd name="T17" fmla="*/ 712 h 1021"/>
                <a:gd name="T18" fmla="*/ 668 w 1062"/>
                <a:gd name="T19" fmla="*/ 642 h 1021"/>
                <a:gd name="T20" fmla="*/ 671 w 1062"/>
                <a:gd name="T21" fmla="*/ 601 h 1021"/>
                <a:gd name="T22" fmla="*/ 693 w 1062"/>
                <a:gd name="T23" fmla="*/ 565 h 1021"/>
                <a:gd name="T24" fmla="*/ 656 w 1062"/>
                <a:gd name="T25" fmla="*/ 452 h 1021"/>
                <a:gd name="T26" fmla="*/ 618 w 1062"/>
                <a:gd name="T27" fmla="*/ 436 h 1021"/>
                <a:gd name="T28" fmla="*/ 591 w 1062"/>
                <a:gd name="T29" fmla="*/ 404 h 1021"/>
                <a:gd name="T30" fmla="*/ 531 w 1062"/>
                <a:gd name="T31" fmla="*/ 0 h 1021"/>
                <a:gd name="T32" fmla="*/ 569 w 1062"/>
                <a:gd name="T33" fmla="*/ 9 h 1021"/>
                <a:gd name="T34" fmla="*/ 598 w 1062"/>
                <a:gd name="T35" fmla="*/ 32 h 1021"/>
                <a:gd name="T36" fmla="*/ 727 w 1062"/>
                <a:gd name="T37" fmla="*/ 287 h 1021"/>
                <a:gd name="T38" fmla="*/ 1007 w 1062"/>
                <a:gd name="T39" fmla="*/ 330 h 1021"/>
                <a:gd name="T40" fmla="*/ 1039 w 1062"/>
                <a:gd name="T41" fmla="*/ 350 h 1021"/>
                <a:gd name="T42" fmla="*/ 1059 w 1062"/>
                <a:gd name="T43" fmla="*/ 383 h 1021"/>
                <a:gd name="T44" fmla="*/ 1062 w 1062"/>
                <a:gd name="T45" fmla="*/ 422 h 1021"/>
                <a:gd name="T46" fmla="*/ 1048 w 1062"/>
                <a:gd name="T47" fmla="*/ 457 h 1021"/>
                <a:gd name="T48" fmla="*/ 847 w 1062"/>
                <a:gd name="T49" fmla="*/ 658 h 1021"/>
                <a:gd name="T50" fmla="*/ 893 w 1062"/>
                <a:gd name="T51" fmla="*/ 939 h 1021"/>
                <a:gd name="T52" fmla="*/ 882 w 1062"/>
                <a:gd name="T53" fmla="*/ 975 h 1021"/>
                <a:gd name="T54" fmla="*/ 857 w 1062"/>
                <a:gd name="T55" fmla="*/ 1004 h 1021"/>
                <a:gd name="T56" fmla="*/ 824 w 1062"/>
                <a:gd name="T57" fmla="*/ 1018 h 1021"/>
                <a:gd name="T58" fmla="*/ 786 w 1062"/>
                <a:gd name="T59" fmla="*/ 1018 h 1021"/>
                <a:gd name="T60" fmla="*/ 531 w 1062"/>
                <a:gd name="T61" fmla="*/ 888 h 1021"/>
                <a:gd name="T62" fmla="*/ 279 w 1062"/>
                <a:gd name="T63" fmla="*/ 1017 h 1021"/>
                <a:gd name="T64" fmla="*/ 241 w 1062"/>
                <a:gd name="T65" fmla="*/ 1020 h 1021"/>
                <a:gd name="T66" fmla="*/ 206 w 1062"/>
                <a:gd name="T67" fmla="*/ 1004 h 1021"/>
                <a:gd name="T68" fmla="*/ 180 w 1062"/>
                <a:gd name="T69" fmla="*/ 975 h 1021"/>
                <a:gd name="T70" fmla="*/ 170 w 1062"/>
                <a:gd name="T71" fmla="*/ 939 h 1021"/>
                <a:gd name="T72" fmla="*/ 216 w 1062"/>
                <a:gd name="T73" fmla="*/ 658 h 1021"/>
                <a:gd name="T74" fmla="*/ 14 w 1062"/>
                <a:gd name="T75" fmla="*/ 457 h 1021"/>
                <a:gd name="T76" fmla="*/ 0 w 1062"/>
                <a:gd name="T77" fmla="*/ 422 h 1021"/>
                <a:gd name="T78" fmla="*/ 4 w 1062"/>
                <a:gd name="T79" fmla="*/ 383 h 1021"/>
                <a:gd name="T80" fmla="*/ 24 w 1062"/>
                <a:gd name="T81" fmla="*/ 350 h 1021"/>
                <a:gd name="T82" fmla="*/ 56 w 1062"/>
                <a:gd name="T83" fmla="*/ 330 h 1021"/>
                <a:gd name="T84" fmla="*/ 337 w 1062"/>
                <a:gd name="T85" fmla="*/ 287 h 1021"/>
                <a:gd name="T86" fmla="*/ 464 w 1062"/>
                <a:gd name="T87" fmla="*/ 32 h 1021"/>
                <a:gd name="T88" fmla="*/ 494 w 1062"/>
                <a:gd name="T89" fmla="*/ 9 h 1021"/>
                <a:gd name="T90" fmla="*/ 531 w 1062"/>
                <a:gd name="T91" fmla="*/ 0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62" h="1021">
                  <a:moveTo>
                    <a:pt x="531" y="283"/>
                  </a:moveTo>
                  <a:lnTo>
                    <a:pt x="472" y="404"/>
                  </a:lnTo>
                  <a:lnTo>
                    <a:pt x="461" y="422"/>
                  </a:lnTo>
                  <a:lnTo>
                    <a:pt x="445" y="436"/>
                  </a:lnTo>
                  <a:lnTo>
                    <a:pt x="427" y="446"/>
                  </a:lnTo>
                  <a:lnTo>
                    <a:pt x="406" y="452"/>
                  </a:lnTo>
                  <a:lnTo>
                    <a:pt x="273" y="471"/>
                  </a:lnTo>
                  <a:lnTo>
                    <a:pt x="370" y="565"/>
                  </a:lnTo>
                  <a:lnTo>
                    <a:pt x="383" y="581"/>
                  </a:lnTo>
                  <a:lnTo>
                    <a:pt x="391" y="601"/>
                  </a:lnTo>
                  <a:lnTo>
                    <a:pt x="396" y="621"/>
                  </a:lnTo>
                  <a:lnTo>
                    <a:pt x="395" y="642"/>
                  </a:lnTo>
                  <a:lnTo>
                    <a:pt x="372" y="775"/>
                  </a:lnTo>
                  <a:lnTo>
                    <a:pt x="491" y="712"/>
                  </a:lnTo>
                  <a:lnTo>
                    <a:pt x="511" y="704"/>
                  </a:lnTo>
                  <a:lnTo>
                    <a:pt x="531" y="702"/>
                  </a:lnTo>
                  <a:lnTo>
                    <a:pt x="552" y="704"/>
                  </a:lnTo>
                  <a:lnTo>
                    <a:pt x="572" y="712"/>
                  </a:lnTo>
                  <a:lnTo>
                    <a:pt x="690" y="775"/>
                  </a:lnTo>
                  <a:lnTo>
                    <a:pt x="668" y="642"/>
                  </a:lnTo>
                  <a:lnTo>
                    <a:pt x="668" y="621"/>
                  </a:lnTo>
                  <a:lnTo>
                    <a:pt x="671" y="601"/>
                  </a:lnTo>
                  <a:lnTo>
                    <a:pt x="680" y="581"/>
                  </a:lnTo>
                  <a:lnTo>
                    <a:pt x="693" y="565"/>
                  </a:lnTo>
                  <a:lnTo>
                    <a:pt x="789" y="471"/>
                  </a:lnTo>
                  <a:lnTo>
                    <a:pt x="656" y="452"/>
                  </a:lnTo>
                  <a:lnTo>
                    <a:pt x="636" y="446"/>
                  </a:lnTo>
                  <a:lnTo>
                    <a:pt x="618" y="436"/>
                  </a:lnTo>
                  <a:lnTo>
                    <a:pt x="603" y="422"/>
                  </a:lnTo>
                  <a:lnTo>
                    <a:pt x="591" y="404"/>
                  </a:lnTo>
                  <a:lnTo>
                    <a:pt x="531" y="283"/>
                  </a:lnTo>
                  <a:close/>
                  <a:moveTo>
                    <a:pt x="531" y="0"/>
                  </a:moveTo>
                  <a:lnTo>
                    <a:pt x="550" y="2"/>
                  </a:lnTo>
                  <a:lnTo>
                    <a:pt x="569" y="9"/>
                  </a:lnTo>
                  <a:lnTo>
                    <a:pt x="585" y="19"/>
                  </a:lnTo>
                  <a:lnTo>
                    <a:pt x="598" y="32"/>
                  </a:lnTo>
                  <a:lnTo>
                    <a:pt x="610" y="49"/>
                  </a:lnTo>
                  <a:lnTo>
                    <a:pt x="727" y="287"/>
                  </a:lnTo>
                  <a:lnTo>
                    <a:pt x="988" y="324"/>
                  </a:lnTo>
                  <a:lnTo>
                    <a:pt x="1007" y="330"/>
                  </a:lnTo>
                  <a:lnTo>
                    <a:pt x="1025" y="338"/>
                  </a:lnTo>
                  <a:lnTo>
                    <a:pt x="1039" y="350"/>
                  </a:lnTo>
                  <a:lnTo>
                    <a:pt x="1051" y="366"/>
                  </a:lnTo>
                  <a:lnTo>
                    <a:pt x="1059" y="383"/>
                  </a:lnTo>
                  <a:lnTo>
                    <a:pt x="1062" y="403"/>
                  </a:lnTo>
                  <a:lnTo>
                    <a:pt x="1062" y="422"/>
                  </a:lnTo>
                  <a:lnTo>
                    <a:pt x="1057" y="440"/>
                  </a:lnTo>
                  <a:lnTo>
                    <a:pt x="1048" y="457"/>
                  </a:lnTo>
                  <a:lnTo>
                    <a:pt x="1037" y="472"/>
                  </a:lnTo>
                  <a:lnTo>
                    <a:pt x="847" y="658"/>
                  </a:lnTo>
                  <a:lnTo>
                    <a:pt x="892" y="919"/>
                  </a:lnTo>
                  <a:lnTo>
                    <a:pt x="893" y="939"/>
                  </a:lnTo>
                  <a:lnTo>
                    <a:pt x="889" y="957"/>
                  </a:lnTo>
                  <a:lnTo>
                    <a:pt x="882" y="975"/>
                  </a:lnTo>
                  <a:lnTo>
                    <a:pt x="871" y="991"/>
                  </a:lnTo>
                  <a:lnTo>
                    <a:pt x="857" y="1004"/>
                  </a:lnTo>
                  <a:lnTo>
                    <a:pt x="842" y="1013"/>
                  </a:lnTo>
                  <a:lnTo>
                    <a:pt x="824" y="1018"/>
                  </a:lnTo>
                  <a:lnTo>
                    <a:pt x="806" y="1021"/>
                  </a:lnTo>
                  <a:lnTo>
                    <a:pt x="786" y="1018"/>
                  </a:lnTo>
                  <a:lnTo>
                    <a:pt x="765" y="1010"/>
                  </a:lnTo>
                  <a:lnTo>
                    <a:pt x="531" y="888"/>
                  </a:lnTo>
                  <a:lnTo>
                    <a:pt x="297" y="1010"/>
                  </a:lnTo>
                  <a:lnTo>
                    <a:pt x="279" y="1017"/>
                  </a:lnTo>
                  <a:lnTo>
                    <a:pt x="259" y="1021"/>
                  </a:lnTo>
                  <a:lnTo>
                    <a:pt x="241" y="1020"/>
                  </a:lnTo>
                  <a:lnTo>
                    <a:pt x="223" y="1014"/>
                  </a:lnTo>
                  <a:lnTo>
                    <a:pt x="206" y="1004"/>
                  </a:lnTo>
                  <a:lnTo>
                    <a:pt x="191" y="991"/>
                  </a:lnTo>
                  <a:lnTo>
                    <a:pt x="180" y="975"/>
                  </a:lnTo>
                  <a:lnTo>
                    <a:pt x="173" y="957"/>
                  </a:lnTo>
                  <a:lnTo>
                    <a:pt x="170" y="939"/>
                  </a:lnTo>
                  <a:lnTo>
                    <a:pt x="171" y="919"/>
                  </a:lnTo>
                  <a:lnTo>
                    <a:pt x="216" y="658"/>
                  </a:lnTo>
                  <a:lnTo>
                    <a:pt x="26" y="472"/>
                  </a:lnTo>
                  <a:lnTo>
                    <a:pt x="14" y="457"/>
                  </a:lnTo>
                  <a:lnTo>
                    <a:pt x="5" y="440"/>
                  </a:lnTo>
                  <a:lnTo>
                    <a:pt x="0" y="422"/>
                  </a:lnTo>
                  <a:lnTo>
                    <a:pt x="0" y="403"/>
                  </a:lnTo>
                  <a:lnTo>
                    <a:pt x="4" y="383"/>
                  </a:lnTo>
                  <a:lnTo>
                    <a:pt x="13" y="366"/>
                  </a:lnTo>
                  <a:lnTo>
                    <a:pt x="24" y="350"/>
                  </a:lnTo>
                  <a:lnTo>
                    <a:pt x="39" y="338"/>
                  </a:lnTo>
                  <a:lnTo>
                    <a:pt x="56" y="330"/>
                  </a:lnTo>
                  <a:lnTo>
                    <a:pt x="74" y="324"/>
                  </a:lnTo>
                  <a:lnTo>
                    <a:pt x="337" y="287"/>
                  </a:lnTo>
                  <a:lnTo>
                    <a:pt x="454" y="49"/>
                  </a:lnTo>
                  <a:lnTo>
                    <a:pt x="464" y="32"/>
                  </a:lnTo>
                  <a:lnTo>
                    <a:pt x="478" y="19"/>
                  </a:lnTo>
                  <a:lnTo>
                    <a:pt x="494" y="9"/>
                  </a:lnTo>
                  <a:lnTo>
                    <a:pt x="512" y="2"/>
                  </a:lnTo>
                  <a:lnTo>
                    <a:pt x="53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sp>
        <p:nvSpPr>
          <p:cNvPr id="61" name="Rectangle: Rounded Corners 10">
            <a:extLst>
              <a:ext uri="{FF2B5EF4-FFF2-40B4-BE49-F238E27FC236}">
                <a16:creationId xmlns:a16="http://schemas.microsoft.com/office/drawing/2014/main" id="{D5C5F5F2-B3FB-4A3D-AE4A-31E47AB00AA0}"/>
              </a:ext>
            </a:extLst>
          </p:cNvPr>
          <p:cNvSpPr/>
          <p:nvPr/>
        </p:nvSpPr>
        <p:spPr>
          <a:xfrm>
            <a:off x="2631133" y="2324686"/>
            <a:ext cx="2171456" cy="3780025"/>
          </a:xfrm>
          <a:prstGeom prst="roundRect">
            <a:avLst>
              <a:gd name="adj" fmla="val 4866"/>
            </a:avLst>
          </a:prstGeom>
          <a:solidFill>
            <a:schemeClr val="bg1"/>
          </a:solidFill>
          <a:ln>
            <a:noFill/>
          </a:ln>
          <a:effectLst>
            <a:outerShdw blurRad="508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78" name="Picture Placeholder 77"/>
          <p:cNvPicPr>
            <a:picLocks noGrp="1" noChangeAspect="1"/>
          </p:cNvPicPr>
          <p:nvPr>
            <p:ph type="pic" sz="quarter" idx="4294967295"/>
          </p:nvPr>
        </p:nvPicPr>
        <p:blipFill>
          <a:blip r:embed="rId5" cstate="hqprint">
            <a:extLst>
              <a:ext uri="{28A0092B-C50C-407E-A947-70E740481C1C}">
                <a14:useLocalDpi xmlns:a14="http://schemas.microsoft.com/office/drawing/2010/main" val="0"/>
              </a:ext>
            </a:extLst>
          </a:blip>
          <a:srcRect t="482" b="482"/>
          <a:stretch>
            <a:fillRect/>
          </a:stretch>
        </p:blipFill>
        <p:spPr>
          <a:xfrm>
            <a:off x="2640013" y="2324100"/>
            <a:ext cx="2163762" cy="3779838"/>
          </a:xfrm>
          <a:custGeom>
            <a:avLst/>
            <a:gdLst>
              <a:gd name="connsiteX0" fmla="*/ 10260 w 2254953"/>
              <a:gd name="connsiteY0" fmla="*/ 0 h 3905705"/>
              <a:gd name="connsiteX1" fmla="*/ 2244693 w 2254953"/>
              <a:gd name="connsiteY1" fmla="*/ 0 h 3905705"/>
              <a:gd name="connsiteX2" fmla="*/ 2254953 w 2254953"/>
              <a:gd name="connsiteY2" fmla="*/ 10260 h 3905705"/>
              <a:gd name="connsiteX3" fmla="*/ 2254953 w 2254953"/>
              <a:gd name="connsiteY3" fmla="*/ 3895445 h 3905705"/>
              <a:gd name="connsiteX4" fmla="*/ 2244693 w 2254953"/>
              <a:gd name="connsiteY4" fmla="*/ 3905705 h 3905705"/>
              <a:gd name="connsiteX5" fmla="*/ 10260 w 2254953"/>
              <a:gd name="connsiteY5" fmla="*/ 3905705 h 3905705"/>
              <a:gd name="connsiteX6" fmla="*/ 0 w 2254953"/>
              <a:gd name="connsiteY6" fmla="*/ 3895445 h 3905705"/>
              <a:gd name="connsiteX7" fmla="*/ 0 w 2254953"/>
              <a:gd name="connsiteY7" fmla="*/ 10260 h 3905705"/>
              <a:gd name="connsiteX8" fmla="*/ 10260 w 2254953"/>
              <a:gd name="connsiteY8" fmla="*/ 0 h 3905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53" h="3905705">
                <a:moveTo>
                  <a:pt x="10260" y="0"/>
                </a:moveTo>
                <a:lnTo>
                  <a:pt x="2244693" y="0"/>
                </a:lnTo>
                <a:cubicBezTo>
                  <a:pt x="2250359" y="0"/>
                  <a:pt x="2254953" y="4594"/>
                  <a:pt x="2254953" y="10260"/>
                </a:cubicBezTo>
                <a:lnTo>
                  <a:pt x="2254953" y="3895445"/>
                </a:lnTo>
                <a:cubicBezTo>
                  <a:pt x="2254953" y="3901111"/>
                  <a:pt x="2250359" y="3905705"/>
                  <a:pt x="2244693" y="3905705"/>
                </a:cubicBezTo>
                <a:lnTo>
                  <a:pt x="10260" y="3905705"/>
                </a:lnTo>
                <a:cubicBezTo>
                  <a:pt x="4594" y="3905705"/>
                  <a:pt x="0" y="3901111"/>
                  <a:pt x="0" y="3895445"/>
                </a:cubicBezTo>
                <a:lnTo>
                  <a:pt x="0" y="10260"/>
                </a:lnTo>
                <a:cubicBezTo>
                  <a:pt x="0" y="4594"/>
                  <a:pt x="4594" y="0"/>
                  <a:pt x="10260" y="0"/>
                </a:cubicBezTo>
                <a:close/>
              </a:path>
            </a:pathLst>
          </a:custGeom>
        </p:spPr>
      </p:pic>
      <p:sp>
        <p:nvSpPr>
          <p:cNvPr id="63" name="Rectangle: Rounded Corners 10">
            <a:extLst>
              <a:ext uri="{FF2B5EF4-FFF2-40B4-BE49-F238E27FC236}">
                <a16:creationId xmlns:a16="http://schemas.microsoft.com/office/drawing/2014/main" id="{D5C5F5F2-B3FB-4A3D-AE4A-31E47AB00AA0}"/>
              </a:ext>
            </a:extLst>
          </p:cNvPr>
          <p:cNvSpPr/>
          <p:nvPr/>
        </p:nvSpPr>
        <p:spPr>
          <a:xfrm>
            <a:off x="4955715" y="2164485"/>
            <a:ext cx="2333521" cy="4062146"/>
          </a:xfrm>
          <a:prstGeom prst="roundRect">
            <a:avLst>
              <a:gd name="adj" fmla="val 4866"/>
            </a:avLst>
          </a:prstGeom>
          <a:solidFill>
            <a:schemeClr val="bg1"/>
          </a:solidFill>
          <a:ln>
            <a:noFill/>
          </a:ln>
          <a:effectLst>
            <a:outerShdw blurRad="508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76" name="Picture Placeholder 75"/>
          <p:cNvPicPr>
            <a:picLocks noGrp="1" noChangeAspect="1"/>
          </p:cNvPicPr>
          <p:nvPr>
            <p:ph type="pic" sz="quarter" idx="4294967295"/>
          </p:nvPr>
        </p:nvPicPr>
        <p:blipFill>
          <a:blip r:embed="rId6" cstate="hqprint">
            <a:extLst>
              <a:ext uri="{28A0092B-C50C-407E-A947-70E740481C1C}">
                <a14:useLocalDpi xmlns:a14="http://schemas.microsoft.com/office/drawing/2010/main" val="0"/>
              </a:ext>
            </a:extLst>
          </a:blip>
          <a:srcRect t="1909" b="1909"/>
          <a:stretch>
            <a:fillRect/>
          </a:stretch>
        </p:blipFill>
        <p:spPr>
          <a:xfrm>
            <a:off x="4964113" y="2164138"/>
            <a:ext cx="2325687" cy="4062038"/>
          </a:xfrm>
          <a:custGeom>
            <a:avLst/>
            <a:gdLst>
              <a:gd name="connsiteX0" fmla="*/ 10260 w 2254953"/>
              <a:gd name="connsiteY0" fmla="*/ 0 h 3905705"/>
              <a:gd name="connsiteX1" fmla="*/ 2244693 w 2254953"/>
              <a:gd name="connsiteY1" fmla="*/ 0 h 3905705"/>
              <a:gd name="connsiteX2" fmla="*/ 2254953 w 2254953"/>
              <a:gd name="connsiteY2" fmla="*/ 10260 h 3905705"/>
              <a:gd name="connsiteX3" fmla="*/ 2254953 w 2254953"/>
              <a:gd name="connsiteY3" fmla="*/ 3895445 h 3905705"/>
              <a:gd name="connsiteX4" fmla="*/ 2244693 w 2254953"/>
              <a:gd name="connsiteY4" fmla="*/ 3905705 h 3905705"/>
              <a:gd name="connsiteX5" fmla="*/ 10260 w 2254953"/>
              <a:gd name="connsiteY5" fmla="*/ 3905705 h 3905705"/>
              <a:gd name="connsiteX6" fmla="*/ 0 w 2254953"/>
              <a:gd name="connsiteY6" fmla="*/ 3895445 h 3905705"/>
              <a:gd name="connsiteX7" fmla="*/ 0 w 2254953"/>
              <a:gd name="connsiteY7" fmla="*/ 10260 h 3905705"/>
              <a:gd name="connsiteX8" fmla="*/ 10260 w 2254953"/>
              <a:gd name="connsiteY8" fmla="*/ 0 h 3905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53" h="3905705">
                <a:moveTo>
                  <a:pt x="10260" y="0"/>
                </a:moveTo>
                <a:lnTo>
                  <a:pt x="2244693" y="0"/>
                </a:lnTo>
                <a:cubicBezTo>
                  <a:pt x="2250359" y="0"/>
                  <a:pt x="2254953" y="4594"/>
                  <a:pt x="2254953" y="10260"/>
                </a:cubicBezTo>
                <a:lnTo>
                  <a:pt x="2254953" y="3895445"/>
                </a:lnTo>
                <a:cubicBezTo>
                  <a:pt x="2254953" y="3901111"/>
                  <a:pt x="2250359" y="3905705"/>
                  <a:pt x="2244693" y="3905705"/>
                </a:cubicBezTo>
                <a:lnTo>
                  <a:pt x="10260" y="3905705"/>
                </a:lnTo>
                <a:cubicBezTo>
                  <a:pt x="4594" y="3905705"/>
                  <a:pt x="0" y="3901111"/>
                  <a:pt x="0" y="3895445"/>
                </a:cubicBezTo>
                <a:lnTo>
                  <a:pt x="0" y="10260"/>
                </a:lnTo>
                <a:cubicBezTo>
                  <a:pt x="0" y="4594"/>
                  <a:pt x="4594" y="0"/>
                  <a:pt x="10260" y="0"/>
                </a:cubicBezTo>
                <a:close/>
              </a:path>
            </a:pathLst>
          </a:custGeom>
        </p:spPr>
      </p:pic>
      <p:sp>
        <p:nvSpPr>
          <p:cNvPr id="65" name="Rectangle: Rounded Corners 10">
            <a:extLst>
              <a:ext uri="{FF2B5EF4-FFF2-40B4-BE49-F238E27FC236}">
                <a16:creationId xmlns:a16="http://schemas.microsoft.com/office/drawing/2014/main" id="{D5C5F5F2-B3FB-4A3D-AE4A-31E47AB00AA0}"/>
              </a:ext>
            </a:extLst>
          </p:cNvPr>
          <p:cNvSpPr/>
          <p:nvPr/>
        </p:nvSpPr>
        <p:spPr>
          <a:xfrm>
            <a:off x="9764034" y="2460548"/>
            <a:ext cx="2028374" cy="3530952"/>
          </a:xfrm>
          <a:prstGeom prst="roundRect">
            <a:avLst>
              <a:gd name="adj" fmla="val 4866"/>
            </a:avLst>
          </a:prstGeom>
          <a:solidFill>
            <a:schemeClr val="bg1"/>
          </a:solidFill>
          <a:ln>
            <a:noFill/>
          </a:ln>
          <a:effectLst>
            <a:outerShdw blurRad="508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81" name="Picture Placeholder 80"/>
          <p:cNvPicPr>
            <a:picLocks noGrp="1" noChangeAspect="1"/>
          </p:cNvPicPr>
          <p:nvPr>
            <p:ph type="pic" sz="quarter" idx="4294967295"/>
          </p:nvPr>
        </p:nvPicPr>
        <p:blipFill>
          <a:blip r:embed="rId7" cstate="hqprint">
            <a:extLst>
              <a:ext uri="{28A0092B-C50C-407E-A947-70E740481C1C}">
                <a14:useLocalDpi xmlns:a14="http://schemas.microsoft.com/office/drawing/2010/main" val="0"/>
              </a:ext>
            </a:extLst>
          </a:blip>
          <a:srcRect l="817" r="817"/>
          <a:stretch>
            <a:fillRect/>
          </a:stretch>
        </p:blipFill>
        <p:spPr>
          <a:xfrm>
            <a:off x="9772650" y="2460625"/>
            <a:ext cx="2020888" cy="3530600"/>
          </a:xfrm>
          <a:custGeom>
            <a:avLst/>
            <a:gdLst>
              <a:gd name="connsiteX0" fmla="*/ 10260 w 2254953"/>
              <a:gd name="connsiteY0" fmla="*/ 0 h 3905705"/>
              <a:gd name="connsiteX1" fmla="*/ 2244693 w 2254953"/>
              <a:gd name="connsiteY1" fmla="*/ 0 h 3905705"/>
              <a:gd name="connsiteX2" fmla="*/ 2254953 w 2254953"/>
              <a:gd name="connsiteY2" fmla="*/ 10260 h 3905705"/>
              <a:gd name="connsiteX3" fmla="*/ 2254953 w 2254953"/>
              <a:gd name="connsiteY3" fmla="*/ 3895445 h 3905705"/>
              <a:gd name="connsiteX4" fmla="*/ 2244693 w 2254953"/>
              <a:gd name="connsiteY4" fmla="*/ 3905705 h 3905705"/>
              <a:gd name="connsiteX5" fmla="*/ 10260 w 2254953"/>
              <a:gd name="connsiteY5" fmla="*/ 3905705 h 3905705"/>
              <a:gd name="connsiteX6" fmla="*/ 0 w 2254953"/>
              <a:gd name="connsiteY6" fmla="*/ 3895445 h 3905705"/>
              <a:gd name="connsiteX7" fmla="*/ 0 w 2254953"/>
              <a:gd name="connsiteY7" fmla="*/ 10260 h 3905705"/>
              <a:gd name="connsiteX8" fmla="*/ 10260 w 2254953"/>
              <a:gd name="connsiteY8" fmla="*/ 0 h 3905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53" h="3905705">
                <a:moveTo>
                  <a:pt x="10260" y="0"/>
                </a:moveTo>
                <a:lnTo>
                  <a:pt x="2244693" y="0"/>
                </a:lnTo>
                <a:cubicBezTo>
                  <a:pt x="2250359" y="0"/>
                  <a:pt x="2254953" y="4594"/>
                  <a:pt x="2254953" y="10260"/>
                </a:cubicBezTo>
                <a:lnTo>
                  <a:pt x="2254953" y="3895445"/>
                </a:lnTo>
                <a:cubicBezTo>
                  <a:pt x="2254953" y="3901111"/>
                  <a:pt x="2250359" y="3905705"/>
                  <a:pt x="2244693" y="3905705"/>
                </a:cubicBezTo>
                <a:lnTo>
                  <a:pt x="10260" y="3905705"/>
                </a:lnTo>
                <a:cubicBezTo>
                  <a:pt x="4594" y="3905705"/>
                  <a:pt x="0" y="3901111"/>
                  <a:pt x="0" y="3895445"/>
                </a:cubicBezTo>
                <a:lnTo>
                  <a:pt x="0" y="10260"/>
                </a:lnTo>
                <a:cubicBezTo>
                  <a:pt x="0" y="4594"/>
                  <a:pt x="4594" y="0"/>
                  <a:pt x="10260" y="0"/>
                </a:cubicBezTo>
                <a:close/>
              </a:path>
            </a:pathLst>
          </a:custGeom>
        </p:spPr>
      </p:pic>
      <p:sp>
        <p:nvSpPr>
          <p:cNvPr id="67" name="Rectangle: Rounded Corners 10">
            <a:extLst>
              <a:ext uri="{FF2B5EF4-FFF2-40B4-BE49-F238E27FC236}">
                <a16:creationId xmlns:a16="http://schemas.microsoft.com/office/drawing/2014/main" id="{D5C5F5F2-B3FB-4A3D-AE4A-31E47AB00AA0}"/>
              </a:ext>
            </a:extLst>
          </p:cNvPr>
          <p:cNvSpPr/>
          <p:nvPr/>
        </p:nvSpPr>
        <p:spPr>
          <a:xfrm>
            <a:off x="7441207" y="2324686"/>
            <a:ext cx="2171456" cy="3780025"/>
          </a:xfrm>
          <a:prstGeom prst="roundRect">
            <a:avLst>
              <a:gd name="adj" fmla="val 4866"/>
            </a:avLst>
          </a:prstGeom>
          <a:solidFill>
            <a:schemeClr val="bg1"/>
          </a:solidFill>
          <a:ln>
            <a:noFill/>
          </a:ln>
          <a:effectLst>
            <a:outerShdw blurRad="508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80" name="Picture Placeholder 79"/>
          <p:cNvPicPr>
            <a:picLocks noGrp="1" noChangeAspect="1"/>
          </p:cNvPicPr>
          <p:nvPr>
            <p:ph type="pic" sz="quarter" idx="4294967295"/>
          </p:nvPr>
        </p:nvPicPr>
        <p:blipFill>
          <a:blip r:embed="rId8" cstate="hqprint">
            <a:extLst>
              <a:ext uri="{28A0092B-C50C-407E-A947-70E740481C1C}">
                <a14:useLocalDpi xmlns:a14="http://schemas.microsoft.com/office/drawing/2010/main" val="0"/>
              </a:ext>
            </a:extLst>
          </a:blip>
          <a:srcRect t="456" b="456"/>
          <a:stretch>
            <a:fillRect/>
          </a:stretch>
        </p:blipFill>
        <p:spPr>
          <a:xfrm>
            <a:off x="7450138" y="2324100"/>
            <a:ext cx="2163762" cy="3779838"/>
          </a:xfrm>
          <a:custGeom>
            <a:avLst/>
            <a:gdLst>
              <a:gd name="connsiteX0" fmla="*/ 10260 w 2254953"/>
              <a:gd name="connsiteY0" fmla="*/ 0 h 3905705"/>
              <a:gd name="connsiteX1" fmla="*/ 2244693 w 2254953"/>
              <a:gd name="connsiteY1" fmla="*/ 0 h 3905705"/>
              <a:gd name="connsiteX2" fmla="*/ 2254953 w 2254953"/>
              <a:gd name="connsiteY2" fmla="*/ 10260 h 3905705"/>
              <a:gd name="connsiteX3" fmla="*/ 2254953 w 2254953"/>
              <a:gd name="connsiteY3" fmla="*/ 3895445 h 3905705"/>
              <a:gd name="connsiteX4" fmla="*/ 2244693 w 2254953"/>
              <a:gd name="connsiteY4" fmla="*/ 3905705 h 3905705"/>
              <a:gd name="connsiteX5" fmla="*/ 10260 w 2254953"/>
              <a:gd name="connsiteY5" fmla="*/ 3905705 h 3905705"/>
              <a:gd name="connsiteX6" fmla="*/ 0 w 2254953"/>
              <a:gd name="connsiteY6" fmla="*/ 3895445 h 3905705"/>
              <a:gd name="connsiteX7" fmla="*/ 0 w 2254953"/>
              <a:gd name="connsiteY7" fmla="*/ 10260 h 3905705"/>
              <a:gd name="connsiteX8" fmla="*/ 10260 w 2254953"/>
              <a:gd name="connsiteY8" fmla="*/ 0 h 3905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53" h="3905705">
                <a:moveTo>
                  <a:pt x="10260" y="0"/>
                </a:moveTo>
                <a:lnTo>
                  <a:pt x="2244693" y="0"/>
                </a:lnTo>
                <a:cubicBezTo>
                  <a:pt x="2250359" y="0"/>
                  <a:pt x="2254953" y="4594"/>
                  <a:pt x="2254953" y="10260"/>
                </a:cubicBezTo>
                <a:lnTo>
                  <a:pt x="2254953" y="3895445"/>
                </a:lnTo>
                <a:cubicBezTo>
                  <a:pt x="2254953" y="3901111"/>
                  <a:pt x="2250359" y="3905705"/>
                  <a:pt x="2244693" y="3905705"/>
                </a:cubicBezTo>
                <a:lnTo>
                  <a:pt x="10260" y="3905705"/>
                </a:lnTo>
                <a:cubicBezTo>
                  <a:pt x="4594" y="3905705"/>
                  <a:pt x="0" y="3901111"/>
                  <a:pt x="0" y="3895445"/>
                </a:cubicBezTo>
                <a:lnTo>
                  <a:pt x="0" y="10260"/>
                </a:lnTo>
                <a:cubicBezTo>
                  <a:pt x="0" y="4594"/>
                  <a:pt x="4594" y="0"/>
                  <a:pt x="10260" y="0"/>
                </a:cubicBezTo>
                <a:close/>
              </a:path>
            </a:pathLst>
          </a:custGeom>
        </p:spPr>
      </p:pic>
      <p:grpSp>
        <p:nvGrpSpPr>
          <p:cNvPr id="69" name="Group 68"/>
          <p:cNvGrpSpPr/>
          <p:nvPr/>
        </p:nvGrpSpPr>
        <p:grpSpPr>
          <a:xfrm>
            <a:off x="5550518" y="6567708"/>
            <a:ext cx="1132336" cy="94112"/>
            <a:chOff x="5271573" y="5257064"/>
            <a:chExt cx="1132336" cy="94112"/>
          </a:xfrm>
        </p:grpSpPr>
        <p:sp>
          <p:nvSpPr>
            <p:cNvPr id="70" name="Oval 69">
              <a:extLst>
                <a:ext uri="{FF2B5EF4-FFF2-40B4-BE49-F238E27FC236}">
                  <a16:creationId xmlns:a16="http://schemas.microsoft.com/office/drawing/2014/main" id="{107E398F-F523-426F-A54F-841DED364E12}"/>
                </a:ext>
              </a:extLst>
            </p:cNvPr>
            <p:cNvSpPr/>
            <p:nvPr/>
          </p:nvSpPr>
          <p:spPr>
            <a:xfrm>
              <a:off x="5271573" y="5257064"/>
              <a:ext cx="94112" cy="941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71" name="Oval 70">
              <a:extLst>
                <a:ext uri="{FF2B5EF4-FFF2-40B4-BE49-F238E27FC236}">
                  <a16:creationId xmlns:a16="http://schemas.microsoft.com/office/drawing/2014/main" id="{E6DC1AD6-4BDC-4C0E-9311-185DDD7E5718}"/>
                </a:ext>
              </a:extLst>
            </p:cNvPr>
            <p:cNvSpPr/>
            <p:nvPr/>
          </p:nvSpPr>
          <p:spPr>
            <a:xfrm>
              <a:off x="5479218" y="5257064"/>
              <a:ext cx="94112" cy="941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72" name="Oval 71">
              <a:extLst>
                <a:ext uri="{FF2B5EF4-FFF2-40B4-BE49-F238E27FC236}">
                  <a16:creationId xmlns:a16="http://schemas.microsoft.com/office/drawing/2014/main" id="{E21E5939-835C-4AC6-8F44-7579594797DC}"/>
                </a:ext>
              </a:extLst>
            </p:cNvPr>
            <p:cNvSpPr/>
            <p:nvPr/>
          </p:nvSpPr>
          <p:spPr>
            <a:xfrm>
              <a:off x="5686863" y="5257064"/>
              <a:ext cx="94112" cy="941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73" name="Oval 72">
              <a:extLst>
                <a:ext uri="{FF2B5EF4-FFF2-40B4-BE49-F238E27FC236}">
                  <a16:creationId xmlns:a16="http://schemas.microsoft.com/office/drawing/2014/main" id="{9E57002D-14BD-41D0-A195-15F6E89B419F}"/>
                </a:ext>
              </a:extLst>
            </p:cNvPr>
            <p:cNvSpPr/>
            <p:nvPr/>
          </p:nvSpPr>
          <p:spPr>
            <a:xfrm>
              <a:off x="5894508" y="5257064"/>
              <a:ext cx="94112" cy="941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74" name="Oval 73">
              <a:extLst>
                <a:ext uri="{FF2B5EF4-FFF2-40B4-BE49-F238E27FC236}">
                  <a16:creationId xmlns:a16="http://schemas.microsoft.com/office/drawing/2014/main" id="{54BCA8A9-3A20-4A80-8A75-28A2690598B3}"/>
                </a:ext>
              </a:extLst>
            </p:cNvPr>
            <p:cNvSpPr/>
            <p:nvPr/>
          </p:nvSpPr>
          <p:spPr>
            <a:xfrm>
              <a:off x="6102153" y="5257064"/>
              <a:ext cx="94112" cy="941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75" name="Oval 74">
              <a:extLst>
                <a:ext uri="{FF2B5EF4-FFF2-40B4-BE49-F238E27FC236}">
                  <a16:creationId xmlns:a16="http://schemas.microsoft.com/office/drawing/2014/main" id="{1A14472A-FCF9-4B3B-A2FC-B8FFDBEA3F85}"/>
                </a:ext>
              </a:extLst>
            </p:cNvPr>
            <p:cNvSpPr/>
            <p:nvPr/>
          </p:nvSpPr>
          <p:spPr>
            <a:xfrm>
              <a:off x="6309797" y="5257064"/>
              <a:ext cx="94112" cy="941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pic>
        <p:nvPicPr>
          <p:cNvPr id="87" name="Picture Placeholder 86"/>
          <p:cNvPicPr>
            <a:picLocks noGrp="1" noChangeAspect="1"/>
          </p:cNvPicPr>
          <p:nvPr>
            <p:ph type="pic" sz="quarter" idx="10"/>
          </p:nvPr>
        </p:nvPicPr>
        <p:blipFill>
          <a:blip r:embed="rId9" cstate="hqprint">
            <a:extLst>
              <a:ext uri="{28A0092B-C50C-407E-A947-70E740481C1C}">
                <a14:useLocalDpi xmlns:a14="http://schemas.microsoft.com/office/drawing/2010/main" val="0"/>
              </a:ext>
            </a:extLst>
          </a:blip>
          <a:srcRect l="1067" r="1067"/>
          <a:stretch>
            <a:fillRect/>
          </a:stretch>
        </p:blipFill>
        <p:spPr>
          <a:xfrm>
            <a:off x="450850" y="2460625"/>
            <a:ext cx="2019300" cy="3530600"/>
          </a:xfrm>
          <a:custGeom>
            <a:avLst/>
            <a:gdLst>
              <a:gd name="connsiteX0" fmla="*/ 8993 w 1976411"/>
              <a:gd name="connsiteY0" fmla="*/ 0 h 3492062"/>
              <a:gd name="connsiteX1" fmla="*/ 1967418 w 1976411"/>
              <a:gd name="connsiteY1" fmla="*/ 0 h 3492062"/>
              <a:gd name="connsiteX2" fmla="*/ 1976411 w 1976411"/>
              <a:gd name="connsiteY2" fmla="*/ 8993 h 3492062"/>
              <a:gd name="connsiteX3" fmla="*/ 1976411 w 1976411"/>
              <a:gd name="connsiteY3" fmla="*/ 3483069 h 3492062"/>
              <a:gd name="connsiteX4" fmla="*/ 1967418 w 1976411"/>
              <a:gd name="connsiteY4" fmla="*/ 3492062 h 3492062"/>
              <a:gd name="connsiteX5" fmla="*/ 8993 w 1976411"/>
              <a:gd name="connsiteY5" fmla="*/ 3492062 h 3492062"/>
              <a:gd name="connsiteX6" fmla="*/ 0 w 1976411"/>
              <a:gd name="connsiteY6" fmla="*/ 3483069 h 3492062"/>
              <a:gd name="connsiteX7" fmla="*/ 0 w 1976411"/>
              <a:gd name="connsiteY7" fmla="*/ 8993 h 3492062"/>
              <a:gd name="connsiteX8" fmla="*/ 8993 w 1976411"/>
              <a:gd name="connsiteY8" fmla="*/ 0 h 3492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6411" h="3492062">
                <a:moveTo>
                  <a:pt x="8993" y="0"/>
                </a:moveTo>
                <a:lnTo>
                  <a:pt x="1967418" y="0"/>
                </a:lnTo>
                <a:cubicBezTo>
                  <a:pt x="1972385" y="0"/>
                  <a:pt x="1976411" y="4026"/>
                  <a:pt x="1976411" y="8993"/>
                </a:cubicBezTo>
                <a:lnTo>
                  <a:pt x="1976411" y="3483069"/>
                </a:lnTo>
                <a:cubicBezTo>
                  <a:pt x="1976411" y="3488036"/>
                  <a:pt x="1972385" y="3492062"/>
                  <a:pt x="1967418" y="3492062"/>
                </a:cubicBezTo>
                <a:lnTo>
                  <a:pt x="8993" y="3492062"/>
                </a:lnTo>
                <a:cubicBezTo>
                  <a:pt x="4026" y="3492062"/>
                  <a:pt x="0" y="3488036"/>
                  <a:pt x="0" y="3483069"/>
                </a:cubicBezTo>
                <a:lnTo>
                  <a:pt x="0" y="8993"/>
                </a:lnTo>
                <a:cubicBezTo>
                  <a:pt x="0" y="4026"/>
                  <a:pt x="4026" y="0"/>
                  <a:pt x="8993" y="0"/>
                </a:cubicBezTo>
                <a:close/>
              </a:path>
            </a:pathLst>
          </a:custGeom>
        </p:spPr>
      </p:pic>
      <p:grpSp>
        <p:nvGrpSpPr>
          <p:cNvPr id="88" name="Group 87">
            <a:extLst>
              <a:ext uri="{FF2B5EF4-FFF2-40B4-BE49-F238E27FC236}">
                <a16:creationId xmlns:a16="http://schemas.microsoft.com/office/drawing/2014/main" id="{03ACE6F4-5623-48A0-A7E5-9489ABBB6258}"/>
              </a:ext>
            </a:extLst>
          </p:cNvPr>
          <p:cNvGrpSpPr/>
          <p:nvPr/>
        </p:nvGrpSpPr>
        <p:grpSpPr>
          <a:xfrm>
            <a:off x="225551" y="6268923"/>
            <a:ext cx="1176686" cy="417628"/>
            <a:chOff x="1002785" y="3554082"/>
            <a:chExt cx="7287781" cy="1812224"/>
          </a:xfrm>
        </p:grpSpPr>
        <p:sp>
          <p:nvSpPr>
            <p:cNvPr id="89" name="Rectangle: Rounded Corners 13"/>
            <p:cNvSpPr/>
            <p:nvPr/>
          </p:nvSpPr>
          <p:spPr>
            <a:xfrm rot="16200000" flipH="1">
              <a:off x="3740566" y="816305"/>
              <a:ext cx="1812220" cy="7287781"/>
            </a:xfrm>
            <a:prstGeom prst="roundRect">
              <a:avLst>
                <a:gd name="adj" fmla="val 50000"/>
              </a:avLst>
            </a:prstGeom>
            <a:gradFill>
              <a:gsLst>
                <a:gs pos="0">
                  <a:srgbClr val="2BC6E1"/>
                </a:gs>
                <a:gs pos="100000">
                  <a:srgbClr val="2998C3"/>
                </a:gs>
              </a:gsLst>
              <a:lin ang="8100000" scaled="1"/>
            </a:gradFill>
            <a:ln w="12700" cap="flat" cmpd="sng" algn="ctr">
              <a:noFill/>
              <a:prstDash val="solid"/>
              <a:miter lim="800000"/>
            </a:ln>
            <a:effectLst>
              <a:outerShdw blurRad="381000" dist="63500" dir="18900000" algn="bl" rotWithShape="0">
                <a:srgbClr val="000000">
                  <a:lumMod val="75000"/>
                  <a:lumOff val="2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srgbClr val="FFFFFF"/>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B2AB55F2-49C3-4D39-B7A0-8081CCAFBF85}"/>
                </a:ext>
              </a:extLst>
            </p:cNvPr>
            <p:cNvSpPr/>
            <p:nvPr/>
          </p:nvSpPr>
          <p:spPr>
            <a:xfrm>
              <a:off x="1552184" y="3554082"/>
              <a:ext cx="6188977" cy="1487955"/>
            </a:xfrm>
            <a:prstGeom prst="rect">
              <a:avLst/>
            </a:prstGeom>
          </p:spPr>
          <p:txBody>
            <a:bodyPr/>
            <a:lstStyle/>
            <a:p>
              <a:pPr marL="0" marR="0" lvl="0" indent="0" algn="ctr" defTabSz="914400" eaLnBrk="1" fontAlgn="auto" latinLnBrk="0" hangingPunct="1">
                <a:lnSpc>
                  <a:spcPct val="114000"/>
                </a:lnSpc>
                <a:spcBef>
                  <a:spcPts val="1000"/>
                </a:spcBef>
                <a:spcAft>
                  <a:spcPts val="0"/>
                </a:spcAft>
                <a:buClrTx/>
                <a:buSzTx/>
                <a:buFontTx/>
                <a:buNone/>
                <a:tabLst/>
                <a:defRPr/>
              </a:pPr>
              <a:r>
                <a:rPr kumimoji="0" lang="en-US" sz="1600" b="0" i="0" u="none" strike="noStrike" kern="0" cap="none" spc="0" normalizeH="0" baseline="0" noProof="0" smtClean="0">
                  <a:ln>
                    <a:noFill/>
                  </a:ln>
                  <a:solidFill>
                    <a:srgbClr val="FFFFFF"/>
                  </a:solidFill>
                  <a:effectLst/>
                  <a:uLnTx/>
                  <a:uFillTx/>
                  <a:cs typeface="Arial" panose="020B0604020202020204" pitchFamily="34" charset="0"/>
                </a:rPr>
                <a:t>Page 14</a:t>
              </a:r>
              <a:endParaRPr kumimoji="0" lang="en-US" sz="1600" b="0" i="0" u="none" strike="noStrike" kern="0" cap="none" spc="0" normalizeH="0" baseline="0" noProof="0" dirty="0" smtClean="0">
                <a:ln>
                  <a:noFill/>
                </a:ln>
                <a:solidFill>
                  <a:srgbClr val="FFFFFF"/>
                </a:solidFill>
                <a:effectLst/>
                <a:uLnTx/>
                <a:uFillTx/>
                <a:cs typeface="Arial" panose="020B0604020202020204" pitchFamily="34" charset="0"/>
              </a:endParaRPr>
            </a:p>
          </p:txBody>
        </p:sp>
      </p:grpSp>
    </p:spTree>
    <p:extLst>
      <p:ext uri="{BB962C8B-B14F-4D97-AF65-F5344CB8AC3E}">
        <p14:creationId xmlns:p14="http://schemas.microsoft.com/office/powerpoint/2010/main" val="323516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100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1000"/>
                                        <p:tgtEl>
                                          <p:spTgt spid="86"/>
                                        </p:tgtEl>
                                      </p:cBhvr>
                                    </p:animEffect>
                                    <p:anim calcmode="lin" valueType="num">
                                      <p:cBhvr>
                                        <p:cTn id="8" dur="1000" fill="hold"/>
                                        <p:tgtEl>
                                          <p:spTgt spid="86"/>
                                        </p:tgtEl>
                                        <p:attrNameLst>
                                          <p:attrName>ppt_x</p:attrName>
                                        </p:attrNameLst>
                                      </p:cBhvr>
                                      <p:tavLst>
                                        <p:tav tm="0">
                                          <p:val>
                                            <p:strVal val="#ppt_x"/>
                                          </p:val>
                                        </p:tav>
                                        <p:tav tm="100000">
                                          <p:val>
                                            <p:strVal val="#ppt_x"/>
                                          </p:val>
                                        </p:tav>
                                      </p:tavLst>
                                    </p:anim>
                                    <p:anim calcmode="lin" valueType="num">
                                      <p:cBhvr>
                                        <p:cTn id="9" dur="1000" fill="hold"/>
                                        <p:tgtEl>
                                          <p:spTgt spid="8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1000"/>
                                        <p:tgtEl>
                                          <p:spTgt spid="61"/>
                                        </p:tgtEl>
                                      </p:cBhvr>
                                    </p:animEffect>
                                    <p:anim calcmode="lin" valueType="num">
                                      <p:cBhvr>
                                        <p:cTn id="13" dur="1000" fill="hold"/>
                                        <p:tgtEl>
                                          <p:spTgt spid="61"/>
                                        </p:tgtEl>
                                        <p:attrNameLst>
                                          <p:attrName>ppt_x</p:attrName>
                                        </p:attrNameLst>
                                      </p:cBhvr>
                                      <p:tavLst>
                                        <p:tav tm="0">
                                          <p:val>
                                            <p:strVal val="#ppt_x"/>
                                          </p:val>
                                        </p:tav>
                                        <p:tav tm="100000">
                                          <p:val>
                                            <p:strVal val="#ppt_x"/>
                                          </p:val>
                                        </p:tav>
                                      </p:tavLst>
                                    </p:anim>
                                    <p:anim calcmode="lin" valueType="num">
                                      <p:cBhvr>
                                        <p:cTn id="14" dur="1000" fill="hold"/>
                                        <p:tgtEl>
                                          <p:spTgt spid="6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1000"/>
                                        <p:tgtEl>
                                          <p:spTgt spid="78"/>
                                        </p:tgtEl>
                                      </p:cBhvr>
                                    </p:animEffect>
                                    <p:anim calcmode="lin" valueType="num">
                                      <p:cBhvr>
                                        <p:cTn id="18" dur="1000" fill="hold"/>
                                        <p:tgtEl>
                                          <p:spTgt spid="78"/>
                                        </p:tgtEl>
                                        <p:attrNameLst>
                                          <p:attrName>ppt_x</p:attrName>
                                        </p:attrNameLst>
                                      </p:cBhvr>
                                      <p:tavLst>
                                        <p:tav tm="0">
                                          <p:val>
                                            <p:strVal val="#ppt_x"/>
                                          </p:val>
                                        </p:tav>
                                        <p:tav tm="100000">
                                          <p:val>
                                            <p:strVal val="#ppt_x"/>
                                          </p:val>
                                        </p:tav>
                                      </p:tavLst>
                                    </p:anim>
                                    <p:anim calcmode="lin" valueType="num">
                                      <p:cBhvr>
                                        <p:cTn id="19" dur="1000" fill="hold"/>
                                        <p:tgtEl>
                                          <p:spTgt spid="7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1000"/>
                                        <p:tgtEl>
                                          <p:spTgt spid="63"/>
                                        </p:tgtEl>
                                      </p:cBhvr>
                                    </p:animEffect>
                                    <p:anim calcmode="lin" valueType="num">
                                      <p:cBhvr>
                                        <p:cTn id="23" dur="1000" fill="hold"/>
                                        <p:tgtEl>
                                          <p:spTgt spid="63"/>
                                        </p:tgtEl>
                                        <p:attrNameLst>
                                          <p:attrName>ppt_x</p:attrName>
                                        </p:attrNameLst>
                                      </p:cBhvr>
                                      <p:tavLst>
                                        <p:tav tm="0">
                                          <p:val>
                                            <p:strVal val="#ppt_x"/>
                                          </p:val>
                                        </p:tav>
                                        <p:tav tm="100000">
                                          <p:val>
                                            <p:strVal val="#ppt_x"/>
                                          </p:val>
                                        </p:tav>
                                      </p:tavLst>
                                    </p:anim>
                                    <p:anim calcmode="lin" valueType="num">
                                      <p:cBhvr>
                                        <p:cTn id="24" dur="1000" fill="hold"/>
                                        <p:tgtEl>
                                          <p:spTgt spid="6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fade">
                                      <p:cBhvr>
                                        <p:cTn id="27" dur="1000"/>
                                        <p:tgtEl>
                                          <p:spTgt spid="76"/>
                                        </p:tgtEl>
                                      </p:cBhvr>
                                    </p:animEffect>
                                    <p:anim calcmode="lin" valueType="num">
                                      <p:cBhvr>
                                        <p:cTn id="28" dur="1000" fill="hold"/>
                                        <p:tgtEl>
                                          <p:spTgt spid="76"/>
                                        </p:tgtEl>
                                        <p:attrNameLst>
                                          <p:attrName>ppt_x</p:attrName>
                                        </p:attrNameLst>
                                      </p:cBhvr>
                                      <p:tavLst>
                                        <p:tav tm="0">
                                          <p:val>
                                            <p:strVal val="#ppt_x"/>
                                          </p:val>
                                        </p:tav>
                                        <p:tav tm="100000">
                                          <p:val>
                                            <p:strVal val="#ppt_x"/>
                                          </p:val>
                                        </p:tav>
                                      </p:tavLst>
                                    </p:anim>
                                    <p:anim calcmode="lin" valueType="num">
                                      <p:cBhvr>
                                        <p:cTn id="29" dur="1000" fill="hold"/>
                                        <p:tgtEl>
                                          <p:spTgt spid="7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000"/>
                                  </p:stCondLst>
                                  <p:childTnLst>
                                    <p:set>
                                      <p:cBhvr>
                                        <p:cTn id="31" dur="1" fill="hold">
                                          <p:stCondLst>
                                            <p:cond delay="0"/>
                                          </p:stCondLst>
                                        </p:cTn>
                                        <p:tgtEl>
                                          <p:spTgt spid="65"/>
                                        </p:tgtEl>
                                        <p:attrNameLst>
                                          <p:attrName>style.visibility</p:attrName>
                                        </p:attrNameLst>
                                      </p:cBhvr>
                                      <p:to>
                                        <p:strVal val="visible"/>
                                      </p:to>
                                    </p:set>
                                    <p:animEffect transition="in" filter="fade">
                                      <p:cBhvr>
                                        <p:cTn id="32" dur="1000"/>
                                        <p:tgtEl>
                                          <p:spTgt spid="65"/>
                                        </p:tgtEl>
                                      </p:cBhvr>
                                    </p:animEffect>
                                    <p:anim calcmode="lin" valueType="num">
                                      <p:cBhvr>
                                        <p:cTn id="33" dur="1000" fill="hold"/>
                                        <p:tgtEl>
                                          <p:spTgt spid="65"/>
                                        </p:tgtEl>
                                        <p:attrNameLst>
                                          <p:attrName>ppt_x</p:attrName>
                                        </p:attrNameLst>
                                      </p:cBhvr>
                                      <p:tavLst>
                                        <p:tav tm="0">
                                          <p:val>
                                            <p:strVal val="#ppt_x"/>
                                          </p:val>
                                        </p:tav>
                                        <p:tav tm="100000">
                                          <p:val>
                                            <p:strVal val="#ppt_x"/>
                                          </p:val>
                                        </p:tav>
                                      </p:tavLst>
                                    </p:anim>
                                    <p:anim calcmode="lin" valueType="num">
                                      <p:cBhvr>
                                        <p:cTn id="34" dur="1000" fill="hold"/>
                                        <p:tgtEl>
                                          <p:spTgt spid="65"/>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1000"/>
                                  </p:stCondLst>
                                  <p:childTnLst>
                                    <p:set>
                                      <p:cBhvr>
                                        <p:cTn id="36" dur="1" fill="hold">
                                          <p:stCondLst>
                                            <p:cond delay="0"/>
                                          </p:stCondLst>
                                        </p:cTn>
                                        <p:tgtEl>
                                          <p:spTgt spid="81"/>
                                        </p:tgtEl>
                                        <p:attrNameLst>
                                          <p:attrName>style.visibility</p:attrName>
                                        </p:attrNameLst>
                                      </p:cBhvr>
                                      <p:to>
                                        <p:strVal val="visible"/>
                                      </p:to>
                                    </p:set>
                                    <p:animEffect transition="in" filter="fade">
                                      <p:cBhvr>
                                        <p:cTn id="37" dur="1000"/>
                                        <p:tgtEl>
                                          <p:spTgt spid="81"/>
                                        </p:tgtEl>
                                      </p:cBhvr>
                                    </p:animEffect>
                                    <p:anim calcmode="lin" valueType="num">
                                      <p:cBhvr>
                                        <p:cTn id="38" dur="1000" fill="hold"/>
                                        <p:tgtEl>
                                          <p:spTgt spid="81"/>
                                        </p:tgtEl>
                                        <p:attrNameLst>
                                          <p:attrName>ppt_x</p:attrName>
                                        </p:attrNameLst>
                                      </p:cBhvr>
                                      <p:tavLst>
                                        <p:tav tm="0">
                                          <p:val>
                                            <p:strVal val="#ppt_x"/>
                                          </p:val>
                                        </p:tav>
                                        <p:tav tm="100000">
                                          <p:val>
                                            <p:strVal val="#ppt_x"/>
                                          </p:val>
                                        </p:tav>
                                      </p:tavLst>
                                    </p:anim>
                                    <p:anim calcmode="lin" valueType="num">
                                      <p:cBhvr>
                                        <p:cTn id="39" dur="1000" fill="hold"/>
                                        <p:tgtEl>
                                          <p:spTgt spid="8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500"/>
                                  </p:stCondLst>
                                  <p:childTnLst>
                                    <p:set>
                                      <p:cBhvr>
                                        <p:cTn id="41" dur="1" fill="hold">
                                          <p:stCondLst>
                                            <p:cond delay="0"/>
                                          </p:stCondLst>
                                        </p:cTn>
                                        <p:tgtEl>
                                          <p:spTgt spid="67"/>
                                        </p:tgtEl>
                                        <p:attrNameLst>
                                          <p:attrName>style.visibility</p:attrName>
                                        </p:attrNameLst>
                                      </p:cBhvr>
                                      <p:to>
                                        <p:strVal val="visible"/>
                                      </p:to>
                                    </p:set>
                                    <p:animEffect transition="in" filter="fade">
                                      <p:cBhvr>
                                        <p:cTn id="42" dur="1000"/>
                                        <p:tgtEl>
                                          <p:spTgt spid="67"/>
                                        </p:tgtEl>
                                      </p:cBhvr>
                                    </p:animEffect>
                                    <p:anim calcmode="lin" valueType="num">
                                      <p:cBhvr>
                                        <p:cTn id="43" dur="1000" fill="hold"/>
                                        <p:tgtEl>
                                          <p:spTgt spid="67"/>
                                        </p:tgtEl>
                                        <p:attrNameLst>
                                          <p:attrName>ppt_x</p:attrName>
                                        </p:attrNameLst>
                                      </p:cBhvr>
                                      <p:tavLst>
                                        <p:tav tm="0">
                                          <p:val>
                                            <p:strVal val="#ppt_x"/>
                                          </p:val>
                                        </p:tav>
                                        <p:tav tm="100000">
                                          <p:val>
                                            <p:strVal val="#ppt_x"/>
                                          </p:val>
                                        </p:tav>
                                      </p:tavLst>
                                    </p:anim>
                                    <p:anim calcmode="lin" valueType="num">
                                      <p:cBhvr>
                                        <p:cTn id="44" dur="1000" fill="hold"/>
                                        <p:tgtEl>
                                          <p:spTgt spid="6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500"/>
                                  </p:stCondLst>
                                  <p:childTnLst>
                                    <p:set>
                                      <p:cBhvr>
                                        <p:cTn id="46" dur="1" fill="hold">
                                          <p:stCondLst>
                                            <p:cond delay="0"/>
                                          </p:stCondLst>
                                        </p:cTn>
                                        <p:tgtEl>
                                          <p:spTgt spid="80"/>
                                        </p:tgtEl>
                                        <p:attrNameLst>
                                          <p:attrName>style.visibility</p:attrName>
                                        </p:attrNameLst>
                                      </p:cBhvr>
                                      <p:to>
                                        <p:strVal val="visible"/>
                                      </p:to>
                                    </p:set>
                                    <p:animEffect transition="in" filter="fade">
                                      <p:cBhvr>
                                        <p:cTn id="47" dur="1000"/>
                                        <p:tgtEl>
                                          <p:spTgt spid="80"/>
                                        </p:tgtEl>
                                      </p:cBhvr>
                                    </p:animEffect>
                                    <p:anim calcmode="lin" valueType="num">
                                      <p:cBhvr>
                                        <p:cTn id="48" dur="1000" fill="hold"/>
                                        <p:tgtEl>
                                          <p:spTgt spid="80"/>
                                        </p:tgtEl>
                                        <p:attrNameLst>
                                          <p:attrName>ppt_x</p:attrName>
                                        </p:attrNameLst>
                                      </p:cBhvr>
                                      <p:tavLst>
                                        <p:tav tm="0">
                                          <p:val>
                                            <p:strVal val="#ppt_x"/>
                                          </p:val>
                                        </p:tav>
                                        <p:tav tm="100000">
                                          <p:val>
                                            <p:strVal val="#ppt_x"/>
                                          </p:val>
                                        </p:tav>
                                      </p:tavLst>
                                    </p:anim>
                                    <p:anim calcmode="lin" valueType="num">
                                      <p:cBhvr>
                                        <p:cTn id="49" dur="1000" fill="hold"/>
                                        <p:tgtEl>
                                          <p:spTgt spid="80"/>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1000"/>
                                  </p:stCondLst>
                                  <p:childTnLst>
                                    <p:set>
                                      <p:cBhvr>
                                        <p:cTn id="51" dur="1" fill="hold">
                                          <p:stCondLst>
                                            <p:cond delay="0"/>
                                          </p:stCondLst>
                                        </p:cTn>
                                        <p:tgtEl>
                                          <p:spTgt spid="87"/>
                                        </p:tgtEl>
                                        <p:attrNameLst>
                                          <p:attrName>style.visibility</p:attrName>
                                        </p:attrNameLst>
                                      </p:cBhvr>
                                      <p:to>
                                        <p:strVal val="visible"/>
                                      </p:to>
                                    </p:set>
                                    <p:animEffect transition="in" filter="fade">
                                      <p:cBhvr>
                                        <p:cTn id="52" dur="1000"/>
                                        <p:tgtEl>
                                          <p:spTgt spid="87"/>
                                        </p:tgtEl>
                                      </p:cBhvr>
                                    </p:animEffect>
                                    <p:anim calcmode="lin" valueType="num">
                                      <p:cBhvr>
                                        <p:cTn id="53" dur="1000" fill="hold"/>
                                        <p:tgtEl>
                                          <p:spTgt spid="87"/>
                                        </p:tgtEl>
                                        <p:attrNameLst>
                                          <p:attrName>ppt_x</p:attrName>
                                        </p:attrNameLst>
                                      </p:cBhvr>
                                      <p:tavLst>
                                        <p:tav tm="0">
                                          <p:val>
                                            <p:strVal val="#ppt_x"/>
                                          </p:val>
                                        </p:tav>
                                        <p:tav tm="100000">
                                          <p:val>
                                            <p:strVal val="#ppt_x"/>
                                          </p:val>
                                        </p:tav>
                                      </p:tavLst>
                                    </p:anim>
                                    <p:anim calcmode="lin" valueType="num">
                                      <p:cBhvr>
                                        <p:cTn id="54"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61" grpId="0" animBg="1"/>
      <p:bldP spid="63" grpId="0" animBg="1"/>
      <p:bldP spid="65" grpId="0" animBg="1"/>
      <p:bldP spid="6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Inhaltsplatzhalter 4"/>
          <p:cNvSpPr txBox="1">
            <a:spLocks/>
          </p:cNvSpPr>
          <p:nvPr/>
        </p:nvSpPr>
        <p:spPr>
          <a:xfrm>
            <a:off x="750851" y="163272"/>
            <a:ext cx="2582099" cy="385939"/>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400" smtClean="0">
                <a:solidFill>
                  <a:schemeClr val="tx1"/>
                </a:solidFill>
                <a:latin typeface="+mj-lt"/>
              </a:rPr>
              <a:t>Kết quả</a:t>
            </a:r>
            <a:endParaRPr lang="en-US" sz="1000" dirty="0" smtClean="0">
              <a:solidFill>
                <a:schemeClr val="tx1"/>
              </a:solidFill>
              <a:latin typeface="+mn-lt"/>
            </a:endParaRPr>
          </a:p>
        </p:txBody>
      </p:sp>
      <p:grpSp>
        <p:nvGrpSpPr>
          <p:cNvPr id="24" name="Group 23"/>
          <p:cNvGrpSpPr/>
          <p:nvPr/>
        </p:nvGrpSpPr>
        <p:grpSpPr>
          <a:xfrm>
            <a:off x="279068" y="175639"/>
            <a:ext cx="312682" cy="365866"/>
            <a:chOff x="855663" y="2125663"/>
            <a:chExt cx="849313" cy="993775"/>
          </a:xfrm>
          <a:solidFill>
            <a:schemeClr val="accent1"/>
          </a:solidFill>
        </p:grpSpPr>
        <p:sp>
          <p:nvSpPr>
            <p:cNvPr id="25" name="Freeform 6"/>
            <p:cNvSpPr>
              <a:spLocks noEditPoints="1"/>
            </p:cNvSpPr>
            <p:nvPr/>
          </p:nvSpPr>
          <p:spPr bwMode="auto">
            <a:xfrm>
              <a:off x="855663" y="2125663"/>
              <a:ext cx="849313" cy="993775"/>
            </a:xfrm>
            <a:custGeom>
              <a:avLst/>
              <a:gdLst>
                <a:gd name="T0" fmla="*/ 718 w 3212"/>
                <a:gd name="T1" fmla="*/ 3441 h 3756"/>
                <a:gd name="T2" fmla="*/ 2494 w 3212"/>
                <a:gd name="T3" fmla="*/ 3419 h 3756"/>
                <a:gd name="T4" fmla="*/ 1137 w 3212"/>
                <a:gd name="T5" fmla="*/ 2891 h 3756"/>
                <a:gd name="T6" fmla="*/ 1657 w 3212"/>
                <a:gd name="T7" fmla="*/ 2346 h 3756"/>
                <a:gd name="T8" fmla="*/ 1489 w 3212"/>
                <a:gd name="T9" fmla="*/ 2496 h 3756"/>
                <a:gd name="T10" fmla="*/ 1857 w 3212"/>
                <a:gd name="T11" fmla="*/ 2717 h 3756"/>
                <a:gd name="T12" fmla="*/ 1712 w 3212"/>
                <a:gd name="T13" fmla="*/ 2400 h 3756"/>
                <a:gd name="T14" fmla="*/ 2655 w 3212"/>
                <a:gd name="T15" fmla="*/ 969 h 3756"/>
                <a:gd name="T16" fmla="*/ 2763 w 3212"/>
                <a:gd name="T17" fmla="*/ 1144 h 3756"/>
                <a:gd name="T18" fmla="*/ 3000 w 3212"/>
                <a:gd name="T19" fmla="*/ 714 h 3756"/>
                <a:gd name="T20" fmla="*/ 3016 w 3212"/>
                <a:gd name="T21" fmla="*/ 475 h 3756"/>
                <a:gd name="T22" fmla="*/ 272 w 3212"/>
                <a:gd name="T23" fmla="*/ 440 h 3756"/>
                <a:gd name="T24" fmla="*/ 177 w 3212"/>
                <a:gd name="T25" fmla="*/ 511 h 3756"/>
                <a:gd name="T26" fmla="*/ 273 w 3212"/>
                <a:gd name="T27" fmla="*/ 867 h 3756"/>
                <a:gd name="T28" fmla="*/ 563 w 3212"/>
                <a:gd name="T29" fmla="*/ 1262 h 3756"/>
                <a:gd name="T30" fmla="*/ 536 w 3212"/>
                <a:gd name="T31" fmla="*/ 725 h 3756"/>
                <a:gd name="T32" fmla="*/ 710 w 3212"/>
                <a:gd name="T33" fmla="*/ 176 h 3756"/>
                <a:gd name="T34" fmla="*/ 729 w 3212"/>
                <a:gd name="T35" fmla="*/ 944 h 3756"/>
                <a:gd name="T36" fmla="*/ 895 w 3212"/>
                <a:gd name="T37" fmla="*/ 1557 h 3756"/>
                <a:gd name="T38" fmla="*/ 1188 w 3212"/>
                <a:gd name="T39" fmla="*/ 1991 h 3756"/>
                <a:gd name="T40" fmla="*/ 1544 w 3212"/>
                <a:gd name="T41" fmla="*/ 2171 h 3756"/>
                <a:gd name="T42" fmla="*/ 1912 w 3212"/>
                <a:gd name="T43" fmla="*/ 2079 h 3756"/>
                <a:gd name="T44" fmla="*/ 2229 w 3212"/>
                <a:gd name="T45" fmla="*/ 1730 h 3756"/>
                <a:gd name="T46" fmla="*/ 2446 w 3212"/>
                <a:gd name="T47" fmla="*/ 1161 h 3756"/>
                <a:gd name="T48" fmla="*/ 2505 w 3212"/>
                <a:gd name="T49" fmla="*/ 184 h 3756"/>
                <a:gd name="T50" fmla="*/ 717 w 3212"/>
                <a:gd name="T51" fmla="*/ 0 h 3756"/>
                <a:gd name="T52" fmla="*/ 2636 w 3212"/>
                <a:gd name="T53" fmla="*/ 66 h 3756"/>
                <a:gd name="T54" fmla="*/ 2941 w 3212"/>
                <a:gd name="T55" fmla="*/ 266 h 3756"/>
                <a:gd name="T56" fmla="*/ 3149 w 3212"/>
                <a:gd name="T57" fmla="*/ 362 h 3756"/>
                <a:gd name="T58" fmla="*/ 3209 w 3212"/>
                <a:gd name="T59" fmla="*/ 579 h 3756"/>
                <a:gd name="T60" fmla="*/ 3018 w 3212"/>
                <a:gd name="T61" fmla="*/ 1088 h 3756"/>
                <a:gd name="T62" fmla="*/ 2651 w 3212"/>
                <a:gd name="T63" fmla="*/ 1485 h 3756"/>
                <a:gd name="T64" fmla="*/ 2331 w 3212"/>
                <a:gd name="T65" fmla="*/ 1894 h 3756"/>
                <a:gd name="T66" fmla="*/ 2006 w 3212"/>
                <a:gd name="T67" fmla="*/ 2225 h 3756"/>
                <a:gd name="T68" fmla="*/ 1910 w 3212"/>
                <a:gd name="T69" fmla="*/ 2479 h 3756"/>
                <a:gd name="T70" fmla="*/ 2097 w 3212"/>
                <a:gd name="T71" fmla="*/ 2685 h 3756"/>
                <a:gd name="T72" fmla="*/ 2245 w 3212"/>
                <a:gd name="T73" fmla="*/ 2759 h 3756"/>
                <a:gd name="T74" fmla="*/ 2501 w 3212"/>
                <a:gd name="T75" fmla="*/ 3215 h 3756"/>
                <a:gd name="T76" fmla="*/ 2666 w 3212"/>
                <a:gd name="T77" fmla="*/ 3380 h 3756"/>
                <a:gd name="T78" fmla="*/ 2653 w 3212"/>
                <a:gd name="T79" fmla="*/ 3731 h 3756"/>
                <a:gd name="T80" fmla="*/ 585 w 3212"/>
                <a:gd name="T81" fmla="*/ 3745 h 3756"/>
                <a:gd name="T82" fmla="*/ 546 w 3212"/>
                <a:gd name="T83" fmla="*/ 3421 h 3756"/>
                <a:gd name="T84" fmla="*/ 683 w 3212"/>
                <a:gd name="T85" fmla="*/ 3231 h 3756"/>
                <a:gd name="T86" fmla="*/ 967 w 3212"/>
                <a:gd name="T87" fmla="*/ 2779 h 3756"/>
                <a:gd name="T88" fmla="*/ 1079 w 3212"/>
                <a:gd name="T89" fmla="*/ 2705 h 3756"/>
                <a:gd name="T90" fmla="*/ 1290 w 3212"/>
                <a:gd name="T91" fmla="*/ 2523 h 3756"/>
                <a:gd name="T92" fmla="*/ 1274 w 3212"/>
                <a:gd name="T93" fmla="*/ 2265 h 3756"/>
                <a:gd name="T94" fmla="*/ 932 w 3212"/>
                <a:gd name="T95" fmla="*/ 1965 h 3756"/>
                <a:gd name="T96" fmla="*/ 638 w 3212"/>
                <a:gd name="T97" fmla="*/ 1537 h 3756"/>
                <a:gd name="T98" fmla="*/ 244 w 3212"/>
                <a:gd name="T99" fmla="*/ 1163 h 3756"/>
                <a:gd name="T100" fmla="*/ 21 w 3212"/>
                <a:gd name="T101" fmla="*/ 669 h 3756"/>
                <a:gd name="T102" fmla="*/ 41 w 3212"/>
                <a:gd name="T103" fmla="*/ 394 h 3756"/>
                <a:gd name="T104" fmla="*/ 232 w 3212"/>
                <a:gd name="T105" fmla="*/ 270 h 3756"/>
                <a:gd name="T106" fmla="*/ 559 w 3212"/>
                <a:gd name="T107" fmla="*/ 91 h 3756"/>
                <a:gd name="T108" fmla="*/ 717 w 3212"/>
                <a:gd name="T109" fmla="*/ 0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12" h="3756">
                  <a:moveTo>
                    <a:pt x="802" y="3376"/>
                  </a:moveTo>
                  <a:lnTo>
                    <a:pt x="780" y="3379"/>
                  </a:lnTo>
                  <a:lnTo>
                    <a:pt x="758" y="3388"/>
                  </a:lnTo>
                  <a:lnTo>
                    <a:pt x="741" y="3402"/>
                  </a:lnTo>
                  <a:lnTo>
                    <a:pt x="727" y="3419"/>
                  </a:lnTo>
                  <a:lnTo>
                    <a:pt x="718" y="3441"/>
                  </a:lnTo>
                  <a:lnTo>
                    <a:pt x="716" y="3463"/>
                  </a:lnTo>
                  <a:lnTo>
                    <a:pt x="716" y="3582"/>
                  </a:lnTo>
                  <a:lnTo>
                    <a:pt x="2505" y="3582"/>
                  </a:lnTo>
                  <a:lnTo>
                    <a:pt x="2505" y="3463"/>
                  </a:lnTo>
                  <a:lnTo>
                    <a:pt x="2502" y="3441"/>
                  </a:lnTo>
                  <a:lnTo>
                    <a:pt x="2494" y="3419"/>
                  </a:lnTo>
                  <a:lnTo>
                    <a:pt x="2480" y="3402"/>
                  </a:lnTo>
                  <a:lnTo>
                    <a:pt x="2462" y="3388"/>
                  </a:lnTo>
                  <a:lnTo>
                    <a:pt x="2442" y="3379"/>
                  </a:lnTo>
                  <a:lnTo>
                    <a:pt x="2419" y="3376"/>
                  </a:lnTo>
                  <a:lnTo>
                    <a:pt x="802" y="3376"/>
                  </a:lnTo>
                  <a:close/>
                  <a:moveTo>
                    <a:pt x="1137" y="2891"/>
                  </a:moveTo>
                  <a:lnTo>
                    <a:pt x="1137" y="3203"/>
                  </a:lnTo>
                  <a:lnTo>
                    <a:pt x="2084" y="3203"/>
                  </a:lnTo>
                  <a:lnTo>
                    <a:pt x="2084" y="2891"/>
                  </a:lnTo>
                  <a:lnTo>
                    <a:pt x="1137" y="2891"/>
                  </a:lnTo>
                  <a:close/>
                  <a:moveTo>
                    <a:pt x="1707" y="2340"/>
                  </a:moveTo>
                  <a:lnTo>
                    <a:pt x="1657" y="2346"/>
                  </a:lnTo>
                  <a:lnTo>
                    <a:pt x="1606" y="2348"/>
                  </a:lnTo>
                  <a:lnTo>
                    <a:pt x="1560" y="2347"/>
                  </a:lnTo>
                  <a:lnTo>
                    <a:pt x="1513" y="2341"/>
                  </a:lnTo>
                  <a:lnTo>
                    <a:pt x="1510" y="2394"/>
                  </a:lnTo>
                  <a:lnTo>
                    <a:pt x="1502" y="2446"/>
                  </a:lnTo>
                  <a:lnTo>
                    <a:pt x="1489" y="2496"/>
                  </a:lnTo>
                  <a:lnTo>
                    <a:pt x="1472" y="2546"/>
                  </a:lnTo>
                  <a:lnTo>
                    <a:pt x="1450" y="2594"/>
                  </a:lnTo>
                  <a:lnTo>
                    <a:pt x="1423" y="2639"/>
                  </a:lnTo>
                  <a:lnTo>
                    <a:pt x="1396" y="2679"/>
                  </a:lnTo>
                  <a:lnTo>
                    <a:pt x="1365" y="2717"/>
                  </a:lnTo>
                  <a:lnTo>
                    <a:pt x="1857" y="2717"/>
                  </a:lnTo>
                  <a:lnTo>
                    <a:pt x="1820" y="2671"/>
                  </a:lnTo>
                  <a:lnTo>
                    <a:pt x="1787" y="2622"/>
                  </a:lnTo>
                  <a:lnTo>
                    <a:pt x="1761" y="2570"/>
                  </a:lnTo>
                  <a:lnTo>
                    <a:pt x="1738" y="2515"/>
                  </a:lnTo>
                  <a:lnTo>
                    <a:pt x="1722" y="2458"/>
                  </a:lnTo>
                  <a:lnTo>
                    <a:pt x="1712" y="2400"/>
                  </a:lnTo>
                  <a:lnTo>
                    <a:pt x="1707" y="2340"/>
                  </a:lnTo>
                  <a:close/>
                  <a:moveTo>
                    <a:pt x="2679" y="440"/>
                  </a:moveTo>
                  <a:lnTo>
                    <a:pt x="2679" y="600"/>
                  </a:lnTo>
                  <a:lnTo>
                    <a:pt x="2676" y="725"/>
                  </a:lnTo>
                  <a:lnTo>
                    <a:pt x="2669" y="848"/>
                  </a:lnTo>
                  <a:lnTo>
                    <a:pt x="2655" y="969"/>
                  </a:lnTo>
                  <a:lnTo>
                    <a:pt x="2637" y="1087"/>
                  </a:lnTo>
                  <a:lnTo>
                    <a:pt x="2614" y="1203"/>
                  </a:lnTo>
                  <a:lnTo>
                    <a:pt x="2586" y="1316"/>
                  </a:lnTo>
                  <a:lnTo>
                    <a:pt x="2650" y="1262"/>
                  </a:lnTo>
                  <a:lnTo>
                    <a:pt x="2709" y="1205"/>
                  </a:lnTo>
                  <a:lnTo>
                    <a:pt x="2763" y="1144"/>
                  </a:lnTo>
                  <a:lnTo>
                    <a:pt x="2815" y="1079"/>
                  </a:lnTo>
                  <a:lnTo>
                    <a:pt x="2861" y="1012"/>
                  </a:lnTo>
                  <a:lnTo>
                    <a:pt x="2903" y="941"/>
                  </a:lnTo>
                  <a:lnTo>
                    <a:pt x="2941" y="867"/>
                  </a:lnTo>
                  <a:lnTo>
                    <a:pt x="2973" y="791"/>
                  </a:lnTo>
                  <a:lnTo>
                    <a:pt x="3000" y="714"/>
                  </a:lnTo>
                  <a:lnTo>
                    <a:pt x="3021" y="633"/>
                  </a:lnTo>
                  <a:lnTo>
                    <a:pt x="3037" y="552"/>
                  </a:lnTo>
                  <a:lnTo>
                    <a:pt x="3039" y="530"/>
                  </a:lnTo>
                  <a:lnTo>
                    <a:pt x="3035" y="511"/>
                  </a:lnTo>
                  <a:lnTo>
                    <a:pt x="3028" y="492"/>
                  </a:lnTo>
                  <a:lnTo>
                    <a:pt x="3016" y="475"/>
                  </a:lnTo>
                  <a:lnTo>
                    <a:pt x="3001" y="460"/>
                  </a:lnTo>
                  <a:lnTo>
                    <a:pt x="2983" y="450"/>
                  </a:lnTo>
                  <a:lnTo>
                    <a:pt x="2962" y="443"/>
                  </a:lnTo>
                  <a:lnTo>
                    <a:pt x="2941" y="440"/>
                  </a:lnTo>
                  <a:lnTo>
                    <a:pt x="2679" y="440"/>
                  </a:lnTo>
                  <a:close/>
                  <a:moveTo>
                    <a:pt x="272" y="440"/>
                  </a:moveTo>
                  <a:lnTo>
                    <a:pt x="250" y="443"/>
                  </a:lnTo>
                  <a:lnTo>
                    <a:pt x="231" y="450"/>
                  </a:lnTo>
                  <a:lnTo>
                    <a:pt x="212" y="460"/>
                  </a:lnTo>
                  <a:lnTo>
                    <a:pt x="197" y="475"/>
                  </a:lnTo>
                  <a:lnTo>
                    <a:pt x="185" y="492"/>
                  </a:lnTo>
                  <a:lnTo>
                    <a:pt x="177" y="511"/>
                  </a:lnTo>
                  <a:lnTo>
                    <a:pt x="174" y="530"/>
                  </a:lnTo>
                  <a:lnTo>
                    <a:pt x="175" y="552"/>
                  </a:lnTo>
                  <a:lnTo>
                    <a:pt x="191" y="633"/>
                  </a:lnTo>
                  <a:lnTo>
                    <a:pt x="212" y="714"/>
                  </a:lnTo>
                  <a:lnTo>
                    <a:pt x="240" y="791"/>
                  </a:lnTo>
                  <a:lnTo>
                    <a:pt x="273" y="867"/>
                  </a:lnTo>
                  <a:lnTo>
                    <a:pt x="309" y="941"/>
                  </a:lnTo>
                  <a:lnTo>
                    <a:pt x="351" y="1012"/>
                  </a:lnTo>
                  <a:lnTo>
                    <a:pt x="398" y="1079"/>
                  </a:lnTo>
                  <a:lnTo>
                    <a:pt x="449" y="1144"/>
                  </a:lnTo>
                  <a:lnTo>
                    <a:pt x="503" y="1205"/>
                  </a:lnTo>
                  <a:lnTo>
                    <a:pt x="563" y="1262"/>
                  </a:lnTo>
                  <a:lnTo>
                    <a:pt x="626" y="1316"/>
                  </a:lnTo>
                  <a:lnTo>
                    <a:pt x="598" y="1203"/>
                  </a:lnTo>
                  <a:lnTo>
                    <a:pt x="575" y="1087"/>
                  </a:lnTo>
                  <a:lnTo>
                    <a:pt x="557" y="969"/>
                  </a:lnTo>
                  <a:lnTo>
                    <a:pt x="544" y="848"/>
                  </a:lnTo>
                  <a:lnTo>
                    <a:pt x="536" y="725"/>
                  </a:lnTo>
                  <a:lnTo>
                    <a:pt x="534" y="600"/>
                  </a:lnTo>
                  <a:lnTo>
                    <a:pt x="534" y="440"/>
                  </a:lnTo>
                  <a:lnTo>
                    <a:pt x="272" y="440"/>
                  </a:lnTo>
                  <a:close/>
                  <a:moveTo>
                    <a:pt x="717" y="174"/>
                  </a:moveTo>
                  <a:lnTo>
                    <a:pt x="714" y="174"/>
                  </a:lnTo>
                  <a:lnTo>
                    <a:pt x="710" y="176"/>
                  </a:lnTo>
                  <a:lnTo>
                    <a:pt x="708" y="180"/>
                  </a:lnTo>
                  <a:lnTo>
                    <a:pt x="707" y="184"/>
                  </a:lnTo>
                  <a:lnTo>
                    <a:pt x="707" y="600"/>
                  </a:lnTo>
                  <a:lnTo>
                    <a:pt x="709" y="716"/>
                  </a:lnTo>
                  <a:lnTo>
                    <a:pt x="717" y="831"/>
                  </a:lnTo>
                  <a:lnTo>
                    <a:pt x="729" y="944"/>
                  </a:lnTo>
                  <a:lnTo>
                    <a:pt x="746" y="1053"/>
                  </a:lnTo>
                  <a:lnTo>
                    <a:pt x="766" y="1161"/>
                  </a:lnTo>
                  <a:lnTo>
                    <a:pt x="792" y="1265"/>
                  </a:lnTo>
                  <a:lnTo>
                    <a:pt x="822" y="1366"/>
                  </a:lnTo>
                  <a:lnTo>
                    <a:pt x="856" y="1464"/>
                  </a:lnTo>
                  <a:lnTo>
                    <a:pt x="895" y="1557"/>
                  </a:lnTo>
                  <a:lnTo>
                    <a:pt x="938" y="1646"/>
                  </a:lnTo>
                  <a:lnTo>
                    <a:pt x="984" y="1730"/>
                  </a:lnTo>
                  <a:lnTo>
                    <a:pt x="1031" y="1805"/>
                  </a:lnTo>
                  <a:lnTo>
                    <a:pt x="1081" y="1873"/>
                  </a:lnTo>
                  <a:lnTo>
                    <a:pt x="1133" y="1935"/>
                  </a:lnTo>
                  <a:lnTo>
                    <a:pt x="1188" y="1991"/>
                  </a:lnTo>
                  <a:lnTo>
                    <a:pt x="1244" y="2038"/>
                  </a:lnTo>
                  <a:lnTo>
                    <a:pt x="1301" y="2079"/>
                  </a:lnTo>
                  <a:lnTo>
                    <a:pt x="1359" y="2114"/>
                  </a:lnTo>
                  <a:lnTo>
                    <a:pt x="1420" y="2140"/>
                  </a:lnTo>
                  <a:lnTo>
                    <a:pt x="1481" y="2159"/>
                  </a:lnTo>
                  <a:lnTo>
                    <a:pt x="1544" y="2171"/>
                  </a:lnTo>
                  <a:lnTo>
                    <a:pt x="1606" y="2174"/>
                  </a:lnTo>
                  <a:lnTo>
                    <a:pt x="1669" y="2171"/>
                  </a:lnTo>
                  <a:lnTo>
                    <a:pt x="1731" y="2159"/>
                  </a:lnTo>
                  <a:lnTo>
                    <a:pt x="1793" y="2140"/>
                  </a:lnTo>
                  <a:lnTo>
                    <a:pt x="1853" y="2114"/>
                  </a:lnTo>
                  <a:lnTo>
                    <a:pt x="1912" y="2079"/>
                  </a:lnTo>
                  <a:lnTo>
                    <a:pt x="1969" y="2038"/>
                  </a:lnTo>
                  <a:lnTo>
                    <a:pt x="2026" y="1991"/>
                  </a:lnTo>
                  <a:lnTo>
                    <a:pt x="2079" y="1935"/>
                  </a:lnTo>
                  <a:lnTo>
                    <a:pt x="2131" y="1873"/>
                  </a:lnTo>
                  <a:lnTo>
                    <a:pt x="2181" y="1805"/>
                  </a:lnTo>
                  <a:lnTo>
                    <a:pt x="2229" y="1730"/>
                  </a:lnTo>
                  <a:lnTo>
                    <a:pt x="2276" y="1646"/>
                  </a:lnTo>
                  <a:lnTo>
                    <a:pt x="2318" y="1557"/>
                  </a:lnTo>
                  <a:lnTo>
                    <a:pt x="2356" y="1464"/>
                  </a:lnTo>
                  <a:lnTo>
                    <a:pt x="2391" y="1366"/>
                  </a:lnTo>
                  <a:lnTo>
                    <a:pt x="2421" y="1265"/>
                  </a:lnTo>
                  <a:lnTo>
                    <a:pt x="2446" y="1161"/>
                  </a:lnTo>
                  <a:lnTo>
                    <a:pt x="2468" y="1053"/>
                  </a:lnTo>
                  <a:lnTo>
                    <a:pt x="2484" y="944"/>
                  </a:lnTo>
                  <a:lnTo>
                    <a:pt x="2496" y="831"/>
                  </a:lnTo>
                  <a:lnTo>
                    <a:pt x="2503" y="716"/>
                  </a:lnTo>
                  <a:lnTo>
                    <a:pt x="2505" y="600"/>
                  </a:lnTo>
                  <a:lnTo>
                    <a:pt x="2505" y="184"/>
                  </a:lnTo>
                  <a:lnTo>
                    <a:pt x="2504" y="180"/>
                  </a:lnTo>
                  <a:lnTo>
                    <a:pt x="2502" y="176"/>
                  </a:lnTo>
                  <a:lnTo>
                    <a:pt x="2499" y="174"/>
                  </a:lnTo>
                  <a:lnTo>
                    <a:pt x="2495" y="174"/>
                  </a:lnTo>
                  <a:lnTo>
                    <a:pt x="717" y="174"/>
                  </a:lnTo>
                  <a:close/>
                  <a:moveTo>
                    <a:pt x="717" y="0"/>
                  </a:moveTo>
                  <a:lnTo>
                    <a:pt x="2495" y="0"/>
                  </a:lnTo>
                  <a:lnTo>
                    <a:pt x="2528" y="3"/>
                  </a:lnTo>
                  <a:lnTo>
                    <a:pt x="2559" y="11"/>
                  </a:lnTo>
                  <a:lnTo>
                    <a:pt x="2588" y="25"/>
                  </a:lnTo>
                  <a:lnTo>
                    <a:pt x="2613" y="43"/>
                  </a:lnTo>
                  <a:lnTo>
                    <a:pt x="2636" y="66"/>
                  </a:lnTo>
                  <a:lnTo>
                    <a:pt x="2654" y="91"/>
                  </a:lnTo>
                  <a:lnTo>
                    <a:pt x="2668" y="120"/>
                  </a:lnTo>
                  <a:lnTo>
                    <a:pt x="2676" y="151"/>
                  </a:lnTo>
                  <a:lnTo>
                    <a:pt x="2679" y="184"/>
                  </a:lnTo>
                  <a:lnTo>
                    <a:pt x="2679" y="266"/>
                  </a:lnTo>
                  <a:lnTo>
                    <a:pt x="2941" y="266"/>
                  </a:lnTo>
                  <a:lnTo>
                    <a:pt x="2981" y="270"/>
                  </a:lnTo>
                  <a:lnTo>
                    <a:pt x="3019" y="278"/>
                  </a:lnTo>
                  <a:lnTo>
                    <a:pt x="3056" y="291"/>
                  </a:lnTo>
                  <a:lnTo>
                    <a:pt x="3090" y="311"/>
                  </a:lnTo>
                  <a:lnTo>
                    <a:pt x="3120" y="333"/>
                  </a:lnTo>
                  <a:lnTo>
                    <a:pt x="3149" y="362"/>
                  </a:lnTo>
                  <a:lnTo>
                    <a:pt x="3172" y="394"/>
                  </a:lnTo>
                  <a:lnTo>
                    <a:pt x="3190" y="428"/>
                  </a:lnTo>
                  <a:lnTo>
                    <a:pt x="3202" y="464"/>
                  </a:lnTo>
                  <a:lnTo>
                    <a:pt x="3210" y="502"/>
                  </a:lnTo>
                  <a:lnTo>
                    <a:pt x="3212" y="541"/>
                  </a:lnTo>
                  <a:lnTo>
                    <a:pt x="3209" y="579"/>
                  </a:lnTo>
                  <a:lnTo>
                    <a:pt x="3191" y="669"/>
                  </a:lnTo>
                  <a:lnTo>
                    <a:pt x="3168" y="758"/>
                  </a:lnTo>
                  <a:lnTo>
                    <a:pt x="3139" y="845"/>
                  </a:lnTo>
                  <a:lnTo>
                    <a:pt x="3103" y="928"/>
                  </a:lnTo>
                  <a:lnTo>
                    <a:pt x="3064" y="1010"/>
                  </a:lnTo>
                  <a:lnTo>
                    <a:pt x="3018" y="1088"/>
                  </a:lnTo>
                  <a:lnTo>
                    <a:pt x="2968" y="1163"/>
                  </a:lnTo>
                  <a:lnTo>
                    <a:pt x="2913" y="1236"/>
                  </a:lnTo>
                  <a:lnTo>
                    <a:pt x="2854" y="1304"/>
                  </a:lnTo>
                  <a:lnTo>
                    <a:pt x="2791" y="1369"/>
                  </a:lnTo>
                  <a:lnTo>
                    <a:pt x="2722" y="1430"/>
                  </a:lnTo>
                  <a:lnTo>
                    <a:pt x="2651" y="1485"/>
                  </a:lnTo>
                  <a:lnTo>
                    <a:pt x="2575" y="1537"/>
                  </a:lnTo>
                  <a:lnTo>
                    <a:pt x="2495" y="1583"/>
                  </a:lnTo>
                  <a:lnTo>
                    <a:pt x="2460" y="1665"/>
                  </a:lnTo>
                  <a:lnTo>
                    <a:pt x="2420" y="1744"/>
                  </a:lnTo>
                  <a:lnTo>
                    <a:pt x="2378" y="1819"/>
                  </a:lnTo>
                  <a:lnTo>
                    <a:pt x="2331" y="1894"/>
                  </a:lnTo>
                  <a:lnTo>
                    <a:pt x="2283" y="1962"/>
                  </a:lnTo>
                  <a:lnTo>
                    <a:pt x="2230" y="2026"/>
                  </a:lnTo>
                  <a:lnTo>
                    <a:pt x="2177" y="2084"/>
                  </a:lnTo>
                  <a:lnTo>
                    <a:pt x="2122" y="2138"/>
                  </a:lnTo>
                  <a:lnTo>
                    <a:pt x="2064" y="2184"/>
                  </a:lnTo>
                  <a:lnTo>
                    <a:pt x="2006" y="2225"/>
                  </a:lnTo>
                  <a:lnTo>
                    <a:pt x="1945" y="2260"/>
                  </a:lnTo>
                  <a:lnTo>
                    <a:pt x="1884" y="2290"/>
                  </a:lnTo>
                  <a:lnTo>
                    <a:pt x="1881" y="2339"/>
                  </a:lnTo>
                  <a:lnTo>
                    <a:pt x="1886" y="2388"/>
                  </a:lnTo>
                  <a:lnTo>
                    <a:pt x="1895" y="2435"/>
                  </a:lnTo>
                  <a:lnTo>
                    <a:pt x="1910" y="2479"/>
                  </a:lnTo>
                  <a:lnTo>
                    <a:pt x="1930" y="2522"/>
                  </a:lnTo>
                  <a:lnTo>
                    <a:pt x="1955" y="2562"/>
                  </a:lnTo>
                  <a:lnTo>
                    <a:pt x="1985" y="2598"/>
                  </a:lnTo>
                  <a:lnTo>
                    <a:pt x="2018" y="2631"/>
                  </a:lnTo>
                  <a:lnTo>
                    <a:pt x="2055" y="2661"/>
                  </a:lnTo>
                  <a:lnTo>
                    <a:pt x="2097" y="2685"/>
                  </a:lnTo>
                  <a:lnTo>
                    <a:pt x="2142" y="2704"/>
                  </a:lnTo>
                  <a:lnTo>
                    <a:pt x="2189" y="2719"/>
                  </a:lnTo>
                  <a:lnTo>
                    <a:pt x="2190" y="2719"/>
                  </a:lnTo>
                  <a:lnTo>
                    <a:pt x="2212" y="2727"/>
                  </a:lnTo>
                  <a:lnTo>
                    <a:pt x="2230" y="2741"/>
                  </a:lnTo>
                  <a:lnTo>
                    <a:pt x="2245" y="2759"/>
                  </a:lnTo>
                  <a:lnTo>
                    <a:pt x="2254" y="2779"/>
                  </a:lnTo>
                  <a:lnTo>
                    <a:pt x="2258" y="2803"/>
                  </a:lnTo>
                  <a:lnTo>
                    <a:pt x="2258" y="3203"/>
                  </a:lnTo>
                  <a:lnTo>
                    <a:pt x="2419" y="3203"/>
                  </a:lnTo>
                  <a:lnTo>
                    <a:pt x="2461" y="3206"/>
                  </a:lnTo>
                  <a:lnTo>
                    <a:pt x="2501" y="3215"/>
                  </a:lnTo>
                  <a:lnTo>
                    <a:pt x="2538" y="3231"/>
                  </a:lnTo>
                  <a:lnTo>
                    <a:pt x="2572" y="3253"/>
                  </a:lnTo>
                  <a:lnTo>
                    <a:pt x="2603" y="3279"/>
                  </a:lnTo>
                  <a:lnTo>
                    <a:pt x="2629" y="3310"/>
                  </a:lnTo>
                  <a:lnTo>
                    <a:pt x="2650" y="3344"/>
                  </a:lnTo>
                  <a:lnTo>
                    <a:pt x="2666" y="3380"/>
                  </a:lnTo>
                  <a:lnTo>
                    <a:pt x="2676" y="3421"/>
                  </a:lnTo>
                  <a:lnTo>
                    <a:pt x="2679" y="3463"/>
                  </a:lnTo>
                  <a:lnTo>
                    <a:pt x="2679" y="3669"/>
                  </a:lnTo>
                  <a:lnTo>
                    <a:pt x="2676" y="3692"/>
                  </a:lnTo>
                  <a:lnTo>
                    <a:pt x="2667" y="3713"/>
                  </a:lnTo>
                  <a:lnTo>
                    <a:pt x="2653" y="3731"/>
                  </a:lnTo>
                  <a:lnTo>
                    <a:pt x="2636" y="3745"/>
                  </a:lnTo>
                  <a:lnTo>
                    <a:pt x="2616" y="3753"/>
                  </a:lnTo>
                  <a:lnTo>
                    <a:pt x="2592" y="3756"/>
                  </a:lnTo>
                  <a:lnTo>
                    <a:pt x="629" y="3756"/>
                  </a:lnTo>
                  <a:lnTo>
                    <a:pt x="606" y="3753"/>
                  </a:lnTo>
                  <a:lnTo>
                    <a:pt x="585" y="3745"/>
                  </a:lnTo>
                  <a:lnTo>
                    <a:pt x="567" y="3731"/>
                  </a:lnTo>
                  <a:lnTo>
                    <a:pt x="553" y="3713"/>
                  </a:lnTo>
                  <a:lnTo>
                    <a:pt x="546" y="3692"/>
                  </a:lnTo>
                  <a:lnTo>
                    <a:pt x="542" y="3669"/>
                  </a:lnTo>
                  <a:lnTo>
                    <a:pt x="542" y="3463"/>
                  </a:lnTo>
                  <a:lnTo>
                    <a:pt x="546" y="3421"/>
                  </a:lnTo>
                  <a:lnTo>
                    <a:pt x="556" y="3380"/>
                  </a:lnTo>
                  <a:lnTo>
                    <a:pt x="571" y="3344"/>
                  </a:lnTo>
                  <a:lnTo>
                    <a:pt x="592" y="3310"/>
                  </a:lnTo>
                  <a:lnTo>
                    <a:pt x="618" y="3279"/>
                  </a:lnTo>
                  <a:lnTo>
                    <a:pt x="649" y="3253"/>
                  </a:lnTo>
                  <a:lnTo>
                    <a:pt x="683" y="3231"/>
                  </a:lnTo>
                  <a:lnTo>
                    <a:pt x="721" y="3215"/>
                  </a:lnTo>
                  <a:lnTo>
                    <a:pt x="760" y="3206"/>
                  </a:lnTo>
                  <a:lnTo>
                    <a:pt x="802" y="3203"/>
                  </a:lnTo>
                  <a:lnTo>
                    <a:pt x="964" y="3203"/>
                  </a:lnTo>
                  <a:lnTo>
                    <a:pt x="964" y="2803"/>
                  </a:lnTo>
                  <a:lnTo>
                    <a:pt x="967" y="2779"/>
                  </a:lnTo>
                  <a:lnTo>
                    <a:pt x="976" y="2759"/>
                  </a:lnTo>
                  <a:lnTo>
                    <a:pt x="990" y="2741"/>
                  </a:lnTo>
                  <a:lnTo>
                    <a:pt x="1008" y="2727"/>
                  </a:lnTo>
                  <a:lnTo>
                    <a:pt x="1030" y="2719"/>
                  </a:lnTo>
                  <a:lnTo>
                    <a:pt x="1031" y="2719"/>
                  </a:lnTo>
                  <a:lnTo>
                    <a:pt x="1079" y="2705"/>
                  </a:lnTo>
                  <a:lnTo>
                    <a:pt x="1123" y="2686"/>
                  </a:lnTo>
                  <a:lnTo>
                    <a:pt x="1164" y="2661"/>
                  </a:lnTo>
                  <a:lnTo>
                    <a:pt x="1201" y="2633"/>
                  </a:lnTo>
                  <a:lnTo>
                    <a:pt x="1236" y="2600"/>
                  </a:lnTo>
                  <a:lnTo>
                    <a:pt x="1265" y="2563"/>
                  </a:lnTo>
                  <a:lnTo>
                    <a:pt x="1290" y="2523"/>
                  </a:lnTo>
                  <a:lnTo>
                    <a:pt x="1311" y="2481"/>
                  </a:lnTo>
                  <a:lnTo>
                    <a:pt x="1325" y="2437"/>
                  </a:lnTo>
                  <a:lnTo>
                    <a:pt x="1334" y="2390"/>
                  </a:lnTo>
                  <a:lnTo>
                    <a:pt x="1339" y="2342"/>
                  </a:lnTo>
                  <a:lnTo>
                    <a:pt x="1338" y="2295"/>
                  </a:lnTo>
                  <a:lnTo>
                    <a:pt x="1274" y="2265"/>
                  </a:lnTo>
                  <a:lnTo>
                    <a:pt x="1213" y="2230"/>
                  </a:lnTo>
                  <a:lnTo>
                    <a:pt x="1154" y="2189"/>
                  </a:lnTo>
                  <a:lnTo>
                    <a:pt x="1095" y="2141"/>
                  </a:lnTo>
                  <a:lnTo>
                    <a:pt x="1039" y="2087"/>
                  </a:lnTo>
                  <a:lnTo>
                    <a:pt x="984" y="2029"/>
                  </a:lnTo>
                  <a:lnTo>
                    <a:pt x="932" y="1965"/>
                  </a:lnTo>
                  <a:lnTo>
                    <a:pt x="882" y="1895"/>
                  </a:lnTo>
                  <a:lnTo>
                    <a:pt x="834" y="1819"/>
                  </a:lnTo>
                  <a:lnTo>
                    <a:pt x="792" y="1744"/>
                  </a:lnTo>
                  <a:lnTo>
                    <a:pt x="754" y="1665"/>
                  </a:lnTo>
                  <a:lnTo>
                    <a:pt x="717" y="1583"/>
                  </a:lnTo>
                  <a:lnTo>
                    <a:pt x="638" y="1537"/>
                  </a:lnTo>
                  <a:lnTo>
                    <a:pt x="563" y="1485"/>
                  </a:lnTo>
                  <a:lnTo>
                    <a:pt x="490" y="1430"/>
                  </a:lnTo>
                  <a:lnTo>
                    <a:pt x="423" y="1369"/>
                  </a:lnTo>
                  <a:lnTo>
                    <a:pt x="359" y="1304"/>
                  </a:lnTo>
                  <a:lnTo>
                    <a:pt x="299" y="1236"/>
                  </a:lnTo>
                  <a:lnTo>
                    <a:pt x="244" y="1163"/>
                  </a:lnTo>
                  <a:lnTo>
                    <a:pt x="194" y="1088"/>
                  </a:lnTo>
                  <a:lnTo>
                    <a:pt x="149" y="1010"/>
                  </a:lnTo>
                  <a:lnTo>
                    <a:pt x="109" y="928"/>
                  </a:lnTo>
                  <a:lnTo>
                    <a:pt x="74" y="845"/>
                  </a:lnTo>
                  <a:lnTo>
                    <a:pt x="45" y="758"/>
                  </a:lnTo>
                  <a:lnTo>
                    <a:pt x="21" y="669"/>
                  </a:lnTo>
                  <a:lnTo>
                    <a:pt x="3" y="579"/>
                  </a:lnTo>
                  <a:lnTo>
                    <a:pt x="0" y="541"/>
                  </a:lnTo>
                  <a:lnTo>
                    <a:pt x="2" y="502"/>
                  </a:lnTo>
                  <a:lnTo>
                    <a:pt x="10" y="464"/>
                  </a:lnTo>
                  <a:lnTo>
                    <a:pt x="23" y="428"/>
                  </a:lnTo>
                  <a:lnTo>
                    <a:pt x="41" y="394"/>
                  </a:lnTo>
                  <a:lnTo>
                    <a:pt x="65" y="362"/>
                  </a:lnTo>
                  <a:lnTo>
                    <a:pt x="92" y="333"/>
                  </a:lnTo>
                  <a:lnTo>
                    <a:pt x="124" y="311"/>
                  </a:lnTo>
                  <a:lnTo>
                    <a:pt x="158" y="291"/>
                  </a:lnTo>
                  <a:lnTo>
                    <a:pt x="194" y="278"/>
                  </a:lnTo>
                  <a:lnTo>
                    <a:pt x="232" y="270"/>
                  </a:lnTo>
                  <a:lnTo>
                    <a:pt x="272" y="266"/>
                  </a:lnTo>
                  <a:lnTo>
                    <a:pt x="534" y="266"/>
                  </a:lnTo>
                  <a:lnTo>
                    <a:pt x="534" y="184"/>
                  </a:lnTo>
                  <a:lnTo>
                    <a:pt x="536" y="151"/>
                  </a:lnTo>
                  <a:lnTo>
                    <a:pt x="546" y="120"/>
                  </a:lnTo>
                  <a:lnTo>
                    <a:pt x="559" y="91"/>
                  </a:lnTo>
                  <a:lnTo>
                    <a:pt x="577" y="66"/>
                  </a:lnTo>
                  <a:lnTo>
                    <a:pt x="599" y="43"/>
                  </a:lnTo>
                  <a:lnTo>
                    <a:pt x="625" y="25"/>
                  </a:lnTo>
                  <a:lnTo>
                    <a:pt x="654" y="11"/>
                  </a:lnTo>
                  <a:lnTo>
                    <a:pt x="684" y="3"/>
                  </a:lnTo>
                  <a:lnTo>
                    <a:pt x="71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26" name="Freeform 7"/>
            <p:cNvSpPr>
              <a:spLocks noEditPoints="1"/>
            </p:cNvSpPr>
            <p:nvPr/>
          </p:nvSpPr>
          <p:spPr bwMode="auto">
            <a:xfrm>
              <a:off x="1139826" y="2260601"/>
              <a:ext cx="280988" cy="269875"/>
            </a:xfrm>
            <a:custGeom>
              <a:avLst/>
              <a:gdLst>
                <a:gd name="T0" fmla="*/ 472 w 1062"/>
                <a:gd name="T1" fmla="*/ 404 h 1021"/>
                <a:gd name="T2" fmla="*/ 445 w 1062"/>
                <a:gd name="T3" fmla="*/ 436 h 1021"/>
                <a:gd name="T4" fmla="*/ 406 w 1062"/>
                <a:gd name="T5" fmla="*/ 452 h 1021"/>
                <a:gd name="T6" fmla="*/ 370 w 1062"/>
                <a:gd name="T7" fmla="*/ 565 h 1021"/>
                <a:gd name="T8" fmla="*/ 391 w 1062"/>
                <a:gd name="T9" fmla="*/ 601 h 1021"/>
                <a:gd name="T10" fmla="*/ 395 w 1062"/>
                <a:gd name="T11" fmla="*/ 642 h 1021"/>
                <a:gd name="T12" fmla="*/ 491 w 1062"/>
                <a:gd name="T13" fmla="*/ 712 h 1021"/>
                <a:gd name="T14" fmla="*/ 531 w 1062"/>
                <a:gd name="T15" fmla="*/ 702 h 1021"/>
                <a:gd name="T16" fmla="*/ 572 w 1062"/>
                <a:gd name="T17" fmla="*/ 712 h 1021"/>
                <a:gd name="T18" fmla="*/ 668 w 1062"/>
                <a:gd name="T19" fmla="*/ 642 h 1021"/>
                <a:gd name="T20" fmla="*/ 671 w 1062"/>
                <a:gd name="T21" fmla="*/ 601 h 1021"/>
                <a:gd name="T22" fmla="*/ 693 w 1062"/>
                <a:gd name="T23" fmla="*/ 565 h 1021"/>
                <a:gd name="T24" fmla="*/ 656 w 1062"/>
                <a:gd name="T25" fmla="*/ 452 h 1021"/>
                <a:gd name="T26" fmla="*/ 618 w 1062"/>
                <a:gd name="T27" fmla="*/ 436 h 1021"/>
                <a:gd name="T28" fmla="*/ 591 w 1062"/>
                <a:gd name="T29" fmla="*/ 404 h 1021"/>
                <a:gd name="T30" fmla="*/ 531 w 1062"/>
                <a:gd name="T31" fmla="*/ 0 h 1021"/>
                <a:gd name="T32" fmla="*/ 569 w 1062"/>
                <a:gd name="T33" fmla="*/ 9 h 1021"/>
                <a:gd name="T34" fmla="*/ 598 w 1062"/>
                <a:gd name="T35" fmla="*/ 32 h 1021"/>
                <a:gd name="T36" fmla="*/ 727 w 1062"/>
                <a:gd name="T37" fmla="*/ 287 h 1021"/>
                <a:gd name="T38" fmla="*/ 1007 w 1062"/>
                <a:gd name="T39" fmla="*/ 330 h 1021"/>
                <a:gd name="T40" fmla="*/ 1039 w 1062"/>
                <a:gd name="T41" fmla="*/ 350 h 1021"/>
                <a:gd name="T42" fmla="*/ 1059 w 1062"/>
                <a:gd name="T43" fmla="*/ 383 h 1021"/>
                <a:gd name="T44" fmla="*/ 1062 w 1062"/>
                <a:gd name="T45" fmla="*/ 422 h 1021"/>
                <a:gd name="T46" fmla="*/ 1048 w 1062"/>
                <a:gd name="T47" fmla="*/ 457 h 1021"/>
                <a:gd name="T48" fmla="*/ 847 w 1062"/>
                <a:gd name="T49" fmla="*/ 658 h 1021"/>
                <a:gd name="T50" fmla="*/ 893 w 1062"/>
                <a:gd name="T51" fmla="*/ 939 h 1021"/>
                <a:gd name="T52" fmla="*/ 882 w 1062"/>
                <a:gd name="T53" fmla="*/ 975 h 1021"/>
                <a:gd name="T54" fmla="*/ 857 w 1062"/>
                <a:gd name="T55" fmla="*/ 1004 h 1021"/>
                <a:gd name="T56" fmla="*/ 824 w 1062"/>
                <a:gd name="T57" fmla="*/ 1018 h 1021"/>
                <a:gd name="T58" fmla="*/ 786 w 1062"/>
                <a:gd name="T59" fmla="*/ 1018 h 1021"/>
                <a:gd name="T60" fmla="*/ 531 w 1062"/>
                <a:gd name="T61" fmla="*/ 888 h 1021"/>
                <a:gd name="T62" fmla="*/ 279 w 1062"/>
                <a:gd name="T63" fmla="*/ 1017 h 1021"/>
                <a:gd name="T64" fmla="*/ 241 w 1062"/>
                <a:gd name="T65" fmla="*/ 1020 h 1021"/>
                <a:gd name="T66" fmla="*/ 206 w 1062"/>
                <a:gd name="T67" fmla="*/ 1004 h 1021"/>
                <a:gd name="T68" fmla="*/ 180 w 1062"/>
                <a:gd name="T69" fmla="*/ 975 h 1021"/>
                <a:gd name="T70" fmla="*/ 170 w 1062"/>
                <a:gd name="T71" fmla="*/ 939 h 1021"/>
                <a:gd name="T72" fmla="*/ 216 w 1062"/>
                <a:gd name="T73" fmla="*/ 658 h 1021"/>
                <a:gd name="T74" fmla="*/ 14 w 1062"/>
                <a:gd name="T75" fmla="*/ 457 h 1021"/>
                <a:gd name="T76" fmla="*/ 0 w 1062"/>
                <a:gd name="T77" fmla="*/ 422 h 1021"/>
                <a:gd name="T78" fmla="*/ 4 w 1062"/>
                <a:gd name="T79" fmla="*/ 383 h 1021"/>
                <a:gd name="T80" fmla="*/ 24 w 1062"/>
                <a:gd name="T81" fmla="*/ 350 h 1021"/>
                <a:gd name="T82" fmla="*/ 56 w 1062"/>
                <a:gd name="T83" fmla="*/ 330 h 1021"/>
                <a:gd name="T84" fmla="*/ 337 w 1062"/>
                <a:gd name="T85" fmla="*/ 287 h 1021"/>
                <a:gd name="T86" fmla="*/ 464 w 1062"/>
                <a:gd name="T87" fmla="*/ 32 h 1021"/>
                <a:gd name="T88" fmla="*/ 494 w 1062"/>
                <a:gd name="T89" fmla="*/ 9 h 1021"/>
                <a:gd name="T90" fmla="*/ 531 w 1062"/>
                <a:gd name="T91" fmla="*/ 0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62" h="1021">
                  <a:moveTo>
                    <a:pt x="531" y="283"/>
                  </a:moveTo>
                  <a:lnTo>
                    <a:pt x="472" y="404"/>
                  </a:lnTo>
                  <a:lnTo>
                    <a:pt x="461" y="422"/>
                  </a:lnTo>
                  <a:lnTo>
                    <a:pt x="445" y="436"/>
                  </a:lnTo>
                  <a:lnTo>
                    <a:pt x="427" y="446"/>
                  </a:lnTo>
                  <a:lnTo>
                    <a:pt x="406" y="452"/>
                  </a:lnTo>
                  <a:lnTo>
                    <a:pt x="273" y="471"/>
                  </a:lnTo>
                  <a:lnTo>
                    <a:pt x="370" y="565"/>
                  </a:lnTo>
                  <a:lnTo>
                    <a:pt x="383" y="581"/>
                  </a:lnTo>
                  <a:lnTo>
                    <a:pt x="391" y="601"/>
                  </a:lnTo>
                  <a:lnTo>
                    <a:pt x="396" y="621"/>
                  </a:lnTo>
                  <a:lnTo>
                    <a:pt x="395" y="642"/>
                  </a:lnTo>
                  <a:lnTo>
                    <a:pt x="372" y="775"/>
                  </a:lnTo>
                  <a:lnTo>
                    <a:pt x="491" y="712"/>
                  </a:lnTo>
                  <a:lnTo>
                    <a:pt x="511" y="704"/>
                  </a:lnTo>
                  <a:lnTo>
                    <a:pt x="531" y="702"/>
                  </a:lnTo>
                  <a:lnTo>
                    <a:pt x="552" y="704"/>
                  </a:lnTo>
                  <a:lnTo>
                    <a:pt x="572" y="712"/>
                  </a:lnTo>
                  <a:lnTo>
                    <a:pt x="690" y="775"/>
                  </a:lnTo>
                  <a:lnTo>
                    <a:pt x="668" y="642"/>
                  </a:lnTo>
                  <a:lnTo>
                    <a:pt x="668" y="621"/>
                  </a:lnTo>
                  <a:lnTo>
                    <a:pt x="671" y="601"/>
                  </a:lnTo>
                  <a:lnTo>
                    <a:pt x="680" y="581"/>
                  </a:lnTo>
                  <a:lnTo>
                    <a:pt x="693" y="565"/>
                  </a:lnTo>
                  <a:lnTo>
                    <a:pt x="789" y="471"/>
                  </a:lnTo>
                  <a:lnTo>
                    <a:pt x="656" y="452"/>
                  </a:lnTo>
                  <a:lnTo>
                    <a:pt x="636" y="446"/>
                  </a:lnTo>
                  <a:lnTo>
                    <a:pt x="618" y="436"/>
                  </a:lnTo>
                  <a:lnTo>
                    <a:pt x="603" y="422"/>
                  </a:lnTo>
                  <a:lnTo>
                    <a:pt x="591" y="404"/>
                  </a:lnTo>
                  <a:lnTo>
                    <a:pt x="531" y="283"/>
                  </a:lnTo>
                  <a:close/>
                  <a:moveTo>
                    <a:pt x="531" y="0"/>
                  </a:moveTo>
                  <a:lnTo>
                    <a:pt x="550" y="2"/>
                  </a:lnTo>
                  <a:lnTo>
                    <a:pt x="569" y="9"/>
                  </a:lnTo>
                  <a:lnTo>
                    <a:pt x="585" y="19"/>
                  </a:lnTo>
                  <a:lnTo>
                    <a:pt x="598" y="32"/>
                  </a:lnTo>
                  <a:lnTo>
                    <a:pt x="610" y="49"/>
                  </a:lnTo>
                  <a:lnTo>
                    <a:pt x="727" y="287"/>
                  </a:lnTo>
                  <a:lnTo>
                    <a:pt x="988" y="324"/>
                  </a:lnTo>
                  <a:lnTo>
                    <a:pt x="1007" y="330"/>
                  </a:lnTo>
                  <a:lnTo>
                    <a:pt x="1025" y="338"/>
                  </a:lnTo>
                  <a:lnTo>
                    <a:pt x="1039" y="350"/>
                  </a:lnTo>
                  <a:lnTo>
                    <a:pt x="1051" y="366"/>
                  </a:lnTo>
                  <a:lnTo>
                    <a:pt x="1059" y="383"/>
                  </a:lnTo>
                  <a:lnTo>
                    <a:pt x="1062" y="403"/>
                  </a:lnTo>
                  <a:lnTo>
                    <a:pt x="1062" y="422"/>
                  </a:lnTo>
                  <a:lnTo>
                    <a:pt x="1057" y="440"/>
                  </a:lnTo>
                  <a:lnTo>
                    <a:pt x="1048" y="457"/>
                  </a:lnTo>
                  <a:lnTo>
                    <a:pt x="1037" y="472"/>
                  </a:lnTo>
                  <a:lnTo>
                    <a:pt x="847" y="658"/>
                  </a:lnTo>
                  <a:lnTo>
                    <a:pt x="892" y="919"/>
                  </a:lnTo>
                  <a:lnTo>
                    <a:pt x="893" y="939"/>
                  </a:lnTo>
                  <a:lnTo>
                    <a:pt x="889" y="957"/>
                  </a:lnTo>
                  <a:lnTo>
                    <a:pt x="882" y="975"/>
                  </a:lnTo>
                  <a:lnTo>
                    <a:pt x="871" y="991"/>
                  </a:lnTo>
                  <a:lnTo>
                    <a:pt x="857" y="1004"/>
                  </a:lnTo>
                  <a:lnTo>
                    <a:pt x="842" y="1013"/>
                  </a:lnTo>
                  <a:lnTo>
                    <a:pt x="824" y="1018"/>
                  </a:lnTo>
                  <a:lnTo>
                    <a:pt x="806" y="1021"/>
                  </a:lnTo>
                  <a:lnTo>
                    <a:pt x="786" y="1018"/>
                  </a:lnTo>
                  <a:lnTo>
                    <a:pt x="765" y="1010"/>
                  </a:lnTo>
                  <a:lnTo>
                    <a:pt x="531" y="888"/>
                  </a:lnTo>
                  <a:lnTo>
                    <a:pt x="297" y="1010"/>
                  </a:lnTo>
                  <a:lnTo>
                    <a:pt x="279" y="1017"/>
                  </a:lnTo>
                  <a:lnTo>
                    <a:pt x="259" y="1021"/>
                  </a:lnTo>
                  <a:lnTo>
                    <a:pt x="241" y="1020"/>
                  </a:lnTo>
                  <a:lnTo>
                    <a:pt x="223" y="1014"/>
                  </a:lnTo>
                  <a:lnTo>
                    <a:pt x="206" y="1004"/>
                  </a:lnTo>
                  <a:lnTo>
                    <a:pt x="191" y="991"/>
                  </a:lnTo>
                  <a:lnTo>
                    <a:pt x="180" y="975"/>
                  </a:lnTo>
                  <a:lnTo>
                    <a:pt x="173" y="957"/>
                  </a:lnTo>
                  <a:lnTo>
                    <a:pt x="170" y="939"/>
                  </a:lnTo>
                  <a:lnTo>
                    <a:pt x="171" y="919"/>
                  </a:lnTo>
                  <a:lnTo>
                    <a:pt x="216" y="658"/>
                  </a:lnTo>
                  <a:lnTo>
                    <a:pt x="26" y="472"/>
                  </a:lnTo>
                  <a:lnTo>
                    <a:pt x="14" y="457"/>
                  </a:lnTo>
                  <a:lnTo>
                    <a:pt x="5" y="440"/>
                  </a:lnTo>
                  <a:lnTo>
                    <a:pt x="0" y="422"/>
                  </a:lnTo>
                  <a:lnTo>
                    <a:pt x="0" y="403"/>
                  </a:lnTo>
                  <a:lnTo>
                    <a:pt x="4" y="383"/>
                  </a:lnTo>
                  <a:lnTo>
                    <a:pt x="13" y="366"/>
                  </a:lnTo>
                  <a:lnTo>
                    <a:pt x="24" y="350"/>
                  </a:lnTo>
                  <a:lnTo>
                    <a:pt x="39" y="338"/>
                  </a:lnTo>
                  <a:lnTo>
                    <a:pt x="56" y="330"/>
                  </a:lnTo>
                  <a:lnTo>
                    <a:pt x="74" y="324"/>
                  </a:lnTo>
                  <a:lnTo>
                    <a:pt x="337" y="287"/>
                  </a:lnTo>
                  <a:lnTo>
                    <a:pt x="454" y="49"/>
                  </a:lnTo>
                  <a:lnTo>
                    <a:pt x="464" y="32"/>
                  </a:lnTo>
                  <a:lnTo>
                    <a:pt x="478" y="19"/>
                  </a:lnTo>
                  <a:lnTo>
                    <a:pt x="494" y="9"/>
                  </a:lnTo>
                  <a:lnTo>
                    <a:pt x="512" y="2"/>
                  </a:lnTo>
                  <a:lnTo>
                    <a:pt x="53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grpSp>
        <p:nvGrpSpPr>
          <p:cNvPr id="37" name="Group 36"/>
          <p:cNvGrpSpPr/>
          <p:nvPr/>
        </p:nvGrpSpPr>
        <p:grpSpPr>
          <a:xfrm>
            <a:off x="5550518" y="6567708"/>
            <a:ext cx="1132336" cy="94112"/>
            <a:chOff x="5271573" y="5257064"/>
            <a:chExt cx="1132336" cy="94112"/>
          </a:xfrm>
        </p:grpSpPr>
        <p:sp>
          <p:nvSpPr>
            <p:cNvPr id="38" name="Oval 37">
              <a:extLst>
                <a:ext uri="{FF2B5EF4-FFF2-40B4-BE49-F238E27FC236}">
                  <a16:creationId xmlns:a16="http://schemas.microsoft.com/office/drawing/2014/main" id="{107E398F-F523-426F-A54F-841DED364E12}"/>
                </a:ext>
              </a:extLst>
            </p:cNvPr>
            <p:cNvSpPr/>
            <p:nvPr/>
          </p:nvSpPr>
          <p:spPr>
            <a:xfrm>
              <a:off x="5271573" y="5257064"/>
              <a:ext cx="94112" cy="941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39" name="Oval 38">
              <a:extLst>
                <a:ext uri="{FF2B5EF4-FFF2-40B4-BE49-F238E27FC236}">
                  <a16:creationId xmlns:a16="http://schemas.microsoft.com/office/drawing/2014/main" id="{E6DC1AD6-4BDC-4C0E-9311-185DDD7E5718}"/>
                </a:ext>
              </a:extLst>
            </p:cNvPr>
            <p:cNvSpPr/>
            <p:nvPr/>
          </p:nvSpPr>
          <p:spPr>
            <a:xfrm>
              <a:off x="5479218" y="5257064"/>
              <a:ext cx="94112" cy="941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0" name="Oval 39">
              <a:extLst>
                <a:ext uri="{FF2B5EF4-FFF2-40B4-BE49-F238E27FC236}">
                  <a16:creationId xmlns:a16="http://schemas.microsoft.com/office/drawing/2014/main" id="{E21E5939-835C-4AC6-8F44-7579594797DC}"/>
                </a:ext>
              </a:extLst>
            </p:cNvPr>
            <p:cNvSpPr/>
            <p:nvPr/>
          </p:nvSpPr>
          <p:spPr>
            <a:xfrm>
              <a:off x="5686863" y="5257064"/>
              <a:ext cx="94112" cy="941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1" name="Oval 40">
              <a:extLst>
                <a:ext uri="{FF2B5EF4-FFF2-40B4-BE49-F238E27FC236}">
                  <a16:creationId xmlns:a16="http://schemas.microsoft.com/office/drawing/2014/main" id="{9E57002D-14BD-41D0-A195-15F6E89B419F}"/>
                </a:ext>
              </a:extLst>
            </p:cNvPr>
            <p:cNvSpPr/>
            <p:nvPr/>
          </p:nvSpPr>
          <p:spPr>
            <a:xfrm>
              <a:off x="5894508" y="5257064"/>
              <a:ext cx="94112" cy="941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2" name="Oval 41">
              <a:extLst>
                <a:ext uri="{FF2B5EF4-FFF2-40B4-BE49-F238E27FC236}">
                  <a16:creationId xmlns:a16="http://schemas.microsoft.com/office/drawing/2014/main" id="{54BCA8A9-3A20-4A80-8A75-28A2690598B3}"/>
                </a:ext>
              </a:extLst>
            </p:cNvPr>
            <p:cNvSpPr/>
            <p:nvPr/>
          </p:nvSpPr>
          <p:spPr>
            <a:xfrm>
              <a:off x="6102153" y="5257064"/>
              <a:ext cx="94112" cy="941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3" name="Oval 42">
              <a:extLst>
                <a:ext uri="{FF2B5EF4-FFF2-40B4-BE49-F238E27FC236}">
                  <a16:creationId xmlns:a16="http://schemas.microsoft.com/office/drawing/2014/main" id="{1A14472A-FCF9-4B3B-A2FC-B8FFDBEA3F85}"/>
                </a:ext>
              </a:extLst>
            </p:cNvPr>
            <p:cNvSpPr/>
            <p:nvPr/>
          </p:nvSpPr>
          <p:spPr>
            <a:xfrm>
              <a:off x="6309797" y="5257064"/>
              <a:ext cx="94112" cy="941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pic>
        <p:nvPicPr>
          <p:cNvPr id="69" name="Picture 68"/>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876537" y="460985"/>
            <a:ext cx="666143" cy="666143"/>
          </a:xfrm>
          <a:prstGeom prst="rect">
            <a:avLst/>
          </a:prstGeom>
        </p:spPr>
      </p:pic>
      <p:sp>
        <p:nvSpPr>
          <p:cNvPr id="70" name="Inhaltsplatzhalter 4"/>
          <p:cNvSpPr txBox="1">
            <a:spLocks/>
          </p:cNvSpPr>
          <p:nvPr/>
        </p:nvSpPr>
        <p:spPr>
          <a:xfrm>
            <a:off x="5478703" y="1165638"/>
            <a:ext cx="1389499" cy="406265"/>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400" smtClean="0">
                <a:solidFill>
                  <a:schemeClr val="tx1"/>
                </a:solidFill>
                <a:latin typeface="+mj-lt"/>
              </a:rPr>
              <a:t>Người mua</a:t>
            </a:r>
            <a:endParaRPr lang="en-US" sz="1000" dirty="0" smtClean="0">
              <a:solidFill>
                <a:schemeClr val="tx1"/>
              </a:solidFill>
              <a:latin typeface="+mn-lt"/>
            </a:endParaRPr>
          </a:p>
        </p:txBody>
      </p:sp>
      <p:sp>
        <p:nvSpPr>
          <p:cNvPr id="71" name="Rectangle: Rounded Corners 10">
            <a:extLst>
              <a:ext uri="{FF2B5EF4-FFF2-40B4-BE49-F238E27FC236}">
                <a16:creationId xmlns:a16="http://schemas.microsoft.com/office/drawing/2014/main" id="{D5C5F5F2-B3FB-4A3D-AE4A-31E47AB00AA0}"/>
              </a:ext>
            </a:extLst>
          </p:cNvPr>
          <p:cNvSpPr/>
          <p:nvPr/>
        </p:nvSpPr>
        <p:spPr>
          <a:xfrm>
            <a:off x="124701" y="1483481"/>
            <a:ext cx="1921962" cy="3275413"/>
          </a:xfrm>
          <a:prstGeom prst="roundRect">
            <a:avLst>
              <a:gd name="adj" fmla="val 4866"/>
            </a:avLst>
          </a:prstGeom>
          <a:solidFill>
            <a:schemeClr val="bg1"/>
          </a:solidFill>
          <a:ln>
            <a:noFill/>
          </a:ln>
          <a:effectLst>
            <a:outerShdw blurRad="508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85" name="Picture Placeholder 84"/>
          <p:cNvPicPr>
            <a:picLocks noGrp="1" noChangeAspect="1"/>
          </p:cNvPicPr>
          <p:nvPr>
            <p:ph type="pic" sz="quarter" idx="4294967295"/>
          </p:nvPr>
        </p:nvPicPr>
        <p:blipFill>
          <a:blip r:embed="rId3" cstate="hqprint">
            <a:extLst>
              <a:ext uri="{28A0092B-C50C-407E-A947-70E740481C1C}">
                <a14:useLocalDpi xmlns:a14="http://schemas.microsoft.com/office/drawing/2010/main" val="0"/>
              </a:ext>
            </a:extLst>
          </a:blip>
          <a:srcRect t="32" b="32"/>
          <a:stretch>
            <a:fillRect/>
          </a:stretch>
        </p:blipFill>
        <p:spPr>
          <a:xfrm>
            <a:off x="133350" y="1482725"/>
            <a:ext cx="1916113" cy="3276600"/>
          </a:xfrm>
          <a:custGeom>
            <a:avLst/>
            <a:gdLst>
              <a:gd name="connsiteX0" fmla="*/ 10260 w 2254953"/>
              <a:gd name="connsiteY0" fmla="*/ 0 h 3905705"/>
              <a:gd name="connsiteX1" fmla="*/ 2244693 w 2254953"/>
              <a:gd name="connsiteY1" fmla="*/ 0 h 3905705"/>
              <a:gd name="connsiteX2" fmla="*/ 2254953 w 2254953"/>
              <a:gd name="connsiteY2" fmla="*/ 10260 h 3905705"/>
              <a:gd name="connsiteX3" fmla="*/ 2254953 w 2254953"/>
              <a:gd name="connsiteY3" fmla="*/ 3895445 h 3905705"/>
              <a:gd name="connsiteX4" fmla="*/ 2244693 w 2254953"/>
              <a:gd name="connsiteY4" fmla="*/ 3905705 h 3905705"/>
              <a:gd name="connsiteX5" fmla="*/ 10260 w 2254953"/>
              <a:gd name="connsiteY5" fmla="*/ 3905705 h 3905705"/>
              <a:gd name="connsiteX6" fmla="*/ 0 w 2254953"/>
              <a:gd name="connsiteY6" fmla="*/ 3895445 h 3905705"/>
              <a:gd name="connsiteX7" fmla="*/ 0 w 2254953"/>
              <a:gd name="connsiteY7" fmla="*/ 10260 h 3905705"/>
              <a:gd name="connsiteX8" fmla="*/ 10260 w 2254953"/>
              <a:gd name="connsiteY8" fmla="*/ 0 h 3905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53" h="3905705">
                <a:moveTo>
                  <a:pt x="10260" y="0"/>
                </a:moveTo>
                <a:lnTo>
                  <a:pt x="2244693" y="0"/>
                </a:lnTo>
                <a:cubicBezTo>
                  <a:pt x="2250359" y="0"/>
                  <a:pt x="2254953" y="4594"/>
                  <a:pt x="2254953" y="10260"/>
                </a:cubicBezTo>
                <a:lnTo>
                  <a:pt x="2254953" y="3895445"/>
                </a:lnTo>
                <a:cubicBezTo>
                  <a:pt x="2254953" y="3901111"/>
                  <a:pt x="2250359" y="3905705"/>
                  <a:pt x="2244693" y="3905705"/>
                </a:cubicBezTo>
                <a:lnTo>
                  <a:pt x="10260" y="3905705"/>
                </a:lnTo>
                <a:cubicBezTo>
                  <a:pt x="4594" y="3905705"/>
                  <a:pt x="0" y="3901111"/>
                  <a:pt x="0" y="3895445"/>
                </a:cubicBezTo>
                <a:lnTo>
                  <a:pt x="0" y="10260"/>
                </a:lnTo>
                <a:cubicBezTo>
                  <a:pt x="0" y="4594"/>
                  <a:pt x="4594" y="0"/>
                  <a:pt x="10260" y="0"/>
                </a:cubicBezTo>
                <a:close/>
              </a:path>
            </a:pathLst>
          </a:custGeom>
        </p:spPr>
      </p:pic>
      <p:sp>
        <p:nvSpPr>
          <p:cNvPr id="73" name="Rectangle: Rounded Corners 10">
            <a:extLst>
              <a:ext uri="{FF2B5EF4-FFF2-40B4-BE49-F238E27FC236}">
                <a16:creationId xmlns:a16="http://schemas.microsoft.com/office/drawing/2014/main" id="{D5C5F5F2-B3FB-4A3D-AE4A-31E47AB00AA0}"/>
              </a:ext>
            </a:extLst>
          </p:cNvPr>
          <p:cNvSpPr/>
          <p:nvPr/>
        </p:nvSpPr>
        <p:spPr>
          <a:xfrm>
            <a:off x="1538868" y="1967474"/>
            <a:ext cx="1921962" cy="3275413"/>
          </a:xfrm>
          <a:prstGeom prst="roundRect">
            <a:avLst>
              <a:gd name="adj" fmla="val 4866"/>
            </a:avLst>
          </a:prstGeom>
          <a:solidFill>
            <a:schemeClr val="bg1"/>
          </a:solidFill>
          <a:ln>
            <a:noFill/>
          </a:ln>
          <a:effectLst>
            <a:outerShdw blurRad="508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86" name="Picture Placeholder 85"/>
          <p:cNvPicPr>
            <a:picLocks noGrp="1" noChangeAspect="1"/>
          </p:cNvPicPr>
          <p:nvPr>
            <p:ph type="pic" sz="quarter" idx="4294967295"/>
          </p:nvPr>
        </p:nvPicPr>
        <p:blipFill>
          <a:blip r:embed="rId4" cstate="hqprint">
            <a:extLst>
              <a:ext uri="{28A0092B-C50C-407E-A947-70E740481C1C}">
                <a14:useLocalDpi xmlns:a14="http://schemas.microsoft.com/office/drawing/2010/main" val="0"/>
              </a:ext>
            </a:extLst>
          </a:blip>
          <a:srcRect l="10" r="10"/>
          <a:stretch>
            <a:fillRect/>
          </a:stretch>
        </p:blipFill>
        <p:spPr>
          <a:xfrm>
            <a:off x="1547813" y="1966913"/>
            <a:ext cx="1914525" cy="3276600"/>
          </a:xfrm>
          <a:custGeom>
            <a:avLst/>
            <a:gdLst>
              <a:gd name="connsiteX0" fmla="*/ 10260 w 2254953"/>
              <a:gd name="connsiteY0" fmla="*/ 0 h 3905705"/>
              <a:gd name="connsiteX1" fmla="*/ 2244693 w 2254953"/>
              <a:gd name="connsiteY1" fmla="*/ 0 h 3905705"/>
              <a:gd name="connsiteX2" fmla="*/ 2254953 w 2254953"/>
              <a:gd name="connsiteY2" fmla="*/ 10260 h 3905705"/>
              <a:gd name="connsiteX3" fmla="*/ 2254953 w 2254953"/>
              <a:gd name="connsiteY3" fmla="*/ 3895445 h 3905705"/>
              <a:gd name="connsiteX4" fmla="*/ 2244693 w 2254953"/>
              <a:gd name="connsiteY4" fmla="*/ 3905705 h 3905705"/>
              <a:gd name="connsiteX5" fmla="*/ 10260 w 2254953"/>
              <a:gd name="connsiteY5" fmla="*/ 3905705 h 3905705"/>
              <a:gd name="connsiteX6" fmla="*/ 0 w 2254953"/>
              <a:gd name="connsiteY6" fmla="*/ 3895445 h 3905705"/>
              <a:gd name="connsiteX7" fmla="*/ 0 w 2254953"/>
              <a:gd name="connsiteY7" fmla="*/ 10260 h 3905705"/>
              <a:gd name="connsiteX8" fmla="*/ 10260 w 2254953"/>
              <a:gd name="connsiteY8" fmla="*/ 0 h 3905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53" h="3905705">
                <a:moveTo>
                  <a:pt x="10260" y="0"/>
                </a:moveTo>
                <a:lnTo>
                  <a:pt x="2244693" y="0"/>
                </a:lnTo>
                <a:cubicBezTo>
                  <a:pt x="2250359" y="0"/>
                  <a:pt x="2254953" y="4594"/>
                  <a:pt x="2254953" y="10260"/>
                </a:cubicBezTo>
                <a:lnTo>
                  <a:pt x="2254953" y="3895445"/>
                </a:lnTo>
                <a:cubicBezTo>
                  <a:pt x="2254953" y="3901111"/>
                  <a:pt x="2250359" y="3905705"/>
                  <a:pt x="2244693" y="3905705"/>
                </a:cubicBezTo>
                <a:lnTo>
                  <a:pt x="10260" y="3905705"/>
                </a:lnTo>
                <a:cubicBezTo>
                  <a:pt x="4594" y="3905705"/>
                  <a:pt x="0" y="3901111"/>
                  <a:pt x="0" y="3895445"/>
                </a:cubicBezTo>
                <a:lnTo>
                  <a:pt x="0" y="10260"/>
                </a:lnTo>
                <a:cubicBezTo>
                  <a:pt x="0" y="4594"/>
                  <a:pt x="4594" y="0"/>
                  <a:pt x="10260" y="0"/>
                </a:cubicBezTo>
                <a:close/>
              </a:path>
            </a:pathLst>
          </a:custGeom>
        </p:spPr>
      </p:pic>
      <p:sp>
        <p:nvSpPr>
          <p:cNvPr id="75" name="Rectangle: Rounded Corners 10">
            <a:extLst>
              <a:ext uri="{FF2B5EF4-FFF2-40B4-BE49-F238E27FC236}">
                <a16:creationId xmlns:a16="http://schemas.microsoft.com/office/drawing/2014/main" id="{D5C5F5F2-B3FB-4A3D-AE4A-31E47AB00AA0}"/>
              </a:ext>
            </a:extLst>
          </p:cNvPr>
          <p:cNvSpPr/>
          <p:nvPr/>
        </p:nvSpPr>
        <p:spPr>
          <a:xfrm>
            <a:off x="3144243" y="2451467"/>
            <a:ext cx="1921962" cy="3275413"/>
          </a:xfrm>
          <a:prstGeom prst="roundRect">
            <a:avLst>
              <a:gd name="adj" fmla="val 4866"/>
            </a:avLst>
          </a:prstGeom>
          <a:solidFill>
            <a:schemeClr val="bg1"/>
          </a:solidFill>
          <a:ln>
            <a:noFill/>
          </a:ln>
          <a:effectLst>
            <a:outerShdw blurRad="508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87" name="Picture Placeholder 86"/>
          <p:cNvPicPr>
            <a:picLocks noGrp="1" noChangeAspect="1"/>
          </p:cNvPicPr>
          <p:nvPr>
            <p:ph type="pic" sz="quarter" idx="4294967295"/>
          </p:nvPr>
        </p:nvPicPr>
        <p:blipFill>
          <a:blip r:embed="rId5" cstate="hqprint">
            <a:extLst>
              <a:ext uri="{28A0092B-C50C-407E-A947-70E740481C1C}">
                <a14:useLocalDpi xmlns:a14="http://schemas.microsoft.com/office/drawing/2010/main" val="0"/>
              </a:ext>
            </a:extLst>
          </a:blip>
          <a:srcRect t="56" b="56"/>
          <a:stretch>
            <a:fillRect/>
          </a:stretch>
        </p:blipFill>
        <p:spPr>
          <a:xfrm>
            <a:off x="3152775" y="2451100"/>
            <a:ext cx="1916113" cy="3275013"/>
          </a:xfrm>
          <a:custGeom>
            <a:avLst/>
            <a:gdLst>
              <a:gd name="connsiteX0" fmla="*/ 10260 w 2254953"/>
              <a:gd name="connsiteY0" fmla="*/ 0 h 3905705"/>
              <a:gd name="connsiteX1" fmla="*/ 2244693 w 2254953"/>
              <a:gd name="connsiteY1" fmla="*/ 0 h 3905705"/>
              <a:gd name="connsiteX2" fmla="*/ 2254953 w 2254953"/>
              <a:gd name="connsiteY2" fmla="*/ 10260 h 3905705"/>
              <a:gd name="connsiteX3" fmla="*/ 2254953 w 2254953"/>
              <a:gd name="connsiteY3" fmla="*/ 3895445 h 3905705"/>
              <a:gd name="connsiteX4" fmla="*/ 2244693 w 2254953"/>
              <a:gd name="connsiteY4" fmla="*/ 3905705 h 3905705"/>
              <a:gd name="connsiteX5" fmla="*/ 10260 w 2254953"/>
              <a:gd name="connsiteY5" fmla="*/ 3905705 h 3905705"/>
              <a:gd name="connsiteX6" fmla="*/ 0 w 2254953"/>
              <a:gd name="connsiteY6" fmla="*/ 3895445 h 3905705"/>
              <a:gd name="connsiteX7" fmla="*/ 0 w 2254953"/>
              <a:gd name="connsiteY7" fmla="*/ 10260 h 3905705"/>
              <a:gd name="connsiteX8" fmla="*/ 10260 w 2254953"/>
              <a:gd name="connsiteY8" fmla="*/ 0 h 3905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53" h="3905705">
                <a:moveTo>
                  <a:pt x="10260" y="0"/>
                </a:moveTo>
                <a:lnTo>
                  <a:pt x="2244693" y="0"/>
                </a:lnTo>
                <a:cubicBezTo>
                  <a:pt x="2250359" y="0"/>
                  <a:pt x="2254953" y="4594"/>
                  <a:pt x="2254953" y="10260"/>
                </a:cubicBezTo>
                <a:lnTo>
                  <a:pt x="2254953" y="3895445"/>
                </a:lnTo>
                <a:cubicBezTo>
                  <a:pt x="2254953" y="3901111"/>
                  <a:pt x="2250359" y="3905705"/>
                  <a:pt x="2244693" y="3905705"/>
                </a:cubicBezTo>
                <a:lnTo>
                  <a:pt x="10260" y="3905705"/>
                </a:lnTo>
                <a:cubicBezTo>
                  <a:pt x="4594" y="3905705"/>
                  <a:pt x="0" y="3901111"/>
                  <a:pt x="0" y="3895445"/>
                </a:cubicBezTo>
                <a:lnTo>
                  <a:pt x="0" y="10260"/>
                </a:lnTo>
                <a:cubicBezTo>
                  <a:pt x="0" y="4594"/>
                  <a:pt x="4594" y="0"/>
                  <a:pt x="10260" y="0"/>
                </a:cubicBezTo>
                <a:close/>
              </a:path>
            </a:pathLst>
          </a:custGeom>
        </p:spPr>
      </p:pic>
      <p:sp>
        <p:nvSpPr>
          <p:cNvPr id="77" name="Rectangle: Rounded Corners 10">
            <a:extLst>
              <a:ext uri="{FF2B5EF4-FFF2-40B4-BE49-F238E27FC236}">
                <a16:creationId xmlns:a16="http://schemas.microsoft.com/office/drawing/2014/main" id="{D5C5F5F2-B3FB-4A3D-AE4A-31E47AB00AA0}"/>
              </a:ext>
            </a:extLst>
          </p:cNvPr>
          <p:cNvSpPr/>
          <p:nvPr/>
        </p:nvSpPr>
        <p:spPr>
          <a:xfrm>
            <a:off x="4866404" y="2935460"/>
            <a:ext cx="1921962" cy="3275413"/>
          </a:xfrm>
          <a:prstGeom prst="roundRect">
            <a:avLst>
              <a:gd name="adj" fmla="val 4866"/>
            </a:avLst>
          </a:prstGeom>
          <a:solidFill>
            <a:schemeClr val="bg1"/>
          </a:solidFill>
          <a:ln>
            <a:noFill/>
          </a:ln>
          <a:effectLst>
            <a:outerShdw blurRad="508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88" name="Picture Placeholder 87"/>
          <p:cNvPicPr>
            <a:picLocks noGrp="1" noChangeAspect="1"/>
          </p:cNvPicPr>
          <p:nvPr>
            <p:ph type="pic" sz="quarter" idx="4294967295"/>
          </p:nvPr>
        </p:nvPicPr>
        <p:blipFill>
          <a:blip r:embed="rId6" cstate="hqprint">
            <a:extLst>
              <a:ext uri="{28A0092B-C50C-407E-A947-70E740481C1C}">
                <a14:useLocalDpi xmlns:a14="http://schemas.microsoft.com/office/drawing/2010/main" val="0"/>
              </a:ext>
            </a:extLst>
          </a:blip>
          <a:srcRect t="15" b="15"/>
          <a:stretch>
            <a:fillRect/>
          </a:stretch>
        </p:blipFill>
        <p:spPr>
          <a:xfrm>
            <a:off x="4875213" y="2935288"/>
            <a:ext cx="1914525" cy="3275012"/>
          </a:xfrm>
          <a:custGeom>
            <a:avLst/>
            <a:gdLst>
              <a:gd name="connsiteX0" fmla="*/ 10260 w 2254953"/>
              <a:gd name="connsiteY0" fmla="*/ 0 h 3905705"/>
              <a:gd name="connsiteX1" fmla="*/ 2244693 w 2254953"/>
              <a:gd name="connsiteY1" fmla="*/ 0 h 3905705"/>
              <a:gd name="connsiteX2" fmla="*/ 2254953 w 2254953"/>
              <a:gd name="connsiteY2" fmla="*/ 10260 h 3905705"/>
              <a:gd name="connsiteX3" fmla="*/ 2254953 w 2254953"/>
              <a:gd name="connsiteY3" fmla="*/ 3895445 h 3905705"/>
              <a:gd name="connsiteX4" fmla="*/ 2244693 w 2254953"/>
              <a:gd name="connsiteY4" fmla="*/ 3905705 h 3905705"/>
              <a:gd name="connsiteX5" fmla="*/ 10260 w 2254953"/>
              <a:gd name="connsiteY5" fmla="*/ 3905705 h 3905705"/>
              <a:gd name="connsiteX6" fmla="*/ 0 w 2254953"/>
              <a:gd name="connsiteY6" fmla="*/ 3895445 h 3905705"/>
              <a:gd name="connsiteX7" fmla="*/ 0 w 2254953"/>
              <a:gd name="connsiteY7" fmla="*/ 10260 h 3905705"/>
              <a:gd name="connsiteX8" fmla="*/ 10260 w 2254953"/>
              <a:gd name="connsiteY8" fmla="*/ 0 h 3905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53" h="3905705">
                <a:moveTo>
                  <a:pt x="10260" y="0"/>
                </a:moveTo>
                <a:lnTo>
                  <a:pt x="2244693" y="0"/>
                </a:lnTo>
                <a:cubicBezTo>
                  <a:pt x="2250359" y="0"/>
                  <a:pt x="2254953" y="4594"/>
                  <a:pt x="2254953" y="10260"/>
                </a:cubicBezTo>
                <a:lnTo>
                  <a:pt x="2254953" y="3895445"/>
                </a:lnTo>
                <a:cubicBezTo>
                  <a:pt x="2254953" y="3901111"/>
                  <a:pt x="2250359" y="3905705"/>
                  <a:pt x="2244693" y="3905705"/>
                </a:cubicBezTo>
                <a:lnTo>
                  <a:pt x="10260" y="3905705"/>
                </a:lnTo>
                <a:cubicBezTo>
                  <a:pt x="4594" y="3905705"/>
                  <a:pt x="0" y="3901111"/>
                  <a:pt x="0" y="3895445"/>
                </a:cubicBezTo>
                <a:lnTo>
                  <a:pt x="0" y="10260"/>
                </a:lnTo>
                <a:cubicBezTo>
                  <a:pt x="0" y="4594"/>
                  <a:pt x="4594" y="0"/>
                  <a:pt x="10260" y="0"/>
                </a:cubicBezTo>
                <a:close/>
              </a:path>
            </a:pathLst>
          </a:custGeom>
        </p:spPr>
      </p:pic>
      <p:sp>
        <p:nvSpPr>
          <p:cNvPr id="79" name="Rectangle: Rounded Corners 10">
            <a:extLst>
              <a:ext uri="{FF2B5EF4-FFF2-40B4-BE49-F238E27FC236}">
                <a16:creationId xmlns:a16="http://schemas.microsoft.com/office/drawing/2014/main" id="{D5C5F5F2-B3FB-4A3D-AE4A-31E47AB00AA0}"/>
              </a:ext>
            </a:extLst>
          </p:cNvPr>
          <p:cNvSpPr/>
          <p:nvPr/>
        </p:nvSpPr>
        <p:spPr>
          <a:xfrm>
            <a:off x="7121904" y="1571903"/>
            <a:ext cx="2205963" cy="3759408"/>
          </a:xfrm>
          <a:prstGeom prst="roundRect">
            <a:avLst>
              <a:gd name="adj" fmla="val 4866"/>
            </a:avLst>
          </a:prstGeom>
          <a:solidFill>
            <a:schemeClr val="bg1"/>
          </a:solidFill>
          <a:ln>
            <a:noFill/>
          </a:ln>
          <a:effectLst>
            <a:outerShdw blurRad="508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89" name="Picture Placeholder 88"/>
          <p:cNvPicPr>
            <a:picLocks noGrp="1" noChangeAspect="1"/>
          </p:cNvPicPr>
          <p:nvPr>
            <p:ph type="pic" sz="quarter" idx="4294967295"/>
          </p:nvPr>
        </p:nvPicPr>
        <p:blipFill>
          <a:blip r:embed="rId7" cstate="hqprint">
            <a:extLst>
              <a:ext uri="{28A0092B-C50C-407E-A947-70E740481C1C}">
                <a14:useLocalDpi xmlns:a14="http://schemas.microsoft.com/office/drawing/2010/main" val="0"/>
              </a:ext>
            </a:extLst>
          </a:blip>
          <a:srcRect t="31" b="31"/>
          <a:stretch>
            <a:fillRect/>
          </a:stretch>
        </p:blipFill>
        <p:spPr>
          <a:xfrm>
            <a:off x="7131050" y="1571625"/>
            <a:ext cx="2197100" cy="3759200"/>
          </a:xfrm>
          <a:custGeom>
            <a:avLst/>
            <a:gdLst>
              <a:gd name="connsiteX0" fmla="*/ 10260 w 2254953"/>
              <a:gd name="connsiteY0" fmla="*/ 0 h 3905705"/>
              <a:gd name="connsiteX1" fmla="*/ 2244693 w 2254953"/>
              <a:gd name="connsiteY1" fmla="*/ 0 h 3905705"/>
              <a:gd name="connsiteX2" fmla="*/ 2254953 w 2254953"/>
              <a:gd name="connsiteY2" fmla="*/ 10260 h 3905705"/>
              <a:gd name="connsiteX3" fmla="*/ 2254953 w 2254953"/>
              <a:gd name="connsiteY3" fmla="*/ 3895445 h 3905705"/>
              <a:gd name="connsiteX4" fmla="*/ 2244693 w 2254953"/>
              <a:gd name="connsiteY4" fmla="*/ 3905705 h 3905705"/>
              <a:gd name="connsiteX5" fmla="*/ 10260 w 2254953"/>
              <a:gd name="connsiteY5" fmla="*/ 3905705 h 3905705"/>
              <a:gd name="connsiteX6" fmla="*/ 0 w 2254953"/>
              <a:gd name="connsiteY6" fmla="*/ 3895445 h 3905705"/>
              <a:gd name="connsiteX7" fmla="*/ 0 w 2254953"/>
              <a:gd name="connsiteY7" fmla="*/ 10260 h 3905705"/>
              <a:gd name="connsiteX8" fmla="*/ 10260 w 2254953"/>
              <a:gd name="connsiteY8" fmla="*/ 0 h 3905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53" h="3905705">
                <a:moveTo>
                  <a:pt x="10260" y="0"/>
                </a:moveTo>
                <a:lnTo>
                  <a:pt x="2244693" y="0"/>
                </a:lnTo>
                <a:cubicBezTo>
                  <a:pt x="2250359" y="0"/>
                  <a:pt x="2254953" y="4594"/>
                  <a:pt x="2254953" y="10260"/>
                </a:cubicBezTo>
                <a:lnTo>
                  <a:pt x="2254953" y="3895445"/>
                </a:lnTo>
                <a:cubicBezTo>
                  <a:pt x="2254953" y="3901111"/>
                  <a:pt x="2250359" y="3905705"/>
                  <a:pt x="2244693" y="3905705"/>
                </a:cubicBezTo>
                <a:lnTo>
                  <a:pt x="10260" y="3905705"/>
                </a:lnTo>
                <a:cubicBezTo>
                  <a:pt x="4594" y="3905705"/>
                  <a:pt x="0" y="3901111"/>
                  <a:pt x="0" y="3895445"/>
                </a:cubicBezTo>
                <a:lnTo>
                  <a:pt x="0" y="10260"/>
                </a:lnTo>
                <a:cubicBezTo>
                  <a:pt x="0" y="4594"/>
                  <a:pt x="4594" y="0"/>
                  <a:pt x="10260" y="0"/>
                </a:cubicBezTo>
                <a:close/>
              </a:path>
            </a:pathLst>
          </a:custGeom>
        </p:spPr>
      </p:pic>
      <p:sp>
        <p:nvSpPr>
          <p:cNvPr id="81" name="Rectangle: Rounded Corners 10">
            <a:extLst>
              <a:ext uri="{FF2B5EF4-FFF2-40B4-BE49-F238E27FC236}">
                <a16:creationId xmlns:a16="http://schemas.microsoft.com/office/drawing/2014/main" id="{D5C5F5F2-B3FB-4A3D-AE4A-31E47AB00AA0}"/>
              </a:ext>
            </a:extLst>
          </p:cNvPr>
          <p:cNvSpPr/>
          <p:nvPr/>
        </p:nvSpPr>
        <p:spPr>
          <a:xfrm>
            <a:off x="9650802" y="1571903"/>
            <a:ext cx="2205963" cy="3759408"/>
          </a:xfrm>
          <a:prstGeom prst="roundRect">
            <a:avLst>
              <a:gd name="adj" fmla="val 4866"/>
            </a:avLst>
          </a:prstGeom>
          <a:solidFill>
            <a:schemeClr val="bg1"/>
          </a:solidFill>
          <a:ln>
            <a:noFill/>
          </a:ln>
          <a:effectLst>
            <a:outerShdw blurRad="508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90" name="Picture Placeholder 89"/>
          <p:cNvPicPr>
            <a:picLocks noGrp="1" noChangeAspect="1"/>
          </p:cNvPicPr>
          <p:nvPr>
            <p:ph type="pic" sz="quarter" idx="4294967295"/>
          </p:nvPr>
        </p:nvPicPr>
        <p:blipFill>
          <a:blip r:embed="rId8" cstate="hqprint">
            <a:extLst>
              <a:ext uri="{28A0092B-C50C-407E-A947-70E740481C1C}">
                <a14:useLocalDpi xmlns:a14="http://schemas.microsoft.com/office/drawing/2010/main" val="0"/>
              </a:ext>
            </a:extLst>
          </a:blip>
          <a:srcRect t="4" b="4"/>
          <a:stretch>
            <a:fillRect/>
          </a:stretch>
        </p:blipFill>
        <p:spPr>
          <a:xfrm>
            <a:off x="9659938" y="1571625"/>
            <a:ext cx="2197100" cy="3759200"/>
          </a:xfrm>
          <a:custGeom>
            <a:avLst/>
            <a:gdLst>
              <a:gd name="connsiteX0" fmla="*/ 10260 w 2254953"/>
              <a:gd name="connsiteY0" fmla="*/ 0 h 3905705"/>
              <a:gd name="connsiteX1" fmla="*/ 2244693 w 2254953"/>
              <a:gd name="connsiteY1" fmla="*/ 0 h 3905705"/>
              <a:gd name="connsiteX2" fmla="*/ 2254953 w 2254953"/>
              <a:gd name="connsiteY2" fmla="*/ 10260 h 3905705"/>
              <a:gd name="connsiteX3" fmla="*/ 2254953 w 2254953"/>
              <a:gd name="connsiteY3" fmla="*/ 3895445 h 3905705"/>
              <a:gd name="connsiteX4" fmla="*/ 2244693 w 2254953"/>
              <a:gd name="connsiteY4" fmla="*/ 3905705 h 3905705"/>
              <a:gd name="connsiteX5" fmla="*/ 10260 w 2254953"/>
              <a:gd name="connsiteY5" fmla="*/ 3905705 h 3905705"/>
              <a:gd name="connsiteX6" fmla="*/ 0 w 2254953"/>
              <a:gd name="connsiteY6" fmla="*/ 3895445 h 3905705"/>
              <a:gd name="connsiteX7" fmla="*/ 0 w 2254953"/>
              <a:gd name="connsiteY7" fmla="*/ 10260 h 3905705"/>
              <a:gd name="connsiteX8" fmla="*/ 10260 w 2254953"/>
              <a:gd name="connsiteY8" fmla="*/ 0 h 3905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53" h="3905705">
                <a:moveTo>
                  <a:pt x="10260" y="0"/>
                </a:moveTo>
                <a:lnTo>
                  <a:pt x="2244693" y="0"/>
                </a:lnTo>
                <a:cubicBezTo>
                  <a:pt x="2250359" y="0"/>
                  <a:pt x="2254953" y="4594"/>
                  <a:pt x="2254953" y="10260"/>
                </a:cubicBezTo>
                <a:lnTo>
                  <a:pt x="2254953" y="3895445"/>
                </a:lnTo>
                <a:cubicBezTo>
                  <a:pt x="2254953" y="3901111"/>
                  <a:pt x="2250359" y="3905705"/>
                  <a:pt x="2244693" y="3905705"/>
                </a:cubicBezTo>
                <a:lnTo>
                  <a:pt x="10260" y="3905705"/>
                </a:lnTo>
                <a:cubicBezTo>
                  <a:pt x="4594" y="3905705"/>
                  <a:pt x="0" y="3901111"/>
                  <a:pt x="0" y="3895445"/>
                </a:cubicBezTo>
                <a:lnTo>
                  <a:pt x="0" y="10260"/>
                </a:lnTo>
                <a:cubicBezTo>
                  <a:pt x="0" y="4594"/>
                  <a:pt x="4594" y="0"/>
                  <a:pt x="10260" y="0"/>
                </a:cubicBezTo>
                <a:close/>
              </a:path>
            </a:pathLst>
          </a:custGeom>
        </p:spPr>
      </p:pic>
      <p:sp>
        <p:nvSpPr>
          <p:cNvPr id="83" name="Rectangle: Rounded Corners 10">
            <a:extLst>
              <a:ext uri="{FF2B5EF4-FFF2-40B4-BE49-F238E27FC236}">
                <a16:creationId xmlns:a16="http://schemas.microsoft.com/office/drawing/2014/main" id="{D5C5F5F2-B3FB-4A3D-AE4A-31E47AB00AA0}"/>
              </a:ext>
            </a:extLst>
          </p:cNvPr>
          <p:cNvSpPr/>
          <p:nvPr/>
        </p:nvSpPr>
        <p:spPr>
          <a:xfrm>
            <a:off x="8376722" y="2935460"/>
            <a:ext cx="2205963" cy="3759408"/>
          </a:xfrm>
          <a:prstGeom prst="roundRect">
            <a:avLst>
              <a:gd name="adj" fmla="val 4866"/>
            </a:avLst>
          </a:prstGeom>
          <a:solidFill>
            <a:schemeClr val="bg1"/>
          </a:solidFill>
          <a:ln>
            <a:noFill/>
          </a:ln>
          <a:effectLst>
            <a:outerShdw blurRad="508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91" name="Picture Placeholder 90"/>
          <p:cNvPicPr>
            <a:picLocks noGrp="1" noChangeAspect="1"/>
          </p:cNvPicPr>
          <p:nvPr>
            <p:ph type="pic" sz="quarter" idx="4294967295"/>
          </p:nvPr>
        </p:nvPicPr>
        <p:blipFill>
          <a:blip r:embed="rId9" cstate="hqprint">
            <a:extLst>
              <a:ext uri="{28A0092B-C50C-407E-A947-70E740481C1C}">
                <a14:useLocalDpi xmlns:a14="http://schemas.microsoft.com/office/drawing/2010/main" val="0"/>
              </a:ext>
            </a:extLst>
          </a:blip>
          <a:srcRect t="40" b="40"/>
          <a:stretch>
            <a:fillRect/>
          </a:stretch>
        </p:blipFill>
        <p:spPr>
          <a:xfrm>
            <a:off x="8385175" y="2935288"/>
            <a:ext cx="2198688" cy="3759200"/>
          </a:xfrm>
          <a:custGeom>
            <a:avLst/>
            <a:gdLst>
              <a:gd name="connsiteX0" fmla="*/ 10260 w 2254953"/>
              <a:gd name="connsiteY0" fmla="*/ 0 h 3905705"/>
              <a:gd name="connsiteX1" fmla="*/ 2244693 w 2254953"/>
              <a:gd name="connsiteY1" fmla="*/ 0 h 3905705"/>
              <a:gd name="connsiteX2" fmla="*/ 2254953 w 2254953"/>
              <a:gd name="connsiteY2" fmla="*/ 10260 h 3905705"/>
              <a:gd name="connsiteX3" fmla="*/ 2254953 w 2254953"/>
              <a:gd name="connsiteY3" fmla="*/ 3895445 h 3905705"/>
              <a:gd name="connsiteX4" fmla="*/ 2244693 w 2254953"/>
              <a:gd name="connsiteY4" fmla="*/ 3905705 h 3905705"/>
              <a:gd name="connsiteX5" fmla="*/ 10260 w 2254953"/>
              <a:gd name="connsiteY5" fmla="*/ 3905705 h 3905705"/>
              <a:gd name="connsiteX6" fmla="*/ 0 w 2254953"/>
              <a:gd name="connsiteY6" fmla="*/ 3895445 h 3905705"/>
              <a:gd name="connsiteX7" fmla="*/ 0 w 2254953"/>
              <a:gd name="connsiteY7" fmla="*/ 10260 h 3905705"/>
              <a:gd name="connsiteX8" fmla="*/ 10260 w 2254953"/>
              <a:gd name="connsiteY8" fmla="*/ 0 h 3905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53" h="3905705">
                <a:moveTo>
                  <a:pt x="10260" y="0"/>
                </a:moveTo>
                <a:lnTo>
                  <a:pt x="2244693" y="0"/>
                </a:lnTo>
                <a:cubicBezTo>
                  <a:pt x="2250359" y="0"/>
                  <a:pt x="2254953" y="4594"/>
                  <a:pt x="2254953" y="10260"/>
                </a:cubicBezTo>
                <a:lnTo>
                  <a:pt x="2254953" y="3895445"/>
                </a:lnTo>
                <a:cubicBezTo>
                  <a:pt x="2254953" y="3901111"/>
                  <a:pt x="2250359" y="3905705"/>
                  <a:pt x="2244693" y="3905705"/>
                </a:cubicBezTo>
                <a:lnTo>
                  <a:pt x="10260" y="3905705"/>
                </a:lnTo>
                <a:cubicBezTo>
                  <a:pt x="4594" y="3905705"/>
                  <a:pt x="0" y="3901111"/>
                  <a:pt x="0" y="3895445"/>
                </a:cubicBezTo>
                <a:lnTo>
                  <a:pt x="0" y="10260"/>
                </a:lnTo>
                <a:cubicBezTo>
                  <a:pt x="0" y="4594"/>
                  <a:pt x="4594" y="0"/>
                  <a:pt x="10260" y="0"/>
                </a:cubicBezTo>
                <a:close/>
              </a:path>
            </a:pathLst>
          </a:custGeom>
        </p:spPr>
      </p:pic>
      <p:grpSp>
        <p:nvGrpSpPr>
          <p:cNvPr id="92" name="Group 91">
            <a:extLst>
              <a:ext uri="{FF2B5EF4-FFF2-40B4-BE49-F238E27FC236}">
                <a16:creationId xmlns:a16="http://schemas.microsoft.com/office/drawing/2014/main" id="{03ACE6F4-5623-48A0-A7E5-9489ABBB6258}"/>
              </a:ext>
            </a:extLst>
          </p:cNvPr>
          <p:cNvGrpSpPr/>
          <p:nvPr/>
        </p:nvGrpSpPr>
        <p:grpSpPr>
          <a:xfrm>
            <a:off x="225551" y="6268923"/>
            <a:ext cx="1176686" cy="417628"/>
            <a:chOff x="1002785" y="3554082"/>
            <a:chExt cx="7287781" cy="1812224"/>
          </a:xfrm>
        </p:grpSpPr>
        <p:sp>
          <p:nvSpPr>
            <p:cNvPr id="93" name="Rectangle: Rounded Corners 13"/>
            <p:cNvSpPr/>
            <p:nvPr/>
          </p:nvSpPr>
          <p:spPr>
            <a:xfrm rot="16200000" flipH="1">
              <a:off x="3740566" y="816305"/>
              <a:ext cx="1812220" cy="7287781"/>
            </a:xfrm>
            <a:prstGeom prst="roundRect">
              <a:avLst>
                <a:gd name="adj" fmla="val 50000"/>
              </a:avLst>
            </a:prstGeom>
            <a:gradFill>
              <a:gsLst>
                <a:gs pos="0">
                  <a:srgbClr val="2BC6E1"/>
                </a:gs>
                <a:gs pos="100000">
                  <a:srgbClr val="2998C3"/>
                </a:gs>
              </a:gsLst>
              <a:lin ang="8100000" scaled="1"/>
            </a:gradFill>
            <a:ln w="12700" cap="flat" cmpd="sng" algn="ctr">
              <a:noFill/>
              <a:prstDash val="solid"/>
              <a:miter lim="800000"/>
            </a:ln>
            <a:effectLst>
              <a:outerShdw blurRad="381000" dist="63500" dir="18900000" algn="bl" rotWithShape="0">
                <a:srgbClr val="000000">
                  <a:lumMod val="75000"/>
                  <a:lumOff val="2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srgbClr val="FFFFFF"/>
                </a:solidFill>
                <a:effectLst/>
                <a:uLnTx/>
                <a:uFillTx/>
                <a:latin typeface="Calibri" panose="020F0502020204030204"/>
                <a:ea typeface="+mn-ea"/>
                <a:cs typeface="+mn-cs"/>
              </a:endParaRPr>
            </a:p>
          </p:txBody>
        </p:sp>
        <p:sp>
          <p:nvSpPr>
            <p:cNvPr id="94" name="Rectangle 93">
              <a:extLst>
                <a:ext uri="{FF2B5EF4-FFF2-40B4-BE49-F238E27FC236}">
                  <a16:creationId xmlns:a16="http://schemas.microsoft.com/office/drawing/2014/main" id="{B2AB55F2-49C3-4D39-B7A0-8081CCAFBF85}"/>
                </a:ext>
              </a:extLst>
            </p:cNvPr>
            <p:cNvSpPr/>
            <p:nvPr/>
          </p:nvSpPr>
          <p:spPr>
            <a:xfrm>
              <a:off x="1552184" y="3554082"/>
              <a:ext cx="6188977" cy="1487955"/>
            </a:xfrm>
            <a:prstGeom prst="rect">
              <a:avLst/>
            </a:prstGeom>
          </p:spPr>
          <p:txBody>
            <a:bodyPr/>
            <a:lstStyle/>
            <a:p>
              <a:pPr marL="0" marR="0" lvl="0" indent="0" algn="ctr" defTabSz="914400" eaLnBrk="1" fontAlgn="auto" latinLnBrk="0" hangingPunct="1">
                <a:lnSpc>
                  <a:spcPct val="114000"/>
                </a:lnSpc>
                <a:spcBef>
                  <a:spcPts val="1000"/>
                </a:spcBef>
                <a:spcAft>
                  <a:spcPts val="0"/>
                </a:spcAft>
                <a:buClrTx/>
                <a:buSzTx/>
                <a:buFontTx/>
                <a:buNone/>
                <a:tabLst/>
                <a:defRPr/>
              </a:pPr>
              <a:r>
                <a:rPr kumimoji="0" lang="en-US" sz="1600" b="0" i="0" u="none" strike="noStrike" kern="0" cap="none" spc="0" normalizeH="0" baseline="0" noProof="0" smtClean="0">
                  <a:ln>
                    <a:noFill/>
                  </a:ln>
                  <a:solidFill>
                    <a:srgbClr val="FFFFFF"/>
                  </a:solidFill>
                  <a:effectLst/>
                  <a:uLnTx/>
                  <a:uFillTx/>
                  <a:cs typeface="Arial" panose="020B0604020202020204" pitchFamily="34" charset="0"/>
                </a:rPr>
                <a:t>Page 15</a:t>
              </a:r>
              <a:endParaRPr kumimoji="0" lang="en-US" sz="1600" b="0" i="0" u="none" strike="noStrike" kern="0" cap="none" spc="0" normalizeH="0" baseline="0" noProof="0" dirty="0" smtClean="0">
                <a:ln>
                  <a:noFill/>
                </a:ln>
                <a:solidFill>
                  <a:srgbClr val="FFFFFF"/>
                </a:solidFill>
                <a:effectLst/>
                <a:uLnTx/>
                <a:uFillTx/>
                <a:cs typeface="Arial" panose="020B0604020202020204" pitchFamily="34" charset="0"/>
              </a:endParaRPr>
            </a:p>
          </p:txBody>
        </p:sp>
      </p:grpSp>
    </p:spTree>
    <p:extLst>
      <p:ext uri="{BB962C8B-B14F-4D97-AF65-F5344CB8AC3E}">
        <p14:creationId xmlns:p14="http://schemas.microsoft.com/office/powerpoint/2010/main" val="234473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500"/>
                                        <p:tgtEl>
                                          <p:spTgt spid="8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fade">
                                      <p:cBhvr>
                                        <p:cTn id="13" dur="500"/>
                                        <p:tgtEl>
                                          <p:spTgt spid="73"/>
                                        </p:tgtEl>
                                      </p:cBhvr>
                                    </p:animEffect>
                                  </p:childTnLst>
                                </p:cTn>
                              </p:par>
                              <p:par>
                                <p:cTn id="14" presetID="10" presetClass="entr" presetSubtype="0" fill="hold" nodeType="with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fade">
                                      <p:cBhvr>
                                        <p:cTn id="16" dur="500"/>
                                        <p:tgtEl>
                                          <p:spTgt spid="8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500"/>
                                        <p:tgtEl>
                                          <p:spTgt spid="75"/>
                                        </p:tgtEl>
                                      </p:cBhvr>
                                    </p:animEffect>
                                  </p:childTnLst>
                                </p:cTn>
                              </p:par>
                              <p:par>
                                <p:cTn id="20" presetID="10" presetClass="entr" presetSubtype="0" fill="hold" nodeType="with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fade">
                                      <p:cBhvr>
                                        <p:cTn id="22" dur="500"/>
                                        <p:tgtEl>
                                          <p:spTgt spid="8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fade">
                                      <p:cBhvr>
                                        <p:cTn id="25" dur="500"/>
                                        <p:tgtEl>
                                          <p:spTgt spid="77"/>
                                        </p:tgtEl>
                                      </p:cBhvr>
                                    </p:animEffect>
                                  </p:childTnLst>
                                </p:cTn>
                              </p:par>
                              <p:par>
                                <p:cTn id="26" presetID="10" presetClass="entr" presetSubtype="0" fill="hold" nodeType="with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500"/>
                                        <p:tgtEl>
                                          <p:spTgt spid="8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9"/>
                                        </p:tgtEl>
                                        <p:attrNameLst>
                                          <p:attrName>style.visibility</p:attrName>
                                        </p:attrNameLst>
                                      </p:cBhvr>
                                      <p:to>
                                        <p:strVal val="visible"/>
                                      </p:to>
                                    </p:set>
                                    <p:animEffect transition="in" filter="fade">
                                      <p:cBhvr>
                                        <p:cTn id="33" dur="500"/>
                                        <p:tgtEl>
                                          <p:spTgt spid="79"/>
                                        </p:tgtEl>
                                      </p:cBhvr>
                                    </p:animEffect>
                                  </p:childTnLst>
                                </p:cTn>
                              </p:par>
                              <p:par>
                                <p:cTn id="34" presetID="10" presetClass="entr" presetSubtype="0" fill="hold" nodeType="withEffect">
                                  <p:stCondLst>
                                    <p:cond delay="0"/>
                                  </p:stCondLst>
                                  <p:childTnLst>
                                    <p:set>
                                      <p:cBhvr>
                                        <p:cTn id="35" dur="1" fill="hold">
                                          <p:stCondLst>
                                            <p:cond delay="0"/>
                                          </p:stCondLst>
                                        </p:cTn>
                                        <p:tgtEl>
                                          <p:spTgt spid="89"/>
                                        </p:tgtEl>
                                        <p:attrNameLst>
                                          <p:attrName>style.visibility</p:attrName>
                                        </p:attrNameLst>
                                      </p:cBhvr>
                                      <p:to>
                                        <p:strVal val="visible"/>
                                      </p:to>
                                    </p:set>
                                    <p:animEffect transition="in" filter="fade">
                                      <p:cBhvr>
                                        <p:cTn id="36" dur="500"/>
                                        <p:tgtEl>
                                          <p:spTgt spid="8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animEffect transition="in" filter="fade">
                                      <p:cBhvr>
                                        <p:cTn id="39" dur="500"/>
                                        <p:tgtEl>
                                          <p:spTgt spid="81"/>
                                        </p:tgtEl>
                                      </p:cBhvr>
                                    </p:animEffect>
                                  </p:childTnLst>
                                </p:cTn>
                              </p:par>
                              <p:par>
                                <p:cTn id="40" presetID="10" presetClass="entr" presetSubtype="0" fill="hold" nodeType="withEffect">
                                  <p:stCondLst>
                                    <p:cond delay="0"/>
                                  </p:stCondLst>
                                  <p:childTnLst>
                                    <p:set>
                                      <p:cBhvr>
                                        <p:cTn id="41" dur="1" fill="hold">
                                          <p:stCondLst>
                                            <p:cond delay="0"/>
                                          </p:stCondLst>
                                        </p:cTn>
                                        <p:tgtEl>
                                          <p:spTgt spid="90"/>
                                        </p:tgtEl>
                                        <p:attrNameLst>
                                          <p:attrName>style.visibility</p:attrName>
                                        </p:attrNameLst>
                                      </p:cBhvr>
                                      <p:to>
                                        <p:strVal val="visible"/>
                                      </p:to>
                                    </p:set>
                                    <p:animEffect transition="in" filter="fade">
                                      <p:cBhvr>
                                        <p:cTn id="42" dur="500"/>
                                        <p:tgtEl>
                                          <p:spTgt spid="9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3"/>
                                        </p:tgtEl>
                                        <p:attrNameLst>
                                          <p:attrName>style.visibility</p:attrName>
                                        </p:attrNameLst>
                                      </p:cBhvr>
                                      <p:to>
                                        <p:strVal val="visible"/>
                                      </p:to>
                                    </p:set>
                                    <p:animEffect transition="in" filter="fade">
                                      <p:cBhvr>
                                        <p:cTn id="47" dur="500"/>
                                        <p:tgtEl>
                                          <p:spTgt spid="83"/>
                                        </p:tgtEl>
                                      </p:cBhvr>
                                    </p:animEffect>
                                  </p:childTnLst>
                                </p:cTn>
                              </p:par>
                              <p:par>
                                <p:cTn id="48" presetID="10" presetClass="entr" presetSubtype="0" fill="hold" nodeType="withEffect">
                                  <p:stCondLst>
                                    <p:cond delay="0"/>
                                  </p:stCondLst>
                                  <p:childTnLst>
                                    <p:set>
                                      <p:cBhvr>
                                        <p:cTn id="49" dur="1" fill="hold">
                                          <p:stCondLst>
                                            <p:cond delay="0"/>
                                          </p:stCondLst>
                                        </p:cTn>
                                        <p:tgtEl>
                                          <p:spTgt spid="91"/>
                                        </p:tgtEl>
                                        <p:attrNameLst>
                                          <p:attrName>style.visibility</p:attrName>
                                        </p:attrNameLst>
                                      </p:cBhvr>
                                      <p:to>
                                        <p:strVal val="visible"/>
                                      </p:to>
                                    </p:set>
                                    <p:animEffect transition="in" filter="fade">
                                      <p:cBhvr>
                                        <p:cTn id="50"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3" grpId="0" animBg="1"/>
      <p:bldP spid="75" grpId="0" animBg="1"/>
      <p:bldP spid="77" grpId="0" animBg="1"/>
      <p:bldP spid="79" grpId="0" animBg="1"/>
      <p:bldP spid="81" grpId="0" animBg="1"/>
      <p:bldP spid="8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8" name="Rounded Rectangle 1">
            <a:extLst>
              <a:ext uri="{FF2B5EF4-FFF2-40B4-BE49-F238E27FC236}">
                <a16:creationId xmlns:a16="http://schemas.microsoft.com/office/drawing/2014/main" id="{C1977507-D569-484D-9387-B7EF382A4CCB}"/>
              </a:ext>
            </a:extLst>
          </p:cNvPr>
          <p:cNvSpPr/>
          <p:nvPr/>
        </p:nvSpPr>
        <p:spPr>
          <a:xfrm>
            <a:off x="6288498" y="1988579"/>
            <a:ext cx="2374445" cy="4195336"/>
          </a:xfrm>
          <a:prstGeom prst="roundRect">
            <a:avLst>
              <a:gd name="adj" fmla="val 455"/>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mj-lt"/>
            </a:endParaRPr>
          </a:p>
        </p:txBody>
      </p:sp>
      <p:sp>
        <p:nvSpPr>
          <p:cNvPr id="23" name="Inhaltsplatzhalter 4"/>
          <p:cNvSpPr txBox="1">
            <a:spLocks/>
          </p:cNvSpPr>
          <p:nvPr/>
        </p:nvSpPr>
        <p:spPr>
          <a:xfrm>
            <a:off x="750851" y="163272"/>
            <a:ext cx="2582099" cy="385939"/>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400" smtClean="0">
                <a:solidFill>
                  <a:schemeClr val="tx1"/>
                </a:solidFill>
                <a:latin typeface="+mj-lt"/>
              </a:rPr>
              <a:t>Kết quả</a:t>
            </a:r>
            <a:endParaRPr lang="en-US" sz="1000" dirty="0" smtClean="0">
              <a:solidFill>
                <a:schemeClr val="tx1"/>
              </a:solidFill>
              <a:latin typeface="+mn-lt"/>
            </a:endParaRPr>
          </a:p>
        </p:txBody>
      </p:sp>
      <p:grpSp>
        <p:nvGrpSpPr>
          <p:cNvPr id="24" name="Group 23"/>
          <p:cNvGrpSpPr/>
          <p:nvPr/>
        </p:nvGrpSpPr>
        <p:grpSpPr>
          <a:xfrm>
            <a:off x="279068" y="175639"/>
            <a:ext cx="312682" cy="365866"/>
            <a:chOff x="855663" y="2125663"/>
            <a:chExt cx="849313" cy="993775"/>
          </a:xfrm>
          <a:solidFill>
            <a:schemeClr val="accent1"/>
          </a:solidFill>
        </p:grpSpPr>
        <p:sp>
          <p:nvSpPr>
            <p:cNvPr id="25" name="Freeform 6"/>
            <p:cNvSpPr>
              <a:spLocks noEditPoints="1"/>
            </p:cNvSpPr>
            <p:nvPr/>
          </p:nvSpPr>
          <p:spPr bwMode="auto">
            <a:xfrm>
              <a:off x="855663" y="2125663"/>
              <a:ext cx="849313" cy="993775"/>
            </a:xfrm>
            <a:custGeom>
              <a:avLst/>
              <a:gdLst>
                <a:gd name="T0" fmla="*/ 718 w 3212"/>
                <a:gd name="T1" fmla="*/ 3441 h 3756"/>
                <a:gd name="T2" fmla="*/ 2494 w 3212"/>
                <a:gd name="T3" fmla="*/ 3419 h 3756"/>
                <a:gd name="T4" fmla="*/ 1137 w 3212"/>
                <a:gd name="T5" fmla="*/ 2891 h 3756"/>
                <a:gd name="T6" fmla="*/ 1657 w 3212"/>
                <a:gd name="T7" fmla="*/ 2346 h 3756"/>
                <a:gd name="T8" fmla="*/ 1489 w 3212"/>
                <a:gd name="T9" fmla="*/ 2496 h 3756"/>
                <a:gd name="T10" fmla="*/ 1857 w 3212"/>
                <a:gd name="T11" fmla="*/ 2717 h 3756"/>
                <a:gd name="T12" fmla="*/ 1712 w 3212"/>
                <a:gd name="T13" fmla="*/ 2400 h 3756"/>
                <a:gd name="T14" fmla="*/ 2655 w 3212"/>
                <a:gd name="T15" fmla="*/ 969 h 3756"/>
                <a:gd name="T16" fmla="*/ 2763 w 3212"/>
                <a:gd name="T17" fmla="*/ 1144 h 3756"/>
                <a:gd name="T18" fmla="*/ 3000 w 3212"/>
                <a:gd name="T19" fmla="*/ 714 h 3756"/>
                <a:gd name="T20" fmla="*/ 3016 w 3212"/>
                <a:gd name="T21" fmla="*/ 475 h 3756"/>
                <a:gd name="T22" fmla="*/ 272 w 3212"/>
                <a:gd name="T23" fmla="*/ 440 h 3756"/>
                <a:gd name="T24" fmla="*/ 177 w 3212"/>
                <a:gd name="T25" fmla="*/ 511 h 3756"/>
                <a:gd name="T26" fmla="*/ 273 w 3212"/>
                <a:gd name="T27" fmla="*/ 867 h 3756"/>
                <a:gd name="T28" fmla="*/ 563 w 3212"/>
                <a:gd name="T29" fmla="*/ 1262 h 3756"/>
                <a:gd name="T30" fmla="*/ 536 w 3212"/>
                <a:gd name="T31" fmla="*/ 725 h 3756"/>
                <a:gd name="T32" fmla="*/ 710 w 3212"/>
                <a:gd name="T33" fmla="*/ 176 h 3756"/>
                <a:gd name="T34" fmla="*/ 729 w 3212"/>
                <a:gd name="T35" fmla="*/ 944 h 3756"/>
                <a:gd name="T36" fmla="*/ 895 w 3212"/>
                <a:gd name="T37" fmla="*/ 1557 h 3756"/>
                <a:gd name="T38" fmla="*/ 1188 w 3212"/>
                <a:gd name="T39" fmla="*/ 1991 h 3756"/>
                <a:gd name="T40" fmla="*/ 1544 w 3212"/>
                <a:gd name="T41" fmla="*/ 2171 h 3756"/>
                <a:gd name="T42" fmla="*/ 1912 w 3212"/>
                <a:gd name="T43" fmla="*/ 2079 h 3756"/>
                <a:gd name="T44" fmla="*/ 2229 w 3212"/>
                <a:gd name="T45" fmla="*/ 1730 h 3756"/>
                <a:gd name="T46" fmla="*/ 2446 w 3212"/>
                <a:gd name="T47" fmla="*/ 1161 h 3756"/>
                <a:gd name="T48" fmla="*/ 2505 w 3212"/>
                <a:gd name="T49" fmla="*/ 184 h 3756"/>
                <a:gd name="T50" fmla="*/ 717 w 3212"/>
                <a:gd name="T51" fmla="*/ 0 h 3756"/>
                <a:gd name="T52" fmla="*/ 2636 w 3212"/>
                <a:gd name="T53" fmla="*/ 66 h 3756"/>
                <a:gd name="T54" fmla="*/ 2941 w 3212"/>
                <a:gd name="T55" fmla="*/ 266 h 3756"/>
                <a:gd name="T56" fmla="*/ 3149 w 3212"/>
                <a:gd name="T57" fmla="*/ 362 h 3756"/>
                <a:gd name="T58" fmla="*/ 3209 w 3212"/>
                <a:gd name="T59" fmla="*/ 579 h 3756"/>
                <a:gd name="T60" fmla="*/ 3018 w 3212"/>
                <a:gd name="T61" fmla="*/ 1088 h 3756"/>
                <a:gd name="T62" fmla="*/ 2651 w 3212"/>
                <a:gd name="T63" fmla="*/ 1485 h 3756"/>
                <a:gd name="T64" fmla="*/ 2331 w 3212"/>
                <a:gd name="T65" fmla="*/ 1894 h 3756"/>
                <a:gd name="T66" fmla="*/ 2006 w 3212"/>
                <a:gd name="T67" fmla="*/ 2225 h 3756"/>
                <a:gd name="T68" fmla="*/ 1910 w 3212"/>
                <a:gd name="T69" fmla="*/ 2479 h 3756"/>
                <a:gd name="T70" fmla="*/ 2097 w 3212"/>
                <a:gd name="T71" fmla="*/ 2685 h 3756"/>
                <a:gd name="T72" fmla="*/ 2245 w 3212"/>
                <a:gd name="T73" fmla="*/ 2759 h 3756"/>
                <a:gd name="T74" fmla="*/ 2501 w 3212"/>
                <a:gd name="T75" fmla="*/ 3215 h 3756"/>
                <a:gd name="T76" fmla="*/ 2666 w 3212"/>
                <a:gd name="T77" fmla="*/ 3380 h 3756"/>
                <a:gd name="T78" fmla="*/ 2653 w 3212"/>
                <a:gd name="T79" fmla="*/ 3731 h 3756"/>
                <a:gd name="T80" fmla="*/ 585 w 3212"/>
                <a:gd name="T81" fmla="*/ 3745 h 3756"/>
                <a:gd name="T82" fmla="*/ 546 w 3212"/>
                <a:gd name="T83" fmla="*/ 3421 h 3756"/>
                <a:gd name="T84" fmla="*/ 683 w 3212"/>
                <a:gd name="T85" fmla="*/ 3231 h 3756"/>
                <a:gd name="T86" fmla="*/ 967 w 3212"/>
                <a:gd name="T87" fmla="*/ 2779 h 3756"/>
                <a:gd name="T88" fmla="*/ 1079 w 3212"/>
                <a:gd name="T89" fmla="*/ 2705 h 3756"/>
                <a:gd name="T90" fmla="*/ 1290 w 3212"/>
                <a:gd name="T91" fmla="*/ 2523 h 3756"/>
                <a:gd name="T92" fmla="*/ 1274 w 3212"/>
                <a:gd name="T93" fmla="*/ 2265 h 3756"/>
                <a:gd name="T94" fmla="*/ 932 w 3212"/>
                <a:gd name="T95" fmla="*/ 1965 h 3756"/>
                <a:gd name="T96" fmla="*/ 638 w 3212"/>
                <a:gd name="T97" fmla="*/ 1537 h 3756"/>
                <a:gd name="T98" fmla="*/ 244 w 3212"/>
                <a:gd name="T99" fmla="*/ 1163 h 3756"/>
                <a:gd name="T100" fmla="*/ 21 w 3212"/>
                <a:gd name="T101" fmla="*/ 669 h 3756"/>
                <a:gd name="T102" fmla="*/ 41 w 3212"/>
                <a:gd name="T103" fmla="*/ 394 h 3756"/>
                <a:gd name="T104" fmla="*/ 232 w 3212"/>
                <a:gd name="T105" fmla="*/ 270 h 3756"/>
                <a:gd name="T106" fmla="*/ 559 w 3212"/>
                <a:gd name="T107" fmla="*/ 91 h 3756"/>
                <a:gd name="T108" fmla="*/ 717 w 3212"/>
                <a:gd name="T109" fmla="*/ 0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12" h="3756">
                  <a:moveTo>
                    <a:pt x="802" y="3376"/>
                  </a:moveTo>
                  <a:lnTo>
                    <a:pt x="780" y="3379"/>
                  </a:lnTo>
                  <a:lnTo>
                    <a:pt x="758" y="3388"/>
                  </a:lnTo>
                  <a:lnTo>
                    <a:pt x="741" y="3402"/>
                  </a:lnTo>
                  <a:lnTo>
                    <a:pt x="727" y="3419"/>
                  </a:lnTo>
                  <a:lnTo>
                    <a:pt x="718" y="3441"/>
                  </a:lnTo>
                  <a:lnTo>
                    <a:pt x="716" y="3463"/>
                  </a:lnTo>
                  <a:lnTo>
                    <a:pt x="716" y="3582"/>
                  </a:lnTo>
                  <a:lnTo>
                    <a:pt x="2505" y="3582"/>
                  </a:lnTo>
                  <a:lnTo>
                    <a:pt x="2505" y="3463"/>
                  </a:lnTo>
                  <a:lnTo>
                    <a:pt x="2502" y="3441"/>
                  </a:lnTo>
                  <a:lnTo>
                    <a:pt x="2494" y="3419"/>
                  </a:lnTo>
                  <a:lnTo>
                    <a:pt x="2480" y="3402"/>
                  </a:lnTo>
                  <a:lnTo>
                    <a:pt x="2462" y="3388"/>
                  </a:lnTo>
                  <a:lnTo>
                    <a:pt x="2442" y="3379"/>
                  </a:lnTo>
                  <a:lnTo>
                    <a:pt x="2419" y="3376"/>
                  </a:lnTo>
                  <a:lnTo>
                    <a:pt x="802" y="3376"/>
                  </a:lnTo>
                  <a:close/>
                  <a:moveTo>
                    <a:pt x="1137" y="2891"/>
                  </a:moveTo>
                  <a:lnTo>
                    <a:pt x="1137" y="3203"/>
                  </a:lnTo>
                  <a:lnTo>
                    <a:pt x="2084" y="3203"/>
                  </a:lnTo>
                  <a:lnTo>
                    <a:pt x="2084" y="2891"/>
                  </a:lnTo>
                  <a:lnTo>
                    <a:pt x="1137" y="2891"/>
                  </a:lnTo>
                  <a:close/>
                  <a:moveTo>
                    <a:pt x="1707" y="2340"/>
                  </a:moveTo>
                  <a:lnTo>
                    <a:pt x="1657" y="2346"/>
                  </a:lnTo>
                  <a:lnTo>
                    <a:pt x="1606" y="2348"/>
                  </a:lnTo>
                  <a:lnTo>
                    <a:pt x="1560" y="2347"/>
                  </a:lnTo>
                  <a:lnTo>
                    <a:pt x="1513" y="2341"/>
                  </a:lnTo>
                  <a:lnTo>
                    <a:pt x="1510" y="2394"/>
                  </a:lnTo>
                  <a:lnTo>
                    <a:pt x="1502" y="2446"/>
                  </a:lnTo>
                  <a:lnTo>
                    <a:pt x="1489" y="2496"/>
                  </a:lnTo>
                  <a:lnTo>
                    <a:pt x="1472" y="2546"/>
                  </a:lnTo>
                  <a:lnTo>
                    <a:pt x="1450" y="2594"/>
                  </a:lnTo>
                  <a:lnTo>
                    <a:pt x="1423" y="2639"/>
                  </a:lnTo>
                  <a:lnTo>
                    <a:pt x="1396" y="2679"/>
                  </a:lnTo>
                  <a:lnTo>
                    <a:pt x="1365" y="2717"/>
                  </a:lnTo>
                  <a:lnTo>
                    <a:pt x="1857" y="2717"/>
                  </a:lnTo>
                  <a:lnTo>
                    <a:pt x="1820" y="2671"/>
                  </a:lnTo>
                  <a:lnTo>
                    <a:pt x="1787" y="2622"/>
                  </a:lnTo>
                  <a:lnTo>
                    <a:pt x="1761" y="2570"/>
                  </a:lnTo>
                  <a:lnTo>
                    <a:pt x="1738" y="2515"/>
                  </a:lnTo>
                  <a:lnTo>
                    <a:pt x="1722" y="2458"/>
                  </a:lnTo>
                  <a:lnTo>
                    <a:pt x="1712" y="2400"/>
                  </a:lnTo>
                  <a:lnTo>
                    <a:pt x="1707" y="2340"/>
                  </a:lnTo>
                  <a:close/>
                  <a:moveTo>
                    <a:pt x="2679" y="440"/>
                  </a:moveTo>
                  <a:lnTo>
                    <a:pt x="2679" y="600"/>
                  </a:lnTo>
                  <a:lnTo>
                    <a:pt x="2676" y="725"/>
                  </a:lnTo>
                  <a:lnTo>
                    <a:pt x="2669" y="848"/>
                  </a:lnTo>
                  <a:lnTo>
                    <a:pt x="2655" y="969"/>
                  </a:lnTo>
                  <a:lnTo>
                    <a:pt x="2637" y="1087"/>
                  </a:lnTo>
                  <a:lnTo>
                    <a:pt x="2614" y="1203"/>
                  </a:lnTo>
                  <a:lnTo>
                    <a:pt x="2586" y="1316"/>
                  </a:lnTo>
                  <a:lnTo>
                    <a:pt x="2650" y="1262"/>
                  </a:lnTo>
                  <a:lnTo>
                    <a:pt x="2709" y="1205"/>
                  </a:lnTo>
                  <a:lnTo>
                    <a:pt x="2763" y="1144"/>
                  </a:lnTo>
                  <a:lnTo>
                    <a:pt x="2815" y="1079"/>
                  </a:lnTo>
                  <a:lnTo>
                    <a:pt x="2861" y="1012"/>
                  </a:lnTo>
                  <a:lnTo>
                    <a:pt x="2903" y="941"/>
                  </a:lnTo>
                  <a:lnTo>
                    <a:pt x="2941" y="867"/>
                  </a:lnTo>
                  <a:lnTo>
                    <a:pt x="2973" y="791"/>
                  </a:lnTo>
                  <a:lnTo>
                    <a:pt x="3000" y="714"/>
                  </a:lnTo>
                  <a:lnTo>
                    <a:pt x="3021" y="633"/>
                  </a:lnTo>
                  <a:lnTo>
                    <a:pt x="3037" y="552"/>
                  </a:lnTo>
                  <a:lnTo>
                    <a:pt x="3039" y="530"/>
                  </a:lnTo>
                  <a:lnTo>
                    <a:pt x="3035" y="511"/>
                  </a:lnTo>
                  <a:lnTo>
                    <a:pt x="3028" y="492"/>
                  </a:lnTo>
                  <a:lnTo>
                    <a:pt x="3016" y="475"/>
                  </a:lnTo>
                  <a:lnTo>
                    <a:pt x="3001" y="460"/>
                  </a:lnTo>
                  <a:lnTo>
                    <a:pt x="2983" y="450"/>
                  </a:lnTo>
                  <a:lnTo>
                    <a:pt x="2962" y="443"/>
                  </a:lnTo>
                  <a:lnTo>
                    <a:pt x="2941" y="440"/>
                  </a:lnTo>
                  <a:lnTo>
                    <a:pt x="2679" y="440"/>
                  </a:lnTo>
                  <a:close/>
                  <a:moveTo>
                    <a:pt x="272" y="440"/>
                  </a:moveTo>
                  <a:lnTo>
                    <a:pt x="250" y="443"/>
                  </a:lnTo>
                  <a:lnTo>
                    <a:pt x="231" y="450"/>
                  </a:lnTo>
                  <a:lnTo>
                    <a:pt x="212" y="460"/>
                  </a:lnTo>
                  <a:lnTo>
                    <a:pt x="197" y="475"/>
                  </a:lnTo>
                  <a:lnTo>
                    <a:pt x="185" y="492"/>
                  </a:lnTo>
                  <a:lnTo>
                    <a:pt x="177" y="511"/>
                  </a:lnTo>
                  <a:lnTo>
                    <a:pt x="174" y="530"/>
                  </a:lnTo>
                  <a:lnTo>
                    <a:pt x="175" y="552"/>
                  </a:lnTo>
                  <a:lnTo>
                    <a:pt x="191" y="633"/>
                  </a:lnTo>
                  <a:lnTo>
                    <a:pt x="212" y="714"/>
                  </a:lnTo>
                  <a:lnTo>
                    <a:pt x="240" y="791"/>
                  </a:lnTo>
                  <a:lnTo>
                    <a:pt x="273" y="867"/>
                  </a:lnTo>
                  <a:lnTo>
                    <a:pt x="309" y="941"/>
                  </a:lnTo>
                  <a:lnTo>
                    <a:pt x="351" y="1012"/>
                  </a:lnTo>
                  <a:lnTo>
                    <a:pt x="398" y="1079"/>
                  </a:lnTo>
                  <a:lnTo>
                    <a:pt x="449" y="1144"/>
                  </a:lnTo>
                  <a:lnTo>
                    <a:pt x="503" y="1205"/>
                  </a:lnTo>
                  <a:lnTo>
                    <a:pt x="563" y="1262"/>
                  </a:lnTo>
                  <a:lnTo>
                    <a:pt x="626" y="1316"/>
                  </a:lnTo>
                  <a:lnTo>
                    <a:pt x="598" y="1203"/>
                  </a:lnTo>
                  <a:lnTo>
                    <a:pt x="575" y="1087"/>
                  </a:lnTo>
                  <a:lnTo>
                    <a:pt x="557" y="969"/>
                  </a:lnTo>
                  <a:lnTo>
                    <a:pt x="544" y="848"/>
                  </a:lnTo>
                  <a:lnTo>
                    <a:pt x="536" y="725"/>
                  </a:lnTo>
                  <a:lnTo>
                    <a:pt x="534" y="600"/>
                  </a:lnTo>
                  <a:lnTo>
                    <a:pt x="534" y="440"/>
                  </a:lnTo>
                  <a:lnTo>
                    <a:pt x="272" y="440"/>
                  </a:lnTo>
                  <a:close/>
                  <a:moveTo>
                    <a:pt x="717" y="174"/>
                  </a:moveTo>
                  <a:lnTo>
                    <a:pt x="714" y="174"/>
                  </a:lnTo>
                  <a:lnTo>
                    <a:pt x="710" y="176"/>
                  </a:lnTo>
                  <a:lnTo>
                    <a:pt x="708" y="180"/>
                  </a:lnTo>
                  <a:lnTo>
                    <a:pt x="707" y="184"/>
                  </a:lnTo>
                  <a:lnTo>
                    <a:pt x="707" y="600"/>
                  </a:lnTo>
                  <a:lnTo>
                    <a:pt x="709" y="716"/>
                  </a:lnTo>
                  <a:lnTo>
                    <a:pt x="717" y="831"/>
                  </a:lnTo>
                  <a:lnTo>
                    <a:pt x="729" y="944"/>
                  </a:lnTo>
                  <a:lnTo>
                    <a:pt x="746" y="1053"/>
                  </a:lnTo>
                  <a:lnTo>
                    <a:pt x="766" y="1161"/>
                  </a:lnTo>
                  <a:lnTo>
                    <a:pt x="792" y="1265"/>
                  </a:lnTo>
                  <a:lnTo>
                    <a:pt x="822" y="1366"/>
                  </a:lnTo>
                  <a:lnTo>
                    <a:pt x="856" y="1464"/>
                  </a:lnTo>
                  <a:lnTo>
                    <a:pt x="895" y="1557"/>
                  </a:lnTo>
                  <a:lnTo>
                    <a:pt x="938" y="1646"/>
                  </a:lnTo>
                  <a:lnTo>
                    <a:pt x="984" y="1730"/>
                  </a:lnTo>
                  <a:lnTo>
                    <a:pt x="1031" y="1805"/>
                  </a:lnTo>
                  <a:lnTo>
                    <a:pt x="1081" y="1873"/>
                  </a:lnTo>
                  <a:lnTo>
                    <a:pt x="1133" y="1935"/>
                  </a:lnTo>
                  <a:lnTo>
                    <a:pt x="1188" y="1991"/>
                  </a:lnTo>
                  <a:lnTo>
                    <a:pt x="1244" y="2038"/>
                  </a:lnTo>
                  <a:lnTo>
                    <a:pt x="1301" y="2079"/>
                  </a:lnTo>
                  <a:lnTo>
                    <a:pt x="1359" y="2114"/>
                  </a:lnTo>
                  <a:lnTo>
                    <a:pt x="1420" y="2140"/>
                  </a:lnTo>
                  <a:lnTo>
                    <a:pt x="1481" y="2159"/>
                  </a:lnTo>
                  <a:lnTo>
                    <a:pt x="1544" y="2171"/>
                  </a:lnTo>
                  <a:lnTo>
                    <a:pt x="1606" y="2174"/>
                  </a:lnTo>
                  <a:lnTo>
                    <a:pt x="1669" y="2171"/>
                  </a:lnTo>
                  <a:lnTo>
                    <a:pt x="1731" y="2159"/>
                  </a:lnTo>
                  <a:lnTo>
                    <a:pt x="1793" y="2140"/>
                  </a:lnTo>
                  <a:lnTo>
                    <a:pt x="1853" y="2114"/>
                  </a:lnTo>
                  <a:lnTo>
                    <a:pt x="1912" y="2079"/>
                  </a:lnTo>
                  <a:lnTo>
                    <a:pt x="1969" y="2038"/>
                  </a:lnTo>
                  <a:lnTo>
                    <a:pt x="2026" y="1991"/>
                  </a:lnTo>
                  <a:lnTo>
                    <a:pt x="2079" y="1935"/>
                  </a:lnTo>
                  <a:lnTo>
                    <a:pt x="2131" y="1873"/>
                  </a:lnTo>
                  <a:lnTo>
                    <a:pt x="2181" y="1805"/>
                  </a:lnTo>
                  <a:lnTo>
                    <a:pt x="2229" y="1730"/>
                  </a:lnTo>
                  <a:lnTo>
                    <a:pt x="2276" y="1646"/>
                  </a:lnTo>
                  <a:lnTo>
                    <a:pt x="2318" y="1557"/>
                  </a:lnTo>
                  <a:lnTo>
                    <a:pt x="2356" y="1464"/>
                  </a:lnTo>
                  <a:lnTo>
                    <a:pt x="2391" y="1366"/>
                  </a:lnTo>
                  <a:lnTo>
                    <a:pt x="2421" y="1265"/>
                  </a:lnTo>
                  <a:lnTo>
                    <a:pt x="2446" y="1161"/>
                  </a:lnTo>
                  <a:lnTo>
                    <a:pt x="2468" y="1053"/>
                  </a:lnTo>
                  <a:lnTo>
                    <a:pt x="2484" y="944"/>
                  </a:lnTo>
                  <a:lnTo>
                    <a:pt x="2496" y="831"/>
                  </a:lnTo>
                  <a:lnTo>
                    <a:pt x="2503" y="716"/>
                  </a:lnTo>
                  <a:lnTo>
                    <a:pt x="2505" y="600"/>
                  </a:lnTo>
                  <a:lnTo>
                    <a:pt x="2505" y="184"/>
                  </a:lnTo>
                  <a:lnTo>
                    <a:pt x="2504" y="180"/>
                  </a:lnTo>
                  <a:lnTo>
                    <a:pt x="2502" y="176"/>
                  </a:lnTo>
                  <a:lnTo>
                    <a:pt x="2499" y="174"/>
                  </a:lnTo>
                  <a:lnTo>
                    <a:pt x="2495" y="174"/>
                  </a:lnTo>
                  <a:lnTo>
                    <a:pt x="717" y="174"/>
                  </a:lnTo>
                  <a:close/>
                  <a:moveTo>
                    <a:pt x="717" y="0"/>
                  </a:moveTo>
                  <a:lnTo>
                    <a:pt x="2495" y="0"/>
                  </a:lnTo>
                  <a:lnTo>
                    <a:pt x="2528" y="3"/>
                  </a:lnTo>
                  <a:lnTo>
                    <a:pt x="2559" y="11"/>
                  </a:lnTo>
                  <a:lnTo>
                    <a:pt x="2588" y="25"/>
                  </a:lnTo>
                  <a:lnTo>
                    <a:pt x="2613" y="43"/>
                  </a:lnTo>
                  <a:lnTo>
                    <a:pt x="2636" y="66"/>
                  </a:lnTo>
                  <a:lnTo>
                    <a:pt x="2654" y="91"/>
                  </a:lnTo>
                  <a:lnTo>
                    <a:pt x="2668" y="120"/>
                  </a:lnTo>
                  <a:lnTo>
                    <a:pt x="2676" y="151"/>
                  </a:lnTo>
                  <a:lnTo>
                    <a:pt x="2679" y="184"/>
                  </a:lnTo>
                  <a:lnTo>
                    <a:pt x="2679" y="266"/>
                  </a:lnTo>
                  <a:lnTo>
                    <a:pt x="2941" y="266"/>
                  </a:lnTo>
                  <a:lnTo>
                    <a:pt x="2981" y="270"/>
                  </a:lnTo>
                  <a:lnTo>
                    <a:pt x="3019" y="278"/>
                  </a:lnTo>
                  <a:lnTo>
                    <a:pt x="3056" y="291"/>
                  </a:lnTo>
                  <a:lnTo>
                    <a:pt x="3090" y="311"/>
                  </a:lnTo>
                  <a:lnTo>
                    <a:pt x="3120" y="333"/>
                  </a:lnTo>
                  <a:lnTo>
                    <a:pt x="3149" y="362"/>
                  </a:lnTo>
                  <a:lnTo>
                    <a:pt x="3172" y="394"/>
                  </a:lnTo>
                  <a:lnTo>
                    <a:pt x="3190" y="428"/>
                  </a:lnTo>
                  <a:lnTo>
                    <a:pt x="3202" y="464"/>
                  </a:lnTo>
                  <a:lnTo>
                    <a:pt x="3210" y="502"/>
                  </a:lnTo>
                  <a:lnTo>
                    <a:pt x="3212" y="541"/>
                  </a:lnTo>
                  <a:lnTo>
                    <a:pt x="3209" y="579"/>
                  </a:lnTo>
                  <a:lnTo>
                    <a:pt x="3191" y="669"/>
                  </a:lnTo>
                  <a:lnTo>
                    <a:pt x="3168" y="758"/>
                  </a:lnTo>
                  <a:lnTo>
                    <a:pt x="3139" y="845"/>
                  </a:lnTo>
                  <a:lnTo>
                    <a:pt x="3103" y="928"/>
                  </a:lnTo>
                  <a:lnTo>
                    <a:pt x="3064" y="1010"/>
                  </a:lnTo>
                  <a:lnTo>
                    <a:pt x="3018" y="1088"/>
                  </a:lnTo>
                  <a:lnTo>
                    <a:pt x="2968" y="1163"/>
                  </a:lnTo>
                  <a:lnTo>
                    <a:pt x="2913" y="1236"/>
                  </a:lnTo>
                  <a:lnTo>
                    <a:pt x="2854" y="1304"/>
                  </a:lnTo>
                  <a:lnTo>
                    <a:pt x="2791" y="1369"/>
                  </a:lnTo>
                  <a:lnTo>
                    <a:pt x="2722" y="1430"/>
                  </a:lnTo>
                  <a:lnTo>
                    <a:pt x="2651" y="1485"/>
                  </a:lnTo>
                  <a:lnTo>
                    <a:pt x="2575" y="1537"/>
                  </a:lnTo>
                  <a:lnTo>
                    <a:pt x="2495" y="1583"/>
                  </a:lnTo>
                  <a:lnTo>
                    <a:pt x="2460" y="1665"/>
                  </a:lnTo>
                  <a:lnTo>
                    <a:pt x="2420" y="1744"/>
                  </a:lnTo>
                  <a:lnTo>
                    <a:pt x="2378" y="1819"/>
                  </a:lnTo>
                  <a:lnTo>
                    <a:pt x="2331" y="1894"/>
                  </a:lnTo>
                  <a:lnTo>
                    <a:pt x="2283" y="1962"/>
                  </a:lnTo>
                  <a:lnTo>
                    <a:pt x="2230" y="2026"/>
                  </a:lnTo>
                  <a:lnTo>
                    <a:pt x="2177" y="2084"/>
                  </a:lnTo>
                  <a:lnTo>
                    <a:pt x="2122" y="2138"/>
                  </a:lnTo>
                  <a:lnTo>
                    <a:pt x="2064" y="2184"/>
                  </a:lnTo>
                  <a:lnTo>
                    <a:pt x="2006" y="2225"/>
                  </a:lnTo>
                  <a:lnTo>
                    <a:pt x="1945" y="2260"/>
                  </a:lnTo>
                  <a:lnTo>
                    <a:pt x="1884" y="2290"/>
                  </a:lnTo>
                  <a:lnTo>
                    <a:pt x="1881" y="2339"/>
                  </a:lnTo>
                  <a:lnTo>
                    <a:pt x="1886" y="2388"/>
                  </a:lnTo>
                  <a:lnTo>
                    <a:pt x="1895" y="2435"/>
                  </a:lnTo>
                  <a:lnTo>
                    <a:pt x="1910" y="2479"/>
                  </a:lnTo>
                  <a:lnTo>
                    <a:pt x="1930" y="2522"/>
                  </a:lnTo>
                  <a:lnTo>
                    <a:pt x="1955" y="2562"/>
                  </a:lnTo>
                  <a:lnTo>
                    <a:pt x="1985" y="2598"/>
                  </a:lnTo>
                  <a:lnTo>
                    <a:pt x="2018" y="2631"/>
                  </a:lnTo>
                  <a:lnTo>
                    <a:pt x="2055" y="2661"/>
                  </a:lnTo>
                  <a:lnTo>
                    <a:pt x="2097" y="2685"/>
                  </a:lnTo>
                  <a:lnTo>
                    <a:pt x="2142" y="2704"/>
                  </a:lnTo>
                  <a:lnTo>
                    <a:pt x="2189" y="2719"/>
                  </a:lnTo>
                  <a:lnTo>
                    <a:pt x="2190" y="2719"/>
                  </a:lnTo>
                  <a:lnTo>
                    <a:pt x="2212" y="2727"/>
                  </a:lnTo>
                  <a:lnTo>
                    <a:pt x="2230" y="2741"/>
                  </a:lnTo>
                  <a:lnTo>
                    <a:pt x="2245" y="2759"/>
                  </a:lnTo>
                  <a:lnTo>
                    <a:pt x="2254" y="2779"/>
                  </a:lnTo>
                  <a:lnTo>
                    <a:pt x="2258" y="2803"/>
                  </a:lnTo>
                  <a:lnTo>
                    <a:pt x="2258" y="3203"/>
                  </a:lnTo>
                  <a:lnTo>
                    <a:pt x="2419" y="3203"/>
                  </a:lnTo>
                  <a:lnTo>
                    <a:pt x="2461" y="3206"/>
                  </a:lnTo>
                  <a:lnTo>
                    <a:pt x="2501" y="3215"/>
                  </a:lnTo>
                  <a:lnTo>
                    <a:pt x="2538" y="3231"/>
                  </a:lnTo>
                  <a:lnTo>
                    <a:pt x="2572" y="3253"/>
                  </a:lnTo>
                  <a:lnTo>
                    <a:pt x="2603" y="3279"/>
                  </a:lnTo>
                  <a:lnTo>
                    <a:pt x="2629" y="3310"/>
                  </a:lnTo>
                  <a:lnTo>
                    <a:pt x="2650" y="3344"/>
                  </a:lnTo>
                  <a:lnTo>
                    <a:pt x="2666" y="3380"/>
                  </a:lnTo>
                  <a:lnTo>
                    <a:pt x="2676" y="3421"/>
                  </a:lnTo>
                  <a:lnTo>
                    <a:pt x="2679" y="3463"/>
                  </a:lnTo>
                  <a:lnTo>
                    <a:pt x="2679" y="3669"/>
                  </a:lnTo>
                  <a:lnTo>
                    <a:pt x="2676" y="3692"/>
                  </a:lnTo>
                  <a:lnTo>
                    <a:pt x="2667" y="3713"/>
                  </a:lnTo>
                  <a:lnTo>
                    <a:pt x="2653" y="3731"/>
                  </a:lnTo>
                  <a:lnTo>
                    <a:pt x="2636" y="3745"/>
                  </a:lnTo>
                  <a:lnTo>
                    <a:pt x="2616" y="3753"/>
                  </a:lnTo>
                  <a:lnTo>
                    <a:pt x="2592" y="3756"/>
                  </a:lnTo>
                  <a:lnTo>
                    <a:pt x="629" y="3756"/>
                  </a:lnTo>
                  <a:lnTo>
                    <a:pt x="606" y="3753"/>
                  </a:lnTo>
                  <a:lnTo>
                    <a:pt x="585" y="3745"/>
                  </a:lnTo>
                  <a:lnTo>
                    <a:pt x="567" y="3731"/>
                  </a:lnTo>
                  <a:lnTo>
                    <a:pt x="553" y="3713"/>
                  </a:lnTo>
                  <a:lnTo>
                    <a:pt x="546" y="3692"/>
                  </a:lnTo>
                  <a:lnTo>
                    <a:pt x="542" y="3669"/>
                  </a:lnTo>
                  <a:lnTo>
                    <a:pt x="542" y="3463"/>
                  </a:lnTo>
                  <a:lnTo>
                    <a:pt x="546" y="3421"/>
                  </a:lnTo>
                  <a:lnTo>
                    <a:pt x="556" y="3380"/>
                  </a:lnTo>
                  <a:lnTo>
                    <a:pt x="571" y="3344"/>
                  </a:lnTo>
                  <a:lnTo>
                    <a:pt x="592" y="3310"/>
                  </a:lnTo>
                  <a:lnTo>
                    <a:pt x="618" y="3279"/>
                  </a:lnTo>
                  <a:lnTo>
                    <a:pt x="649" y="3253"/>
                  </a:lnTo>
                  <a:lnTo>
                    <a:pt x="683" y="3231"/>
                  </a:lnTo>
                  <a:lnTo>
                    <a:pt x="721" y="3215"/>
                  </a:lnTo>
                  <a:lnTo>
                    <a:pt x="760" y="3206"/>
                  </a:lnTo>
                  <a:lnTo>
                    <a:pt x="802" y="3203"/>
                  </a:lnTo>
                  <a:lnTo>
                    <a:pt x="964" y="3203"/>
                  </a:lnTo>
                  <a:lnTo>
                    <a:pt x="964" y="2803"/>
                  </a:lnTo>
                  <a:lnTo>
                    <a:pt x="967" y="2779"/>
                  </a:lnTo>
                  <a:lnTo>
                    <a:pt x="976" y="2759"/>
                  </a:lnTo>
                  <a:lnTo>
                    <a:pt x="990" y="2741"/>
                  </a:lnTo>
                  <a:lnTo>
                    <a:pt x="1008" y="2727"/>
                  </a:lnTo>
                  <a:lnTo>
                    <a:pt x="1030" y="2719"/>
                  </a:lnTo>
                  <a:lnTo>
                    <a:pt x="1031" y="2719"/>
                  </a:lnTo>
                  <a:lnTo>
                    <a:pt x="1079" y="2705"/>
                  </a:lnTo>
                  <a:lnTo>
                    <a:pt x="1123" y="2686"/>
                  </a:lnTo>
                  <a:lnTo>
                    <a:pt x="1164" y="2661"/>
                  </a:lnTo>
                  <a:lnTo>
                    <a:pt x="1201" y="2633"/>
                  </a:lnTo>
                  <a:lnTo>
                    <a:pt x="1236" y="2600"/>
                  </a:lnTo>
                  <a:lnTo>
                    <a:pt x="1265" y="2563"/>
                  </a:lnTo>
                  <a:lnTo>
                    <a:pt x="1290" y="2523"/>
                  </a:lnTo>
                  <a:lnTo>
                    <a:pt x="1311" y="2481"/>
                  </a:lnTo>
                  <a:lnTo>
                    <a:pt x="1325" y="2437"/>
                  </a:lnTo>
                  <a:lnTo>
                    <a:pt x="1334" y="2390"/>
                  </a:lnTo>
                  <a:lnTo>
                    <a:pt x="1339" y="2342"/>
                  </a:lnTo>
                  <a:lnTo>
                    <a:pt x="1338" y="2295"/>
                  </a:lnTo>
                  <a:lnTo>
                    <a:pt x="1274" y="2265"/>
                  </a:lnTo>
                  <a:lnTo>
                    <a:pt x="1213" y="2230"/>
                  </a:lnTo>
                  <a:lnTo>
                    <a:pt x="1154" y="2189"/>
                  </a:lnTo>
                  <a:lnTo>
                    <a:pt x="1095" y="2141"/>
                  </a:lnTo>
                  <a:lnTo>
                    <a:pt x="1039" y="2087"/>
                  </a:lnTo>
                  <a:lnTo>
                    <a:pt x="984" y="2029"/>
                  </a:lnTo>
                  <a:lnTo>
                    <a:pt x="932" y="1965"/>
                  </a:lnTo>
                  <a:lnTo>
                    <a:pt x="882" y="1895"/>
                  </a:lnTo>
                  <a:lnTo>
                    <a:pt x="834" y="1819"/>
                  </a:lnTo>
                  <a:lnTo>
                    <a:pt x="792" y="1744"/>
                  </a:lnTo>
                  <a:lnTo>
                    <a:pt x="754" y="1665"/>
                  </a:lnTo>
                  <a:lnTo>
                    <a:pt x="717" y="1583"/>
                  </a:lnTo>
                  <a:lnTo>
                    <a:pt x="638" y="1537"/>
                  </a:lnTo>
                  <a:lnTo>
                    <a:pt x="563" y="1485"/>
                  </a:lnTo>
                  <a:lnTo>
                    <a:pt x="490" y="1430"/>
                  </a:lnTo>
                  <a:lnTo>
                    <a:pt x="423" y="1369"/>
                  </a:lnTo>
                  <a:lnTo>
                    <a:pt x="359" y="1304"/>
                  </a:lnTo>
                  <a:lnTo>
                    <a:pt x="299" y="1236"/>
                  </a:lnTo>
                  <a:lnTo>
                    <a:pt x="244" y="1163"/>
                  </a:lnTo>
                  <a:lnTo>
                    <a:pt x="194" y="1088"/>
                  </a:lnTo>
                  <a:lnTo>
                    <a:pt x="149" y="1010"/>
                  </a:lnTo>
                  <a:lnTo>
                    <a:pt x="109" y="928"/>
                  </a:lnTo>
                  <a:lnTo>
                    <a:pt x="74" y="845"/>
                  </a:lnTo>
                  <a:lnTo>
                    <a:pt x="45" y="758"/>
                  </a:lnTo>
                  <a:lnTo>
                    <a:pt x="21" y="669"/>
                  </a:lnTo>
                  <a:lnTo>
                    <a:pt x="3" y="579"/>
                  </a:lnTo>
                  <a:lnTo>
                    <a:pt x="0" y="541"/>
                  </a:lnTo>
                  <a:lnTo>
                    <a:pt x="2" y="502"/>
                  </a:lnTo>
                  <a:lnTo>
                    <a:pt x="10" y="464"/>
                  </a:lnTo>
                  <a:lnTo>
                    <a:pt x="23" y="428"/>
                  </a:lnTo>
                  <a:lnTo>
                    <a:pt x="41" y="394"/>
                  </a:lnTo>
                  <a:lnTo>
                    <a:pt x="65" y="362"/>
                  </a:lnTo>
                  <a:lnTo>
                    <a:pt x="92" y="333"/>
                  </a:lnTo>
                  <a:lnTo>
                    <a:pt x="124" y="311"/>
                  </a:lnTo>
                  <a:lnTo>
                    <a:pt x="158" y="291"/>
                  </a:lnTo>
                  <a:lnTo>
                    <a:pt x="194" y="278"/>
                  </a:lnTo>
                  <a:lnTo>
                    <a:pt x="232" y="270"/>
                  </a:lnTo>
                  <a:lnTo>
                    <a:pt x="272" y="266"/>
                  </a:lnTo>
                  <a:lnTo>
                    <a:pt x="534" y="266"/>
                  </a:lnTo>
                  <a:lnTo>
                    <a:pt x="534" y="184"/>
                  </a:lnTo>
                  <a:lnTo>
                    <a:pt x="536" y="151"/>
                  </a:lnTo>
                  <a:lnTo>
                    <a:pt x="546" y="120"/>
                  </a:lnTo>
                  <a:lnTo>
                    <a:pt x="559" y="91"/>
                  </a:lnTo>
                  <a:lnTo>
                    <a:pt x="577" y="66"/>
                  </a:lnTo>
                  <a:lnTo>
                    <a:pt x="599" y="43"/>
                  </a:lnTo>
                  <a:lnTo>
                    <a:pt x="625" y="25"/>
                  </a:lnTo>
                  <a:lnTo>
                    <a:pt x="654" y="11"/>
                  </a:lnTo>
                  <a:lnTo>
                    <a:pt x="684" y="3"/>
                  </a:lnTo>
                  <a:lnTo>
                    <a:pt x="71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26" name="Freeform 7"/>
            <p:cNvSpPr>
              <a:spLocks noEditPoints="1"/>
            </p:cNvSpPr>
            <p:nvPr/>
          </p:nvSpPr>
          <p:spPr bwMode="auto">
            <a:xfrm>
              <a:off x="1139826" y="2260601"/>
              <a:ext cx="280988" cy="269875"/>
            </a:xfrm>
            <a:custGeom>
              <a:avLst/>
              <a:gdLst>
                <a:gd name="T0" fmla="*/ 472 w 1062"/>
                <a:gd name="T1" fmla="*/ 404 h 1021"/>
                <a:gd name="T2" fmla="*/ 445 w 1062"/>
                <a:gd name="T3" fmla="*/ 436 h 1021"/>
                <a:gd name="T4" fmla="*/ 406 w 1062"/>
                <a:gd name="T5" fmla="*/ 452 h 1021"/>
                <a:gd name="T6" fmla="*/ 370 w 1062"/>
                <a:gd name="T7" fmla="*/ 565 h 1021"/>
                <a:gd name="T8" fmla="*/ 391 w 1062"/>
                <a:gd name="T9" fmla="*/ 601 h 1021"/>
                <a:gd name="T10" fmla="*/ 395 w 1062"/>
                <a:gd name="T11" fmla="*/ 642 h 1021"/>
                <a:gd name="T12" fmla="*/ 491 w 1062"/>
                <a:gd name="T13" fmla="*/ 712 h 1021"/>
                <a:gd name="T14" fmla="*/ 531 w 1062"/>
                <a:gd name="T15" fmla="*/ 702 h 1021"/>
                <a:gd name="T16" fmla="*/ 572 w 1062"/>
                <a:gd name="T17" fmla="*/ 712 h 1021"/>
                <a:gd name="T18" fmla="*/ 668 w 1062"/>
                <a:gd name="T19" fmla="*/ 642 h 1021"/>
                <a:gd name="T20" fmla="*/ 671 w 1062"/>
                <a:gd name="T21" fmla="*/ 601 h 1021"/>
                <a:gd name="T22" fmla="*/ 693 w 1062"/>
                <a:gd name="T23" fmla="*/ 565 h 1021"/>
                <a:gd name="T24" fmla="*/ 656 w 1062"/>
                <a:gd name="T25" fmla="*/ 452 h 1021"/>
                <a:gd name="T26" fmla="*/ 618 w 1062"/>
                <a:gd name="T27" fmla="*/ 436 h 1021"/>
                <a:gd name="T28" fmla="*/ 591 w 1062"/>
                <a:gd name="T29" fmla="*/ 404 h 1021"/>
                <a:gd name="T30" fmla="*/ 531 w 1062"/>
                <a:gd name="T31" fmla="*/ 0 h 1021"/>
                <a:gd name="T32" fmla="*/ 569 w 1062"/>
                <a:gd name="T33" fmla="*/ 9 h 1021"/>
                <a:gd name="T34" fmla="*/ 598 w 1062"/>
                <a:gd name="T35" fmla="*/ 32 h 1021"/>
                <a:gd name="T36" fmla="*/ 727 w 1062"/>
                <a:gd name="T37" fmla="*/ 287 h 1021"/>
                <a:gd name="T38" fmla="*/ 1007 w 1062"/>
                <a:gd name="T39" fmla="*/ 330 h 1021"/>
                <a:gd name="T40" fmla="*/ 1039 w 1062"/>
                <a:gd name="T41" fmla="*/ 350 h 1021"/>
                <a:gd name="T42" fmla="*/ 1059 w 1062"/>
                <a:gd name="T43" fmla="*/ 383 h 1021"/>
                <a:gd name="T44" fmla="*/ 1062 w 1062"/>
                <a:gd name="T45" fmla="*/ 422 h 1021"/>
                <a:gd name="T46" fmla="*/ 1048 w 1062"/>
                <a:gd name="T47" fmla="*/ 457 h 1021"/>
                <a:gd name="T48" fmla="*/ 847 w 1062"/>
                <a:gd name="T49" fmla="*/ 658 h 1021"/>
                <a:gd name="T50" fmla="*/ 893 w 1062"/>
                <a:gd name="T51" fmla="*/ 939 h 1021"/>
                <a:gd name="T52" fmla="*/ 882 w 1062"/>
                <a:gd name="T53" fmla="*/ 975 h 1021"/>
                <a:gd name="T54" fmla="*/ 857 w 1062"/>
                <a:gd name="T55" fmla="*/ 1004 h 1021"/>
                <a:gd name="T56" fmla="*/ 824 w 1062"/>
                <a:gd name="T57" fmla="*/ 1018 h 1021"/>
                <a:gd name="T58" fmla="*/ 786 w 1062"/>
                <a:gd name="T59" fmla="*/ 1018 h 1021"/>
                <a:gd name="T60" fmla="*/ 531 w 1062"/>
                <a:gd name="T61" fmla="*/ 888 h 1021"/>
                <a:gd name="T62" fmla="*/ 279 w 1062"/>
                <a:gd name="T63" fmla="*/ 1017 h 1021"/>
                <a:gd name="T64" fmla="*/ 241 w 1062"/>
                <a:gd name="T65" fmla="*/ 1020 h 1021"/>
                <a:gd name="T66" fmla="*/ 206 w 1062"/>
                <a:gd name="T67" fmla="*/ 1004 h 1021"/>
                <a:gd name="T68" fmla="*/ 180 w 1062"/>
                <a:gd name="T69" fmla="*/ 975 h 1021"/>
                <a:gd name="T70" fmla="*/ 170 w 1062"/>
                <a:gd name="T71" fmla="*/ 939 h 1021"/>
                <a:gd name="T72" fmla="*/ 216 w 1062"/>
                <a:gd name="T73" fmla="*/ 658 h 1021"/>
                <a:gd name="T74" fmla="*/ 14 w 1062"/>
                <a:gd name="T75" fmla="*/ 457 h 1021"/>
                <a:gd name="T76" fmla="*/ 0 w 1062"/>
                <a:gd name="T77" fmla="*/ 422 h 1021"/>
                <a:gd name="T78" fmla="*/ 4 w 1062"/>
                <a:gd name="T79" fmla="*/ 383 h 1021"/>
                <a:gd name="T80" fmla="*/ 24 w 1062"/>
                <a:gd name="T81" fmla="*/ 350 h 1021"/>
                <a:gd name="T82" fmla="*/ 56 w 1062"/>
                <a:gd name="T83" fmla="*/ 330 h 1021"/>
                <a:gd name="T84" fmla="*/ 337 w 1062"/>
                <a:gd name="T85" fmla="*/ 287 h 1021"/>
                <a:gd name="T86" fmla="*/ 464 w 1062"/>
                <a:gd name="T87" fmla="*/ 32 h 1021"/>
                <a:gd name="T88" fmla="*/ 494 w 1062"/>
                <a:gd name="T89" fmla="*/ 9 h 1021"/>
                <a:gd name="T90" fmla="*/ 531 w 1062"/>
                <a:gd name="T91" fmla="*/ 0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62" h="1021">
                  <a:moveTo>
                    <a:pt x="531" y="283"/>
                  </a:moveTo>
                  <a:lnTo>
                    <a:pt x="472" y="404"/>
                  </a:lnTo>
                  <a:lnTo>
                    <a:pt x="461" y="422"/>
                  </a:lnTo>
                  <a:lnTo>
                    <a:pt x="445" y="436"/>
                  </a:lnTo>
                  <a:lnTo>
                    <a:pt x="427" y="446"/>
                  </a:lnTo>
                  <a:lnTo>
                    <a:pt x="406" y="452"/>
                  </a:lnTo>
                  <a:lnTo>
                    <a:pt x="273" y="471"/>
                  </a:lnTo>
                  <a:lnTo>
                    <a:pt x="370" y="565"/>
                  </a:lnTo>
                  <a:lnTo>
                    <a:pt x="383" y="581"/>
                  </a:lnTo>
                  <a:lnTo>
                    <a:pt x="391" y="601"/>
                  </a:lnTo>
                  <a:lnTo>
                    <a:pt x="396" y="621"/>
                  </a:lnTo>
                  <a:lnTo>
                    <a:pt x="395" y="642"/>
                  </a:lnTo>
                  <a:lnTo>
                    <a:pt x="372" y="775"/>
                  </a:lnTo>
                  <a:lnTo>
                    <a:pt x="491" y="712"/>
                  </a:lnTo>
                  <a:lnTo>
                    <a:pt x="511" y="704"/>
                  </a:lnTo>
                  <a:lnTo>
                    <a:pt x="531" y="702"/>
                  </a:lnTo>
                  <a:lnTo>
                    <a:pt x="552" y="704"/>
                  </a:lnTo>
                  <a:lnTo>
                    <a:pt x="572" y="712"/>
                  </a:lnTo>
                  <a:lnTo>
                    <a:pt x="690" y="775"/>
                  </a:lnTo>
                  <a:lnTo>
                    <a:pt x="668" y="642"/>
                  </a:lnTo>
                  <a:lnTo>
                    <a:pt x="668" y="621"/>
                  </a:lnTo>
                  <a:lnTo>
                    <a:pt x="671" y="601"/>
                  </a:lnTo>
                  <a:lnTo>
                    <a:pt x="680" y="581"/>
                  </a:lnTo>
                  <a:lnTo>
                    <a:pt x="693" y="565"/>
                  </a:lnTo>
                  <a:lnTo>
                    <a:pt x="789" y="471"/>
                  </a:lnTo>
                  <a:lnTo>
                    <a:pt x="656" y="452"/>
                  </a:lnTo>
                  <a:lnTo>
                    <a:pt x="636" y="446"/>
                  </a:lnTo>
                  <a:lnTo>
                    <a:pt x="618" y="436"/>
                  </a:lnTo>
                  <a:lnTo>
                    <a:pt x="603" y="422"/>
                  </a:lnTo>
                  <a:lnTo>
                    <a:pt x="591" y="404"/>
                  </a:lnTo>
                  <a:lnTo>
                    <a:pt x="531" y="283"/>
                  </a:lnTo>
                  <a:close/>
                  <a:moveTo>
                    <a:pt x="531" y="0"/>
                  </a:moveTo>
                  <a:lnTo>
                    <a:pt x="550" y="2"/>
                  </a:lnTo>
                  <a:lnTo>
                    <a:pt x="569" y="9"/>
                  </a:lnTo>
                  <a:lnTo>
                    <a:pt x="585" y="19"/>
                  </a:lnTo>
                  <a:lnTo>
                    <a:pt x="598" y="32"/>
                  </a:lnTo>
                  <a:lnTo>
                    <a:pt x="610" y="49"/>
                  </a:lnTo>
                  <a:lnTo>
                    <a:pt x="727" y="287"/>
                  </a:lnTo>
                  <a:lnTo>
                    <a:pt x="988" y="324"/>
                  </a:lnTo>
                  <a:lnTo>
                    <a:pt x="1007" y="330"/>
                  </a:lnTo>
                  <a:lnTo>
                    <a:pt x="1025" y="338"/>
                  </a:lnTo>
                  <a:lnTo>
                    <a:pt x="1039" y="350"/>
                  </a:lnTo>
                  <a:lnTo>
                    <a:pt x="1051" y="366"/>
                  </a:lnTo>
                  <a:lnTo>
                    <a:pt x="1059" y="383"/>
                  </a:lnTo>
                  <a:lnTo>
                    <a:pt x="1062" y="403"/>
                  </a:lnTo>
                  <a:lnTo>
                    <a:pt x="1062" y="422"/>
                  </a:lnTo>
                  <a:lnTo>
                    <a:pt x="1057" y="440"/>
                  </a:lnTo>
                  <a:lnTo>
                    <a:pt x="1048" y="457"/>
                  </a:lnTo>
                  <a:lnTo>
                    <a:pt x="1037" y="472"/>
                  </a:lnTo>
                  <a:lnTo>
                    <a:pt x="847" y="658"/>
                  </a:lnTo>
                  <a:lnTo>
                    <a:pt x="892" y="919"/>
                  </a:lnTo>
                  <a:lnTo>
                    <a:pt x="893" y="939"/>
                  </a:lnTo>
                  <a:lnTo>
                    <a:pt x="889" y="957"/>
                  </a:lnTo>
                  <a:lnTo>
                    <a:pt x="882" y="975"/>
                  </a:lnTo>
                  <a:lnTo>
                    <a:pt x="871" y="991"/>
                  </a:lnTo>
                  <a:lnTo>
                    <a:pt x="857" y="1004"/>
                  </a:lnTo>
                  <a:lnTo>
                    <a:pt x="842" y="1013"/>
                  </a:lnTo>
                  <a:lnTo>
                    <a:pt x="824" y="1018"/>
                  </a:lnTo>
                  <a:lnTo>
                    <a:pt x="806" y="1021"/>
                  </a:lnTo>
                  <a:lnTo>
                    <a:pt x="786" y="1018"/>
                  </a:lnTo>
                  <a:lnTo>
                    <a:pt x="765" y="1010"/>
                  </a:lnTo>
                  <a:lnTo>
                    <a:pt x="531" y="888"/>
                  </a:lnTo>
                  <a:lnTo>
                    <a:pt x="297" y="1010"/>
                  </a:lnTo>
                  <a:lnTo>
                    <a:pt x="279" y="1017"/>
                  </a:lnTo>
                  <a:lnTo>
                    <a:pt x="259" y="1021"/>
                  </a:lnTo>
                  <a:lnTo>
                    <a:pt x="241" y="1020"/>
                  </a:lnTo>
                  <a:lnTo>
                    <a:pt x="223" y="1014"/>
                  </a:lnTo>
                  <a:lnTo>
                    <a:pt x="206" y="1004"/>
                  </a:lnTo>
                  <a:lnTo>
                    <a:pt x="191" y="991"/>
                  </a:lnTo>
                  <a:lnTo>
                    <a:pt x="180" y="975"/>
                  </a:lnTo>
                  <a:lnTo>
                    <a:pt x="173" y="957"/>
                  </a:lnTo>
                  <a:lnTo>
                    <a:pt x="170" y="939"/>
                  </a:lnTo>
                  <a:lnTo>
                    <a:pt x="171" y="919"/>
                  </a:lnTo>
                  <a:lnTo>
                    <a:pt x="216" y="658"/>
                  </a:lnTo>
                  <a:lnTo>
                    <a:pt x="26" y="472"/>
                  </a:lnTo>
                  <a:lnTo>
                    <a:pt x="14" y="457"/>
                  </a:lnTo>
                  <a:lnTo>
                    <a:pt x="5" y="440"/>
                  </a:lnTo>
                  <a:lnTo>
                    <a:pt x="0" y="422"/>
                  </a:lnTo>
                  <a:lnTo>
                    <a:pt x="0" y="403"/>
                  </a:lnTo>
                  <a:lnTo>
                    <a:pt x="4" y="383"/>
                  </a:lnTo>
                  <a:lnTo>
                    <a:pt x="13" y="366"/>
                  </a:lnTo>
                  <a:lnTo>
                    <a:pt x="24" y="350"/>
                  </a:lnTo>
                  <a:lnTo>
                    <a:pt x="39" y="338"/>
                  </a:lnTo>
                  <a:lnTo>
                    <a:pt x="56" y="330"/>
                  </a:lnTo>
                  <a:lnTo>
                    <a:pt x="74" y="324"/>
                  </a:lnTo>
                  <a:lnTo>
                    <a:pt x="337" y="287"/>
                  </a:lnTo>
                  <a:lnTo>
                    <a:pt x="454" y="49"/>
                  </a:lnTo>
                  <a:lnTo>
                    <a:pt x="464" y="32"/>
                  </a:lnTo>
                  <a:lnTo>
                    <a:pt x="478" y="19"/>
                  </a:lnTo>
                  <a:lnTo>
                    <a:pt x="494" y="9"/>
                  </a:lnTo>
                  <a:lnTo>
                    <a:pt x="512" y="2"/>
                  </a:lnTo>
                  <a:lnTo>
                    <a:pt x="53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grpSp>
        <p:nvGrpSpPr>
          <p:cNvPr id="37" name="Group 36"/>
          <p:cNvGrpSpPr/>
          <p:nvPr/>
        </p:nvGrpSpPr>
        <p:grpSpPr>
          <a:xfrm>
            <a:off x="5550518" y="6567708"/>
            <a:ext cx="1132336" cy="94112"/>
            <a:chOff x="5271573" y="5257064"/>
            <a:chExt cx="1132336" cy="94112"/>
          </a:xfrm>
        </p:grpSpPr>
        <p:sp>
          <p:nvSpPr>
            <p:cNvPr id="38" name="Oval 37">
              <a:extLst>
                <a:ext uri="{FF2B5EF4-FFF2-40B4-BE49-F238E27FC236}">
                  <a16:creationId xmlns:a16="http://schemas.microsoft.com/office/drawing/2014/main" id="{107E398F-F523-426F-A54F-841DED364E12}"/>
                </a:ext>
              </a:extLst>
            </p:cNvPr>
            <p:cNvSpPr/>
            <p:nvPr/>
          </p:nvSpPr>
          <p:spPr>
            <a:xfrm>
              <a:off x="5271573" y="5257064"/>
              <a:ext cx="94112" cy="941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39" name="Oval 38">
              <a:extLst>
                <a:ext uri="{FF2B5EF4-FFF2-40B4-BE49-F238E27FC236}">
                  <a16:creationId xmlns:a16="http://schemas.microsoft.com/office/drawing/2014/main" id="{E6DC1AD6-4BDC-4C0E-9311-185DDD7E5718}"/>
                </a:ext>
              </a:extLst>
            </p:cNvPr>
            <p:cNvSpPr/>
            <p:nvPr/>
          </p:nvSpPr>
          <p:spPr>
            <a:xfrm>
              <a:off x="5479218" y="5257064"/>
              <a:ext cx="94112" cy="941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0" name="Oval 39">
              <a:extLst>
                <a:ext uri="{FF2B5EF4-FFF2-40B4-BE49-F238E27FC236}">
                  <a16:creationId xmlns:a16="http://schemas.microsoft.com/office/drawing/2014/main" id="{E21E5939-835C-4AC6-8F44-7579594797DC}"/>
                </a:ext>
              </a:extLst>
            </p:cNvPr>
            <p:cNvSpPr/>
            <p:nvPr/>
          </p:nvSpPr>
          <p:spPr>
            <a:xfrm>
              <a:off x="5686863" y="5257064"/>
              <a:ext cx="94112" cy="941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1" name="Oval 40">
              <a:extLst>
                <a:ext uri="{FF2B5EF4-FFF2-40B4-BE49-F238E27FC236}">
                  <a16:creationId xmlns:a16="http://schemas.microsoft.com/office/drawing/2014/main" id="{9E57002D-14BD-41D0-A195-15F6E89B419F}"/>
                </a:ext>
              </a:extLst>
            </p:cNvPr>
            <p:cNvSpPr/>
            <p:nvPr/>
          </p:nvSpPr>
          <p:spPr>
            <a:xfrm>
              <a:off x="5894508" y="5257064"/>
              <a:ext cx="94112" cy="941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2" name="Oval 41">
              <a:extLst>
                <a:ext uri="{FF2B5EF4-FFF2-40B4-BE49-F238E27FC236}">
                  <a16:creationId xmlns:a16="http://schemas.microsoft.com/office/drawing/2014/main" id="{54BCA8A9-3A20-4A80-8A75-28A2690598B3}"/>
                </a:ext>
              </a:extLst>
            </p:cNvPr>
            <p:cNvSpPr/>
            <p:nvPr/>
          </p:nvSpPr>
          <p:spPr>
            <a:xfrm>
              <a:off x="6102153" y="5257064"/>
              <a:ext cx="94112" cy="941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3" name="Oval 42">
              <a:extLst>
                <a:ext uri="{FF2B5EF4-FFF2-40B4-BE49-F238E27FC236}">
                  <a16:creationId xmlns:a16="http://schemas.microsoft.com/office/drawing/2014/main" id="{1A14472A-FCF9-4B3B-A2FC-B8FFDBEA3F85}"/>
                </a:ext>
              </a:extLst>
            </p:cNvPr>
            <p:cNvSpPr/>
            <p:nvPr/>
          </p:nvSpPr>
          <p:spPr>
            <a:xfrm>
              <a:off x="6309797" y="5257064"/>
              <a:ext cx="94112" cy="941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sp>
        <p:nvSpPr>
          <p:cNvPr id="45" name="Inhaltsplatzhalter 4"/>
          <p:cNvSpPr txBox="1">
            <a:spLocks/>
          </p:cNvSpPr>
          <p:nvPr/>
        </p:nvSpPr>
        <p:spPr>
          <a:xfrm>
            <a:off x="5478703" y="1167098"/>
            <a:ext cx="1389499" cy="385939"/>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400" smtClean="0">
                <a:solidFill>
                  <a:schemeClr val="tx1"/>
                </a:solidFill>
                <a:latin typeface="+mj-lt"/>
              </a:rPr>
              <a:t>Người bán</a:t>
            </a:r>
            <a:endParaRPr lang="en-US" sz="1000" dirty="0" smtClean="0">
              <a:solidFill>
                <a:schemeClr val="tx1"/>
              </a:solidFill>
              <a:latin typeface="+mn-lt"/>
            </a:endParaRPr>
          </a:p>
        </p:txBody>
      </p:sp>
      <p:pic>
        <p:nvPicPr>
          <p:cNvPr id="46" name="Picture 45"/>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840596" y="498380"/>
            <a:ext cx="621169" cy="621169"/>
          </a:xfrm>
          <a:prstGeom prst="rect">
            <a:avLst/>
          </a:prstGeom>
        </p:spPr>
      </p:pic>
      <p:sp>
        <p:nvSpPr>
          <p:cNvPr id="48" name="Rectangle: Rounded Corners 10">
            <a:extLst>
              <a:ext uri="{FF2B5EF4-FFF2-40B4-BE49-F238E27FC236}">
                <a16:creationId xmlns:a16="http://schemas.microsoft.com/office/drawing/2014/main" id="{D5C5F5F2-B3FB-4A3D-AE4A-31E47AB00AA0}"/>
              </a:ext>
            </a:extLst>
          </p:cNvPr>
          <p:cNvSpPr/>
          <p:nvPr/>
        </p:nvSpPr>
        <p:spPr>
          <a:xfrm>
            <a:off x="750851" y="1988580"/>
            <a:ext cx="2466383" cy="4203216"/>
          </a:xfrm>
          <a:prstGeom prst="roundRect">
            <a:avLst>
              <a:gd name="adj" fmla="val 4866"/>
            </a:avLst>
          </a:prstGeom>
          <a:solidFill>
            <a:schemeClr val="bg1"/>
          </a:solidFill>
          <a:ln>
            <a:noFill/>
          </a:ln>
          <a:effectLst>
            <a:outerShdw blurRad="508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7" name="Picture Placeholder 6"/>
          <p:cNvPicPr>
            <a:picLocks noGrp="1" noChangeAspect="1"/>
          </p:cNvPicPr>
          <p:nvPr>
            <p:ph type="pic" sz="quarter" idx="4294967295"/>
          </p:nvPr>
        </p:nvPicPr>
        <p:blipFill>
          <a:blip r:embed="rId3" cstate="hqprint">
            <a:extLst>
              <a:ext uri="{28A0092B-C50C-407E-A947-70E740481C1C}">
                <a14:useLocalDpi xmlns:a14="http://schemas.microsoft.com/office/drawing/2010/main" val="0"/>
              </a:ext>
            </a:extLst>
          </a:blip>
          <a:srcRect t="66" b="66"/>
          <a:stretch>
            <a:fillRect/>
          </a:stretch>
        </p:blipFill>
        <p:spPr>
          <a:xfrm>
            <a:off x="758825" y="1989138"/>
            <a:ext cx="2459038" cy="4202112"/>
          </a:xfrm>
          <a:custGeom>
            <a:avLst/>
            <a:gdLst>
              <a:gd name="connsiteX0" fmla="*/ 10260 w 2254953"/>
              <a:gd name="connsiteY0" fmla="*/ 0 h 3905705"/>
              <a:gd name="connsiteX1" fmla="*/ 2244693 w 2254953"/>
              <a:gd name="connsiteY1" fmla="*/ 0 h 3905705"/>
              <a:gd name="connsiteX2" fmla="*/ 2254953 w 2254953"/>
              <a:gd name="connsiteY2" fmla="*/ 10260 h 3905705"/>
              <a:gd name="connsiteX3" fmla="*/ 2254953 w 2254953"/>
              <a:gd name="connsiteY3" fmla="*/ 3895445 h 3905705"/>
              <a:gd name="connsiteX4" fmla="*/ 2244693 w 2254953"/>
              <a:gd name="connsiteY4" fmla="*/ 3905705 h 3905705"/>
              <a:gd name="connsiteX5" fmla="*/ 10260 w 2254953"/>
              <a:gd name="connsiteY5" fmla="*/ 3905705 h 3905705"/>
              <a:gd name="connsiteX6" fmla="*/ 0 w 2254953"/>
              <a:gd name="connsiteY6" fmla="*/ 3895445 h 3905705"/>
              <a:gd name="connsiteX7" fmla="*/ 0 w 2254953"/>
              <a:gd name="connsiteY7" fmla="*/ 10260 h 3905705"/>
              <a:gd name="connsiteX8" fmla="*/ 10260 w 2254953"/>
              <a:gd name="connsiteY8" fmla="*/ 0 h 3905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53" h="3905705">
                <a:moveTo>
                  <a:pt x="10260" y="0"/>
                </a:moveTo>
                <a:lnTo>
                  <a:pt x="2244693" y="0"/>
                </a:lnTo>
                <a:cubicBezTo>
                  <a:pt x="2250359" y="0"/>
                  <a:pt x="2254953" y="4594"/>
                  <a:pt x="2254953" y="10260"/>
                </a:cubicBezTo>
                <a:lnTo>
                  <a:pt x="2254953" y="3895445"/>
                </a:lnTo>
                <a:cubicBezTo>
                  <a:pt x="2254953" y="3901111"/>
                  <a:pt x="2250359" y="3905705"/>
                  <a:pt x="2244693" y="3905705"/>
                </a:cubicBezTo>
                <a:lnTo>
                  <a:pt x="10260" y="3905705"/>
                </a:lnTo>
                <a:cubicBezTo>
                  <a:pt x="4594" y="3905705"/>
                  <a:pt x="0" y="3901111"/>
                  <a:pt x="0" y="3895445"/>
                </a:cubicBezTo>
                <a:lnTo>
                  <a:pt x="0" y="10260"/>
                </a:lnTo>
                <a:cubicBezTo>
                  <a:pt x="0" y="4594"/>
                  <a:pt x="4594" y="0"/>
                  <a:pt x="10260" y="0"/>
                </a:cubicBezTo>
                <a:close/>
              </a:path>
            </a:pathLst>
          </a:custGeom>
        </p:spPr>
      </p:pic>
      <p:sp>
        <p:nvSpPr>
          <p:cNvPr id="50" name="Rectangle: Rounded Corners 10">
            <a:extLst>
              <a:ext uri="{FF2B5EF4-FFF2-40B4-BE49-F238E27FC236}">
                <a16:creationId xmlns:a16="http://schemas.microsoft.com/office/drawing/2014/main" id="{D5C5F5F2-B3FB-4A3D-AE4A-31E47AB00AA0}"/>
              </a:ext>
            </a:extLst>
          </p:cNvPr>
          <p:cNvSpPr/>
          <p:nvPr/>
        </p:nvSpPr>
        <p:spPr>
          <a:xfrm>
            <a:off x="3498406" y="1988579"/>
            <a:ext cx="2466383" cy="4203216"/>
          </a:xfrm>
          <a:prstGeom prst="roundRect">
            <a:avLst>
              <a:gd name="adj" fmla="val 4866"/>
            </a:avLst>
          </a:prstGeom>
          <a:solidFill>
            <a:schemeClr val="bg1"/>
          </a:solidFill>
          <a:ln>
            <a:noFill/>
          </a:ln>
          <a:effectLst>
            <a:outerShdw blurRad="508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8" name="Picture Placeholder 7"/>
          <p:cNvPicPr>
            <a:picLocks noGrp="1" noChangeAspect="1"/>
          </p:cNvPicPr>
          <p:nvPr>
            <p:ph type="pic" sz="quarter" idx="4294967295"/>
          </p:nvPr>
        </p:nvPicPr>
        <p:blipFill>
          <a:blip r:embed="rId4" cstate="hqprint">
            <a:extLst>
              <a:ext uri="{28A0092B-C50C-407E-A947-70E740481C1C}">
                <a14:useLocalDpi xmlns:a14="http://schemas.microsoft.com/office/drawing/2010/main" val="0"/>
              </a:ext>
            </a:extLst>
          </a:blip>
          <a:srcRect t="34" b="34"/>
          <a:stretch>
            <a:fillRect/>
          </a:stretch>
        </p:blipFill>
        <p:spPr>
          <a:xfrm>
            <a:off x="3506788" y="1989138"/>
            <a:ext cx="2457450" cy="4202112"/>
          </a:xfrm>
          <a:custGeom>
            <a:avLst/>
            <a:gdLst>
              <a:gd name="connsiteX0" fmla="*/ 10260 w 2254953"/>
              <a:gd name="connsiteY0" fmla="*/ 0 h 3905705"/>
              <a:gd name="connsiteX1" fmla="*/ 2244693 w 2254953"/>
              <a:gd name="connsiteY1" fmla="*/ 0 h 3905705"/>
              <a:gd name="connsiteX2" fmla="*/ 2254953 w 2254953"/>
              <a:gd name="connsiteY2" fmla="*/ 10260 h 3905705"/>
              <a:gd name="connsiteX3" fmla="*/ 2254953 w 2254953"/>
              <a:gd name="connsiteY3" fmla="*/ 3895445 h 3905705"/>
              <a:gd name="connsiteX4" fmla="*/ 2244693 w 2254953"/>
              <a:gd name="connsiteY4" fmla="*/ 3905705 h 3905705"/>
              <a:gd name="connsiteX5" fmla="*/ 10260 w 2254953"/>
              <a:gd name="connsiteY5" fmla="*/ 3905705 h 3905705"/>
              <a:gd name="connsiteX6" fmla="*/ 0 w 2254953"/>
              <a:gd name="connsiteY6" fmla="*/ 3895445 h 3905705"/>
              <a:gd name="connsiteX7" fmla="*/ 0 w 2254953"/>
              <a:gd name="connsiteY7" fmla="*/ 10260 h 3905705"/>
              <a:gd name="connsiteX8" fmla="*/ 10260 w 2254953"/>
              <a:gd name="connsiteY8" fmla="*/ 0 h 3905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53" h="3905705">
                <a:moveTo>
                  <a:pt x="10260" y="0"/>
                </a:moveTo>
                <a:lnTo>
                  <a:pt x="2244693" y="0"/>
                </a:lnTo>
                <a:cubicBezTo>
                  <a:pt x="2250359" y="0"/>
                  <a:pt x="2254953" y="4594"/>
                  <a:pt x="2254953" y="10260"/>
                </a:cubicBezTo>
                <a:lnTo>
                  <a:pt x="2254953" y="3895445"/>
                </a:lnTo>
                <a:cubicBezTo>
                  <a:pt x="2254953" y="3901111"/>
                  <a:pt x="2250359" y="3905705"/>
                  <a:pt x="2244693" y="3905705"/>
                </a:cubicBezTo>
                <a:lnTo>
                  <a:pt x="10260" y="3905705"/>
                </a:lnTo>
                <a:cubicBezTo>
                  <a:pt x="4594" y="3905705"/>
                  <a:pt x="0" y="3901111"/>
                  <a:pt x="0" y="3895445"/>
                </a:cubicBezTo>
                <a:lnTo>
                  <a:pt x="0" y="10260"/>
                </a:lnTo>
                <a:cubicBezTo>
                  <a:pt x="0" y="4594"/>
                  <a:pt x="4594" y="0"/>
                  <a:pt x="10260" y="0"/>
                </a:cubicBezTo>
                <a:close/>
              </a:path>
            </a:pathLst>
          </a:custGeom>
        </p:spPr>
      </p:pic>
      <p:sp>
        <p:nvSpPr>
          <p:cNvPr id="54" name="Rectangle: Rounded Corners 10">
            <a:extLst>
              <a:ext uri="{FF2B5EF4-FFF2-40B4-BE49-F238E27FC236}">
                <a16:creationId xmlns:a16="http://schemas.microsoft.com/office/drawing/2014/main" id="{D5C5F5F2-B3FB-4A3D-AE4A-31E47AB00AA0}"/>
              </a:ext>
            </a:extLst>
          </p:cNvPr>
          <p:cNvSpPr/>
          <p:nvPr/>
        </p:nvSpPr>
        <p:spPr>
          <a:xfrm>
            <a:off x="8993084" y="1988579"/>
            <a:ext cx="2466383" cy="4203216"/>
          </a:xfrm>
          <a:prstGeom prst="roundRect">
            <a:avLst>
              <a:gd name="adj" fmla="val 4866"/>
            </a:avLst>
          </a:prstGeom>
          <a:solidFill>
            <a:schemeClr val="bg1"/>
          </a:solidFill>
          <a:ln>
            <a:noFill/>
          </a:ln>
          <a:effectLst>
            <a:outerShdw blurRad="508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 name="Picture Placeholder 9"/>
          <p:cNvPicPr>
            <a:picLocks noGrp="1" noChangeAspect="1"/>
          </p:cNvPicPr>
          <p:nvPr>
            <p:ph type="pic" sz="quarter" idx="4294967295"/>
          </p:nvPr>
        </p:nvPicPr>
        <p:blipFill>
          <a:blip r:embed="rId5" cstate="hqprint">
            <a:extLst>
              <a:ext uri="{28A0092B-C50C-407E-A947-70E740481C1C}">
                <a14:useLocalDpi xmlns:a14="http://schemas.microsoft.com/office/drawing/2010/main" val="0"/>
              </a:ext>
            </a:extLst>
          </a:blip>
          <a:srcRect t="66" b="66"/>
          <a:stretch>
            <a:fillRect/>
          </a:stretch>
        </p:blipFill>
        <p:spPr>
          <a:xfrm>
            <a:off x="9001125" y="1989138"/>
            <a:ext cx="2459038" cy="4202112"/>
          </a:xfrm>
          <a:custGeom>
            <a:avLst/>
            <a:gdLst>
              <a:gd name="connsiteX0" fmla="*/ 10260 w 2254953"/>
              <a:gd name="connsiteY0" fmla="*/ 0 h 3905705"/>
              <a:gd name="connsiteX1" fmla="*/ 2244693 w 2254953"/>
              <a:gd name="connsiteY1" fmla="*/ 0 h 3905705"/>
              <a:gd name="connsiteX2" fmla="*/ 2254953 w 2254953"/>
              <a:gd name="connsiteY2" fmla="*/ 10260 h 3905705"/>
              <a:gd name="connsiteX3" fmla="*/ 2254953 w 2254953"/>
              <a:gd name="connsiteY3" fmla="*/ 3895445 h 3905705"/>
              <a:gd name="connsiteX4" fmla="*/ 2244693 w 2254953"/>
              <a:gd name="connsiteY4" fmla="*/ 3905705 h 3905705"/>
              <a:gd name="connsiteX5" fmla="*/ 10260 w 2254953"/>
              <a:gd name="connsiteY5" fmla="*/ 3905705 h 3905705"/>
              <a:gd name="connsiteX6" fmla="*/ 0 w 2254953"/>
              <a:gd name="connsiteY6" fmla="*/ 3895445 h 3905705"/>
              <a:gd name="connsiteX7" fmla="*/ 0 w 2254953"/>
              <a:gd name="connsiteY7" fmla="*/ 10260 h 3905705"/>
              <a:gd name="connsiteX8" fmla="*/ 10260 w 2254953"/>
              <a:gd name="connsiteY8" fmla="*/ 0 h 3905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53" h="3905705">
                <a:moveTo>
                  <a:pt x="10260" y="0"/>
                </a:moveTo>
                <a:lnTo>
                  <a:pt x="2244693" y="0"/>
                </a:lnTo>
                <a:cubicBezTo>
                  <a:pt x="2250359" y="0"/>
                  <a:pt x="2254953" y="4594"/>
                  <a:pt x="2254953" y="10260"/>
                </a:cubicBezTo>
                <a:lnTo>
                  <a:pt x="2254953" y="3895445"/>
                </a:lnTo>
                <a:cubicBezTo>
                  <a:pt x="2254953" y="3901111"/>
                  <a:pt x="2250359" y="3905705"/>
                  <a:pt x="2244693" y="3905705"/>
                </a:cubicBezTo>
                <a:lnTo>
                  <a:pt x="10260" y="3905705"/>
                </a:lnTo>
                <a:cubicBezTo>
                  <a:pt x="4594" y="3905705"/>
                  <a:pt x="0" y="3901111"/>
                  <a:pt x="0" y="3895445"/>
                </a:cubicBezTo>
                <a:lnTo>
                  <a:pt x="0" y="10260"/>
                </a:lnTo>
                <a:cubicBezTo>
                  <a:pt x="0" y="4594"/>
                  <a:pt x="4594" y="0"/>
                  <a:pt x="10260" y="0"/>
                </a:cubicBezTo>
                <a:close/>
              </a:path>
            </a:pathLst>
          </a:custGeom>
        </p:spPr>
      </p:pic>
      <p:grpSp>
        <p:nvGrpSpPr>
          <p:cNvPr id="56" name="Group 55">
            <a:extLst>
              <a:ext uri="{FF2B5EF4-FFF2-40B4-BE49-F238E27FC236}">
                <a16:creationId xmlns:a16="http://schemas.microsoft.com/office/drawing/2014/main" id="{03ACE6F4-5623-48A0-A7E5-9489ABBB6258}"/>
              </a:ext>
            </a:extLst>
          </p:cNvPr>
          <p:cNvGrpSpPr/>
          <p:nvPr/>
        </p:nvGrpSpPr>
        <p:grpSpPr>
          <a:xfrm>
            <a:off x="225551" y="6268923"/>
            <a:ext cx="1176686" cy="417628"/>
            <a:chOff x="1002785" y="3554082"/>
            <a:chExt cx="7287781" cy="1812224"/>
          </a:xfrm>
        </p:grpSpPr>
        <p:sp>
          <p:nvSpPr>
            <p:cNvPr id="57" name="Rectangle: Rounded Corners 13"/>
            <p:cNvSpPr/>
            <p:nvPr/>
          </p:nvSpPr>
          <p:spPr>
            <a:xfrm rot="16200000" flipH="1">
              <a:off x="3740566" y="816305"/>
              <a:ext cx="1812220" cy="7287781"/>
            </a:xfrm>
            <a:prstGeom prst="roundRect">
              <a:avLst>
                <a:gd name="adj" fmla="val 50000"/>
              </a:avLst>
            </a:prstGeom>
            <a:gradFill>
              <a:gsLst>
                <a:gs pos="0">
                  <a:srgbClr val="2BC6E1"/>
                </a:gs>
                <a:gs pos="100000">
                  <a:srgbClr val="2998C3"/>
                </a:gs>
              </a:gsLst>
              <a:lin ang="8100000" scaled="1"/>
            </a:gradFill>
            <a:ln w="12700" cap="flat" cmpd="sng" algn="ctr">
              <a:noFill/>
              <a:prstDash val="solid"/>
              <a:miter lim="800000"/>
            </a:ln>
            <a:effectLst>
              <a:outerShdw blurRad="381000" dist="63500" dir="18900000" algn="bl" rotWithShape="0">
                <a:srgbClr val="000000">
                  <a:lumMod val="75000"/>
                  <a:lumOff val="2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srgbClr val="FFFFFF"/>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B2AB55F2-49C3-4D39-B7A0-8081CCAFBF85}"/>
                </a:ext>
              </a:extLst>
            </p:cNvPr>
            <p:cNvSpPr/>
            <p:nvPr/>
          </p:nvSpPr>
          <p:spPr>
            <a:xfrm>
              <a:off x="1552184" y="3554082"/>
              <a:ext cx="6188977" cy="1487955"/>
            </a:xfrm>
            <a:prstGeom prst="rect">
              <a:avLst/>
            </a:prstGeom>
          </p:spPr>
          <p:txBody>
            <a:bodyPr/>
            <a:lstStyle/>
            <a:p>
              <a:pPr marL="0" marR="0" lvl="0" indent="0" algn="ctr" defTabSz="914400" eaLnBrk="1" fontAlgn="auto" latinLnBrk="0" hangingPunct="1">
                <a:lnSpc>
                  <a:spcPct val="114000"/>
                </a:lnSpc>
                <a:spcBef>
                  <a:spcPts val="1000"/>
                </a:spcBef>
                <a:spcAft>
                  <a:spcPts val="0"/>
                </a:spcAft>
                <a:buClrTx/>
                <a:buSzTx/>
                <a:buFontTx/>
                <a:buNone/>
                <a:tabLst/>
                <a:defRPr/>
              </a:pPr>
              <a:r>
                <a:rPr kumimoji="0" lang="en-US" sz="1600" b="0" i="0" u="none" strike="noStrike" kern="0" cap="none" spc="0" normalizeH="0" baseline="0" noProof="0" smtClean="0">
                  <a:ln>
                    <a:noFill/>
                  </a:ln>
                  <a:solidFill>
                    <a:srgbClr val="FFFFFF"/>
                  </a:solidFill>
                  <a:effectLst/>
                  <a:uLnTx/>
                  <a:uFillTx/>
                  <a:cs typeface="Arial" panose="020B0604020202020204" pitchFamily="34" charset="0"/>
                </a:rPr>
                <a:t>Page 16</a:t>
              </a:r>
              <a:endParaRPr kumimoji="0" lang="en-US" sz="1600" b="0" i="0" u="none" strike="noStrike" kern="0" cap="none" spc="0" normalizeH="0" baseline="0" noProof="0" dirty="0" smtClean="0">
                <a:ln>
                  <a:noFill/>
                </a:ln>
                <a:solidFill>
                  <a:srgbClr val="FFFFFF"/>
                </a:solidFill>
                <a:effectLst/>
                <a:uLnTx/>
                <a:uFillTx/>
                <a:cs typeface="Arial" panose="020B0604020202020204" pitchFamily="34" charset="0"/>
              </a:endParaRPr>
            </a:p>
          </p:txBody>
        </p:sp>
      </p:grpSp>
      <p:pic>
        <p:nvPicPr>
          <p:cNvPr id="2" name="Picture Placeholder 1"/>
          <p:cNvPicPr>
            <a:picLocks noGrp="1" noChangeAspect="1"/>
          </p:cNvPicPr>
          <p:nvPr>
            <p:ph type="pic" sz="quarter" idx="10"/>
          </p:nvPr>
        </p:nvPicPr>
        <p:blipFill>
          <a:blip r:embed="rId6" cstate="hqprint">
            <a:extLst>
              <a:ext uri="{28A0092B-C50C-407E-A947-70E740481C1C}">
                <a14:useLocalDpi xmlns:a14="http://schemas.microsoft.com/office/drawing/2010/main" val="0"/>
              </a:ext>
            </a:extLst>
          </a:blip>
          <a:srcRect l="1685" r="1685"/>
          <a:stretch>
            <a:fillRect/>
          </a:stretch>
        </p:blipFill>
        <p:spPr>
          <a:xfrm>
            <a:off x="6294438" y="1989138"/>
            <a:ext cx="2368550" cy="4194175"/>
          </a:xfrm>
          <a:custGeom>
            <a:avLst/>
            <a:gdLst>
              <a:gd name="connsiteX0" fmla="*/ 8993 w 1976411"/>
              <a:gd name="connsiteY0" fmla="*/ 0 h 3492062"/>
              <a:gd name="connsiteX1" fmla="*/ 1967418 w 1976411"/>
              <a:gd name="connsiteY1" fmla="*/ 0 h 3492062"/>
              <a:gd name="connsiteX2" fmla="*/ 1976411 w 1976411"/>
              <a:gd name="connsiteY2" fmla="*/ 8993 h 3492062"/>
              <a:gd name="connsiteX3" fmla="*/ 1976411 w 1976411"/>
              <a:gd name="connsiteY3" fmla="*/ 3483069 h 3492062"/>
              <a:gd name="connsiteX4" fmla="*/ 1967418 w 1976411"/>
              <a:gd name="connsiteY4" fmla="*/ 3492062 h 3492062"/>
              <a:gd name="connsiteX5" fmla="*/ 8993 w 1976411"/>
              <a:gd name="connsiteY5" fmla="*/ 3492062 h 3492062"/>
              <a:gd name="connsiteX6" fmla="*/ 0 w 1976411"/>
              <a:gd name="connsiteY6" fmla="*/ 3483069 h 3492062"/>
              <a:gd name="connsiteX7" fmla="*/ 0 w 1976411"/>
              <a:gd name="connsiteY7" fmla="*/ 8993 h 3492062"/>
              <a:gd name="connsiteX8" fmla="*/ 8993 w 1976411"/>
              <a:gd name="connsiteY8" fmla="*/ 0 h 3492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6411" h="3492062">
                <a:moveTo>
                  <a:pt x="8993" y="0"/>
                </a:moveTo>
                <a:lnTo>
                  <a:pt x="1967418" y="0"/>
                </a:lnTo>
                <a:cubicBezTo>
                  <a:pt x="1972385" y="0"/>
                  <a:pt x="1976411" y="4026"/>
                  <a:pt x="1976411" y="8993"/>
                </a:cubicBezTo>
                <a:lnTo>
                  <a:pt x="1976411" y="3483069"/>
                </a:lnTo>
                <a:cubicBezTo>
                  <a:pt x="1976411" y="3488036"/>
                  <a:pt x="1972385" y="3492062"/>
                  <a:pt x="1967418" y="3492062"/>
                </a:cubicBezTo>
                <a:lnTo>
                  <a:pt x="8993" y="3492062"/>
                </a:lnTo>
                <a:cubicBezTo>
                  <a:pt x="4026" y="3492062"/>
                  <a:pt x="0" y="3488036"/>
                  <a:pt x="0" y="3483069"/>
                </a:cubicBezTo>
                <a:lnTo>
                  <a:pt x="0" y="8993"/>
                </a:lnTo>
                <a:cubicBezTo>
                  <a:pt x="0" y="4026"/>
                  <a:pt x="4026" y="0"/>
                  <a:pt x="8993" y="0"/>
                </a:cubicBezTo>
                <a:close/>
              </a:path>
            </a:pathLst>
          </a:custGeom>
        </p:spPr>
      </p:pic>
    </p:spTree>
    <p:extLst>
      <p:ext uri="{BB962C8B-B14F-4D97-AF65-F5344CB8AC3E}">
        <p14:creationId xmlns:p14="http://schemas.microsoft.com/office/powerpoint/2010/main" val="184408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100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1000"/>
                                        <p:tgtEl>
                                          <p:spTgt spid="48"/>
                                        </p:tgtEl>
                                      </p:cBhvr>
                                    </p:animEffect>
                                    <p:anim calcmode="lin" valueType="num">
                                      <p:cBhvr>
                                        <p:cTn id="13" dur="1000" fill="hold"/>
                                        <p:tgtEl>
                                          <p:spTgt spid="48"/>
                                        </p:tgtEl>
                                        <p:attrNameLst>
                                          <p:attrName>ppt_x</p:attrName>
                                        </p:attrNameLst>
                                      </p:cBhvr>
                                      <p:tavLst>
                                        <p:tav tm="0">
                                          <p:val>
                                            <p:strVal val="#ppt_x"/>
                                          </p:val>
                                        </p:tav>
                                        <p:tav tm="100000">
                                          <p:val>
                                            <p:strVal val="#ppt_x"/>
                                          </p:val>
                                        </p:tav>
                                      </p:tavLst>
                                    </p:anim>
                                    <p:anim calcmode="lin" valueType="num">
                                      <p:cBhvr>
                                        <p:cTn id="14" dur="1000" fill="hold"/>
                                        <p:tgtEl>
                                          <p:spTgt spid="4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1000"/>
                                        <p:tgtEl>
                                          <p:spTgt spid="50"/>
                                        </p:tgtEl>
                                      </p:cBhvr>
                                    </p:animEffect>
                                    <p:anim calcmode="lin" valueType="num">
                                      <p:cBhvr>
                                        <p:cTn id="23" dur="1000" fill="hold"/>
                                        <p:tgtEl>
                                          <p:spTgt spid="50"/>
                                        </p:tgtEl>
                                        <p:attrNameLst>
                                          <p:attrName>ppt_x</p:attrName>
                                        </p:attrNameLst>
                                      </p:cBhvr>
                                      <p:tavLst>
                                        <p:tav tm="0">
                                          <p:val>
                                            <p:strVal val="#ppt_x"/>
                                          </p:val>
                                        </p:tav>
                                        <p:tav tm="100000">
                                          <p:val>
                                            <p:strVal val="#ppt_x"/>
                                          </p:val>
                                        </p:tav>
                                      </p:tavLst>
                                    </p:anim>
                                    <p:anim calcmode="lin" valueType="num">
                                      <p:cBhvr>
                                        <p:cTn id="24" dur="1000" fill="hold"/>
                                        <p:tgtEl>
                                          <p:spTgt spid="5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50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500"/>
                                  </p:stCondLst>
                                  <p:childTnLst>
                                    <p:set>
                                      <p:cBhvr>
                                        <p:cTn id="31" dur="1" fill="hold">
                                          <p:stCondLst>
                                            <p:cond delay="0"/>
                                          </p:stCondLst>
                                        </p:cTn>
                                        <p:tgtEl>
                                          <p:spTgt spid="54"/>
                                        </p:tgtEl>
                                        <p:attrNameLst>
                                          <p:attrName>style.visibility</p:attrName>
                                        </p:attrNameLst>
                                      </p:cBhvr>
                                      <p:to>
                                        <p:strVal val="visible"/>
                                      </p:to>
                                    </p:set>
                                    <p:animEffect transition="in" filter="fade">
                                      <p:cBhvr>
                                        <p:cTn id="32" dur="1000"/>
                                        <p:tgtEl>
                                          <p:spTgt spid="54"/>
                                        </p:tgtEl>
                                      </p:cBhvr>
                                    </p:animEffect>
                                    <p:anim calcmode="lin" valueType="num">
                                      <p:cBhvr>
                                        <p:cTn id="33" dur="1000" fill="hold"/>
                                        <p:tgtEl>
                                          <p:spTgt spid="54"/>
                                        </p:tgtEl>
                                        <p:attrNameLst>
                                          <p:attrName>ppt_x</p:attrName>
                                        </p:attrNameLst>
                                      </p:cBhvr>
                                      <p:tavLst>
                                        <p:tav tm="0">
                                          <p:val>
                                            <p:strVal val="#ppt_x"/>
                                          </p:val>
                                        </p:tav>
                                        <p:tav tm="100000">
                                          <p:val>
                                            <p:strVal val="#ppt_x"/>
                                          </p:val>
                                        </p:tav>
                                      </p:tavLst>
                                    </p:anim>
                                    <p:anim calcmode="lin" valueType="num">
                                      <p:cBhvr>
                                        <p:cTn id="34" dur="1000" fill="hold"/>
                                        <p:tgtEl>
                                          <p:spTgt spid="54"/>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150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100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000"/>
                                        <p:tgtEl>
                                          <p:spTgt spid="2"/>
                                        </p:tgtEl>
                                      </p:cBhvr>
                                    </p:animEffect>
                                    <p:anim calcmode="lin" valueType="num">
                                      <p:cBhvr>
                                        <p:cTn id="43" dur="1000" fill="hold"/>
                                        <p:tgtEl>
                                          <p:spTgt spid="2"/>
                                        </p:tgtEl>
                                        <p:attrNameLst>
                                          <p:attrName>ppt_x</p:attrName>
                                        </p:attrNameLst>
                                      </p:cBhvr>
                                      <p:tavLst>
                                        <p:tav tm="0">
                                          <p:val>
                                            <p:strVal val="#ppt_x"/>
                                          </p:val>
                                        </p:tav>
                                        <p:tav tm="100000">
                                          <p:val>
                                            <p:strVal val="#ppt_x"/>
                                          </p:val>
                                        </p:tav>
                                      </p:tavLst>
                                    </p:anim>
                                    <p:anim calcmode="lin" valueType="num">
                                      <p:cBhvr>
                                        <p:cTn id="4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8" grpId="0" animBg="1"/>
      <p:bldP spid="50" grpId="0" animBg="1"/>
      <p:bldP spid="5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Rectangle: Rounded Corners 10">
            <a:extLst>
              <a:ext uri="{FF2B5EF4-FFF2-40B4-BE49-F238E27FC236}">
                <a16:creationId xmlns:a16="http://schemas.microsoft.com/office/drawing/2014/main" id="{D5C5F5F2-B3FB-4A3D-AE4A-31E47AB00AA0}"/>
              </a:ext>
            </a:extLst>
          </p:cNvPr>
          <p:cNvSpPr/>
          <p:nvPr/>
        </p:nvSpPr>
        <p:spPr>
          <a:xfrm>
            <a:off x="750851" y="1988580"/>
            <a:ext cx="2466383" cy="4203216"/>
          </a:xfrm>
          <a:prstGeom prst="roundRect">
            <a:avLst>
              <a:gd name="adj" fmla="val 4866"/>
            </a:avLst>
          </a:prstGeom>
          <a:solidFill>
            <a:schemeClr val="bg1"/>
          </a:solidFill>
          <a:ln>
            <a:noFill/>
          </a:ln>
          <a:effectLst>
            <a:outerShdw blurRad="508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6" name="Picture Placeholder 5"/>
          <p:cNvPicPr>
            <a:picLocks noGrp="1" noChangeAspect="1"/>
          </p:cNvPicPr>
          <p:nvPr>
            <p:ph type="pic" sz="quarter" idx="4294967295"/>
          </p:nvPr>
        </p:nvPicPr>
        <p:blipFill>
          <a:blip r:embed="rId2" cstate="hqprint">
            <a:extLst>
              <a:ext uri="{28A0092B-C50C-407E-A947-70E740481C1C}">
                <a14:useLocalDpi xmlns:a14="http://schemas.microsoft.com/office/drawing/2010/main" val="0"/>
              </a:ext>
            </a:extLst>
          </a:blip>
          <a:srcRect t="120" b="120"/>
          <a:stretch>
            <a:fillRect/>
          </a:stretch>
        </p:blipFill>
        <p:spPr>
          <a:xfrm>
            <a:off x="758825" y="1989138"/>
            <a:ext cx="2459038" cy="4202112"/>
          </a:xfrm>
          <a:custGeom>
            <a:avLst/>
            <a:gdLst>
              <a:gd name="connsiteX0" fmla="*/ 10260 w 2254953"/>
              <a:gd name="connsiteY0" fmla="*/ 0 h 3905705"/>
              <a:gd name="connsiteX1" fmla="*/ 2244693 w 2254953"/>
              <a:gd name="connsiteY1" fmla="*/ 0 h 3905705"/>
              <a:gd name="connsiteX2" fmla="*/ 2254953 w 2254953"/>
              <a:gd name="connsiteY2" fmla="*/ 10260 h 3905705"/>
              <a:gd name="connsiteX3" fmla="*/ 2254953 w 2254953"/>
              <a:gd name="connsiteY3" fmla="*/ 3895445 h 3905705"/>
              <a:gd name="connsiteX4" fmla="*/ 2244693 w 2254953"/>
              <a:gd name="connsiteY4" fmla="*/ 3905705 h 3905705"/>
              <a:gd name="connsiteX5" fmla="*/ 10260 w 2254953"/>
              <a:gd name="connsiteY5" fmla="*/ 3905705 h 3905705"/>
              <a:gd name="connsiteX6" fmla="*/ 0 w 2254953"/>
              <a:gd name="connsiteY6" fmla="*/ 3895445 h 3905705"/>
              <a:gd name="connsiteX7" fmla="*/ 0 w 2254953"/>
              <a:gd name="connsiteY7" fmla="*/ 10260 h 3905705"/>
              <a:gd name="connsiteX8" fmla="*/ 10260 w 2254953"/>
              <a:gd name="connsiteY8" fmla="*/ 0 h 3905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53" h="3905705">
                <a:moveTo>
                  <a:pt x="10260" y="0"/>
                </a:moveTo>
                <a:lnTo>
                  <a:pt x="2244693" y="0"/>
                </a:lnTo>
                <a:cubicBezTo>
                  <a:pt x="2250359" y="0"/>
                  <a:pt x="2254953" y="4594"/>
                  <a:pt x="2254953" y="10260"/>
                </a:cubicBezTo>
                <a:lnTo>
                  <a:pt x="2254953" y="3895445"/>
                </a:lnTo>
                <a:cubicBezTo>
                  <a:pt x="2254953" y="3901111"/>
                  <a:pt x="2250359" y="3905705"/>
                  <a:pt x="2244693" y="3905705"/>
                </a:cubicBezTo>
                <a:lnTo>
                  <a:pt x="10260" y="3905705"/>
                </a:lnTo>
                <a:cubicBezTo>
                  <a:pt x="4594" y="3905705"/>
                  <a:pt x="0" y="3901111"/>
                  <a:pt x="0" y="3895445"/>
                </a:cubicBezTo>
                <a:lnTo>
                  <a:pt x="0" y="10260"/>
                </a:lnTo>
                <a:cubicBezTo>
                  <a:pt x="0" y="4594"/>
                  <a:pt x="4594" y="0"/>
                  <a:pt x="10260" y="0"/>
                </a:cubicBezTo>
                <a:close/>
              </a:path>
            </a:pathLst>
          </a:custGeom>
        </p:spPr>
      </p:pic>
      <p:sp>
        <p:nvSpPr>
          <p:cNvPr id="23" name="Inhaltsplatzhalter 4"/>
          <p:cNvSpPr txBox="1">
            <a:spLocks/>
          </p:cNvSpPr>
          <p:nvPr/>
        </p:nvSpPr>
        <p:spPr>
          <a:xfrm>
            <a:off x="750851" y="163272"/>
            <a:ext cx="2582099" cy="385939"/>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400" smtClean="0">
                <a:solidFill>
                  <a:schemeClr val="tx1"/>
                </a:solidFill>
                <a:latin typeface="+mj-lt"/>
              </a:rPr>
              <a:t>Kết quả</a:t>
            </a:r>
            <a:endParaRPr lang="en-US" sz="1000" dirty="0" smtClean="0">
              <a:solidFill>
                <a:schemeClr val="tx1"/>
              </a:solidFill>
              <a:latin typeface="+mn-lt"/>
            </a:endParaRPr>
          </a:p>
        </p:txBody>
      </p:sp>
      <p:grpSp>
        <p:nvGrpSpPr>
          <p:cNvPr id="24" name="Group 23"/>
          <p:cNvGrpSpPr/>
          <p:nvPr/>
        </p:nvGrpSpPr>
        <p:grpSpPr>
          <a:xfrm>
            <a:off x="279068" y="175639"/>
            <a:ext cx="312682" cy="365866"/>
            <a:chOff x="855663" y="2125663"/>
            <a:chExt cx="849313" cy="993775"/>
          </a:xfrm>
          <a:solidFill>
            <a:schemeClr val="accent1"/>
          </a:solidFill>
        </p:grpSpPr>
        <p:sp>
          <p:nvSpPr>
            <p:cNvPr id="25" name="Freeform 6"/>
            <p:cNvSpPr>
              <a:spLocks noEditPoints="1"/>
            </p:cNvSpPr>
            <p:nvPr/>
          </p:nvSpPr>
          <p:spPr bwMode="auto">
            <a:xfrm>
              <a:off x="855663" y="2125663"/>
              <a:ext cx="849313" cy="993775"/>
            </a:xfrm>
            <a:custGeom>
              <a:avLst/>
              <a:gdLst>
                <a:gd name="T0" fmla="*/ 718 w 3212"/>
                <a:gd name="T1" fmla="*/ 3441 h 3756"/>
                <a:gd name="T2" fmla="*/ 2494 w 3212"/>
                <a:gd name="T3" fmla="*/ 3419 h 3756"/>
                <a:gd name="T4" fmla="*/ 1137 w 3212"/>
                <a:gd name="T5" fmla="*/ 2891 h 3756"/>
                <a:gd name="T6" fmla="*/ 1657 w 3212"/>
                <a:gd name="T7" fmla="*/ 2346 h 3756"/>
                <a:gd name="T8" fmla="*/ 1489 w 3212"/>
                <a:gd name="T9" fmla="*/ 2496 h 3756"/>
                <a:gd name="T10" fmla="*/ 1857 w 3212"/>
                <a:gd name="T11" fmla="*/ 2717 h 3756"/>
                <a:gd name="T12" fmla="*/ 1712 w 3212"/>
                <a:gd name="T13" fmla="*/ 2400 h 3756"/>
                <a:gd name="T14" fmla="*/ 2655 w 3212"/>
                <a:gd name="T15" fmla="*/ 969 h 3756"/>
                <a:gd name="T16" fmla="*/ 2763 w 3212"/>
                <a:gd name="T17" fmla="*/ 1144 h 3756"/>
                <a:gd name="T18" fmla="*/ 3000 w 3212"/>
                <a:gd name="T19" fmla="*/ 714 h 3756"/>
                <a:gd name="T20" fmla="*/ 3016 w 3212"/>
                <a:gd name="T21" fmla="*/ 475 h 3756"/>
                <a:gd name="T22" fmla="*/ 272 w 3212"/>
                <a:gd name="T23" fmla="*/ 440 h 3756"/>
                <a:gd name="T24" fmla="*/ 177 w 3212"/>
                <a:gd name="T25" fmla="*/ 511 h 3756"/>
                <a:gd name="T26" fmla="*/ 273 w 3212"/>
                <a:gd name="T27" fmla="*/ 867 h 3756"/>
                <a:gd name="T28" fmla="*/ 563 w 3212"/>
                <a:gd name="T29" fmla="*/ 1262 h 3756"/>
                <a:gd name="T30" fmla="*/ 536 w 3212"/>
                <a:gd name="T31" fmla="*/ 725 h 3756"/>
                <a:gd name="T32" fmla="*/ 710 w 3212"/>
                <a:gd name="T33" fmla="*/ 176 h 3756"/>
                <a:gd name="T34" fmla="*/ 729 w 3212"/>
                <a:gd name="T35" fmla="*/ 944 h 3756"/>
                <a:gd name="T36" fmla="*/ 895 w 3212"/>
                <a:gd name="T37" fmla="*/ 1557 h 3756"/>
                <a:gd name="T38" fmla="*/ 1188 w 3212"/>
                <a:gd name="T39" fmla="*/ 1991 h 3756"/>
                <a:gd name="T40" fmla="*/ 1544 w 3212"/>
                <a:gd name="T41" fmla="*/ 2171 h 3756"/>
                <a:gd name="T42" fmla="*/ 1912 w 3212"/>
                <a:gd name="T43" fmla="*/ 2079 h 3756"/>
                <a:gd name="T44" fmla="*/ 2229 w 3212"/>
                <a:gd name="T45" fmla="*/ 1730 h 3756"/>
                <a:gd name="T46" fmla="*/ 2446 w 3212"/>
                <a:gd name="T47" fmla="*/ 1161 h 3756"/>
                <a:gd name="T48" fmla="*/ 2505 w 3212"/>
                <a:gd name="T49" fmla="*/ 184 h 3756"/>
                <a:gd name="T50" fmla="*/ 717 w 3212"/>
                <a:gd name="T51" fmla="*/ 0 h 3756"/>
                <a:gd name="T52" fmla="*/ 2636 w 3212"/>
                <a:gd name="T53" fmla="*/ 66 h 3756"/>
                <a:gd name="T54" fmla="*/ 2941 w 3212"/>
                <a:gd name="T55" fmla="*/ 266 h 3756"/>
                <a:gd name="T56" fmla="*/ 3149 w 3212"/>
                <a:gd name="T57" fmla="*/ 362 h 3756"/>
                <a:gd name="T58" fmla="*/ 3209 w 3212"/>
                <a:gd name="T59" fmla="*/ 579 h 3756"/>
                <a:gd name="T60" fmla="*/ 3018 w 3212"/>
                <a:gd name="T61" fmla="*/ 1088 h 3756"/>
                <a:gd name="T62" fmla="*/ 2651 w 3212"/>
                <a:gd name="T63" fmla="*/ 1485 h 3756"/>
                <a:gd name="T64" fmla="*/ 2331 w 3212"/>
                <a:gd name="T65" fmla="*/ 1894 h 3756"/>
                <a:gd name="T66" fmla="*/ 2006 w 3212"/>
                <a:gd name="T67" fmla="*/ 2225 h 3756"/>
                <a:gd name="T68" fmla="*/ 1910 w 3212"/>
                <a:gd name="T69" fmla="*/ 2479 h 3756"/>
                <a:gd name="T70" fmla="*/ 2097 w 3212"/>
                <a:gd name="T71" fmla="*/ 2685 h 3756"/>
                <a:gd name="T72" fmla="*/ 2245 w 3212"/>
                <a:gd name="T73" fmla="*/ 2759 h 3756"/>
                <a:gd name="T74" fmla="*/ 2501 w 3212"/>
                <a:gd name="T75" fmla="*/ 3215 h 3756"/>
                <a:gd name="T76" fmla="*/ 2666 w 3212"/>
                <a:gd name="T77" fmla="*/ 3380 h 3756"/>
                <a:gd name="T78" fmla="*/ 2653 w 3212"/>
                <a:gd name="T79" fmla="*/ 3731 h 3756"/>
                <a:gd name="T80" fmla="*/ 585 w 3212"/>
                <a:gd name="T81" fmla="*/ 3745 h 3756"/>
                <a:gd name="T82" fmla="*/ 546 w 3212"/>
                <a:gd name="T83" fmla="*/ 3421 h 3756"/>
                <a:gd name="T84" fmla="*/ 683 w 3212"/>
                <a:gd name="T85" fmla="*/ 3231 h 3756"/>
                <a:gd name="T86" fmla="*/ 967 w 3212"/>
                <a:gd name="T87" fmla="*/ 2779 h 3756"/>
                <a:gd name="T88" fmla="*/ 1079 w 3212"/>
                <a:gd name="T89" fmla="*/ 2705 h 3756"/>
                <a:gd name="T90" fmla="*/ 1290 w 3212"/>
                <a:gd name="T91" fmla="*/ 2523 h 3756"/>
                <a:gd name="T92" fmla="*/ 1274 w 3212"/>
                <a:gd name="T93" fmla="*/ 2265 h 3756"/>
                <a:gd name="T94" fmla="*/ 932 w 3212"/>
                <a:gd name="T95" fmla="*/ 1965 h 3756"/>
                <a:gd name="T96" fmla="*/ 638 w 3212"/>
                <a:gd name="T97" fmla="*/ 1537 h 3756"/>
                <a:gd name="T98" fmla="*/ 244 w 3212"/>
                <a:gd name="T99" fmla="*/ 1163 h 3756"/>
                <a:gd name="T100" fmla="*/ 21 w 3212"/>
                <a:gd name="T101" fmla="*/ 669 h 3756"/>
                <a:gd name="T102" fmla="*/ 41 w 3212"/>
                <a:gd name="T103" fmla="*/ 394 h 3756"/>
                <a:gd name="T104" fmla="*/ 232 w 3212"/>
                <a:gd name="T105" fmla="*/ 270 h 3756"/>
                <a:gd name="T106" fmla="*/ 559 w 3212"/>
                <a:gd name="T107" fmla="*/ 91 h 3756"/>
                <a:gd name="T108" fmla="*/ 717 w 3212"/>
                <a:gd name="T109" fmla="*/ 0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12" h="3756">
                  <a:moveTo>
                    <a:pt x="802" y="3376"/>
                  </a:moveTo>
                  <a:lnTo>
                    <a:pt x="780" y="3379"/>
                  </a:lnTo>
                  <a:lnTo>
                    <a:pt x="758" y="3388"/>
                  </a:lnTo>
                  <a:lnTo>
                    <a:pt x="741" y="3402"/>
                  </a:lnTo>
                  <a:lnTo>
                    <a:pt x="727" y="3419"/>
                  </a:lnTo>
                  <a:lnTo>
                    <a:pt x="718" y="3441"/>
                  </a:lnTo>
                  <a:lnTo>
                    <a:pt x="716" y="3463"/>
                  </a:lnTo>
                  <a:lnTo>
                    <a:pt x="716" y="3582"/>
                  </a:lnTo>
                  <a:lnTo>
                    <a:pt x="2505" y="3582"/>
                  </a:lnTo>
                  <a:lnTo>
                    <a:pt x="2505" y="3463"/>
                  </a:lnTo>
                  <a:lnTo>
                    <a:pt x="2502" y="3441"/>
                  </a:lnTo>
                  <a:lnTo>
                    <a:pt x="2494" y="3419"/>
                  </a:lnTo>
                  <a:lnTo>
                    <a:pt x="2480" y="3402"/>
                  </a:lnTo>
                  <a:lnTo>
                    <a:pt x="2462" y="3388"/>
                  </a:lnTo>
                  <a:lnTo>
                    <a:pt x="2442" y="3379"/>
                  </a:lnTo>
                  <a:lnTo>
                    <a:pt x="2419" y="3376"/>
                  </a:lnTo>
                  <a:lnTo>
                    <a:pt x="802" y="3376"/>
                  </a:lnTo>
                  <a:close/>
                  <a:moveTo>
                    <a:pt x="1137" y="2891"/>
                  </a:moveTo>
                  <a:lnTo>
                    <a:pt x="1137" y="3203"/>
                  </a:lnTo>
                  <a:lnTo>
                    <a:pt x="2084" y="3203"/>
                  </a:lnTo>
                  <a:lnTo>
                    <a:pt x="2084" y="2891"/>
                  </a:lnTo>
                  <a:lnTo>
                    <a:pt x="1137" y="2891"/>
                  </a:lnTo>
                  <a:close/>
                  <a:moveTo>
                    <a:pt x="1707" y="2340"/>
                  </a:moveTo>
                  <a:lnTo>
                    <a:pt x="1657" y="2346"/>
                  </a:lnTo>
                  <a:lnTo>
                    <a:pt x="1606" y="2348"/>
                  </a:lnTo>
                  <a:lnTo>
                    <a:pt x="1560" y="2347"/>
                  </a:lnTo>
                  <a:lnTo>
                    <a:pt x="1513" y="2341"/>
                  </a:lnTo>
                  <a:lnTo>
                    <a:pt x="1510" y="2394"/>
                  </a:lnTo>
                  <a:lnTo>
                    <a:pt x="1502" y="2446"/>
                  </a:lnTo>
                  <a:lnTo>
                    <a:pt x="1489" y="2496"/>
                  </a:lnTo>
                  <a:lnTo>
                    <a:pt x="1472" y="2546"/>
                  </a:lnTo>
                  <a:lnTo>
                    <a:pt x="1450" y="2594"/>
                  </a:lnTo>
                  <a:lnTo>
                    <a:pt x="1423" y="2639"/>
                  </a:lnTo>
                  <a:lnTo>
                    <a:pt x="1396" y="2679"/>
                  </a:lnTo>
                  <a:lnTo>
                    <a:pt x="1365" y="2717"/>
                  </a:lnTo>
                  <a:lnTo>
                    <a:pt x="1857" y="2717"/>
                  </a:lnTo>
                  <a:lnTo>
                    <a:pt x="1820" y="2671"/>
                  </a:lnTo>
                  <a:lnTo>
                    <a:pt x="1787" y="2622"/>
                  </a:lnTo>
                  <a:lnTo>
                    <a:pt x="1761" y="2570"/>
                  </a:lnTo>
                  <a:lnTo>
                    <a:pt x="1738" y="2515"/>
                  </a:lnTo>
                  <a:lnTo>
                    <a:pt x="1722" y="2458"/>
                  </a:lnTo>
                  <a:lnTo>
                    <a:pt x="1712" y="2400"/>
                  </a:lnTo>
                  <a:lnTo>
                    <a:pt x="1707" y="2340"/>
                  </a:lnTo>
                  <a:close/>
                  <a:moveTo>
                    <a:pt x="2679" y="440"/>
                  </a:moveTo>
                  <a:lnTo>
                    <a:pt x="2679" y="600"/>
                  </a:lnTo>
                  <a:lnTo>
                    <a:pt x="2676" y="725"/>
                  </a:lnTo>
                  <a:lnTo>
                    <a:pt x="2669" y="848"/>
                  </a:lnTo>
                  <a:lnTo>
                    <a:pt x="2655" y="969"/>
                  </a:lnTo>
                  <a:lnTo>
                    <a:pt x="2637" y="1087"/>
                  </a:lnTo>
                  <a:lnTo>
                    <a:pt x="2614" y="1203"/>
                  </a:lnTo>
                  <a:lnTo>
                    <a:pt x="2586" y="1316"/>
                  </a:lnTo>
                  <a:lnTo>
                    <a:pt x="2650" y="1262"/>
                  </a:lnTo>
                  <a:lnTo>
                    <a:pt x="2709" y="1205"/>
                  </a:lnTo>
                  <a:lnTo>
                    <a:pt x="2763" y="1144"/>
                  </a:lnTo>
                  <a:lnTo>
                    <a:pt x="2815" y="1079"/>
                  </a:lnTo>
                  <a:lnTo>
                    <a:pt x="2861" y="1012"/>
                  </a:lnTo>
                  <a:lnTo>
                    <a:pt x="2903" y="941"/>
                  </a:lnTo>
                  <a:lnTo>
                    <a:pt x="2941" y="867"/>
                  </a:lnTo>
                  <a:lnTo>
                    <a:pt x="2973" y="791"/>
                  </a:lnTo>
                  <a:lnTo>
                    <a:pt x="3000" y="714"/>
                  </a:lnTo>
                  <a:lnTo>
                    <a:pt x="3021" y="633"/>
                  </a:lnTo>
                  <a:lnTo>
                    <a:pt x="3037" y="552"/>
                  </a:lnTo>
                  <a:lnTo>
                    <a:pt x="3039" y="530"/>
                  </a:lnTo>
                  <a:lnTo>
                    <a:pt x="3035" y="511"/>
                  </a:lnTo>
                  <a:lnTo>
                    <a:pt x="3028" y="492"/>
                  </a:lnTo>
                  <a:lnTo>
                    <a:pt x="3016" y="475"/>
                  </a:lnTo>
                  <a:lnTo>
                    <a:pt x="3001" y="460"/>
                  </a:lnTo>
                  <a:lnTo>
                    <a:pt x="2983" y="450"/>
                  </a:lnTo>
                  <a:lnTo>
                    <a:pt x="2962" y="443"/>
                  </a:lnTo>
                  <a:lnTo>
                    <a:pt x="2941" y="440"/>
                  </a:lnTo>
                  <a:lnTo>
                    <a:pt x="2679" y="440"/>
                  </a:lnTo>
                  <a:close/>
                  <a:moveTo>
                    <a:pt x="272" y="440"/>
                  </a:moveTo>
                  <a:lnTo>
                    <a:pt x="250" y="443"/>
                  </a:lnTo>
                  <a:lnTo>
                    <a:pt x="231" y="450"/>
                  </a:lnTo>
                  <a:lnTo>
                    <a:pt x="212" y="460"/>
                  </a:lnTo>
                  <a:lnTo>
                    <a:pt x="197" y="475"/>
                  </a:lnTo>
                  <a:lnTo>
                    <a:pt x="185" y="492"/>
                  </a:lnTo>
                  <a:lnTo>
                    <a:pt x="177" y="511"/>
                  </a:lnTo>
                  <a:lnTo>
                    <a:pt x="174" y="530"/>
                  </a:lnTo>
                  <a:lnTo>
                    <a:pt x="175" y="552"/>
                  </a:lnTo>
                  <a:lnTo>
                    <a:pt x="191" y="633"/>
                  </a:lnTo>
                  <a:lnTo>
                    <a:pt x="212" y="714"/>
                  </a:lnTo>
                  <a:lnTo>
                    <a:pt x="240" y="791"/>
                  </a:lnTo>
                  <a:lnTo>
                    <a:pt x="273" y="867"/>
                  </a:lnTo>
                  <a:lnTo>
                    <a:pt x="309" y="941"/>
                  </a:lnTo>
                  <a:lnTo>
                    <a:pt x="351" y="1012"/>
                  </a:lnTo>
                  <a:lnTo>
                    <a:pt x="398" y="1079"/>
                  </a:lnTo>
                  <a:lnTo>
                    <a:pt x="449" y="1144"/>
                  </a:lnTo>
                  <a:lnTo>
                    <a:pt x="503" y="1205"/>
                  </a:lnTo>
                  <a:lnTo>
                    <a:pt x="563" y="1262"/>
                  </a:lnTo>
                  <a:lnTo>
                    <a:pt x="626" y="1316"/>
                  </a:lnTo>
                  <a:lnTo>
                    <a:pt x="598" y="1203"/>
                  </a:lnTo>
                  <a:lnTo>
                    <a:pt x="575" y="1087"/>
                  </a:lnTo>
                  <a:lnTo>
                    <a:pt x="557" y="969"/>
                  </a:lnTo>
                  <a:lnTo>
                    <a:pt x="544" y="848"/>
                  </a:lnTo>
                  <a:lnTo>
                    <a:pt x="536" y="725"/>
                  </a:lnTo>
                  <a:lnTo>
                    <a:pt x="534" y="600"/>
                  </a:lnTo>
                  <a:lnTo>
                    <a:pt x="534" y="440"/>
                  </a:lnTo>
                  <a:lnTo>
                    <a:pt x="272" y="440"/>
                  </a:lnTo>
                  <a:close/>
                  <a:moveTo>
                    <a:pt x="717" y="174"/>
                  </a:moveTo>
                  <a:lnTo>
                    <a:pt x="714" y="174"/>
                  </a:lnTo>
                  <a:lnTo>
                    <a:pt x="710" y="176"/>
                  </a:lnTo>
                  <a:lnTo>
                    <a:pt x="708" y="180"/>
                  </a:lnTo>
                  <a:lnTo>
                    <a:pt x="707" y="184"/>
                  </a:lnTo>
                  <a:lnTo>
                    <a:pt x="707" y="600"/>
                  </a:lnTo>
                  <a:lnTo>
                    <a:pt x="709" y="716"/>
                  </a:lnTo>
                  <a:lnTo>
                    <a:pt x="717" y="831"/>
                  </a:lnTo>
                  <a:lnTo>
                    <a:pt x="729" y="944"/>
                  </a:lnTo>
                  <a:lnTo>
                    <a:pt x="746" y="1053"/>
                  </a:lnTo>
                  <a:lnTo>
                    <a:pt x="766" y="1161"/>
                  </a:lnTo>
                  <a:lnTo>
                    <a:pt x="792" y="1265"/>
                  </a:lnTo>
                  <a:lnTo>
                    <a:pt x="822" y="1366"/>
                  </a:lnTo>
                  <a:lnTo>
                    <a:pt x="856" y="1464"/>
                  </a:lnTo>
                  <a:lnTo>
                    <a:pt x="895" y="1557"/>
                  </a:lnTo>
                  <a:lnTo>
                    <a:pt x="938" y="1646"/>
                  </a:lnTo>
                  <a:lnTo>
                    <a:pt x="984" y="1730"/>
                  </a:lnTo>
                  <a:lnTo>
                    <a:pt x="1031" y="1805"/>
                  </a:lnTo>
                  <a:lnTo>
                    <a:pt x="1081" y="1873"/>
                  </a:lnTo>
                  <a:lnTo>
                    <a:pt x="1133" y="1935"/>
                  </a:lnTo>
                  <a:lnTo>
                    <a:pt x="1188" y="1991"/>
                  </a:lnTo>
                  <a:lnTo>
                    <a:pt x="1244" y="2038"/>
                  </a:lnTo>
                  <a:lnTo>
                    <a:pt x="1301" y="2079"/>
                  </a:lnTo>
                  <a:lnTo>
                    <a:pt x="1359" y="2114"/>
                  </a:lnTo>
                  <a:lnTo>
                    <a:pt x="1420" y="2140"/>
                  </a:lnTo>
                  <a:lnTo>
                    <a:pt x="1481" y="2159"/>
                  </a:lnTo>
                  <a:lnTo>
                    <a:pt x="1544" y="2171"/>
                  </a:lnTo>
                  <a:lnTo>
                    <a:pt x="1606" y="2174"/>
                  </a:lnTo>
                  <a:lnTo>
                    <a:pt x="1669" y="2171"/>
                  </a:lnTo>
                  <a:lnTo>
                    <a:pt x="1731" y="2159"/>
                  </a:lnTo>
                  <a:lnTo>
                    <a:pt x="1793" y="2140"/>
                  </a:lnTo>
                  <a:lnTo>
                    <a:pt x="1853" y="2114"/>
                  </a:lnTo>
                  <a:lnTo>
                    <a:pt x="1912" y="2079"/>
                  </a:lnTo>
                  <a:lnTo>
                    <a:pt x="1969" y="2038"/>
                  </a:lnTo>
                  <a:lnTo>
                    <a:pt x="2026" y="1991"/>
                  </a:lnTo>
                  <a:lnTo>
                    <a:pt x="2079" y="1935"/>
                  </a:lnTo>
                  <a:lnTo>
                    <a:pt x="2131" y="1873"/>
                  </a:lnTo>
                  <a:lnTo>
                    <a:pt x="2181" y="1805"/>
                  </a:lnTo>
                  <a:lnTo>
                    <a:pt x="2229" y="1730"/>
                  </a:lnTo>
                  <a:lnTo>
                    <a:pt x="2276" y="1646"/>
                  </a:lnTo>
                  <a:lnTo>
                    <a:pt x="2318" y="1557"/>
                  </a:lnTo>
                  <a:lnTo>
                    <a:pt x="2356" y="1464"/>
                  </a:lnTo>
                  <a:lnTo>
                    <a:pt x="2391" y="1366"/>
                  </a:lnTo>
                  <a:lnTo>
                    <a:pt x="2421" y="1265"/>
                  </a:lnTo>
                  <a:lnTo>
                    <a:pt x="2446" y="1161"/>
                  </a:lnTo>
                  <a:lnTo>
                    <a:pt x="2468" y="1053"/>
                  </a:lnTo>
                  <a:lnTo>
                    <a:pt x="2484" y="944"/>
                  </a:lnTo>
                  <a:lnTo>
                    <a:pt x="2496" y="831"/>
                  </a:lnTo>
                  <a:lnTo>
                    <a:pt x="2503" y="716"/>
                  </a:lnTo>
                  <a:lnTo>
                    <a:pt x="2505" y="600"/>
                  </a:lnTo>
                  <a:lnTo>
                    <a:pt x="2505" y="184"/>
                  </a:lnTo>
                  <a:lnTo>
                    <a:pt x="2504" y="180"/>
                  </a:lnTo>
                  <a:lnTo>
                    <a:pt x="2502" y="176"/>
                  </a:lnTo>
                  <a:lnTo>
                    <a:pt x="2499" y="174"/>
                  </a:lnTo>
                  <a:lnTo>
                    <a:pt x="2495" y="174"/>
                  </a:lnTo>
                  <a:lnTo>
                    <a:pt x="717" y="174"/>
                  </a:lnTo>
                  <a:close/>
                  <a:moveTo>
                    <a:pt x="717" y="0"/>
                  </a:moveTo>
                  <a:lnTo>
                    <a:pt x="2495" y="0"/>
                  </a:lnTo>
                  <a:lnTo>
                    <a:pt x="2528" y="3"/>
                  </a:lnTo>
                  <a:lnTo>
                    <a:pt x="2559" y="11"/>
                  </a:lnTo>
                  <a:lnTo>
                    <a:pt x="2588" y="25"/>
                  </a:lnTo>
                  <a:lnTo>
                    <a:pt x="2613" y="43"/>
                  </a:lnTo>
                  <a:lnTo>
                    <a:pt x="2636" y="66"/>
                  </a:lnTo>
                  <a:lnTo>
                    <a:pt x="2654" y="91"/>
                  </a:lnTo>
                  <a:lnTo>
                    <a:pt x="2668" y="120"/>
                  </a:lnTo>
                  <a:lnTo>
                    <a:pt x="2676" y="151"/>
                  </a:lnTo>
                  <a:lnTo>
                    <a:pt x="2679" y="184"/>
                  </a:lnTo>
                  <a:lnTo>
                    <a:pt x="2679" y="266"/>
                  </a:lnTo>
                  <a:lnTo>
                    <a:pt x="2941" y="266"/>
                  </a:lnTo>
                  <a:lnTo>
                    <a:pt x="2981" y="270"/>
                  </a:lnTo>
                  <a:lnTo>
                    <a:pt x="3019" y="278"/>
                  </a:lnTo>
                  <a:lnTo>
                    <a:pt x="3056" y="291"/>
                  </a:lnTo>
                  <a:lnTo>
                    <a:pt x="3090" y="311"/>
                  </a:lnTo>
                  <a:lnTo>
                    <a:pt x="3120" y="333"/>
                  </a:lnTo>
                  <a:lnTo>
                    <a:pt x="3149" y="362"/>
                  </a:lnTo>
                  <a:lnTo>
                    <a:pt x="3172" y="394"/>
                  </a:lnTo>
                  <a:lnTo>
                    <a:pt x="3190" y="428"/>
                  </a:lnTo>
                  <a:lnTo>
                    <a:pt x="3202" y="464"/>
                  </a:lnTo>
                  <a:lnTo>
                    <a:pt x="3210" y="502"/>
                  </a:lnTo>
                  <a:lnTo>
                    <a:pt x="3212" y="541"/>
                  </a:lnTo>
                  <a:lnTo>
                    <a:pt x="3209" y="579"/>
                  </a:lnTo>
                  <a:lnTo>
                    <a:pt x="3191" y="669"/>
                  </a:lnTo>
                  <a:lnTo>
                    <a:pt x="3168" y="758"/>
                  </a:lnTo>
                  <a:lnTo>
                    <a:pt x="3139" y="845"/>
                  </a:lnTo>
                  <a:lnTo>
                    <a:pt x="3103" y="928"/>
                  </a:lnTo>
                  <a:lnTo>
                    <a:pt x="3064" y="1010"/>
                  </a:lnTo>
                  <a:lnTo>
                    <a:pt x="3018" y="1088"/>
                  </a:lnTo>
                  <a:lnTo>
                    <a:pt x="2968" y="1163"/>
                  </a:lnTo>
                  <a:lnTo>
                    <a:pt x="2913" y="1236"/>
                  </a:lnTo>
                  <a:lnTo>
                    <a:pt x="2854" y="1304"/>
                  </a:lnTo>
                  <a:lnTo>
                    <a:pt x="2791" y="1369"/>
                  </a:lnTo>
                  <a:lnTo>
                    <a:pt x="2722" y="1430"/>
                  </a:lnTo>
                  <a:lnTo>
                    <a:pt x="2651" y="1485"/>
                  </a:lnTo>
                  <a:lnTo>
                    <a:pt x="2575" y="1537"/>
                  </a:lnTo>
                  <a:lnTo>
                    <a:pt x="2495" y="1583"/>
                  </a:lnTo>
                  <a:lnTo>
                    <a:pt x="2460" y="1665"/>
                  </a:lnTo>
                  <a:lnTo>
                    <a:pt x="2420" y="1744"/>
                  </a:lnTo>
                  <a:lnTo>
                    <a:pt x="2378" y="1819"/>
                  </a:lnTo>
                  <a:lnTo>
                    <a:pt x="2331" y="1894"/>
                  </a:lnTo>
                  <a:lnTo>
                    <a:pt x="2283" y="1962"/>
                  </a:lnTo>
                  <a:lnTo>
                    <a:pt x="2230" y="2026"/>
                  </a:lnTo>
                  <a:lnTo>
                    <a:pt x="2177" y="2084"/>
                  </a:lnTo>
                  <a:lnTo>
                    <a:pt x="2122" y="2138"/>
                  </a:lnTo>
                  <a:lnTo>
                    <a:pt x="2064" y="2184"/>
                  </a:lnTo>
                  <a:lnTo>
                    <a:pt x="2006" y="2225"/>
                  </a:lnTo>
                  <a:lnTo>
                    <a:pt x="1945" y="2260"/>
                  </a:lnTo>
                  <a:lnTo>
                    <a:pt x="1884" y="2290"/>
                  </a:lnTo>
                  <a:lnTo>
                    <a:pt x="1881" y="2339"/>
                  </a:lnTo>
                  <a:lnTo>
                    <a:pt x="1886" y="2388"/>
                  </a:lnTo>
                  <a:lnTo>
                    <a:pt x="1895" y="2435"/>
                  </a:lnTo>
                  <a:lnTo>
                    <a:pt x="1910" y="2479"/>
                  </a:lnTo>
                  <a:lnTo>
                    <a:pt x="1930" y="2522"/>
                  </a:lnTo>
                  <a:lnTo>
                    <a:pt x="1955" y="2562"/>
                  </a:lnTo>
                  <a:lnTo>
                    <a:pt x="1985" y="2598"/>
                  </a:lnTo>
                  <a:lnTo>
                    <a:pt x="2018" y="2631"/>
                  </a:lnTo>
                  <a:lnTo>
                    <a:pt x="2055" y="2661"/>
                  </a:lnTo>
                  <a:lnTo>
                    <a:pt x="2097" y="2685"/>
                  </a:lnTo>
                  <a:lnTo>
                    <a:pt x="2142" y="2704"/>
                  </a:lnTo>
                  <a:lnTo>
                    <a:pt x="2189" y="2719"/>
                  </a:lnTo>
                  <a:lnTo>
                    <a:pt x="2190" y="2719"/>
                  </a:lnTo>
                  <a:lnTo>
                    <a:pt x="2212" y="2727"/>
                  </a:lnTo>
                  <a:lnTo>
                    <a:pt x="2230" y="2741"/>
                  </a:lnTo>
                  <a:lnTo>
                    <a:pt x="2245" y="2759"/>
                  </a:lnTo>
                  <a:lnTo>
                    <a:pt x="2254" y="2779"/>
                  </a:lnTo>
                  <a:lnTo>
                    <a:pt x="2258" y="2803"/>
                  </a:lnTo>
                  <a:lnTo>
                    <a:pt x="2258" y="3203"/>
                  </a:lnTo>
                  <a:lnTo>
                    <a:pt x="2419" y="3203"/>
                  </a:lnTo>
                  <a:lnTo>
                    <a:pt x="2461" y="3206"/>
                  </a:lnTo>
                  <a:lnTo>
                    <a:pt x="2501" y="3215"/>
                  </a:lnTo>
                  <a:lnTo>
                    <a:pt x="2538" y="3231"/>
                  </a:lnTo>
                  <a:lnTo>
                    <a:pt x="2572" y="3253"/>
                  </a:lnTo>
                  <a:lnTo>
                    <a:pt x="2603" y="3279"/>
                  </a:lnTo>
                  <a:lnTo>
                    <a:pt x="2629" y="3310"/>
                  </a:lnTo>
                  <a:lnTo>
                    <a:pt x="2650" y="3344"/>
                  </a:lnTo>
                  <a:lnTo>
                    <a:pt x="2666" y="3380"/>
                  </a:lnTo>
                  <a:lnTo>
                    <a:pt x="2676" y="3421"/>
                  </a:lnTo>
                  <a:lnTo>
                    <a:pt x="2679" y="3463"/>
                  </a:lnTo>
                  <a:lnTo>
                    <a:pt x="2679" y="3669"/>
                  </a:lnTo>
                  <a:lnTo>
                    <a:pt x="2676" y="3692"/>
                  </a:lnTo>
                  <a:lnTo>
                    <a:pt x="2667" y="3713"/>
                  </a:lnTo>
                  <a:lnTo>
                    <a:pt x="2653" y="3731"/>
                  </a:lnTo>
                  <a:lnTo>
                    <a:pt x="2636" y="3745"/>
                  </a:lnTo>
                  <a:lnTo>
                    <a:pt x="2616" y="3753"/>
                  </a:lnTo>
                  <a:lnTo>
                    <a:pt x="2592" y="3756"/>
                  </a:lnTo>
                  <a:lnTo>
                    <a:pt x="629" y="3756"/>
                  </a:lnTo>
                  <a:lnTo>
                    <a:pt x="606" y="3753"/>
                  </a:lnTo>
                  <a:lnTo>
                    <a:pt x="585" y="3745"/>
                  </a:lnTo>
                  <a:lnTo>
                    <a:pt x="567" y="3731"/>
                  </a:lnTo>
                  <a:lnTo>
                    <a:pt x="553" y="3713"/>
                  </a:lnTo>
                  <a:lnTo>
                    <a:pt x="546" y="3692"/>
                  </a:lnTo>
                  <a:lnTo>
                    <a:pt x="542" y="3669"/>
                  </a:lnTo>
                  <a:lnTo>
                    <a:pt x="542" y="3463"/>
                  </a:lnTo>
                  <a:lnTo>
                    <a:pt x="546" y="3421"/>
                  </a:lnTo>
                  <a:lnTo>
                    <a:pt x="556" y="3380"/>
                  </a:lnTo>
                  <a:lnTo>
                    <a:pt x="571" y="3344"/>
                  </a:lnTo>
                  <a:lnTo>
                    <a:pt x="592" y="3310"/>
                  </a:lnTo>
                  <a:lnTo>
                    <a:pt x="618" y="3279"/>
                  </a:lnTo>
                  <a:lnTo>
                    <a:pt x="649" y="3253"/>
                  </a:lnTo>
                  <a:lnTo>
                    <a:pt x="683" y="3231"/>
                  </a:lnTo>
                  <a:lnTo>
                    <a:pt x="721" y="3215"/>
                  </a:lnTo>
                  <a:lnTo>
                    <a:pt x="760" y="3206"/>
                  </a:lnTo>
                  <a:lnTo>
                    <a:pt x="802" y="3203"/>
                  </a:lnTo>
                  <a:lnTo>
                    <a:pt x="964" y="3203"/>
                  </a:lnTo>
                  <a:lnTo>
                    <a:pt x="964" y="2803"/>
                  </a:lnTo>
                  <a:lnTo>
                    <a:pt x="967" y="2779"/>
                  </a:lnTo>
                  <a:lnTo>
                    <a:pt x="976" y="2759"/>
                  </a:lnTo>
                  <a:lnTo>
                    <a:pt x="990" y="2741"/>
                  </a:lnTo>
                  <a:lnTo>
                    <a:pt x="1008" y="2727"/>
                  </a:lnTo>
                  <a:lnTo>
                    <a:pt x="1030" y="2719"/>
                  </a:lnTo>
                  <a:lnTo>
                    <a:pt x="1031" y="2719"/>
                  </a:lnTo>
                  <a:lnTo>
                    <a:pt x="1079" y="2705"/>
                  </a:lnTo>
                  <a:lnTo>
                    <a:pt x="1123" y="2686"/>
                  </a:lnTo>
                  <a:lnTo>
                    <a:pt x="1164" y="2661"/>
                  </a:lnTo>
                  <a:lnTo>
                    <a:pt x="1201" y="2633"/>
                  </a:lnTo>
                  <a:lnTo>
                    <a:pt x="1236" y="2600"/>
                  </a:lnTo>
                  <a:lnTo>
                    <a:pt x="1265" y="2563"/>
                  </a:lnTo>
                  <a:lnTo>
                    <a:pt x="1290" y="2523"/>
                  </a:lnTo>
                  <a:lnTo>
                    <a:pt x="1311" y="2481"/>
                  </a:lnTo>
                  <a:lnTo>
                    <a:pt x="1325" y="2437"/>
                  </a:lnTo>
                  <a:lnTo>
                    <a:pt x="1334" y="2390"/>
                  </a:lnTo>
                  <a:lnTo>
                    <a:pt x="1339" y="2342"/>
                  </a:lnTo>
                  <a:lnTo>
                    <a:pt x="1338" y="2295"/>
                  </a:lnTo>
                  <a:lnTo>
                    <a:pt x="1274" y="2265"/>
                  </a:lnTo>
                  <a:lnTo>
                    <a:pt x="1213" y="2230"/>
                  </a:lnTo>
                  <a:lnTo>
                    <a:pt x="1154" y="2189"/>
                  </a:lnTo>
                  <a:lnTo>
                    <a:pt x="1095" y="2141"/>
                  </a:lnTo>
                  <a:lnTo>
                    <a:pt x="1039" y="2087"/>
                  </a:lnTo>
                  <a:lnTo>
                    <a:pt x="984" y="2029"/>
                  </a:lnTo>
                  <a:lnTo>
                    <a:pt x="932" y="1965"/>
                  </a:lnTo>
                  <a:lnTo>
                    <a:pt x="882" y="1895"/>
                  </a:lnTo>
                  <a:lnTo>
                    <a:pt x="834" y="1819"/>
                  </a:lnTo>
                  <a:lnTo>
                    <a:pt x="792" y="1744"/>
                  </a:lnTo>
                  <a:lnTo>
                    <a:pt x="754" y="1665"/>
                  </a:lnTo>
                  <a:lnTo>
                    <a:pt x="717" y="1583"/>
                  </a:lnTo>
                  <a:lnTo>
                    <a:pt x="638" y="1537"/>
                  </a:lnTo>
                  <a:lnTo>
                    <a:pt x="563" y="1485"/>
                  </a:lnTo>
                  <a:lnTo>
                    <a:pt x="490" y="1430"/>
                  </a:lnTo>
                  <a:lnTo>
                    <a:pt x="423" y="1369"/>
                  </a:lnTo>
                  <a:lnTo>
                    <a:pt x="359" y="1304"/>
                  </a:lnTo>
                  <a:lnTo>
                    <a:pt x="299" y="1236"/>
                  </a:lnTo>
                  <a:lnTo>
                    <a:pt x="244" y="1163"/>
                  </a:lnTo>
                  <a:lnTo>
                    <a:pt x="194" y="1088"/>
                  </a:lnTo>
                  <a:lnTo>
                    <a:pt x="149" y="1010"/>
                  </a:lnTo>
                  <a:lnTo>
                    <a:pt x="109" y="928"/>
                  </a:lnTo>
                  <a:lnTo>
                    <a:pt x="74" y="845"/>
                  </a:lnTo>
                  <a:lnTo>
                    <a:pt x="45" y="758"/>
                  </a:lnTo>
                  <a:lnTo>
                    <a:pt x="21" y="669"/>
                  </a:lnTo>
                  <a:lnTo>
                    <a:pt x="3" y="579"/>
                  </a:lnTo>
                  <a:lnTo>
                    <a:pt x="0" y="541"/>
                  </a:lnTo>
                  <a:lnTo>
                    <a:pt x="2" y="502"/>
                  </a:lnTo>
                  <a:lnTo>
                    <a:pt x="10" y="464"/>
                  </a:lnTo>
                  <a:lnTo>
                    <a:pt x="23" y="428"/>
                  </a:lnTo>
                  <a:lnTo>
                    <a:pt x="41" y="394"/>
                  </a:lnTo>
                  <a:lnTo>
                    <a:pt x="65" y="362"/>
                  </a:lnTo>
                  <a:lnTo>
                    <a:pt x="92" y="333"/>
                  </a:lnTo>
                  <a:lnTo>
                    <a:pt x="124" y="311"/>
                  </a:lnTo>
                  <a:lnTo>
                    <a:pt x="158" y="291"/>
                  </a:lnTo>
                  <a:lnTo>
                    <a:pt x="194" y="278"/>
                  </a:lnTo>
                  <a:lnTo>
                    <a:pt x="232" y="270"/>
                  </a:lnTo>
                  <a:lnTo>
                    <a:pt x="272" y="266"/>
                  </a:lnTo>
                  <a:lnTo>
                    <a:pt x="534" y="266"/>
                  </a:lnTo>
                  <a:lnTo>
                    <a:pt x="534" y="184"/>
                  </a:lnTo>
                  <a:lnTo>
                    <a:pt x="536" y="151"/>
                  </a:lnTo>
                  <a:lnTo>
                    <a:pt x="546" y="120"/>
                  </a:lnTo>
                  <a:lnTo>
                    <a:pt x="559" y="91"/>
                  </a:lnTo>
                  <a:lnTo>
                    <a:pt x="577" y="66"/>
                  </a:lnTo>
                  <a:lnTo>
                    <a:pt x="599" y="43"/>
                  </a:lnTo>
                  <a:lnTo>
                    <a:pt x="625" y="25"/>
                  </a:lnTo>
                  <a:lnTo>
                    <a:pt x="654" y="11"/>
                  </a:lnTo>
                  <a:lnTo>
                    <a:pt x="684" y="3"/>
                  </a:lnTo>
                  <a:lnTo>
                    <a:pt x="71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26" name="Freeform 7"/>
            <p:cNvSpPr>
              <a:spLocks noEditPoints="1"/>
            </p:cNvSpPr>
            <p:nvPr/>
          </p:nvSpPr>
          <p:spPr bwMode="auto">
            <a:xfrm>
              <a:off x="1139826" y="2260601"/>
              <a:ext cx="280988" cy="269875"/>
            </a:xfrm>
            <a:custGeom>
              <a:avLst/>
              <a:gdLst>
                <a:gd name="T0" fmla="*/ 472 w 1062"/>
                <a:gd name="T1" fmla="*/ 404 h 1021"/>
                <a:gd name="T2" fmla="*/ 445 w 1062"/>
                <a:gd name="T3" fmla="*/ 436 h 1021"/>
                <a:gd name="T4" fmla="*/ 406 w 1062"/>
                <a:gd name="T5" fmla="*/ 452 h 1021"/>
                <a:gd name="T6" fmla="*/ 370 w 1062"/>
                <a:gd name="T7" fmla="*/ 565 h 1021"/>
                <a:gd name="T8" fmla="*/ 391 w 1062"/>
                <a:gd name="T9" fmla="*/ 601 h 1021"/>
                <a:gd name="T10" fmla="*/ 395 w 1062"/>
                <a:gd name="T11" fmla="*/ 642 h 1021"/>
                <a:gd name="T12" fmla="*/ 491 w 1062"/>
                <a:gd name="T13" fmla="*/ 712 h 1021"/>
                <a:gd name="T14" fmla="*/ 531 w 1062"/>
                <a:gd name="T15" fmla="*/ 702 h 1021"/>
                <a:gd name="T16" fmla="*/ 572 w 1062"/>
                <a:gd name="T17" fmla="*/ 712 h 1021"/>
                <a:gd name="T18" fmla="*/ 668 w 1062"/>
                <a:gd name="T19" fmla="*/ 642 h 1021"/>
                <a:gd name="T20" fmla="*/ 671 w 1062"/>
                <a:gd name="T21" fmla="*/ 601 h 1021"/>
                <a:gd name="T22" fmla="*/ 693 w 1062"/>
                <a:gd name="T23" fmla="*/ 565 h 1021"/>
                <a:gd name="T24" fmla="*/ 656 w 1062"/>
                <a:gd name="T25" fmla="*/ 452 h 1021"/>
                <a:gd name="T26" fmla="*/ 618 w 1062"/>
                <a:gd name="T27" fmla="*/ 436 h 1021"/>
                <a:gd name="T28" fmla="*/ 591 w 1062"/>
                <a:gd name="T29" fmla="*/ 404 h 1021"/>
                <a:gd name="T30" fmla="*/ 531 w 1062"/>
                <a:gd name="T31" fmla="*/ 0 h 1021"/>
                <a:gd name="T32" fmla="*/ 569 w 1062"/>
                <a:gd name="T33" fmla="*/ 9 h 1021"/>
                <a:gd name="T34" fmla="*/ 598 w 1062"/>
                <a:gd name="T35" fmla="*/ 32 h 1021"/>
                <a:gd name="T36" fmla="*/ 727 w 1062"/>
                <a:gd name="T37" fmla="*/ 287 h 1021"/>
                <a:gd name="T38" fmla="*/ 1007 w 1062"/>
                <a:gd name="T39" fmla="*/ 330 h 1021"/>
                <a:gd name="T40" fmla="*/ 1039 w 1062"/>
                <a:gd name="T41" fmla="*/ 350 h 1021"/>
                <a:gd name="T42" fmla="*/ 1059 w 1062"/>
                <a:gd name="T43" fmla="*/ 383 h 1021"/>
                <a:gd name="T44" fmla="*/ 1062 w 1062"/>
                <a:gd name="T45" fmla="*/ 422 h 1021"/>
                <a:gd name="T46" fmla="*/ 1048 w 1062"/>
                <a:gd name="T47" fmla="*/ 457 h 1021"/>
                <a:gd name="T48" fmla="*/ 847 w 1062"/>
                <a:gd name="T49" fmla="*/ 658 h 1021"/>
                <a:gd name="T50" fmla="*/ 893 w 1062"/>
                <a:gd name="T51" fmla="*/ 939 h 1021"/>
                <a:gd name="T52" fmla="*/ 882 w 1062"/>
                <a:gd name="T53" fmla="*/ 975 h 1021"/>
                <a:gd name="T54" fmla="*/ 857 w 1062"/>
                <a:gd name="T55" fmla="*/ 1004 h 1021"/>
                <a:gd name="T56" fmla="*/ 824 w 1062"/>
                <a:gd name="T57" fmla="*/ 1018 h 1021"/>
                <a:gd name="T58" fmla="*/ 786 w 1062"/>
                <a:gd name="T59" fmla="*/ 1018 h 1021"/>
                <a:gd name="T60" fmla="*/ 531 w 1062"/>
                <a:gd name="T61" fmla="*/ 888 h 1021"/>
                <a:gd name="T62" fmla="*/ 279 w 1062"/>
                <a:gd name="T63" fmla="*/ 1017 h 1021"/>
                <a:gd name="T64" fmla="*/ 241 w 1062"/>
                <a:gd name="T65" fmla="*/ 1020 h 1021"/>
                <a:gd name="T66" fmla="*/ 206 w 1062"/>
                <a:gd name="T67" fmla="*/ 1004 h 1021"/>
                <a:gd name="T68" fmla="*/ 180 w 1062"/>
                <a:gd name="T69" fmla="*/ 975 h 1021"/>
                <a:gd name="T70" fmla="*/ 170 w 1062"/>
                <a:gd name="T71" fmla="*/ 939 h 1021"/>
                <a:gd name="T72" fmla="*/ 216 w 1062"/>
                <a:gd name="T73" fmla="*/ 658 h 1021"/>
                <a:gd name="T74" fmla="*/ 14 w 1062"/>
                <a:gd name="T75" fmla="*/ 457 h 1021"/>
                <a:gd name="T76" fmla="*/ 0 w 1062"/>
                <a:gd name="T77" fmla="*/ 422 h 1021"/>
                <a:gd name="T78" fmla="*/ 4 w 1062"/>
                <a:gd name="T79" fmla="*/ 383 h 1021"/>
                <a:gd name="T80" fmla="*/ 24 w 1062"/>
                <a:gd name="T81" fmla="*/ 350 h 1021"/>
                <a:gd name="T82" fmla="*/ 56 w 1062"/>
                <a:gd name="T83" fmla="*/ 330 h 1021"/>
                <a:gd name="T84" fmla="*/ 337 w 1062"/>
                <a:gd name="T85" fmla="*/ 287 h 1021"/>
                <a:gd name="T86" fmla="*/ 464 w 1062"/>
                <a:gd name="T87" fmla="*/ 32 h 1021"/>
                <a:gd name="T88" fmla="*/ 494 w 1062"/>
                <a:gd name="T89" fmla="*/ 9 h 1021"/>
                <a:gd name="T90" fmla="*/ 531 w 1062"/>
                <a:gd name="T91" fmla="*/ 0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62" h="1021">
                  <a:moveTo>
                    <a:pt x="531" y="283"/>
                  </a:moveTo>
                  <a:lnTo>
                    <a:pt x="472" y="404"/>
                  </a:lnTo>
                  <a:lnTo>
                    <a:pt x="461" y="422"/>
                  </a:lnTo>
                  <a:lnTo>
                    <a:pt x="445" y="436"/>
                  </a:lnTo>
                  <a:lnTo>
                    <a:pt x="427" y="446"/>
                  </a:lnTo>
                  <a:lnTo>
                    <a:pt x="406" y="452"/>
                  </a:lnTo>
                  <a:lnTo>
                    <a:pt x="273" y="471"/>
                  </a:lnTo>
                  <a:lnTo>
                    <a:pt x="370" y="565"/>
                  </a:lnTo>
                  <a:lnTo>
                    <a:pt x="383" y="581"/>
                  </a:lnTo>
                  <a:lnTo>
                    <a:pt x="391" y="601"/>
                  </a:lnTo>
                  <a:lnTo>
                    <a:pt x="396" y="621"/>
                  </a:lnTo>
                  <a:lnTo>
                    <a:pt x="395" y="642"/>
                  </a:lnTo>
                  <a:lnTo>
                    <a:pt x="372" y="775"/>
                  </a:lnTo>
                  <a:lnTo>
                    <a:pt x="491" y="712"/>
                  </a:lnTo>
                  <a:lnTo>
                    <a:pt x="511" y="704"/>
                  </a:lnTo>
                  <a:lnTo>
                    <a:pt x="531" y="702"/>
                  </a:lnTo>
                  <a:lnTo>
                    <a:pt x="552" y="704"/>
                  </a:lnTo>
                  <a:lnTo>
                    <a:pt x="572" y="712"/>
                  </a:lnTo>
                  <a:lnTo>
                    <a:pt x="690" y="775"/>
                  </a:lnTo>
                  <a:lnTo>
                    <a:pt x="668" y="642"/>
                  </a:lnTo>
                  <a:lnTo>
                    <a:pt x="668" y="621"/>
                  </a:lnTo>
                  <a:lnTo>
                    <a:pt x="671" y="601"/>
                  </a:lnTo>
                  <a:lnTo>
                    <a:pt x="680" y="581"/>
                  </a:lnTo>
                  <a:lnTo>
                    <a:pt x="693" y="565"/>
                  </a:lnTo>
                  <a:lnTo>
                    <a:pt x="789" y="471"/>
                  </a:lnTo>
                  <a:lnTo>
                    <a:pt x="656" y="452"/>
                  </a:lnTo>
                  <a:lnTo>
                    <a:pt x="636" y="446"/>
                  </a:lnTo>
                  <a:lnTo>
                    <a:pt x="618" y="436"/>
                  </a:lnTo>
                  <a:lnTo>
                    <a:pt x="603" y="422"/>
                  </a:lnTo>
                  <a:lnTo>
                    <a:pt x="591" y="404"/>
                  </a:lnTo>
                  <a:lnTo>
                    <a:pt x="531" y="283"/>
                  </a:lnTo>
                  <a:close/>
                  <a:moveTo>
                    <a:pt x="531" y="0"/>
                  </a:moveTo>
                  <a:lnTo>
                    <a:pt x="550" y="2"/>
                  </a:lnTo>
                  <a:lnTo>
                    <a:pt x="569" y="9"/>
                  </a:lnTo>
                  <a:lnTo>
                    <a:pt x="585" y="19"/>
                  </a:lnTo>
                  <a:lnTo>
                    <a:pt x="598" y="32"/>
                  </a:lnTo>
                  <a:lnTo>
                    <a:pt x="610" y="49"/>
                  </a:lnTo>
                  <a:lnTo>
                    <a:pt x="727" y="287"/>
                  </a:lnTo>
                  <a:lnTo>
                    <a:pt x="988" y="324"/>
                  </a:lnTo>
                  <a:lnTo>
                    <a:pt x="1007" y="330"/>
                  </a:lnTo>
                  <a:lnTo>
                    <a:pt x="1025" y="338"/>
                  </a:lnTo>
                  <a:lnTo>
                    <a:pt x="1039" y="350"/>
                  </a:lnTo>
                  <a:lnTo>
                    <a:pt x="1051" y="366"/>
                  </a:lnTo>
                  <a:lnTo>
                    <a:pt x="1059" y="383"/>
                  </a:lnTo>
                  <a:lnTo>
                    <a:pt x="1062" y="403"/>
                  </a:lnTo>
                  <a:lnTo>
                    <a:pt x="1062" y="422"/>
                  </a:lnTo>
                  <a:lnTo>
                    <a:pt x="1057" y="440"/>
                  </a:lnTo>
                  <a:lnTo>
                    <a:pt x="1048" y="457"/>
                  </a:lnTo>
                  <a:lnTo>
                    <a:pt x="1037" y="472"/>
                  </a:lnTo>
                  <a:lnTo>
                    <a:pt x="847" y="658"/>
                  </a:lnTo>
                  <a:lnTo>
                    <a:pt x="892" y="919"/>
                  </a:lnTo>
                  <a:lnTo>
                    <a:pt x="893" y="939"/>
                  </a:lnTo>
                  <a:lnTo>
                    <a:pt x="889" y="957"/>
                  </a:lnTo>
                  <a:lnTo>
                    <a:pt x="882" y="975"/>
                  </a:lnTo>
                  <a:lnTo>
                    <a:pt x="871" y="991"/>
                  </a:lnTo>
                  <a:lnTo>
                    <a:pt x="857" y="1004"/>
                  </a:lnTo>
                  <a:lnTo>
                    <a:pt x="842" y="1013"/>
                  </a:lnTo>
                  <a:lnTo>
                    <a:pt x="824" y="1018"/>
                  </a:lnTo>
                  <a:lnTo>
                    <a:pt x="806" y="1021"/>
                  </a:lnTo>
                  <a:lnTo>
                    <a:pt x="786" y="1018"/>
                  </a:lnTo>
                  <a:lnTo>
                    <a:pt x="765" y="1010"/>
                  </a:lnTo>
                  <a:lnTo>
                    <a:pt x="531" y="888"/>
                  </a:lnTo>
                  <a:lnTo>
                    <a:pt x="297" y="1010"/>
                  </a:lnTo>
                  <a:lnTo>
                    <a:pt x="279" y="1017"/>
                  </a:lnTo>
                  <a:lnTo>
                    <a:pt x="259" y="1021"/>
                  </a:lnTo>
                  <a:lnTo>
                    <a:pt x="241" y="1020"/>
                  </a:lnTo>
                  <a:lnTo>
                    <a:pt x="223" y="1014"/>
                  </a:lnTo>
                  <a:lnTo>
                    <a:pt x="206" y="1004"/>
                  </a:lnTo>
                  <a:lnTo>
                    <a:pt x="191" y="991"/>
                  </a:lnTo>
                  <a:lnTo>
                    <a:pt x="180" y="975"/>
                  </a:lnTo>
                  <a:lnTo>
                    <a:pt x="173" y="957"/>
                  </a:lnTo>
                  <a:lnTo>
                    <a:pt x="170" y="939"/>
                  </a:lnTo>
                  <a:lnTo>
                    <a:pt x="171" y="919"/>
                  </a:lnTo>
                  <a:lnTo>
                    <a:pt x="216" y="658"/>
                  </a:lnTo>
                  <a:lnTo>
                    <a:pt x="26" y="472"/>
                  </a:lnTo>
                  <a:lnTo>
                    <a:pt x="14" y="457"/>
                  </a:lnTo>
                  <a:lnTo>
                    <a:pt x="5" y="440"/>
                  </a:lnTo>
                  <a:lnTo>
                    <a:pt x="0" y="422"/>
                  </a:lnTo>
                  <a:lnTo>
                    <a:pt x="0" y="403"/>
                  </a:lnTo>
                  <a:lnTo>
                    <a:pt x="4" y="383"/>
                  </a:lnTo>
                  <a:lnTo>
                    <a:pt x="13" y="366"/>
                  </a:lnTo>
                  <a:lnTo>
                    <a:pt x="24" y="350"/>
                  </a:lnTo>
                  <a:lnTo>
                    <a:pt x="39" y="338"/>
                  </a:lnTo>
                  <a:lnTo>
                    <a:pt x="56" y="330"/>
                  </a:lnTo>
                  <a:lnTo>
                    <a:pt x="74" y="324"/>
                  </a:lnTo>
                  <a:lnTo>
                    <a:pt x="337" y="287"/>
                  </a:lnTo>
                  <a:lnTo>
                    <a:pt x="454" y="49"/>
                  </a:lnTo>
                  <a:lnTo>
                    <a:pt x="464" y="32"/>
                  </a:lnTo>
                  <a:lnTo>
                    <a:pt x="478" y="19"/>
                  </a:lnTo>
                  <a:lnTo>
                    <a:pt x="494" y="9"/>
                  </a:lnTo>
                  <a:lnTo>
                    <a:pt x="512" y="2"/>
                  </a:lnTo>
                  <a:lnTo>
                    <a:pt x="53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sp>
        <p:nvSpPr>
          <p:cNvPr id="31" name="Rectangle: Rounded Corners 10">
            <a:extLst>
              <a:ext uri="{FF2B5EF4-FFF2-40B4-BE49-F238E27FC236}">
                <a16:creationId xmlns:a16="http://schemas.microsoft.com/office/drawing/2014/main" id="{D5C5F5F2-B3FB-4A3D-AE4A-31E47AB00AA0}"/>
              </a:ext>
            </a:extLst>
          </p:cNvPr>
          <p:cNvSpPr/>
          <p:nvPr/>
        </p:nvSpPr>
        <p:spPr>
          <a:xfrm>
            <a:off x="3498406" y="1988579"/>
            <a:ext cx="2466383" cy="4203216"/>
          </a:xfrm>
          <a:prstGeom prst="roundRect">
            <a:avLst>
              <a:gd name="adj" fmla="val 4866"/>
            </a:avLst>
          </a:prstGeom>
          <a:solidFill>
            <a:schemeClr val="bg1"/>
          </a:solidFill>
          <a:ln>
            <a:noFill/>
          </a:ln>
          <a:effectLst>
            <a:outerShdw blurRad="508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7" name="Picture Placeholder 6"/>
          <p:cNvPicPr>
            <a:picLocks noGrp="1" noChangeAspect="1"/>
          </p:cNvPicPr>
          <p:nvPr>
            <p:ph type="pic" sz="quarter" idx="4294967295"/>
          </p:nvPr>
        </p:nvPicPr>
        <p:blipFill>
          <a:blip r:embed="rId3" cstate="hqprint">
            <a:extLst>
              <a:ext uri="{28A0092B-C50C-407E-A947-70E740481C1C}">
                <a14:useLocalDpi xmlns:a14="http://schemas.microsoft.com/office/drawing/2010/main" val="0"/>
              </a:ext>
            </a:extLst>
          </a:blip>
          <a:srcRect t="34" b="34"/>
          <a:stretch>
            <a:fillRect/>
          </a:stretch>
        </p:blipFill>
        <p:spPr>
          <a:xfrm>
            <a:off x="3506788" y="1989138"/>
            <a:ext cx="2457450" cy="4202112"/>
          </a:xfrm>
          <a:custGeom>
            <a:avLst/>
            <a:gdLst>
              <a:gd name="connsiteX0" fmla="*/ 10260 w 2254953"/>
              <a:gd name="connsiteY0" fmla="*/ 0 h 3905705"/>
              <a:gd name="connsiteX1" fmla="*/ 2244693 w 2254953"/>
              <a:gd name="connsiteY1" fmla="*/ 0 h 3905705"/>
              <a:gd name="connsiteX2" fmla="*/ 2254953 w 2254953"/>
              <a:gd name="connsiteY2" fmla="*/ 10260 h 3905705"/>
              <a:gd name="connsiteX3" fmla="*/ 2254953 w 2254953"/>
              <a:gd name="connsiteY3" fmla="*/ 3895445 h 3905705"/>
              <a:gd name="connsiteX4" fmla="*/ 2244693 w 2254953"/>
              <a:gd name="connsiteY4" fmla="*/ 3905705 h 3905705"/>
              <a:gd name="connsiteX5" fmla="*/ 10260 w 2254953"/>
              <a:gd name="connsiteY5" fmla="*/ 3905705 h 3905705"/>
              <a:gd name="connsiteX6" fmla="*/ 0 w 2254953"/>
              <a:gd name="connsiteY6" fmla="*/ 3895445 h 3905705"/>
              <a:gd name="connsiteX7" fmla="*/ 0 w 2254953"/>
              <a:gd name="connsiteY7" fmla="*/ 10260 h 3905705"/>
              <a:gd name="connsiteX8" fmla="*/ 10260 w 2254953"/>
              <a:gd name="connsiteY8" fmla="*/ 0 h 3905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53" h="3905705">
                <a:moveTo>
                  <a:pt x="10260" y="0"/>
                </a:moveTo>
                <a:lnTo>
                  <a:pt x="2244693" y="0"/>
                </a:lnTo>
                <a:cubicBezTo>
                  <a:pt x="2250359" y="0"/>
                  <a:pt x="2254953" y="4594"/>
                  <a:pt x="2254953" y="10260"/>
                </a:cubicBezTo>
                <a:lnTo>
                  <a:pt x="2254953" y="3895445"/>
                </a:lnTo>
                <a:cubicBezTo>
                  <a:pt x="2254953" y="3901111"/>
                  <a:pt x="2250359" y="3905705"/>
                  <a:pt x="2244693" y="3905705"/>
                </a:cubicBezTo>
                <a:lnTo>
                  <a:pt x="10260" y="3905705"/>
                </a:lnTo>
                <a:cubicBezTo>
                  <a:pt x="4594" y="3905705"/>
                  <a:pt x="0" y="3901111"/>
                  <a:pt x="0" y="3895445"/>
                </a:cubicBezTo>
                <a:lnTo>
                  <a:pt x="0" y="10260"/>
                </a:lnTo>
                <a:cubicBezTo>
                  <a:pt x="0" y="4594"/>
                  <a:pt x="4594" y="0"/>
                  <a:pt x="10260" y="0"/>
                </a:cubicBezTo>
                <a:close/>
              </a:path>
            </a:pathLst>
          </a:custGeom>
        </p:spPr>
      </p:pic>
      <p:sp>
        <p:nvSpPr>
          <p:cNvPr id="33" name="Rectangle: Rounded Corners 10">
            <a:extLst>
              <a:ext uri="{FF2B5EF4-FFF2-40B4-BE49-F238E27FC236}">
                <a16:creationId xmlns:a16="http://schemas.microsoft.com/office/drawing/2014/main" id="{D5C5F5F2-B3FB-4A3D-AE4A-31E47AB00AA0}"/>
              </a:ext>
            </a:extLst>
          </p:cNvPr>
          <p:cNvSpPr/>
          <p:nvPr/>
        </p:nvSpPr>
        <p:spPr>
          <a:xfrm>
            <a:off x="6245817" y="1988579"/>
            <a:ext cx="2466383" cy="4203216"/>
          </a:xfrm>
          <a:prstGeom prst="roundRect">
            <a:avLst>
              <a:gd name="adj" fmla="val 4866"/>
            </a:avLst>
          </a:prstGeom>
          <a:solidFill>
            <a:schemeClr val="bg1"/>
          </a:solidFill>
          <a:ln>
            <a:noFill/>
          </a:ln>
          <a:effectLst>
            <a:outerShdw blurRad="508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8" name="Picture Placeholder 7"/>
          <p:cNvPicPr>
            <a:picLocks noGrp="1" noChangeAspect="1"/>
          </p:cNvPicPr>
          <p:nvPr>
            <p:ph type="pic" sz="quarter" idx="4294967295"/>
          </p:nvPr>
        </p:nvPicPr>
        <p:blipFill>
          <a:blip r:embed="rId4" cstate="hqprint">
            <a:extLst>
              <a:ext uri="{28A0092B-C50C-407E-A947-70E740481C1C}">
                <a14:useLocalDpi xmlns:a14="http://schemas.microsoft.com/office/drawing/2010/main" val="0"/>
              </a:ext>
            </a:extLst>
          </a:blip>
          <a:srcRect l="47" r="47"/>
          <a:stretch>
            <a:fillRect/>
          </a:stretch>
        </p:blipFill>
        <p:spPr>
          <a:xfrm>
            <a:off x="6254750" y="1989138"/>
            <a:ext cx="2457450" cy="4202112"/>
          </a:xfrm>
          <a:custGeom>
            <a:avLst/>
            <a:gdLst>
              <a:gd name="connsiteX0" fmla="*/ 10260 w 2254953"/>
              <a:gd name="connsiteY0" fmla="*/ 0 h 3905705"/>
              <a:gd name="connsiteX1" fmla="*/ 2244693 w 2254953"/>
              <a:gd name="connsiteY1" fmla="*/ 0 h 3905705"/>
              <a:gd name="connsiteX2" fmla="*/ 2254953 w 2254953"/>
              <a:gd name="connsiteY2" fmla="*/ 10260 h 3905705"/>
              <a:gd name="connsiteX3" fmla="*/ 2254953 w 2254953"/>
              <a:gd name="connsiteY3" fmla="*/ 3895445 h 3905705"/>
              <a:gd name="connsiteX4" fmla="*/ 2244693 w 2254953"/>
              <a:gd name="connsiteY4" fmla="*/ 3905705 h 3905705"/>
              <a:gd name="connsiteX5" fmla="*/ 10260 w 2254953"/>
              <a:gd name="connsiteY5" fmla="*/ 3905705 h 3905705"/>
              <a:gd name="connsiteX6" fmla="*/ 0 w 2254953"/>
              <a:gd name="connsiteY6" fmla="*/ 3895445 h 3905705"/>
              <a:gd name="connsiteX7" fmla="*/ 0 w 2254953"/>
              <a:gd name="connsiteY7" fmla="*/ 10260 h 3905705"/>
              <a:gd name="connsiteX8" fmla="*/ 10260 w 2254953"/>
              <a:gd name="connsiteY8" fmla="*/ 0 h 3905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53" h="3905705">
                <a:moveTo>
                  <a:pt x="10260" y="0"/>
                </a:moveTo>
                <a:lnTo>
                  <a:pt x="2244693" y="0"/>
                </a:lnTo>
                <a:cubicBezTo>
                  <a:pt x="2250359" y="0"/>
                  <a:pt x="2254953" y="4594"/>
                  <a:pt x="2254953" y="10260"/>
                </a:cubicBezTo>
                <a:lnTo>
                  <a:pt x="2254953" y="3895445"/>
                </a:lnTo>
                <a:cubicBezTo>
                  <a:pt x="2254953" y="3901111"/>
                  <a:pt x="2250359" y="3905705"/>
                  <a:pt x="2244693" y="3905705"/>
                </a:cubicBezTo>
                <a:lnTo>
                  <a:pt x="10260" y="3905705"/>
                </a:lnTo>
                <a:cubicBezTo>
                  <a:pt x="4594" y="3905705"/>
                  <a:pt x="0" y="3901111"/>
                  <a:pt x="0" y="3895445"/>
                </a:cubicBezTo>
                <a:lnTo>
                  <a:pt x="0" y="10260"/>
                </a:lnTo>
                <a:cubicBezTo>
                  <a:pt x="0" y="4594"/>
                  <a:pt x="4594" y="0"/>
                  <a:pt x="10260" y="0"/>
                </a:cubicBezTo>
                <a:close/>
              </a:path>
            </a:pathLst>
          </a:custGeom>
        </p:spPr>
      </p:pic>
      <p:sp>
        <p:nvSpPr>
          <p:cNvPr id="35" name="Rectangle: Rounded Corners 10">
            <a:extLst>
              <a:ext uri="{FF2B5EF4-FFF2-40B4-BE49-F238E27FC236}">
                <a16:creationId xmlns:a16="http://schemas.microsoft.com/office/drawing/2014/main" id="{D5C5F5F2-B3FB-4A3D-AE4A-31E47AB00AA0}"/>
              </a:ext>
            </a:extLst>
          </p:cNvPr>
          <p:cNvSpPr/>
          <p:nvPr/>
        </p:nvSpPr>
        <p:spPr>
          <a:xfrm>
            <a:off x="8993084" y="1988579"/>
            <a:ext cx="2466383" cy="4203216"/>
          </a:xfrm>
          <a:prstGeom prst="roundRect">
            <a:avLst>
              <a:gd name="adj" fmla="val 4866"/>
            </a:avLst>
          </a:prstGeom>
          <a:solidFill>
            <a:schemeClr val="bg1"/>
          </a:solidFill>
          <a:ln>
            <a:noFill/>
          </a:ln>
          <a:effectLst>
            <a:outerShdw blurRad="508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9" name="Picture Placeholder 8"/>
          <p:cNvPicPr>
            <a:picLocks noGrp="1" noChangeAspect="1"/>
          </p:cNvPicPr>
          <p:nvPr>
            <p:ph type="pic" sz="quarter" idx="4294967295"/>
          </p:nvPr>
        </p:nvPicPr>
        <p:blipFill>
          <a:blip r:embed="rId5" cstate="hqprint">
            <a:extLst>
              <a:ext uri="{28A0092B-C50C-407E-A947-70E740481C1C}">
                <a14:useLocalDpi xmlns:a14="http://schemas.microsoft.com/office/drawing/2010/main" val="0"/>
              </a:ext>
            </a:extLst>
          </a:blip>
          <a:srcRect t="147" b="147"/>
          <a:stretch>
            <a:fillRect/>
          </a:stretch>
        </p:blipFill>
        <p:spPr>
          <a:xfrm>
            <a:off x="9001125" y="1989138"/>
            <a:ext cx="2459038" cy="4202112"/>
          </a:xfrm>
          <a:custGeom>
            <a:avLst/>
            <a:gdLst>
              <a:gd name="connsiteX0" fmla="*/ 10260 w 2254953"/>
              <a:gd name="connsiteY0" fmla="*/ 0 h 3905705"/>
              <a:gd name="connsiteX1" fmla="*/ 2244693 w 2254953"/>
              <a:gd name="connsiteY1" fmla="*/ 0 h 3905705"/>
              <a:gd name="connsiteX2" fmla="*/ 2254953 w 2254953"/>
              <a:gd name="connsiteY2" fmla="*/ 10260 h 3905705"/>
              <a:gd name="connsiteX3" fmla="*/ 2254953 w 2254953"/>
              <a:gd name="connsiteY3" fmla="*/ 3895445 h 3905705"/>
              <a:gd name="connsiteX4" fmla="*/ 2244693 w 2254953"/>
              <a:gd name="connsiteY4" fmla="*/ 3905705 h 3905705"/>
              <a:gd name="connsiteX5" fmla="*/ 10260 w 2254953"/>
              <a:gd name="connsiteY5" fmla="*/ 3905705 h 3905705"/>
              <a:gd name="connsiteX6" fmla="*/ 0 w 2254953"/>
              <a:gd name="connsiteY6" fmla="*/ 3895445 h 3905705"/>
              <a:gd name="connsiteX7" fmla="*/ 0 w 2254953"/>
              <a:gd name="connsiteY7" fmla="*/ 10260 h 3905705"/>
              <a:gd name="connsiteX8" fmla="*/ 10260 w 2254953"/>
              <a:gd name="connsiteY8" fmla="*/ 0 h 3905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53" h="3905705">
                <a:moveTo>
                  <a:pt x="10260" y="0"/>
                </a:moveTo>
                <a:lnTo>
                  <a:pt x="2244693" y="0"/>
                </a:lnTo>
                <a:cubicBezTo>
                  <a:pt x="2250359" y="0"/>
                  <a:pt x="2254953" y="4594"/>
                  <a:pt x="2254953" y="10260"/>
                </a:cubicBezTo>
                <a:lnTo>
                  <a:pt x="2254953" y="3895445"/>
                </a:lnTo>
                <a:cubicBezTo>
                  <a:pt x="2254953" y="3901111"/>
                  <a:pt x="2250359" y="3905705"/>
                  <a:pt x="2244693" y="3905705"/>
                </a:cubicBezTo>
                <a:lnTo>
                  <a:pt x="10260" y="3905705"/>
                </a:lnTo>
                <a:cubicBezTo>
                  <a:pt x="4594" y="3905705"/>
                  <a:pt x="0" y="3901111"/>
                  <a:pt x="0" y="3895445"/>
                </a:cubicBezTo>
                <a:lnTo>
                  <a:pt x="0" y="10260"/>
                </a:lnTo>
                <a:cubicBezTo>
                  <a:pt x="0" y="4594"/>
                  <a:pt x="4594" y="0"/>
                  <a:pt x="10260" y="0"/>
                </a:cubicBezTo>
                <a:close/>
              </a:path>
            </a:pathLst>
          </a:custGeom>
        </p:spPr>
      </p:pic>
      <p:grpSp>
        <p:nvGrpSpPr>
          <p:cNvPr id="37" name="Group 36"/>
          <p:cNvGrpSpPr/>
          <p:nvPr/>
        </p:nvGrpSpPr>
        <p:grpSpPr>
          <a:xfrm>
            <a:off x="5550518" y="6567708"/>
            <a:ext cx="1132336" cy="94112"/>
            <a:chOff x="5271573" y="5257064"/>
            <a:chExt cx="1132336" cy="94112"/>
          </a:xfrm>
        </p:grpSpPr>
        <p:sp>
          <p:nvSpPr>
            <p:cNvPr id="38" name="Oval 37">
              <a:extLst>
                <a:ext uri="{FF2B5EF4-FFF2-40B4-BE49-F238E27FC236}">
                  <a16:creationId xmlns:a16="http://schemas.microsoft.com/office/drawing/2014/main" id="{107E398F-F523-426F-A54F-841DED364E12}"/>
                </a:ext>
              </a:extLst>
            </p:cNvPr>
            <p:cNvSpPr/>
            <p:nvPr/>
          </p:nvSpPr>
          <p:spPr>
            <a:xfrm>
              <a:off x="5271573" y="5257064"/>
              <a:ext cx="94112" cy="941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39" name="Oval 38">
              <a:extLst>
                <a:ext uri="{FF2B5EF4-FFF2-40B4-BE49-F238E27FC236}">
                  <a16:creationId xmlns:a16="http://schemas.microsoft.com/office/drawing/2014/main" id="{E6DC1AD6-4BDC-4C0E-9311-185DDD7E5718}"/>
                </a:ext>
              </a:extLst>
            </p:cNvPr>
            <p:cNvSpPr/>
            <p:nvPr/>
          </p:nvSpPr>
          <p:spPr>
            <a:xfrm>
              <a:off x="5479218" y="5257064"/>
              <a:ext cx="94112" cy="941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0" name="Oval 39">
              <a:extLst>
                <a:ext uri="{FF2B5EF4-FFF2-40B4-BE49-F238E27FC236}">
                  <a16:creationId xmlns:a16="http://schemas.microsoft.com/office/drawing/2014/main" id="{E21E5939-835C-4AC6-8F44-7579594797DC}"/>
                </a:ext>
              </a:extLst>
            </p:cNvPr>
            <p:cNvSpPr/>
            <p:nvPr/>
          </p:nvSpPr>
          <p:spPr>
            <a:xfrm>
              <a:off x="5686863" y="5257064"/>
              <a:ext cx="94112" cy="941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1" name="Oval 40">
              <a:extLst>
                <a:ext uri="{FF2B5EF4-FFF2-40B4-BE49-F238E27FC236}">
                  <a16:creationId xmlns:a16="http://schemas.microsoft.com/office/drawing/2014/main" id="{9E57002D-14BD-41D0-A195-15F6E89B419F}"/>
                </a:ext>
              </a:extLst>
            </p:cNvPr>
            <p:cNvSpPr/>
            <p:nvPr/>
          </p:nvSpPr>
          <p:spPr>
            <a:xfrm>
              <a:off x="5894508" y="5257064"/>
              <a:ext cx="94112" cy="941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2" name="Oval 41">
              <a:extLst>
                <a:ext uri="{FF2B5EF4-FFF2-40B4-BE49-F238E27FC236}">
                  <a16:creationId xmlns:a16="http://schemas.microsoft.com/office/drawing/2014/main" id="{54BCA8A9-3A20-4A80-8A75-28A2690598B3}"/>
                </a:ext>
              </a:extLst>
            </p:cNvPr>
            <p:cNvSpPr/>
            <p:nvPr/>
          </p:nvSpPr>
          <p:spPr>
            <a:xfrm>
              <a:off x="6102153" y="5257064"/>
              <a:ext cx="94112" cy="941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3" name="Oval 42">
              <a:extLst>
                <a:ext uri="{FF2B5EF4-FFF2-40B4-BE49-F238E27FC236}">
                  <a16:creationId xmlns:a16="http://schemas.microsoft.com/office/drawing/2014/main" id="{1A14472A-FCF9-4B3B-A2FC-B8FFDBEA3F85}"/>
                </a:ext>
              </a:extLst>
            </p:cNvPr>
            <p:cNvSpPr/>
            <p:nvPr/>
          </p:nvSpPr>
          <p:spPr>
            <a:xfrm>
              <a:off x="6309797" y="5257064"/>
              <a:ext cx="94112" cy="941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sp>
        <p:nvSpPr>
          <p:cNvPr id="27" name="Inhaltsplatzhalter 4"/>
          <p:cNvSpPr txBox="1">
            <a:spLocks/>
          </p:cNvSpPr>
          <p:nvPr/>
        </p:nvSpPr>
        <p:spPr>
          <a:xfrm>
            <a:off x="5295825" y="1156935"/>
            <a:ext cx="1653617" cy="406265"/>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400" smtClean="0">
                <a:solidFill>
                  <a:schemeClr val="tx1"/>
                </a:solidFill>
                <a:latin typeface="+mj-lt"/>
              </a:rPr>
              <a:t>Quản trị viên</a:t>
            </a:r>
            <a:endParaRPr lang="en-US" sz="1000" dirty="0" smtClean="0">
              <a:solidFill>
                <a:schemeClr val="tx1"/>
              </a:solidFill>
              <a:latin typeface="+mn-lt"/>
            </a:endParaRPr>
          </a:p>
        </p:txBody>
      </p:sp>
      <p:pic>
        <p:nvPicPr>
          <p:cNvPr id="29" name="Picture 28"/>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810500" y="493110"/>
            <a:ext cx="596150" cy="596150"/>
          </a:xfrm>
          <a:prstGeom prst="rect">
            <a:avLst/>
          </a:prstGeom>
        </p:spPr>
      </p:pic>
      <p:grpSp>
        <p:nvGrpSpPr>
          <p:cNvPr id="44" name="Group 43">
            <a:extLst>
              <a:ext uri="{FF2B5EF4-FFF2-40B4-BE49-F238E27FC236}">
                <a16:creationId xmlns:a16="http://schemas.microsoft.com/office/drawing/2014/main" id="{03ACE6F4-5623-48A0-A7E5-9489ABBB6258}"/>
              </a:ext>
            </a:extLst>
          </p:cNvPr>
          <p:cNvGrpSpPr/>
          <p:nvPr/>
        </p:nvGrpSpPr>
        <p:grpSpPr>
          <a:xfrm>
            <a:off x="225551" y="6268923"/>
            <a:ext cx="1176686" cy="417628"/>
            <a:chOff x="1002785" y="3554082"/>
            <a:chExt cx="7287781" cy="1812224"/>
          </a:xfrm>
        </p:grpSpPr>
        <p:sp>
          <p:nvSpPr>
            <p:cNvPr id="45" name="Rectangle: Rounded Corners 13"/>
            <p:cNvSpPr/>
            <p:nvPr/>
          </p:nvSpPr>
          <p:spPr>
            <a:xfrm rot="16200000" flipH="1">
              <a:off x="3740566" y="816305"/>
              <a:ext cx="1812220" cy="7287781"/>
            </a:xfrm>
            <a:prstGeom prst="roundRect">
              <a:avLst>
                <a:gd name="adj" fmla="val 50000"/>
              </a:avLst>
            </a:prstGeom>
            <a:gradFill>
              <a:gsLst>
                <a:gs pos="0">
                  <a:srgbClr val="2BC6E1"/>
                </a:gs>
                <a:gs pos="100000">
                  <a:srgbClr val="2998C3"/>
                </a:gs>
              </a:gsLst>
              <a:lin ang="8100000" scaled="1"/>
            </a:gradFill>
            <a:ln w="12700" cap="flat" cmpd="sng" algn="ctr">
              <a:noFill/>
              <a:prstDash val="solid"/>
              <a:miter lim="800000"/>
            </a:ln>
            <a:effectLst>
              <a:outerShdw blurRad="381000" dist="63500" dir="18900000" algn="bl" rotWithShape="0">
                <a:srgbClr val="000000">
                  <a:lumMod val="75000"/>
                  <a:lumOff val="2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srgbClr val="FFFFFF"/>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B2AB55F2-49C3-4D39-B7A0-8081CCAFBF85}"/>
                </a:ext>
              </a:extLst>
            </p:cNvPr>
            <p:cNvSpPr/>
            <p:nvPr/>
          </p:nvSpPr>
          <p:spPr>
            <a:xfrm>
              <a:off x="1552184" y="3554082"/>
              <a:ext cx="6188977" cy="1487955"/>
            </a:xfrm>
            <a:prstGeom prst="rect">
              <a:avLst/>
            </a:prstGeom>
          </p:spPr>
          <p:txBody>
            <a:bodyPr/>
            <a:lstStyle/>
            <a:p>
              <a:pPr marL="0" marR="0" lvl="0" indent="0" algn="ctr" defTabSz="914400" eaLnBrk="1" fontAlgn="auto" latinLnBrk="0" hangingPunct="1">
                <a:lnSpc>
                  <a:spcPct val="114000"/>
                </a:lnSpc>
                <a:spcBef>
                  <a:spcPts val="1000"/>
                </a:spcBef>
                <a:spcAft>
                  <a:spcPts val="0"/>
                </a:spcAft>
                <a:buClrTx/>
                <a:buSzTx/>
                <a:buFontTx/>
                <a:buNone/>
                <a:tabLst/>
                <a:defRPr/>
              </a:pPr>
              <a:r>
                <a:rPr kumimoji="0" lang="en-US" sz="1600" b="0" i="0" u="none" strike="noStrike" kern="0" cap="none" spc="0" normalizeH="0" baseline="0" noProof="0" smtClean="0">
                  <a:ln>
                    <a:noFill/>
                  </a:ln>
                  <a:solidFill>
                    <a:srgbClr val="FFFFFF"/>
                  </a:solidFill>
                  <a:effectLst/>
                  <a:uLnTx/>
                  <a:uFillTx/>
                  <a:cs typeface="Arial" panose="020B0604020202020204" pitchFamily="34" charset="0"/>
                </a:rPr>
                <a:t>Page 17</a:t>
              </a:r>
              <a:endParaRPr kumimoji="0" lang="en-US" sz="1600" b="0" i="0" u="none" strike="noStrike" kern="0" cap="none" spc="0" normalizeH="0" baseline="0" noProof="0" dirty="0" smtClean="0">
                <a:ln>
                  <a:noFill/>
                </a:ln>
                <a:solidFill>
                  <a:srgbClr val="FFFFFF"/>
                </a:solidFill>
                <a:effectLst/>
                <a:uLnTx/>
                <a:uFillTx/>
                <a:cs typeface="Arial" panose="020B0604020202020204" pitchFamily="34" charset="0"/>
              </a:endParaRPr>
            </a:p>
          </p:txBody>
        </p:sp>
      </p:grpSp>
    </p:spTree>
    <p:extLst>
      <p:ext uri="{BB962C8B-B14F-4D97-AF65-F5344CB8AC3E}">
        <p14:creationId xmlns:p14="http://schemas.microsoft.com/office/powerpoint/2010/main" val="61419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0"/>
                                        <p:tgtEl>
                                          <p:spTgt spid="31"/>
                                        </p:tgtEl>
                                      </p:cBhvr>
                                    </p:animEffect>
                                    <p:anim calcmode="lin" valueType="num">
                                      <p:cBhvr>
                                        <p:cTn id="18" dur="1000" fill="hold"/>
                                        <p:tgtEl>
                                          <p:spTgt spid="31"/>
                                        </p:tgtEl>
                                        <p:attrNameLst>
                                          <p:attrName>ppt_x</p:attrName>
                                        </p:attrNameLst>
                                      </p:cBhvr>
                                      <p:tavLst>
                                        <p:tav tm="0">
                                          <p:val>
                                            <p:strVal val="#ppt_x"/>
                                          </p:val>
                                        </p:tav>
                                        <p:tav tm="100000">
                                          <p:val>
                                            <p:strVal val="#ppt_x"/>
                                          </p:val>
                                        </p:tav>
                                      </p:tavLst>
                                    </p:anim>
                                    <p:anim calcmode="lin" valueType="num">
                                      <p:cBhvr>
                                        <p:cTn id="19" dur="1000" fill="hold"/>
                                        <p:tgtEl>
                                          <p:spTgt spid="3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5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00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
                                          </p:val>
                                        </p:tav>
                                        <p:tav tm="100000">
                                          <p:val>
                                            <p:strVal val="#ppt_x"/>
                                          </p:val>
                                        </p:tav>
                                      </p:tavLst>
                                    </p:anim>
                                    <p:anim calcmode="lin" valueType="num">
                                      <p:cBhvr>
                                        <p:cTn id="29" dur="1000" fill="hold"/>
                                        <p:tgtEl>
                                          <p:spTgt spid="3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10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50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1000"/>
                                        <p:tgtEl>
                                          <p:spTgt spid="35"/>
                                        </p:tgtEl>
                                      </p:cBhvr>
                                    </p:animEffect>
                                    <p:anim calcmode="lin" valueType="num">
                                      <p:cBhvr>
                                        <p:cTn id="38" dur="1000" fill="hold"/>
                                        <p:tgtEl>
                                          <p:spTgt spid="35"/>
                                        </p:tgtEl>
                                        <p:attrNameLst>
                                          <p:attrName>ppt_x</p:attrName>
                                        </p:attrNameLst>
                                      </p:cBhvr>
                                      <p:tavLst>
                                        <p:tav tm="0">
                                          <p:val>
                                            <p:strVal val="#ppt_x"/>
                                          </p:val>
                                        </p:tav>
                                        <p:tav tm="100000">
                                          <p:val>
                                            <p:strVal val="#ppt_x"/>
                                          </p:val>
                                        </p:tav>
                                      </p:tavLst>
                                    </p:anim>
                                    <p:anim calcmode="lin" valueType="num">
                                      <p:cBhvr>
                                        <p:cTn id="39" dur="1000" fill="hold"/>
                                        <p:tgtEl>
                                          <p:spTgt spid="35"/>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15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1" grpId="0" animBg="1"/>
      <p:bldP spid="33" grpId="0" animBg="1"/>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075597" y="1996591"/>
            <a:ext cx="885598" cy="885598"/>
          </a:xfrm>
          <a:prstGeom prst="rect">
            <a:avLst/>
          </a:prstGeom>
        </p:spPr>
      </p:pic>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0800000">
            <a:off x="8670863" y="2008454"/>
            <a:ext cx="885598" cy="885598"/>
          </a:xfrm>
          <a:prstGeom prst="rect">
            <a:avLst/>
          </a:prstGeom>
        </p:spPr>
      </p:pic>
      <p:sp>
        <p:nvSpPr>
          <p:cNvPr id="12" name="Inhaltsplatzhalter 4"/>
          <p:cNvSpPr txBox="1">
            <a:spLocks/>
          </p:cNvSpPr>
          <p:nvPr/>
        </p:nvSpPr>
        <p:spPr>
          <a:xfrm>
            <a:off x="1102202" y="3423441"/>
            <a:ext cx="4844984" cy="473976"/>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800" smtClean="0">
                <a:solidFill>
                  <a:schemeClr val="tx1"/>
                </a:solidFill>
                <a:latin typeface="+mj-lt"/>
              </a:rPr>
              <a:t>Kết hợp nhiều vai trò người dùng</a:t>
            </a:r>
            <a:endParaRPr lang="en-US" sz="1050" dirty="0" smtClean="0">
              <a:solidFill>
                <a:schemeClr val="tx1"/>
              </a:solidFill>
              <a:latin typeface="+mn-lt"/>
            </a:endParaRPr>
          </a:p>
        </p:txBody>
      </p:sp>
      <p:sp>
        <p:nvSpPr>
          <p:cNvPr id="13" name="Inhaltsplatzhalter 4"/>
          <p:cNvSpPr txBox="1">
            <a:spLocks/>
          </p:cNvSpPr>
          <p:nvPr/>
        </p:nvSpPr>
        <p:spPr>
          <a:xfrm>
            <a:off x="1070984" y="4263817"/>
            <a:ext cx="4894824" cy="473976"/>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800" smtClean="0">
                <a:solidFill>
                  <a:schemeClr val="tx1"/>
                </a:solidFill>
                <a:latin typeface="+mj-lt"/>
              </a:rPr>
              <a:t>Áp dụng thành công mô hình MVP</a:t>
            </a:r>
            <a:endParaRPr lang="en-US" sz="1050" dirty="0" smtClean="0">
              <a:solidFill>
                <a:schemeClr val="tx1"/>
              </a:solidFill>
              <a:latin typeface="+mn-lt"/>
            </a:endParaRPr>
          </a:p>
        </p:txBody>
      </p:sp>
      <p:sp>
        <p:nvSpPr>
          <p:cNvPr id="14" name="Inhaltsplatzhalter 4"/>
          <p:cNvSpPr txBox="1">
            <a:spLocks/>
          </p:cNvSpPr>
          <p:nvPr/>
        </p:nvSpPr>
        <p:spPr>
          <a:xfrm>
            <a:off x="1070984" y="5136526"/>
            <a:ext cx="4894824" cy="450251"/>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800" smtClean="0">
                <a:solidFill>
                  <a:schemeClr val="tx1"/>
                </a:solidFill>
                <a:latin typeface="+mj-lt"/>
              </a:rPr>
              <a:t>Mô đun hóa các chức năng</a:t>
            </a:r>
            <a:endParaRPr lang="en-US" sz="1050" dirty="0" smtClean="0">
              <a:solidFill>
                <a:schemeClr val="tx1"/>
              </a:solidFill>
              <a:latin typeface="+mn-lt"/>
            </a:endParaRPr>
          </a:p>
        </p:txBody>
      </p:sp>
      <p:sp>
        <p:nvSpPr>
          <p:cNvPr id="15" name="Inhaltsplatzhalter 4"/>
          <p:cNvSpPr txBox="1">
            <a:spLocks/>
          </p:cNvSpPr>
          <p:nvPr/>
        </p:nvSpPr>
        <p:spPr>
          <a:xfrm>
            <a:off x="6838001" y="3435303"/>
            <a:ext cx="5066615" cy="473976"/>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800" smtClean="0">
                <a:solidFill>
                  <a:schemeClr val="tx1"/>
                </a:solidFill>
                <a:latin typeface="+mj-lt"/>
              </a:rPr>
              <a:t>Một số chức năng còn hạn chế</a:t>
            </a:r>
            <a:endParaRPr lang="en-US" sz="1050" dirty="0" smtClean="0">
              <a:solidFill>
                <a:schemeClr val="tx1"/>
              </a:solidFill>
              <a:latin typeface="+mn-lt"/>
            </a:endParaRPr>
          </a:p>
        </p:txBody>
      </p:sp>
      <p:sp>
        <p:nvSpPr>
          <p:cNvPr id="16" name="Inhaltsplatzhalter 4"/>
          <p:cNvSpPr txBox="1">
            <a:spLocks/>
          </p:cNvSpPr>
          <p:nvPr/>
        </p:nvSpPr>
        <p:spPr>
          <a:xfrm>
            <a:off x="6838002" y="4275680"/>
            <a:ext cx="4844984" cy="473976"/>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800" smtClean="0">
                <a:solidFill>
                  <a:schemeClr val="tx1"/>
                </a:solidFill>
                <a:latin typeface="+mj-lt"/>
              </a:rPr>
              <a:t>Hiệu năng chưa tốt</a:t>
            </a:r>
            <a:endParaRPr lang="en-US" sz="1050" dirty="0" smtClean="0">
              <a:solidFill>
                <a:schemeClr val="tx1"/>
              </a:solidFill>
              <a:latin typeface="+mn-lt"/>
            </a:endParaRPr>
          </a:p>
        </p:txBody>
      </p:sp>
      <p:sp>
        <p:nvSpPr>
          <p:cNvPr id="17" name="Inhaltsplatzhalter 4"/>
          <p:cNvSpPr txBox="1">
            <a:spLocks/>
          </p:cNvSpPr>
          <p:nvPr/>
        </p:nvSpPr>
        <p:spPr>
          <a:xfrm>
            <a:off x="5490970" y="812775"/>
            <a:ext cx="1352269" cy="450251"/>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800" smtClean="0">
                <a:solidFill>
                  <a:schemeClr val="accent1"/>
                </a:solidFill>
                <a:latin typeface="+mj-lt"/>
              </a:rPr>
              <a:t>Nhận xét</a:t>
            </a:r>
            <a:endParaRPr lang="en-US" sz="1050" dirty="0" smtClean="0">
              <a:solidFill>
                <a:schemeClr val="accent1"/>
              </a:solidFill>
              <a:latin typeface="+mn-lt"/>
            </a:endParaRPr>
          </a:p>
        </p:txBody>
      </p:sp>
      <p:grpSp>
        <p:nvGrpSpPr>
          <p:cNvPr id="18" name="Group 17">
            <a:extLst>
              <a:ext uri="{FF2B5EF4-FFF2-40B4-BE49-F238E27FC236}">
                <a16:creationId xmlns:a16="http://schemas.microsoft.com/office/drawing/2014/main" id="{398E1C68-36A1-4A7F-9A9A-96633D8CA59A}"/>
              </a:ext>
            </a:extLst>
          </p:cNvPr>
          <p:cNvGrpSpPr/>
          <p:nvPr/>
        </p:nvGrpSpPr>
        <p:grpSpPr>
          <a:xfrm>
            <a:off x="5806793" y="1337112"/>
            <a:ext cx="638385" cy="117687"/>
            <a:chOff x="5554980" y="5052060"/>
            <a:chExt cx="638385" cy="117687"/>
          </a:xfrm>
        </p:grpSpPr>
        <p:sp>
          <p:nvSpPr>
            <p:cNvPr id="19" name="Oval 18">
              <a:extLst>
                <a:ext uri="{FF2B5EF4-FFF2-40B4-BE49-F238E27FC236}">
                  <a16:creationId xmlns:a16="http://schemas.microsoft.com/office/drawing/2014/main" id="{A25AAADA-C624-44BB-BBF9-B09A87716715}"/>
                </a:ext>
              </a:extLst>
            </p:cNvPr>
            <p:cNvSpPr/>
            <p:nvPr/>
          </p:nvSpPr>
          <p:spPr>
            <a:xfrm>
              <a:off x="5554980" y="5052060"/>
              <a:ext cx="117687" cy="1176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D3967E0-952D-4D97-8DE2-D9AE12D278F2}"/>
                </a:ext>
              </a:extLst>
            </p:cNvPr>
            <p:cNvSpPr/>
            <p:nvPr/>
          </p:nvSpPr>
          <p:spPr>
            <a:xfrm>
              <a:off x="5728546" y="5052060"/>
              <a:ext cx="117687" cy="1176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CF4D327-5B7E-4950-A713-EEF2AB1E3D0B}"/>
                </a:ext>
              </a:extLst>
            </p:cNvPr>
            <p:cNvSpPr/>
            <p:nvPr/>
          </p:nvSpPr>
          <p:spPr>
            <a:xfrm>
              <a:off x="5902112" y="5052060"/>
              <a:ext cx="117687" cy="1176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2BA4192-3207-420E-807D-8FC1DD1CA2A3}"/>
                </a:ext>
              </a:extLst>
            </p:cNvPr>
            <p:cNvSpPr/>
            <p:nvPr/>
          </p:nvSpPr>
          <p:spPr>
            <a:xfrm>
              <a:off x="6075678" y="5052060"/>
              <a:ext cx="117687" cy="1176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03ACE6F4-5623-48A0-A7E5-9489ABBB6258}"/>
              </a:ext>
            </a:extLst>
          </p:cNvPr>
          <p:cNvGrpSpPr/>
          <p:nvPr/>
        </p:nvGrpSpPr>
        <p:grpSpPr>
          <a:xfrm>
            <a:off x="225551" y="6268923"/>
            <a:ext cx="1176686" cy="417628"/>
            <a:chOff x="1002785" y="3554082"/>
            <a:chExt cx="7287781" cy="1812224"/>
          </a:xfrm>
        </p:grpSpPr>
        <p:sp>
          <p:nvSpPr>
            <p:cNvPr id="24" name="Rectangle: Rounded Corners 13"/>
            <p:cNvSpPr/>
            <p:nvPr/>
          </p:nvSpPr>
          <p:spPr>
            <a:xfrm rot="16200000" flipH="1">
              <a:off x="3740566" y="816305"/>
              <a:ext cx="1812220" cy="7287781"/>
            </a:xfrm>
            <a:prstGeom prst="roundRect">
              <a:avLst>
                <a:gd name="adj" fmla="val 50000"/>
              </a:avLst>
            </a:prstGeom>
            <a:gradFill>
              <a:gsLst>
                <a:gs pos="0">
                  <a:srgbClr val="2BC6E1"/>
                </a:gs>
                <a:gs pos="100000">
                  <a:srgbClr val="2998C3"/>
                </a:gs>
              </a:gsLst>
              <a:lin ang="8100000" scaled="1"/>
            </a:gradFill>
            <a:ln w="12700" cap="flat" cmpd="sng" algn="ctr">
              <a:noFill/>
              <a:prstDash val="solid"/>
              <a:miter lim="800000"/>
            </a:ln>
            <a:effectLst>
              <a:outerShdw blurRad="381000" dist="63500" dir="18900000" algn="bl" rotWithShape="0">
                <a:srgbClr val="000000">
                  <a:lumMod val="75000"/>
                  <a:lumOff val="2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srgbClr val="FFFFFF"/>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B2AB55F2-49C3-4D39-B7A0-8081CCAFBF85}"/>
                </a:ext>
              </a:extLst>
            </p:cNvPr>
            <p:cNvSpPr/>
            <p:nvPr/>
          </p:nvSpPr>
          <p:spPr>
            <a:xfrm>
              <a:off x="1552184" y="3554082"/>
              <a:ext cx="6188977" cy="1487955"/>
            </a:xfrm>
            <a:prstGeom prst="rect">
              <a:avLst/>
            </a:prstGeom>
          </p:spPr>
          <p:txBody>
            <a:bodyPr/>
            <a:lstStyle/>
            <a:p>
              <a:pPr marL="0" marR="0" lvl="0" indent="0" algn="ctr" defTabSz="914400" eaLnBrk="1" fontAlgn="auto" latinLnBrk="0" hangingPunct="1">
                <a:lnSpc>
                  <a:spcPct val="114000"/>
                </a:lnSpc>
                <a:spcBef>
                  <a:spcPts val="1000"/>
                </a:spcBef>
                <a:spcAft>
                  <a:spcPts val="0"/>
                </a:spcAft>
                <a:buClrTx/>
                <a:buSzTx/>
                <a:buFontTx/>
                <a:buNone/>
                <a:tabLst/>
                <a:defRPr/>
              </a:pPr>
              <a:r>
                <a:rPr kumimoji="0" lang="en-US" sz="1600" b="0" i="0" u="none" strike="noStrike" kern="0" cap="none" spc="0" normalizeH="0" baseline="0" noProof="0" smtClean="0">
                  <a:ln>
                    <a:noFill/>
                  </a:ln>
                  <a:solidFill>
                    <a:srgbClr val="FFFFFF"/>
                  </a:solidFill>
                  <a:effectLst/>
                  <a:uLnTx/>
                  <a:uFillTx/>
                  <a:cs typeface="Arial" panose="020B0604020202020204" pitchFamily="34" charset="0"/>
                </a:rPr>
                <a:t>Page 18</a:t>
              </a:r>
              <a:endParaRPr kumimoji="0" lang="en-US" sz="1600" b="0" i="0" u="none" strike="noStrike" kern="0" cap="none" spc="0" normalizeH="0" baseline="0" noProof="0" dirty="0" smtClean="0">
                <a:ln>
                  <a:noFill/>
                </a:ln>
                <a:solidFill>
                  <a:srgbClr val="FFFFFF"/>
                </a:solidFill>
                <a:effectLst/>
                <a:uLnTx/>
                <a:uFillTx/>
                <a:cs typeface="Arial" panose="020B0604020202020204" pitchFamily="34" charset="0"/>
              </a:endParaRPr>
            </a:p>
          </p:txBody>
        </p:sp>
      </p:grpSp>
    </p:spTree>
    <p:extLst>
      <p:ext uri="{BB962C8B-B14F-4D97-AF65-F5344CB8AC3E}">
        <p14:creationId xmlns:p14="http://schemas.microsoft.com/office/powerpoint/2010/main" val="299188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5038303" y="1415329"/>
            <a:ext cx="2320921" cy="68794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Nội dung</a:t>
            </a:r>
            <a:endParaRPr lang="en-US" dirty="0"/>
          </a:p>
        </p:txBody>
      </p:sp>
      <p:sp>
        <p:nvSpPr>
          <p:cNvPr id="3" name="Inhaltsplatzhalter 4"/>
          <p:cNvSpPr txBox="1">
            <a:spLocks/>
          </p:cNvSpPr>
          <p:nvPr/>
        </p:nvSpPr>
        <p:spPr>
          <a:xfrm>
            <a:off x="1558654" y="4281075"/>
            <a:ext cx="1878408" cy="45025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10000"/>
              </a:lnSpc>
              <a:buNone/>
            </a:pPr>
            <a:r>
              <a:rPr lang="en-US" sz="2800" smtClean="0">
                <a:solidFill>
                  <a:schemeClr val="bg1">
                    <a:lumMod val="50000"/>
                  </a:schemeClr>
                </a:solidFill>
                <a:latin typeface="+mj-lt"/>
              </a:rPr>
              <a:t>Đặt vấn đề</a:t>
            </a:r>
            <a:endParaRPr lang="en-US" sz="1050" dirty="0" smtClean="0">
              <a:solidFill>
                <a:schemeClr val="bg1">
                  <a:lumMod val="65000"/>
                </a:schemeClr>
              </a:solidFill>
              <a:latin typeface="+mn-lt"/>
            </a:endParaRPr>
          </a:p>
        </p:txBody>
      </p:sp>
      <p:sp>
        <p:nvSpPr>
          <p:cNvPr id="4" name="Inhaltsplatzhalter 4"/>
          <p:cNvSpPr txBox="1">
            <a:spLocks/>
          </p:cNvSpPr>
          <p:nvPr/>
        </p:nvSpPr>
        <p:spPr>
          <a:xfrm>
            <a:off x="4601722" y="4300502"/>
            <a:ext cx="3170883" cy="43088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buNone/>
            </a:pPr>
            <a:r>
              <a:rPr lang="en-US" sz="2800" smtClean="0">
                <a:solidFill>
                  <a:schemeClr val="bg1">
                    <a:lumMod val="50000"/>
                  </a:schemeClr>
                </a:solidFill>
                <a:latin typeface="+mj-lt"/>
              </a:rPr>
              <a:t>Thiết kế &amp; Xây dựng </a:t>
            </a:r>
            <a:r>
              <a:rPr lang="en-US" sz="2800" smtClean="0">
                <a:solidFill>
                  <a:schemeClr val="bg1">
                    <a:lumMod val="65000"/>
                  </a:schemeClr>
                </a:solidFill>
                <a:latin typeface="+mj-lt"/>
              </a:rPr>
              <a:t> </a:t>
            </a:r>
            <a:endParaRPr lang="en-US" sz="2800" dirty="0" smtClean="0">
              <a:solidFill>
                <a:schemeClr val="bg1">
                  <a:lumMod val="65000"/>
                </a:schemeClr>
              </a:solidFill>
              <a:latin typeface="+mj-lt"/>
            </a:endParaRPr>
          </a:p>
        </p:txBody>
      </p:sp>
      <p:sp>
        <p:nvSpPr>
          <p:cNvPr id="5" name="Inhaltsplatzhalter 4"/>
          <p:cNvSpPr txBox="1">
            <a:spLocks/>
          </p:cNvSpPr>
          <p:nvPr/>
        </p:nvSpPr>
        <p:spPr>
          <a:xfrm>
            <a:off x="9022991" y="4290819"/>
            <a:ext cx="1878408" cy="45025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10000"/>
              </a:lnSpc>
              <a:buNone/>
            </a:pPr>
            <a:r>
              <a:rPr lang="en-US" sz="2800" smtClean="0">
                <a:solidFill>
                  <a:schemeClr val="bg1">
                    <a:lumMod val="50000"/>
                  </a:schemeClr>
                </a:solidFill>
                <a:latin typeface="+mj-lt"/>
              </a:rPr>
              <a:t>Kết quả</a:t>
            </a:r>
            <a:endParaRPr lang="en-US" sz="2800" dirty="0" smtClean="0">
              <a:solidFill>
                <a:schemeClr val="bg1">
                  <a:lumMod val="65000"/>
                </a:schemeClr>
              </a:solidFill>
              <a:latin typeface="+mn-lt"/>
            </a:endParaRPr>
          </a:p>
        </p:txBody>
      </p:sp>
      <p:sp>
        <p:nvSpPr>
          <p:cNvPr id="6" name="Oval 5"/>
          <p:cNvSpPr/>
          <p:nvPr/>
        </p:nvSpPr>
        <p:spPr>
          <a:xfrm>
            <a:off x="2145863" y="3293206"/>
            <a:ext cx="703991" cy="7039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a:t>01</a:t>
            </a:r>
          </a:p>
        </p:txBody>
      </p:sp>
      <p:sp>
        <p:nvSpPr>
          <p:cNvPr id="7" name="Oval 6"/>
          <p:cNvSpPr/>
          <p:nvPr/>
        </p:nvSpPr>
        <p:spPr>
          <a:xfrm>
            <a:off x="5835169" y="3302953"/>
            <a:ext cx="703991" cy="70399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a:t>02</a:t>
            </a:r>
          </a:p>
        </p:txBody>
      </p:sp>
      <p:sp>
        <p:nvSpPr>
          <p:cNvPr id="8" name="Oval 7"/>
          <p:cNvSpPr/>
          <p:nvPr/>
        </p:nvSpPr>
        <p:spPr>
          <a:xfrm>
            <a:off x="9610200" y="3302952"/>
            <a:ext cx="703991" cy="70399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a:t>03</a:t>
            </a:r>
          </a:p>
        </p:txBody>
      </p:sp>
      <p:cxnSp>
        <p:nvCxnSpPr>
          <p:cNvPr id="9" name="Straight Connector 8"/>
          <p:cNvCxnSpPr>
            <a:stCxn id="6" idx="6"/>
            <a:endCxn id="7" idx="2"/>
          </p:cNvCxnSpPr>
          <p:nvPr/>
        </p:nvCxnSpPr>
        <p:spPr>
          <a:xfrm>
            <a:off x="2849854" y="3645202"/>
            <a:ext cx="2985315" cy="9747"/>
          </a:xfrm>
          <a:prstGeom prst="line">
            <a:avLst/>
          </a:prstGeom>
          <a:ln w="1905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8" idx="2"/>
          </p:cNvCxnSpPr>
          <p:nvPr/>
        </p:nvCxnSpPr>
        <p:spPr>
          <a:xfrm>
            <a:off x="6539160" y="3642307"/>
            <a:ext cx="3071040" cy="12641"/>
          </a:xfrm>
          <a:prstGeom prst="line">
            <a:avLst/>
          </a:prstGeom>
          <a:ln w="1905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398E1C68-36A1-4A7F-9A9A-96633D8CA59A}"/>
              </a:ext>
            </a:extLst>
          </p:cNvPr>
          <p:cNvGrpSpPr/>
          <p:nvPr/>
        </p:nvGrpSpPr>
        <p:grpSpPr>
          <a:xfrm>
            <a:off x="5806793" y="2094762"/>
            <a:ext cx="638385" cy="117687"/>
            <a:chOff x="5554980" y="5052060"/>
            <a:chExt cx="638385" cy="117687"/>
          </a:xfrm>
        </p:grpSpPr>
        <p:sp>
          <p:nvSpPr>
            <p:cNvPr id="12" name="Oval 11">
              <a:extLst>
                <a:ext uri="{FF2B5EF4-FFF2-40B4-BE49-F238E27FC236}">
                  <a16:creationId xmlns:a16="http://schemas.microsoft.com/office/drawing/2014/main" id="{A25AAADA-C624-44BB-BBF9-B09A87716715}"/>
                </a:ext>
              </a:extLst>
            </p:cNvPr>
            <p:cNvSpPr/>
            <p:nvPr/>
          </p:nvSpPr>
          <p:spPr>
            <a:xfrm>
              <a:off x="5554980" y="5052060"/>
              <a:ext cx="117687" cy="1176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3967E0-952D-4D97-8DE2-D9AE12D278F2}"/>
                </a:ext>
              </a:extLst>
            </p:cNvPr>
            <p:cNvSpPr/>
            <p:nvPr/>
          </p:nvSpPr>
          <p:spPr>
            <a:xfrm>
              <a:off x="5728546" y="5052060"/>
              <a:ext cx="117687" cy="1176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CF4D327-5B7E-4950-A713-EEF2AB1E3D0B}"/>
                </a:ext>
              </a:extLst>
            </p:cNvPr>
            <p:cNvSpPr/>
            <p:nvPr/>
          </p:nvSpPr>
          <p:spPr>
            <a:xfrm>
              <a:off x="5902112" y="5052060"/>
              <a:ext cx="117687" cy="1176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2BA4192-3207-420E-807D-8FC1DD1CA2A3}"/>
                </a:ext>
              </a:extLst>
            </p:cNvPr>
            <p:cNvSpPr/>
            <p:nvPr/>
          </p:nvSpPr>
          <p:spPr>
            <a:xfrm>
              <a:off x="6075678" y="5052060"/>
              <a:ext cx="117687" cy="1176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03ACE6F4-5623-48A0-A7E5-9489ABBB6258}"/>
              </a:ext>
            </a:extLst>
          </p:cNvPr>
          <p:cNvGrpSpPr/>
          <p:nvPr/>
        </p:nvGrpSpPr>
        <p:grpSpPr>
          <a:xfrm>
            <a:off x="225551" y="6268923"/>
            <a:ext cx="1176686" cy="417628"/>
            <a:chOff x="1002785" y="3554082"/>
            <a:chExt cx="7287781" cy="1812224"/>
          </a:xfrm>
        </p:grpSpPr>
        <p:sp>
          <p:nvSpPr>
            <p:cNvPr id="19" name="Rectangle: Rounded Corners 13"/>
            <p:cNvSpPr/>
            <p:nvPr/>
          </p:nvSpPr>
          <p:spPr>
            <a:xfrm rot="16200000" flipH="1">
              <a:off x="3740566" y="816305"/>
              <a:ext cx="1812220" cy="7287781"/>
            </a:xfrm>
            <a:prstGeom prst="roundRect">
              <a:avLst>
                <a:gd name="adj" fmla="val 50000"/>
              </a:avLst>
            </a:prstGeom>
            <a:gradFill>
              <a:gsLst>
                <a:gs pos="0">
                  <a:srgbClr val="2BC6E1"/>
                </a:gs>
                <a:gs pos="100000">
                  <a:srgbClr val="2998C3"/>
                </a:gs>
              </a:gsLst>
              <a:lin ang="8100000" scaled="1"/>
            </a:gradFill>
            <a:ln w="12700" cap="flat" cmpd="sng" algn="ctr">
              <a:noFill/>
              <a:prstDash val="solid"/>
              <a:miter lim="800000"/>
            </a:ln>
            <a:effectLst>
              <a:outerShdw blurRad="381000" dist="63500" dir="18900000" algn="bl" rotWithShape="0">
                <a:srgbClr val="000000">
                  <a:lumMod val="75000"/>
                  <a:lumOff val="2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srgbClr val="FFFFFF"/>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B2AB55F2-49C3-4D39-B7A0-8081CCAFBF85}"/>
                </a:ext>
              </a:extLst>
            </p:cNvPr>
            <p:cNvSpPr/>
            <p:nvPr/>
          </p:nvSpPr>
          <p:spPr>
            <a:xfrm>
              <a:off x="1552184" y="3554082"/>
              <a:ext cx="6188977" cy="1487955"/>
            </a:xfrm>
            <a:prstGeom prst="rect">
              <a:avLst/>
            </a:prstGeom>
          </p:spPr>
          <p:txBody>
            <a:bodyPr/>
            <a:lstStyle/>
            <a:p>
              <a:pPr marL="0" marR="0" lvl="0" indent="0" algn="ctr" defTabSz="914400" eaLnBrk="1" fontAlgn="auto" latinLnBrk="0" hangingPunct="1">
                <a:lnSpc>
                  <a:spcPct val="114000"/>
                </a:lnSpc>
                <a:spcBef>
                  <a:spcPts val="1000"/>
                </a:spcBef>
                <a:spcAft>
                  <a:spcPts val="0"/>
                </a:spcAft>
                <a:buClrTx/>
                <a:buSzTx/>
                <a:buFontTx/>
                <a:buNone/>
                <a:tabLst/>
                <a:defRPr/>
              </a:pPr>
              <a:r>
                <a:rPr kumimoji="0" lang="en-US" sz="1600" b="0" i="0" u="none" strike="noStrike" kern="0" cap="none" spc="0" normalizeH="0" baseline="0" noProof="0" smtClean="0">
                  <a:ln>
                    <a:noFill/>
                  </a:ln>
                  <a:solidFill>
                    <a:srgbClr val="FFFFFF"/>
                  </a:solidFill>
                  <a:effectLst/>
                  <a:uLnTx/>
                  <a:uFillTx/>
                  <a:cs typeface="Arial" panose="020B0604020202020204" pitchFamily="34" charset="0"/>
                </a:rPr>
                <a:t>Page 1</a:t>
              </a:r>
              <a:endParaRPr kumimoji="0" lang="en-US" sz="1600" b="0" i="0" u="none" strike="noStrike" kern="0" cap="none" spc="0" normalizeH="0" baseline="0" noProof="0" dirty="0" smtClean="0">
                <a:ln>
                  <a:noFill/>
                </a:ln>
                <a:solidFill>
                  <a:srgbClr val="FFFFFF"/>
                </a:solidFill>
                <a:effectLst/>
                <a:uLnTx/>
                <a:uFillTx/>
                <a:cs typeface="Arial" panose="020B0604020202020204" pitchFamily="34" charset="0"/>
              </a:endParaRPr>
            </a:p>
          </p:txBody>
        </p:sp>
      </p:grpSp>
    </p:spTree>
    <p:extLst>
      <p:ext uri="{BB962C8B-B14F-4D97-AF65-F5344CB8AC3E}">
        <p14:creationId xmlns:p14="http://schemas.microsoft.com/office/powerpoint/2010/main" val="303023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4"/>
          <p:cNvSpPr txBox="1">
            <a:spLocks/>
          </p:cNvSpPr>
          <p:nvPr/>
        </p:nvSpPr>
        <p:spPr>
          <a:xfrm>
            <a:off x="4890079" y="800912"/>
            <a:ext cx="2625419" cy="473976"/>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800" smtClean="0">
                <a:solidFill>
                  <a:schemeClr val="accent1"/>
                </a:solidFill>
                <a:latin typeface="+mj-lt"/>
              </a:rPr>
              <a:t>Hướng phát triển</a:t>
            </a:r>
            <a:endParaRPr lang="en-US" sz="1050" dirty="0" smtClean="0">
              <a:solidFill>
                <a:schemeClr val="accent1"/>
              </a:solidFill>
              <a:latin typeface="+mn-lt"/>
            </a:endParaRPr>
          </a:p>
        </p:txBody>
      </p:sp>
      <p:grpSp>
        <p:nvGrpSpPr>
          <p:cNvPr id="4" name="Group 3">
            <a:extLst>
              <a:ext uri="{FF2B5EF4-FFF2-40B4-BE49-F238E27FC236}">
                <a16:creationId xmlns:a16="http://schemas.microsoft.com/office/drawing/2014/main" id="{398E1C68-36A1-4A7F-9A9A-96633D8CA59A}"/>
              </a:ext>
            </a:extLst>
          </p:cNvPr>
          <p:cNvGrpSpPr/>
          <p:nvPr/>
        </p:nvGrpSpPr>
        <p:grpSpPr>
          <a:xfrm>
            <a:off x="5806793" y="1337112"/>
            <a:ext cx="638385" cy="117687"/>
            <a:chOff x="5554980" y="5052060"/>
            <a:chExt cx="638385" cy="117687"/>
          </a:xfrm>
        </p:grpSpPr>
        <p:sp>
          <p:nvSpPr>
            <p:cNvPr id="5" name="Oval 4">
              <a:extLst>
                <a:ext uri="{FF2B5EF4-FFF2-40B4-BE49-F238E27FC236}">
                  <a16:creationId xmlns:a16="http://schemas.microsoft.com/office/drawing/2014/main" id="{A25AAADA-C624-44BB-BBF9-B09A87716715}"/>
                </a:ext>
              </a:extLst>
            </p:cNvPr>
            <p:cNvSpPr/>
            <p:nvPr/>
          </p:nvSpPr>
          <p:spPr>
            <a:xfrm>
              <a:off x="5554980" y="5052060"/>
              <a:ext cx="117687" cy="1176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D3967E0-952D-4D97-8DE2-D9AE12D278F2}"/>
                </a:ext>
              </a:extLst>
            </p:cNvPr>
            <p:cNvSpPr/>
            <p:nvPr/>
          </p:nvSpPr>
          <p:spPr>
            <a:xfrm>
              <a:off x="5728546" y="5052060"/>
              <a:ext cx="117687" cy="1176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CF4D327-5B7E-4950-A713-EEF2AB1E3D0B}"/>
                </a:ext>
              </a:extLst>
            </p:cNvPr>
            <p:cNvSpPr/>
            <p:nvPr/>
          </p:nvSpPr>
          <p:spPr>
            <a:xfrm>
              <a:off x="5902112" y="5052060"/>
              <a:ext cx="117687" cy="1176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2BA4192-3207-420E-807D-8FC1DD1CA2A3}"/>
                </a:ext>
              </a:extLst>
            </p:cNvPr>
            <p:cNvSpPr/>
            <p:nvPr/>
          </p:nvSpPr>
          <p:spPr>
            <a:xfrm>
              <a:off x="6075678" y="5052060"/>
              <a:ext cx="117687" cy="1176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1315619" y="2168411"/>
            <a:ext cx="3176474" cy="3942670"/>
            <a:chOff x="4249878" y="1898915"/>
            <a:chExt cx="3692244" cy="4582848"/>
          </a:xfrm>
        </p:grpSpPr>
        <p:sp>
          <p:nvSpPr>
            <p:cNvPr id="10" name="Freeform 20"/>
            <p:cNvSpPr>
              <a:spLocks/>
            </p:cNvSpPr>
            <p:nvPr/>
          </p:nvSpPr>
          <p:spPr bwMode="auto">
            <a:xfrm>
              <a:off x="4485269" y="5849604"/>
              <a:ext cx="3221462" cy="632159"/>
            </a:xfrm>
            <a:custGeom>
              <a:avLst/>
              <a:gdLst>
                <a:gd name="T0" fmla="*/ 317 w 2655"/>
                <a:gd name="T1" fmla="*/ 0 h 521"/>
                <a:gd name="T2" fmla="*/ 321 w 2655"/>
                <a:gd name="T3" fmla="*/ 122 h 521"/>
                <a:gd name="T4" fmla="*/ 1298 w 2655"/>
                <a:gd name="T5" fmla="*/ 466 h 521"/>
                <a:gd name="T6" fmla="*/ 2410 w 2655"/>
                <a:gd name="T7" fmla="*/ 122 h 521"/>
                <a:gd name="T8" fmla="*/ 2407 w 2655"/>
                <a:gd name="T9" fmla="*/ 18 h 521"/>
                <a:gd name="T10" fmla="*/ 2462 w 2655"/>
                <a:gd name="T11" fmla="*/ 37 h 521"/>
                <a:gd name="T12" fmla="*/ 2512 w 2655"/>
                <a:gd name="T13" fmla="*/ 55 h 521"/>
                <a:gd name="T14" fmla="*/ 2554 w 2655"/>
                <a:gd name="T15" fmla="*/ 75 h 521"/>
                <a:gd name="T16" fmla="*/ 2589 w 2655"/>
                <a:gd name="T17" fmla="*/ 94 h 521"/>
                <a:gd name="T18" fmla="*/ 2618 w 2655"/>
                <a:gd name="T19" fmla="*/ 117 h 521"/>
                <a:gd name="T20" fmla="*/ 2638 w 2655"/>
                <a:gd name="T21" fmla="*/ 139 h 521"/>
                <a:gd name="T22" fmla="*/ 2651 w 2655"/>
                <a:gd name="T23" fmla="*/ 161 h 521"/>
                <a:gd name="T24" fmla="*/ 2655 w 2655"/>
                <a:gd name="T25" fmla="*/ 185 h 521"/>
                <a:gd name="T26" fmla="*/ 2651 w 2655"/>
                <a:gd name="T27" fmla="*/ 209 h 521"/>
                <a:gd name="T28" fmla="*/ 2637 w 2655"/>
                <a:gd name="T29" fmla="*/ 236 h 521"/>
                <a:gd name="T30" fmla="*/ 2613 w 2655"/>
                <a:gd name="T31" fmla="*/ 261 h 521"/>
                <a:gd name="T32" fmla="*/ 2580 w 2655"/>
                <a:gd name="T33" fmla="*/ 287 h 521"/>
                <a:gd name="T34" fmla="*/ 2540 w 2655"/>
                <a:gd name="T35" fmla="*/ 312 h 521"/>
                <a:gd name="T36" fmla="*/ 2491 w 2655"/>
                <a:gd name="T37" fmla="*/ 335 h 521"/>
                <a:gd name="T38" fmla="*/ 2436 w 2655"/>
                <a:gd name="T39" fmla="*/ 359 h 521"/>
                <a:gd name="T40" fmla="*/ 2373 w 2655"/>
                <a:gd name="T41" fmla="*/ 381 h 521"/>
                <a:gd name="T42" fmla="*/ 2304 w 2655"/>
                <a:gd name="T43" fmla="*/ 403 h 521"/>
                <a:gd name="T44" fmla="*/ 2228 w 2655"/>
                <a:gd name="T45" fmla="*/ 423 h 521"/>
                <a:gd name="T46" fmla="*/ 2145 w 2655"/>
                <a:gd name="T47" fmla="*/ 443 h 521"/>
                <a:gd name="T48" fmla="*/ 2059 w 2655"/>
                <a:gd name="T49" fmla="*/ 460 h 521"/>
                <a:gd name="T50" fmla="*/ 1966 w 2655"/>
                <a:gd name="T51" fmla="*/ 475 h 521"/>
                <a:gd name="T52" fmla="*/ 1869 w 2655"/>
                <a:gd name="T53" fmla="*/ 488 h 521"/>
                <a:gd name="T54" fmla="*/ 1768 w 2655"/>
                <a:gd name="T55" fmla="*/ 500 h 521"/>
                <a:gd name="T56" fmla="*/ 1662 w 2655"/>
                <a:gd name="T57" fmla="*/ 509 h 521"/>
                <a:gd name="T58" fmla="*/ 1553 w 2655"/>
                <a:gd name="T59" fmla="*/ 516 h 521"/>
                <a:gd name="T60" fmla="*/ 1442 w 2655"/>
                <a:gd name="T61" fmla="*/ 520 h 521"/>
                <a:gd name="T62" fmla="*/ 1328 w 2655"/>
                <a:gd name="T63" fmla="*/ 521 h 521"/>
                <a:gd name="T64" fmla="*/ 1213 w 2655"/>
                <a:gd name="T65" fmla="*/ 520 h 521"/>
                <a:gd name="T66" fmla="*/ 1101 w 2655"/>
                <a:gd name="T67" fmla="*/ 516 h 521"/>
                <a:gd name="T68" fmla="*/ 993 w 2655"/>
                <a:gd name="T69" fmla="*/ 509 h 521"/>
                <a:gd name="T70" fmla="*/ 887 w 2655"/>
                <a:gd name="T71" fmla="*/ 500 h 521"/>
                <a:gd name="T72" fmla="*/ 786 w 2655"/>
                <a:gd name="T73" fmla="*/ 488 h 521"/>
                <a:gd name="T74" fmla="*/ 689 w 2655"/>
                <a:gd name="T75" fmla="*/ 475 h 521"/>
                <a:gd name="T76" fmla="*/ 596 w 2655"/>
                <a:gd name="T77" fmla="*/ 460 h 521"/>
                <a:gd name="T78" fmla="*/ 509 w 2655"/>
                <a:gd name="T79" fmla="*/ 443 h 521"/>
                <a:gd name="T80" fmla="*/ 427 w 2655"/>
                <a:gd name="T81" fmla="*/ 423 h 521"/>
                <a:gd name="T82" fmla="*/ 351 w 2655"/>
                <a:gd name="T83" fmla="*/ 403 h 521"/>
                <a:gd name="T84" fmla="*/ 281 w 2655"/>
                <a:gd name="T85" fmla="*/ 381 h 521"/>
                <a:gd name="T86" fmla="*/ 219 w 2655"/>
                <a:gd name="T87" fmla="*/ 359 h 521"/>
                <a:gd name="T88" fmla="*/ 164 w 2655"/>
                <a:gd name="T89" fmla="*/ 335 h 521"/>
                <a:gd name="T90" fmla="*/ 115 w 2655"/>
                <a:gd name="T91" fmla="*/ 312 h 521"/>
                <a:gd name="T92" fmla="*/ 75 w 2655"/>
                <a:gd name="T93" fmla="*/ 287 h 521"/>
                <a:gd name="T94" fmla="*/ 42 w 2655"/>
                <a:gd name="T95" fmla="*/ 261 h 521"/>
                <a:gd name="T96" fmla="*/ 20 w 2655"/>
                <a:gd name="T97" fmla="*/ 236 h 521"/>
                <a:gd name="T98" fmla="*/ 5 w 2655"/>
                <a:gd name="T99" fmla="*/ 209 h 521"/>
                <a:gd name="T100" fmla="*/ 0 w 2655"/>
                <a:gd name="T101" fmla="*/ 185 h 521"/>
                <a:gd name="T102" fmla="*/ 4 w 2655"/>
                <a:gd name="T103" fmla="*/ 161 h 521"/>
                <a:gd name="T104" fmla="*/ 17 w 2655"/>
                <a:gd name="T105" fmla="*/ 137 h 521"/>
                <a:gd name="T106" fmla="*/ 38 w 2655"/>
                <a:gd name="T107" fmla="*/ 115 h 521"/>
                <a:gd name="T108" fmla="*/ 67 w 2655"/>
                <a:gd name="T109" fmla="*/ 94 h 521"/>
                <a:gd name="T110" fmla="*/ 103 w 2655"/>
                <a:gd name="T111" fmla="*/ 73 h 521"/>
                <a:gd name="T112" fmla="*/ 147 w 2655"/>
                <a:gd name="T113" fmla="*/ 54 h 521"/>
                <a:gd name="T114" fmla="*/ 196 w 2655"/>
                <a:gd name="T115" fmla="*/ 34 h 521"/>
                <a:gd name="T116" fmla="*/ 254 w 2655"/>
                <a:gd name="T117" fmla="*/ 17 h 521"/>
                <a:gd name="T118" fmla="*/ 317 w 2655"/>
                <a:gd name="T11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655" h="521">
                  <a:moveTo>
                    <a:pt x="317" y="0"/>
                  </a:moveTo>
                  <a:lnTo>
                    <a:pt x="321" y="122"/>
                  </a:lnTo>
                  <a:lnTo>
                    <a:pt x="1298" y="466"/>
                  </a:lnTo>
                  <a:lnTo>
                    <a:pt x="2410" y="122"/>
                  </a:lnTo>
                  <a:lnTo>
                    <a:pt x="2407" y="18"/>
                  </a:lnTo>
                  <a:lnTo>
                    <a:pt x="2462" y="37"/>
                  </a:lnTo>
                  <a:lnTo>
                    <a:pt x="2512" y="55"/>
                  </a:lnTo>
                  <a:lnTo>
                    <a:pt x="2554" y="75"/>
                  </a:lnTo>
                  <a:lnTo>
                    <a:pt x="2589" y="94"/>
                  </a:lnTo>
                  <a:lnTo>
                    <a:pt x="2618" y="117"/>
                  </a:lnTo>
                  <a:lnTo>
                    <a:pt x="2638" y="139"/>
                  </a:lnTo>
                  <a:lnTo>
                    <a:pt x="2651" y="161"/>
                  </a:lnTo>
                  <a:lnTo>
                    <a:pt x="2655" y="185"/>
                  </a:lnTo>
                  <a:lnTo>
                    <a:pt x="2651" y="209"/>
                  </a:lnTo>
                  <a:lnTo>
                    <a:pt x="2637" y="236"/>
                  </a:lnTo>
                  <a:lnTo>
                    <a:pt x="2613" y="261"/>
                  </a:lnTo>
                  <a:lnTo>
                    <a:pt x="2580" y="287"/>
                  </a:lnTo>
                  <a:lnTo>
                    <a:pt x="2540" y="312"/>
                  </a:lnTo>
                  <a:lnTo>
                    <a:pt x="2491" y="335"/>
                  </a:lnTo>
                  <a:lnTo>
                    <a:pt x="2436" y="359"/>
                  </a:lnTo>
                  <a:lnTo>
                    <a:pt x="2373" y="381"/>
                  </a:lnTo>
                  <a:lnTo>
                    <a:pt x="2304" y="403"/>
                  </a:lnTo>
                  <a:lnTo>
                    <a:pt x="2228" y="423"/>
                  </a:lnTo>
                  <a:lnTo>
                    <a:pt x="2145" y="443"/>
                  </a:lnTo>
                  <a:lnTo>
                    <a:pt x="2059" y="460"/>
                  </a:lnTo>
                  <a:lnTo>
                    <a:pt x="1966" y="475"/>
                  </a:lnTo>
                  <a:lnTo>
                    <a:pt x="1869" y="488"/>
                  </a:lnTo>
                  <a:lnTo>
                    <a:pt x="1768" y="500"/>
                  </a:lnTo>
                  <a:lnTo>
                    <a:pt x="1662" y="509"/>
                  </a:lnTo>
                  <a:lnTo>
                    <a:pt x="1553" y="516"/>
                  </a:lnTo>
                  <a:lnTo>
                    <a:pt x="1442" y="520"/>
                  </a:lnTo>
                  <a:lnTo>
                    <a:pt x="1328" y="521"/>
                  </a:lnTo>
                  <a:lnTo>
                    <a:pt x="1213" y="520"/>
                  </a:lnTo>
                  <a:lnTo>
                    <a:pt x="1101" y="516"/>
                  </a:lnTo>
                  <a:lnTo>
                    <a:pt x="993" y="509"/>
                  </a:lnTo>
                  <a:lnTo>
                    <a:pt x="887" y="500"/>
                  </a:lnTo>
                  <a:lnTo>
                    <a:pt x="786" y="488"/>
                  </a:lnTo>
                  <a:lnTo>
                    <a:pt x="689" y="475"/>
                  </a:lnTo>
                  <a:lnTo>
                    <a:pt x="596" y="460"/>
                  </a:lnTo>
                  <a:lnTo>
                    <a:pt x="509" y="443"/>
                  </a:lnTo>
                  <a:lnTo>
                    <a:pt x="427" y="423"/>
                  </a:lnTo>
                  <a:lnTo>
                    <a:pt x="351" y="403"/>
                  </a:lnTo>
                  <a:lnTo>
                    <a:pt x="281" y="381"/>
                  </a:lnTo>
                  <a:lnTo>
                    <a:pt x="219" y="359"/>
                  </a:lnTo>
                  <a:lnTo>
                    <a:pt x="164" y="335"/>
                  </a:lnTo>
                  <a:lnTo>
                    <a:pt x="115" y="312"/>
                  </a:lnTo>
                  <a:lnTo>
                    <a:pt x="75" y="287"/>
                  </a:lnTo>
                  <a:lnTo>
                    <a:pt x="42" y="261"/>
                  </a:lnTo>
                  <a:lnTo>
                    <a:pt x="20" y="236"/>
                  </a:lnTo>
                  <a:lnTo>
                    <a:pt x="5" y="209"/>
                  </a:lnTo>
                  <a:lnTo>
                    <a:pt x="0" y="185"/>
                  </a:lnTo>
                  <a:lnTo>
                    <a:pt x="4" y="161"/>
                  </a:lnTo>
                  <a:lnTo>
                    <a:pt x="17" y="137"/>
                  </a:lnTo>
                  <a:lnTo>
                    <a:pt x="38" y="115"/>
                  </a:lnTo>
                  <a:lnTo>
                    <a:pt x="67" y="94"/>
                  </a:lnTo>
                  <a:lnTo>
                    <a:pt x="103" y="73"/>
                  </a:lnTo>
                  <a:lnTo>
                    <a:pt x="147" y="54"/>
                  </a:lnTo>
                  <a:lnTo>
                    <a:pt x="196" y="34"/>
                  </a:lnTo>
                  <a:lnTo>
                    <a:pt x="254" y="17"/>
                  </a:lnTo>
                  <a:lnTo>
                    <a:pt x="317" y="0"/>
                  </a:lnTo>
                  <a:close/>
                </a:path>
              </a:pathLst>
            </a:custGeom>
            <a:solidFill>
              <a:schemeClr val="bg1">
                <a:lumMod val="95000"/>
              </a:schemeClr>
            </a:solidFill>
            <a:ln w="0">
              <a:solidFill>
                <a:schemeClr val="bg1">
                  <a:lumMod val="9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1"/>
            <p:cNvSpPr>
              <a:spLocks/>
            </p:cNvSpPr>
            <p:nvPr/>
          </p:nvSpPr>
          <p:spPr bwMode="auto">
            <a:xfrm>
              <a:off x="5793267" y="5087616"/>
              <a:ext cx="6067" cy="6067"/>
            </a:xfrm>
            <a:custGeom>
              <a:avLst/>
              <a:gdLst>
                <a:gd name="T0" fmla="*/ 5 w 5"/>
                <a:gd name="T1" fmla="*/ 0 h 5"/>
                <a:gd name="T2" fmla="*/ 5 w 5"/>
                <a:gd name="T3" fmla="*/ 5 h 5"/>
                <a:gd name="T4" fmla="*/ 0 w 5"/>
                <a:gd name="T5" fmla="*/ 2 h 5"/>
                <a:gd name="T6" fmla="*/ 5 w 5"/>
                <a:gd name="T7" fmla="*/ 0 h 5"/>
              </a:gdLst>
              <a:ahLst/>
              <a:cxnLst>
                <a:cxn ang="0">
                  <a:pos x="T0" y="T1"/>
                </a:cxn>
                <a:cxn ang="0">
                  <a:pos x="T2" y="T3"/>
                </a:cxn>
                <a:cxn ang="0">
                  <a:pos x="T4" y="T5"/>
                </a:cxn>
                <a:cxn ang="0">
                  <a:pos x="T6" y="T7"/>
                </a:cxn>
              </a:cxnLst>
              <a:rect l="0" t="0" r="r" b="b"/>
              <a:pathLst>
                <a:path w="5" h="5">
                  <a:moveTo>
                    <a:pt x="5" y="0"/>
                  </a:moveTo>
                  <a:lnTo>
                    <a:pt x="5" y="5"/>
                  </a:lnTo>
                  <a:lnTo>
                    <a:pt x="0" y="2"/>
                  </a:lnTo>
                  <a:lnTo>
                    <a:pt x="5" y="0"/>
                  </a:lnTo>
                  <a:close/>
                </a:path>
              </a:pathLst>
            </a:custGeom>
            <a:solidFill>
              <a:srgbClr val="481F00"/>
            </a:solidFill>
            <a:ln w="0">
              <a:solidFill>
                <a:srgbClr val="481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auto">
            <a:xfrm>
              <a:off x="5773854" y="5074269"/>
              <a:ext cx="26694" cy="15774"/>
            </a:xfrm>
            <a:custGeom>
              <a:avLst/>
              <a:gdLst>
                <a:gd name="T0" fmla="*/ 22 w 22"/>
                <a:gd name="T1" fmla="*/ 0 h 13"/>
                <a:gd name="T2" fmla="*/ 21 w 22"/>
                <a:gd name="T3" fmla="*/ 11 h 13"/>
                <a:gd name="T4" fmla="*/ 16 w 22"/>
                <a:gd name="T5" fmla="*/ 13 h 13"/>
                <a:gd name="T6" fmla="*/ 0 w 22"/>
                <a:gd name="T7" fmla="*/ 8 h 13"/>
                <a:gd name="T8" fmla="*/ 22 w 22"/>
                <a:gd name="T9" fmla="*/ 0 h 13"/>
              </a:gdLst>
              <a:ahLst/>
              <a:cxnLst>
                <a:cxn ang="0">
                  <a:pos x="T0" y="T1"/>
                </a:cxn>
                <a:cxn ang="0">
                  <a:pos x="T2" y="T3"/>
                </a:cxn>
                <a:cxn ang="0">
                  <a:pos x="T4" y="T5"/>
                </a:cxn>
                <a:cxn ang="0">
                  <a:pos x="T6" y="T7"/>
                </a:cxn>
                <a:cxn ang="0">
                  <a:pos x="T8" y="T9"/>
                </a:cxn>
              </a:cxnLst>
              <a:rect l="0" t="0" r="r" b="b"/>
              <a:pathLst>
                <a:path w="22" h="13">
                  <a:moveTo>
                    <a:pt x="22" y="0"/>
                  </a:moveTo>
                  <a:lnTo>
                    <a:pt x="21" y="11"/>
                  </a:lnTo>
                  <a:lnTo>
                    <a:pt x="16" y="13"/>
                  </a:lnTo>
                  <a:lnTo>
                    <a:pt x="0" y="8"/>
                  </a:lnTo>
                  <a:lnTo>
                    <a:pt x="22" y="0"/>
                  </a:lnTo>
                  <a:close/>
                </a:path>
              </a:pathLst>
            </a:custGeom>
            <a:solidFill>
              <a:srgbClr val="481F00"/>
            </a:solidFill>
            <a:ln w="0">
              <a:solidFill>
                <a:srgbClr val="481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3"/>
            <p:cNvSpPr>
              <a:spLocks/>
            </p:cNvSpPr>
            <p:nvPr/>
          </p:nvSpPr>
          <p:spPr bwMode="auto">
            <a:xfrm>
              <a:off x="5754440" y="5059709"/>
              <a:ext cx="46108" cy="24267"/>
            </a:xfrm>
            <a:custGeom>
              <a:avLst/>
              <a:gdLst>
                <a:gd name="T0" fmla="*/ 38 w 38"/>
                <a:gd name="T1" fmla="*/ 0 h 20"/>
                <a:gd name="T2" fmla="*/ 38 w 38"/>
                <a:gd name="T3" fmla="*/ 12 h 20"/>
                <a:gd name="T4" fmla="*/ 16 w 38"/>
                <a:gd name="T5" fmla="*/ 20 h 20"/>
                <a:gd name="T6" fmla="*/ 0 w 38"/>
                <a:gd name="T7" fmla="*/ 14 h 20"/>
                <a:gd name="T8" fmla="*/ 38 w 38"/>
                <a:gd name="T9" fmla="*/ 0 h 20"/>
              </a:gdLst>
              <a:ahLst/>
              <a:cxnLst>
                <a:cxn ang="0">
                  <a:pos x="T0" y="T1"/>
                </a:cxn>
                <a:cxn ang="0">
                  <a:pos x="T2" y="T3"/>
                </a:cxn>
                <a:cxn ang="0">
                  <a:pos x="T4" y="T5"/>
                </a:cxn>
                <a:cxn ang="0">
                  <a:pos x="T6" y="T7"/>
                </a:cxn>
                <a:cxn ang="0">
                  <a:pos x="T8" y="T9"/>
                </a:cxn>
              </a:cxnLst>
              <a:rect l="0" t="0" r="r" b="b"/>
              <a:pathLst>
                <a:path w="38" h="20">
                  <a:moveTo>
                    <a:pt x="38" y="0"/>
                  </a:moveTo>
                  <a:lnTo>
                    <a:pt x="38" y="12"/>
                  </a:lnTo>
                  <a:lnTo>
                    <a:pt x="16" y="20"/>
                  </a:lnTo>
                  <a:lnTo>
                    <a:pt x="0" y="14"/>
                  </a:lnTo>
                  <a:lnTo>
                    <a:pt x="38" y="0"/>
                  </a:lnTo>
                  <a:close/>
                </a:path>
              </a:pathLst>
            </a:custGeom>
            <a:solidFill>
              <a:srgbClr val="481F00"/>
            </a:solidFill>
            <a:ln w="0">
              <a:solidFill>
                <a:srgbClr val="481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4"/>
            <p:cNvSpPr>
              <a:spLocks/>
            </p:cNvSpPr>
            <p:nvPr/>
          </p:nvSpPr>
          <p:spPr bwMode="auto">
            <a:xfrm>
              <a:off x="5736239" y="5046362"/>
              <a:ext cx="64308" cy="30334"/>
            </a:xfrm>
            <a:custGeom>
              <a:avLst/>
              <a:gdLst>
                <a:gd name="T0" fmla="*/ 53 w 53"/>
                <a:gd name="T1" fmla="*/ 0 h 25"/>
                <a:gd name="T2" fmla="*/ 53 w 53"/>
                <a:gd name="T3" fmla="*/ 11 h 25"/>
                <a:gd name="T4" fmla="*/ 15 w 53"/>
                <a:gd name="T5" fmla="*/ 25 h 25"/>
                <a:gd name="T6" fmla="*/ 0 w 53"/>
                <a:gd name="T7" fmla="*/ 19 h 25"/>
                <a:gd name="T8" fmla="*/ 53 w 53"/>
                <a:gd name="T9" fmla="*/ 0 h 25"/>
              </a:gdLst>
              <a:ahLst/>
              <a:cxnLst>
                <a:cxn ang="0">
                  <a:pos x="T0" y="T1"/>
                </a:cxn>
                <a:cxn ang="0">
                  <a:pos x="T2" y="T3"/>
                </a:cxn>
                <a:cxn ang="0">
                  <a:pos x="T4" y="T5"/>
                </a:cxn>
                <a:cxn ang="0">
                  <a:pos x="T6" y="T7"/>
                </a:cxn>
                <a:cxn ang="0">
                  <a:pos x="T8" y="T9"/>
                </a:cxn>
              </a:cxnLst>
              <a:rect l="0" t="0" r="r" b="b"/>
              <a:pathLst>
                <a:path w="53" h="25">
                  <a:moveTo>
                    <a:pt x="53" y="0"/>
                  </a:moveTo>
                  <a:lnTo>
                    <a:pt x="53" y="11"/>
                  </a:lnTo>
                  <a:lnTo>
                    <a:pt x="15" y="25"/>
                  </a:lnTo>
                  <a:lnTo>
                    <a:pt x="0" y="19"/>
                  </a:lnTo>
                  <a:lnTo>
                    <a:pt x="53" y="0"/>
                  </a:lnTo>
                  <a:close/>
                </a:path>
              </a:pathLst>
            </a:custGeom>
            <a:solidFill>
              <a:srgbClr val="481F00"/>
            </a:solidFill>
            <a:ln w="0">
              <a:solidFill>
                <a:srgbClr val="481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25"/>
            <p:cNvSpPr>
              <a:spLocks/>
            </p:cNvSpPr>
            <p:nvPr/>
          </p:nvSpPr>
          <p:spPr bwMode="auto">
            <a:xfrm>
              <a:off x="5716826" y="5031802"/>
              <a:ext cx="83722" cy="37614"/>
            </a:xfrm>
            <a:custGeom>
              <a:avLst/>
              <a:gdLst>
                <a:gd name="T0" fmla="*/ 69 w 69"/>
                <a:gd name="T1" fmla="*/ 0 h 31"/>
                <a:gd name="T2" fmla="*/ 69 w 69"/>
                <a:gd name="T3" fmla="*/ 12 h 31"/>
                <a:gd name="T4" fmla="*/ 16 w 69"/>
                <a:gd name="T5" fmla="*/ 31 h 31"/>
                <a:gd name="T6" fmla="*/ 0 w 69"/>
                <a:gd name="T7" fmla="*/ 25 h 31"/>
                <a:gd name="T8" fmla="*/ 69 w 69"/>
                <a:gd name="T9" fmla="*/ 0 h 31"/>
              </a:gdLst>
              <a:ahLst/>
              <a:cxnLst>
                <a:cxn ang="0">
                  <a:pos x="T0" y="T1"/>
                </a:cxn>
                <a:cxn ang="0">
                  <a:pos x="T2" y="T3"/>
                </a:cxn>
                <a:cxn ang="0">
                  <a:pos x="T4" y="T5"/>
                </a:cxn>
                <a:cxn ang="0">
                  <a:pos x="T6" y="T7"/>
                </a:cxn>
                <a:cxn ang="0">
                  <a:pos x="T8" y="T9"/>
                </a:cxn>
              </a:cxnLst>
              <a:rect l="0" t="0" r="r" b="b"/>
              <a:pathLst>
                <a:path w="69" h="31">
                  <a:moveTo>
                    <a:pt x="69" y="0"/>
                  </a:moveTo>
                  <a:lnTo>
                    <a:pt x="69" y="12"/>
                  </a:lnTo>
                  <a:lnTo>
                    <a:pt x="16" y="31"/>
                  </a:lnTo>
                  <a:lnTo>
                    <a:pt x="0" y="25"/>
                  </a:lnTo>
                  <a:lnTo>
                    <a:pt x="69" y="0"/>
                  </a:lnTo>
                  <a:close/>
                </a:path>
              </a:pathLst>
            </a:custGeom>
            <a:solidFill>
              <a:srgbClr val="481F00"/>
            </a:solidFill>
            <a:ln w="0">
              <a:solidFill>
                <a:srgbClr val="481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26"/>
            <p:cNvSpPr>
              <a:spLocks/>
            </p:cNvSpPr>
            <p:nvPr/>
          </p:nvSpPr>
          <p:spPr bwMode="auto">
            <a:xfrm>
              <a:off x="5699839" y="5018455"/>
              <a:ext cx="100709" cy="43681"/>
            </a:xfrm>
            <a:custGeom>
              <a:avLst/>
              <a:gdLst>
                <a:gd name="T0" fmla="*/ 83 w 83"/>
                <a:gd name="T1" fmla="*/ 0 h 36"/>
                <a:gd name="T2" fmla="*/ 83 w 83"/>
                <a:gd name="T3" fmla="*/ 11 h 36"/>
                <a:gd name="T4" fmla="*/ 14 w 83"/>
                <a:gd name="T5" fmla="*/ 36 h 36"/>
                <a:gd name="T6" fmla="*/ 0 w 83"/>
                <a:gd name="T7" fmla="*/ 30 h 36"/>
                <a:gd name="T8" fmla="*/ 83 w 83"/>
                <a:gd name="T9" fmla="*/ 0 h 36"/>
              </a:gdLst>
              <a:ahLst/>
              <a:cxnLst>
                <a:cxn ang="0">
                  <a:pos x="T0" y="T1"/>
                </a:cxn>
                <a:cxn ang="0">
                  <a:pos x="T2" y="T3"/>
                </a:cxn>
                <a:cxn ang="0">
                  <a:pos x="T4" y="T5"/>
                </a:cxn>
                <a:cxn ang="0">
                  <a:pos x="T6" y="T7"/>
                </a:cxn>
                <a:cxn ang="0">
                  <a:pos x="T8" y="T9"/>
                </a:cxn>
              </a:cxnLst>
              <a:rect l="0" t="0" r="r" b="b"/>
              <a:pathLst>
                <a:path w="83" h="36">
                  <a:moveTo>
                    <a:pt x="83" y="0"/>
                  </a:moveTo>
                  <a:lnTo>
                    <a:pt x="83" y="11"/>
                  </a:lnTo>
                  <a:lnTo>
                    <a:pt x="14" y="36"/>
                  </a:lnTo>
                  <a:lnTo>
                    <a:pt x="0" y="30"/>
                  </a:lnTo>
                  <a:lnTo>
                    <a:pt x="83" y="0"/>
                  </a:lnTo>
                  <a:close/>
                </a:path>
              </a:pathLst>
            </a:custGeom>
            <a:solidFill>
              <a:srgbClr val="481F00"/>
            </a:solidFill>
            <a:ln w="0">
              <a:solidFill>
                <a:srgbClr val="481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27"/>
            <p:cNvSpPr>
              <a:spLocks/>
            </p:cNvSpPr>
            <p:nvPr/>
          </p:nvSpPr>
          <p:spPr bwMode="auto">
            <a:xfrm>
              <a:off x="5680425" y="5005108"/>
              <a:ext cx="120123" cy="49748"/>
            </a:xfrm>
            <a:custGeom>
              <a:avLst/>
              <a:gdLst>
                <a:gd name="T0" fmla="*/ 99 w 99"/>
                <a:gd name="T1" fmla="*/ 0 h 41"/>
                <a:gd name="T2" fmla="*/ 99 w 99"/>
                <a:gd name="T3" fmla="*/ 11 h 41"/>
                <a:gd name="T4" fmla="*/ 16 w 99"/>
                <a:gd name="T5" fmla="*/ 41 h 41"/>
                <a:gd name="T6" fmla="*/ 0 w 99"/>
                <a:gd name="T7" fmla="*/ 36 h 41"/>
                <a:gd name="T8" fmla="*/ 99 w 99"/>
                <a:gd name="T9" fmla="*/ 0 h 41"/>
              </a:gdLst>
              <a:ahLst/>
              <a:cxnLst>
                <a:cxn ang="0">
                  <a:pos x="T0" y="T1"/>
                </a:cxn>
                <a:cxn ang="0">
                  <a:pos x="T2" y="T3"/>
                </a:cxn>
                <a:cxn ang="0">
                  <a:pos x="T4" y="T5"/>
                </a:cxn>
                <a:cxn ang="0">
                  <a:pos x="T6" y="T7"/>
                </a:cxn>
                <a:cxn ang="0">
                  <a:pos x="T8" y="T9"/>
                </a:cxn>
              </a:cxnLst>
              <a:rect l="0" t="0" r="r" b="b"/>
              <a:pathLst>
                <a:path w="99" h="41">
                  <a:moveTo>
                    <a:pt x="99" y="0"/>
                  </a:moveTo>
                  <a:lnTo>
                    <a:pt x="99" y="11"/>
                  </a:lnTo>
                  <a:lnTo>
                    <a:pt x="16" y="41"/>
                  </a:lnTo>
                  <a:lnTo>
                    <a:pt x="0" y="36"/>
                  </a:lnTo>
                  <a:lnTo>
                    <a:pt x="99" y="0"/>
                  </a:lnTo>
                  <a:close/>
                </a:path>
              </a:pathLst>
            </a:custGeom>
            <a:solidFill>
              <a:srgbClr val="481F00"/>
            </a:solidFill>
            <a:ln w="0">
              <a:solidFill>
                <a:srgbClr val="481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8"/>
            <p:cNvSpPr>
              <a:spLocks/>
            </p:cNvSpPr>
            <p:nvPr/>
          </p:nvSpPr>
          <p:spPr bwMode="auto">
            <a:xfrm>
              <a:off x="5661011" y="4990547"/>
              <a:ext cx="139536" cy="58241"/>
            </a:xfrm>
            <a:custGeom>
              <a:avLst/>
              <a:gdLst>
                <a:gd name="T0" fmla="*/ 115 w 115"/>
                <a:gd name="T1" fmla="*/ 0 h 48"/>
                <a:gd name="T2" fmla="*/ 115 w 115"/>
                <a:gd name="T3" fmla="*/ 12 h 48"/>
                <a:gd name="T4" fmla="*/ 16 w 115"/>
                <a:gd name="T5" fmla="*/ 48 h 48"/>
                <a:gd name="T6" fmla="*/ 0 w 115"/>
                <a:gd name="T7" fmla="*/ 42 h 48"/>
                <a:gd name="T8" fmla="*/ 115 w 115"/>
                <a:gd name="T9" fmla="*/ 0 h 48"/>
              </a:gdLst>
              <a:ahLst/>
              <a:cxnLst>
                <a:cxn ang="0">
                  <a:pos x="T0" y="T1"/>
                </a:cxn>
                <a:cxn ang="0">
                  <a:pos x="T2" y="T3"/>
                </a:cxn>
                <a:cxn ang="0">
                  <a:pos x="T4" y="T5"/>
                </a:cxn>
                <a:cxn ang="0">
                  <a:pos x="T6" y="T7"/>
                </a:cxn>
                <a:cxn ang="0">
                  <a:pos x="T8" y="T9"/>
                </a:cxn>
              </a:cxnLst>
              <a:rect l="0" t="0" r="r" b="b"/>
              <a:pathLst>
                <a:path w="115" h="48">
                  <a:moveTo>
                    <a:pt x="115" y="0"/>
                  </a:moveTo>
                  <a:lnTo>
                    <a:pt x="115" y="12"/>
                  </a:lnTo>
                  <a:lnTo>
                    <a:pt x="16" y="48"/>
                  </a:lnTo>
                  <a:lnTo>
                    <a:pt x="0" y="42"/>
                  </a:lnTo>
                  <a:lnTo>
                    <a:pt x="115" y="0"/>
                  </a:lnTo>
                  <a:close/>
                </a:path>
              </a:pathLst>
            </a:custGeom>
            <a:solidFill>
              <a:srgbClr val="481F00"/>
            </a:solidFill>
            <a:ln w="0">
              <a:solidFill>
                <a:srgbClr val="481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9"/>
            <p:cNvSpPr>
              <a:spLocks/>
            </p:cNvSpPr>
            <p:nvPr/>
          </p:nvSpPr>
          <p:spPr bwMode="auto">
            <a:xfrm>
              <a:off x="5641597" y="4975987"/>
              <a:ext cx="158950" cy="65521"/>
            </a:xfrm>
            <a:custGeom>
              <a:avLst/>
              <a:gdLst>
                <a:gd name="T0" fmla="*/ 131 w 131"/>
                <a:gd name="T1" fmla="*/ 0 h 54"/>
                <a:gd name="T2" fmla="*/ 131 w 131"/>
                <a:gd name="T3" fmla="*/ 12 h 54"/>
                <a:gd name="T4" fmla="*/ 16 w 131"/>
                <a:gd name="T5" fmla="*/ 54 h 54"/>
                <a:gd name="T6" fmla="*/ 0 w 131"/>
                <a:gd name="T7" fmla="*/ 48 h 54"/>
                <a:gd name="T8" fmla="*/ 131 w 131"/>
                <a:gd name="T9" fmla="*/ 0 h 54"/>
              </a:gdLst>
              <a:ahLst/>
              <a:cxnLst>
                <a:cxn ang="0">
                  <a:pos x="T0" y="T1"/>
                </a:cxn>
                <a:cxn ang="0">
                  <a:pos x="T2" y="T3"/>
                </a:cxn>
                <a:cxn ang="0">
                  <a:pos x="T4" y="T5"/>
                </a:cxn>
                <a:cxn ang="0">
                  <a:pos x="T6" y="T7"/>
                </a:cxn>
                <a:cxn ang="0">
                  <a:pos x="T8" y="T9"/>
                </a:cxn>
              </a:cxnLst>
              <a:rect l="0" t="0" r="r" b="b"/>
              <a:pathLst>
                <a:path w="131" h="54">
                  <a:moveTo>
                    <a:pt x="131" y="0"/>
                  </a:moveTo>
                  <a:lnTo>
                    <a:pt x="131" y="12"/>
                  </a:lnTo>
                  <a:lnTo>
                    <a:pt x="16" y="54"/>
                  </a:lnTo>
                  <a:lnTo>
                    <a:pt x="0" y="48"/>
                  </a:lnTo>
                  <a:lnTo>
                    <a:pt x="131" y="0"/>
                  </a:lnTo>
                  <a:close/>
                </a:path>
              </a:pathLst>
            </a:custGeom>
            <a:solidFill>
              <a:srgbClr val="481F00"/>
            </a:solidFill>
            <a:ln w="0">
              <a:solidFill>
                <a:srgbClr val="481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30"/>
            <p:cNvSpPr>
              <a:spLocks/>
            </p:cNvSpPr>
            <p:nvPr/>
          </p:nvSpPr>
          <p:spPr bwMode="auto">
            <a:xfrm>
              <a:off x="5623397" y="4963854"/>
              <a:ext cx="177150" cy="70375"/>
            </a:xfrm>
            <a:custGeom>
              <a:avLst/>
              <a:gdLst>
                <a:gd name="T0" fmla="*/ 146 w 146"/>
                <a:gd name="T1" fmla="*/ 0 h 58"/>
                <a:gd name="T2" fmla="*/ 146 w 146"/>
                <a:gd name="T3" fmla="*/ 10 h 58"/>
                <a:gd name="T4" fmla="*/ 15 w 146"/>
                <a:gd name="T5" fmla="*/ 58 h 58"/>
                <a:gd name="T6" fmla="*/ 0 w 146"/>
                <a:gd name="T7" fmla="*/ 52 h 58"/>
                <a:gd name="T8" fmla="*/ 146 w 146"/>
                <a:gd name="T9" fmla="*/ 0 h 58"/>
              </a:gdLst>
              <a:ahLst/>
              <a:cxnLst>
                <a:cxn ang="0">
                  <a:pos x="T0" y="T1"/>
                </a:cxn>
                <a:cxn ang="0">
                  <a:pos x="T2" y="T3"/>
                </a:cxn>
                <a:cxn ang="0">
                  <a:pos x="T4" y="T5"/>
                </a:cxn>
                <a:cxn ang="0">
                  <a:pos x="T6" y="T7"/>
                </a:cxn>
                <a:cxn ang="0">
                  <a:pos x="T8" y="T9"/>
                </a:cxn>
              </a:cxnLst>
              <a:rect l="0" t="0" r="r" b="b"/>
              <a:pathLst>
                <a:path w="146" h="58">
                  <a:moveTo>
                    <a:pt x="146" y="0"/>
                  </a:moveTo>
                  <a:lnTo>
                    <a:pt x="146" y="10"/>
                  </a:lnTo>
                  <a:lnTo>
                    <a:pt x="15" y="58"/>
                  </a:lnTo>
                  <a:lnTo>
                    <a:pt x="0" y="52"/>
                  </a:lnTo>
                  <a:lnTo>
                    <a:pt x="146" y="0"/>
                  </a:lnTo>
                  <a:close/>
                </a:path>
              </a:pathLst>
            </a:custGeom>
            <a:solidFill>
              <a:srgbClr val="481F00"/>
            </a:solidFill>
            <a:ln w="0">
              <a:solidFill>
                <a:srgbClr val="481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31"/>
            <p:cNvSpPr>
              <a:spLocks/>
            </p:cNvSpPr>
            <p:nvPr/>
          </p:nvSpPr>
          <p:spPr bwMode="auto">
            <a:xfrm>
              <a:off x="5603984" y="4949293"/>
              <a:ext cx="196564" cy="77655"/>
            </a:xfrm>
            <a:custGeom>
              <a:avLst/>
              <a:gdLst>
                <a:gd name="T0" fmla="*/ 162 w 162"/>
                <a:gd name="T1" fmla="*/ 0 h 64"/>
                <a:gd name="T2" fmla="*/ 162 w 162"/>
                <a:gd name="T3" fmla="*/ 12 h 64"/>
                <a:gd name="T4" fmla="*/ 16 w 162"/>
                <a:gd name="T5" fmla="*/ 64 h 64"/>
                <a:gd name="T6" fmla="*/ 0 w 162"/>
                <a:gd name="T7" fmla="*/ 59 h 64"/>
                <a:gd name="T8" fmla="*/ 162 w 162"/>
                <a:gd name="T9" fmla="*/ 0 h 64"/>
              </a:gdLst>
              <a:ahLst/>
              <a:cxnLst>
                <a:cxn ang="0">
                  <a:pos x="T0" y="T1"/>
                </a:cxn>
                <a:cxn ang="0">
                  <a:pos x="T2" y="T3"/>
                </a:cxn>
                <a:cxn ang="0">
                  <a:pos x="T4" y="T5"/>
                </a:cxn>
                <a:cxn ang="0">
                  <a:pos x="T6" y="T7"/>
                </a:cxn>
                <a:cxn ang="0">
                  <a:pos x="T8" y="T9"/>
                </a:cxn>
              </a:cxnLst>
              <a:rect l="0" t="0" r="r" b="b"/>
              <a:pathLst>
                <a:path w="162" h="64">
                  <a:moveTo>
                    <a:pt x="162" y="0"/>
                  </a:moveTo>
                  <a:lnTo>
                    <a:pt x="162" y="12"/>
                  </a:lnTo>
                  <a:lnTo>
                    <a:pt x="16" y="64"/>
                  </a:lnTo>
                  <a:lnTo>
                    <a:pt x="0" y="59"/>
                  </a:lnTo>
                  <a:lnTo>
                    <a:pt x="162" y="0"/>
                  </a:lnTo>
                  <a:close/>
                </a:path>
              </a:pathLst>
            </a:custGeom>
            <a:solidFill>
              <a:srgbClr val="481F00"/>
            </a:solidFill>
            <a:ln w="0">
              <a:solidFill>
                <a:srgbClr val="481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32"/>
            <p:cNvSpPr>
              <a:spLocks/>
            </p:cNvSpPr>
            <p:nvPr/>
          </p:nvSpPr>
          <p:spPr bwMode="auto">
            <a:xfrm>
              <a:off x="5586997" y="4934733"/>
              <a:ext cx="215977" cy="86149"/>
            </a:xfrm>
            <a:custGeom>
              <a:avLst/>
              <a:gdLst>
                <a:gd name="T0" fmla="*/ 178 w 178"/>
                <a:gd name="T1" fmla="*/ 0 h 71"/>
                <a:gd name="T2" fmla="*/ 176 w 178"/>
                <a:gd name="T3" fmla="*/ 12 h 71"/>
                <a:gd name="T4" fmla="*/ 14 w 178"/>
                <a:gd name="T5" fmla="*/ 71 h 71"/>
                <a:gd name="T6" fmla="*/ 0 w 178"/>
                <a:gd name="T7" fmla="*/ 65 h 71"/>
                <a:gd name="T8" fmla="*/ 178 w 178"/>
                <a:gd name="T9" fmla="*/ 0 h 71"/>
              </a:gdLst>
              <a:ahLst/>
              <a:cxnLst>
                <a:cxn ang="0">
                  <a:pos x="T0" y="T1"/>
                </a:cxn>
                <a:cxn ang="0">
                  <a:pos x="T2" y="T3"/>
                </a:cxn>
                <a:cxn ang="0">
                  <a:pos x="T4" y="T5"/>
                </a:cxn>
                <a:cxn ang="0">
                  <a:pos x="T6" y="T7"/>
                </a:cxn>
                <a:cxn ang="0">
                  <a:pos x="T8" y="T9"/>
                </a:cxn>
              </a:cxnLst>
              <a:rect l="0" t="0" r="r" b="b"/>
              <a:pathLst>
                <a:path w="178" h="71">
                  <a:moveTo>
                    <a:pt x="178" y="0"/>
                  </a:moveTo>
                  <a:lnTo>
                    <a:pt x="176" y="12"/>
                  </a:lnTo>
                  <a:lnTo>
                    <a:pt x="14" y="71"/>
                  </a:lnTo>
                  <a:lnTo>
                    <a:pt x="0" y="65"/>
                  </a:lnTo>
                  <a:lnTo>
                    <a:pt x="178" y="0"/>
                  </a:lnTo>
                  <a:close/>
                </a:path>
              </a:pathLst>
            </a:custGeom>
            <a:solidFill>
              <a:srgbClr val="481F00"/>
            </a:solidFill>
            <a:ln w="0">
              <a:solidFill>
                <a:srgbClr val="481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33"/>
            <p:cNvSpPr>
              <a:spLocks/>
            </p:cNvSpPr>
            <p:nvPr/>
          </p:nvSpPr>
          <p:spPr bwMode="auto">
            <a:xfrm>
              <a:off x="5567583" y="4920173"/>
              <a:ext cx="235391" cy="93429"/>
            </a:xfrm>
            <a:custGeom>
              <a:avLst/>
              <a:gdLst>
                <a:gd name="T0" fmla="*/ 194 w 194"/>
                <a:gd name="T1" fmla="*/ 0 h 77"/>
                <a:gd name="T2" fmla="*/ 194 w 194"/>
                <a:gd name="T3" fmla="*/ 12 h 77"/>
                <a:gd name="T4" fmla="*/ 16 w 194"/>
                <a:gd name="T5" fmla="*/ 77 h 77"/>
                <a:gd name="T6" fmla="*/ 0 w 194"/>
                <a:gd name="T7" fmla="*/ 71 h 77"/>
                <a:gd name="T8" fmla="*/ 194 w 194"/>
                <a:gd name="T9" fmla="*/ 0 h 77"/>
              </a:gdLst>
              <a:ahLst/>
              <a:cxnLst>
                <a:cxn ang="0">
                  <a:pos x="T0" y="T1"/>
                </a:cxn>
                <a:cxn ang="0">
                  <a:pos x="T2" y="T3"/>
                </a:cxn>
                <a:cxn ang="0">
                  <a:pos x="T4" y="T5"/>
                </a:cxn>
                <a:cxn ang="0">
                  <a:pos x="T6" y="T7"/>
                </a:cxn>
                <a:cxn ang="0">
                  <a:pos x="T8" y="T9"/>
                </a:cxn>
              </a:cxnLst>
              <a:rect l="0" t="0" r="r" b="b"/>
              <a:pathLst>
                <a:path w="194" h="77">
                  <a:moveTo>
                    <a:pt x="194" y="0"/>
                  </a:moveTo>
                  <a:lnTo>
                    <a:pt x="194" y="12"/>
                  </a:lnTo>
                  <a:lnTo>
                    <a:pt x="16" y="77"/>
                  </a:lnTo>
                  <a:lnTo>
                    <a:pt x="0" y="71"/>
                  </a:lnTo>
                  <a:lnTo>
                    <a:pt x="194" y="0"/>
                  </a:lnTo>
                  <a:close/>
                </a:path>
              </a:pathLst>
            </a:custGeom>
            <a:solidFill>
              <a:srgbClr val="481F00"/>
            </a:solidFill>
            <a:ln w="0">
              <a:solidFill>
                <a:srgbClr val="481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34"/>
            <p:cNvSpPr>
              <a:spLocks/>
            </p:cNvSpPr>
            <p:nvPr/>
          </p:nvSpPr>
          <p:spPr bwMode="auto">
            <a:xfrm>
              <a:off x="5548169" y="4905612"/>
              <a:ext cx="254805" cy="100709"/>
            </a:xfrm>
            <a:custGeom>
              <a:avLst/>
              <a:gdLst>
                <a:gd name="T0" fmla="*/ 210 w 210"/>
                <a:gd name="T1" fmla="*/ 0 h 83"/>
                <a:gd name="T2" fmla="*/ 210 w 210"/>
                <a:gd name="T3" fmla="*/ 12 h 83"/>
                <a:gd name="T4" fmla="*/ 16 w 210"/>
                <a:gd name="T5" fmla="*/ 83 h 83"/>
                <a:gd name="T6" fmla="*/ 0 w 210"/>
                <a:gd name="T7" fmla="*/ 78 h 83"/>
                <a:gd name="T8" fmla="*/ 210 w 210"/>
                <a:gd name="T9" fmla="*/ 0 h 83"/>
              </a:gdLst>
              <a:ahLst/>
              <a:cxnLst>
                <a:cxn ang="0">
                  <a:pos x="T0" y="T1"/>
                </a:cxn>
                <a:cxn ang="0">
                  <a:pos x="T2" y="T3"/>
                </a:cxn>
                <a:cxn ang="0">
                  <a:pos x="T4" y="T5"/>
                </a:cxn>
                <a:cxn ang="0">
                  <a:pos x="T6" y="T7"/>
                </a:cxn>
                <a:cxn ang="0">
                  <a:pos x="T8" y="T9"/>
                </a:cxn>
              </a:cxnLst>
              <a:rect l="0" t="0" r="r" b="b"/>
              <a:pathLst>
                <a:path w="210" h="83">
                  <a:moveTo>
                    <a:pt x="210" y="0"/>
                  </a:moveTo>
                  <a:lnTo>
                    <a:pt x="210" y="12"/>
                  </a:lnTo>
                  <a:lnTo>
                    <a:pt x="16" y="83"/>
                  </a:lnTo>
                  <a:lnTo>
                    <a:pt x="0" y="78"/>
                  </a:lnTo>
                  <a:lnTo>
                    <a:pt x="210" y="0"/>
                  </a:lnTo>
                  <a:close/>
                </a:path>
              </a:pathLst>
            </a:custGeom>
            <a:solidFill>
              <a:srgbClr val="4A2100"/>
            </a:solidFill>
            <a:ln w="0">
              <a:solidFill>
                <a:srgbClr val="4A21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35"/>
            <p:cNvSpPr>
              <a:spLocks/>
            </p:cNvSpPr>
            <p:nvPr/>
          </p:nvSpPr>
          <p:spPr bwMode="auto">
            <a:xfrm>
              <a:off x="5528756" y="4893479"/>
              <a:ext cx="274219" cy="106775"/>
            </a:xfrm>
            <a:custGeom>
              <a:avLst/>
              <a:gdLst>
                <a:gd name="T0" fmla="*/ 226 w 226"/>
                <a:gd name="T1" fmla="*/ 0 h 88"/>
                <a:gd name="T2" fmla="*/ 226 w 226"/>
                <a:gd name="T3" fmla="*/ 10 h 88"/>
                <a:gd name="T4" fmla="*/ 16 w 226"/>
                <a:gd name="T5" fmla="*/ 88 h 88"/>
                <a:gd name="T6" fmla="*/ 0 w 226"/>
                <a:gd name="T7" fmla="*/ 81 h 88"/>
                <a:gd name="T8" fmla="*/ 226 w 226"/>
                <a:gd name="T9" fmla="*/ 0 h 88"/>
              </a:gdLst>
              <a:ahLst/>
              <a:cxnLst>
                <a:cxn ang="0">
                  <a:pos x="T0" y="T1"/>
                </a:cxn>
                <a:cxn ang="0">
                  <a:pos x="T2" y="T3"/>
                </a:cxn>
                <a:cxn ang="0">
                  <a:pos x="T4" y="T5"/>
                </a:cxn>
                <a:cxn ang="0">
                  <a:pos x="T6" y="T7"/>
                </a:cxn>
                <a:cxn ang="0">
                  <a:pos x="T8" y="T9"/>
                </a:cxn>
              </a:cxnLst>
              <a:rect l="0" t="0" r="r" b="b"/>
              <a:pathLst>
                <a:path w="226" h="88">
                  <a:moveTo>
                    <a:pt x="226" y="0"/>
                  </a:moveTo>
                  <a:lnTo>
                    <a:pt x="226" y="10"/>
                  </a:lnTo>
                  <a:lnTo>
                    <a:pt x="16" y="88"/>
                  </a:lnTo>
                  <a:lnTo>
                    <a:pt x="0" y="81"/>
                  </a:lnTo>
                  <a:lnTo>
                    <a:pt x="226" y="0"/>
                  </a:lnTo>
                  <a:close/>
                </a:path>
              </a:pathLst>
            </a:custGeom>
            <a:solidFill>
              <a:srgbClr val="4D2400"/>
            </a:solidFill>
            <a:ln w="0">
              <a:solidFill>
                <a:srgbClr val="4D24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36"/>
            <p:cNvSpPr>
              <a:spLocks/>
            </p:cNvSpPr>
            <p:nvPr/>
          </p:nvSpPr>
          <p:spPr bwMode="auto">
            <a:xfrm>
              <a:off x="5510555" y="4878919"/>
              <a:ext cx="292419" cy="112843"/>
            </a:xfrm>
            <a:custGeom>
              <a:avLst/>
              <a:gdLst>
                <a:gd name="T0" fmla="*/ 241 w 241"/>
                <a:gd name="T1" fmla="*/ 0 h 93"/>
                <a:gd name="T2" fmla="*/ 241 w 241"/>
                <a:gd name="T3" fmla="*/ 12 h 93"/>
                <a:gd name="T4" fmla="*/ 15 w 241"/>
                <a:gd name="T5" fmla="*/ 93 h 93"/>
                <a:gd name="T6" fmla="*/ 0 w 241"/>
                <a:gd name="T7" fmla="*/ 88 h 93"/>
                <a:gd name="T8" fmla="*/ 241 w 241"/>
                <a:gd name="T9" fmla="*/ 0 h 93"/>
              </a:gdLst>
              <a:ahLst/>
              <a:cxnLst>
                <a:cxn ang="0">
                  <a:pos x="T0" y="T1"/>
                </a:cxn>
                <a:cxn ang="0">
                  <a:pos x="T2" y="T3"/>
                </a:cxn>
                <a:cxn ang="0">
                  <a:pos x="T4" y="T5"/>
                </a:cxn>
                <a:cxn ang="0">
                  <a:pos x="T6" y="T7"/>
                </a:cxn>
                <a:cxn ang="0">
                  <a:pos x="T8" y="T9"/>
                </a:cxn>
              </a:cxnLst>
              <a:rect l="0" t="0" r="r" b="b"/>
              <a:pathLst>
                <a:path w="241" h="93">
                  <a:moveTo>
                    <a:pt x="241" y="0"/>
                  </a:moveTo>
                  <a:lnTo>
                    <a:pt x="241" y="12"/>
                  </a:lnTo>
                  <a:lnTo>
                    <a:pt x="15" y="93"/>
                  </a:lnTo>
                  <a:lnTo>
                    <a:pt x="0" y="88"/>
                  </a:lnTo>
                  <a:lnTo>
                    <a:pt x="241" y="0"/>
                  </a:lnTo>
                  <a:close/>
                </a:path>
              </a:pathLst>
            </a:custGeom>
            <a:solidFill>
              <a:srgbClr val="4F2600"/>
            </a:solidFill>
            <a:ln w="0">
              <a:solidFill>
                <a:srgbClr val="4F26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37"/>
            <p:cNvSpPr>
              <a:spLocks/>
            </p:cNvSpPr>
            <p:nvPr/>
          </p:nvSpPr>
          <p:spPr bwMode="auto">
            <a:xfrm>
              <a:off x="5491141" y="4864358"/>
              <a:ext cx="311833" cy="121336"/>
            </a:xfrm>
            <a:custGeom>
              <a:avLst/>
              <a:gdLst>
                <a:gd name="T0" fmla="*/ 257 w 257"/>
                <a:gd name="T1" fmla="*/ 0 h 100"/>
                <a:gd name="T2" fmla="*/ 257 w 257"/>
                <a:gd name="T3" fmla="*/ 12 h 100"/>
                <a:gd name="T4" fmla="*/ 16 w 257"/>
                <a:gd name="T5" fmla="*/ 100 h 100"/>
                <a:gd name="T6" fmla="*/ 0 w 257"/>
                <a:gd name="T7" fmla="*/ 93 h 100"/>
                <a:gd name="T8" fmla="*/ 257 w 257"/>
                <a:gd name="T9" fmla="*/ 0 h 100"/>
              </a:gdLst>
              <a:ahLst/>
              <a:cxnLst>
                <a:cxn ang="0">
                  <a:pos x="T0" y="T1"/>
                </a:cxn>
                <a:cxn ang="0">
                  <a:pos x="T2" y="T3"/>
                </a:cxn>
                <a:cxn ang="0">
                  <a:pos x="T4" y="T5"/>
                </a:cxn>
                <a:cxn ang="0">
                  <a:pos x="T6" y="T7"/>
                </a:cxn>
                <a:cxn ang="0">
                  <a:pos x="T8" y="T9"/>
                </a:cxn>
              </a:cxnLst>
              <a:rect l="0" t="0" r="r" b="b"/>
              <a:pathLst>
                <a:path w="257" h="100">
                  <a:moveTo>
                    <a:pt x="257" y="0"/>
                  </a:moveTo>
                  <a:lnTo>
                    <a:pt x="257" y="12"/>
                  </a:lnTo>
                  <a:lnTo>
                    <a:pt x="16" y="100"/>
                  </a:lnTo>
                  <a:lnTo>
                    <a:pt x="0" y="93"/>
                  </a:lnTo>
                  <a:lnTo>
                    <a:pt x="257" y="0"/>
                  </a:lnTo>
                  <a:close/>
                </a:path>
              </a:pathLst>
            </a:custGeom>
            <a:solidFill>
              <a:srgbClr val="532900"/>
            </a:solidFill>
            <a:ln w="0">
              <a:solidFill>
                <a:srgbClr val="5329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38"/>
            <p:cNvSpPr>
              <a:spLocks/>
            </p:cNvSpPr>
            <p:nvPr/>
          </p:nvSpPr>
          <p:spPr bwMode="auto">
            <a:xfrm>
              <a:off x="5474154" y="4851012"/>
              <a:ext cx="328820" cy="126189"/>
            </a:xfrm>
            <a:custGeom>
              <a:avLst/>
              <a:gdLst>
                <a:gd name="T0" fmla="*/ 271 w 271"/>
                <a:gd name="T1" fmla="*/ 0 h 104"/>
                <a:gd name="T2" fmla="*/ 271 w 271"/>
                <a:gd name="T3" fmla="*/ 11 h 104"/>
                <a:gd name="T4" fmla="*/ 14 w 271"/>
                <a:gd name="T5" fmla="*/ 104 h 104"/>
                <a:gd name="T6" fmla="*/ 0 w 271"/>
                <a:gd name="T7" fmla="*/ 99 h 104"/>
                <a:gd name="T8" fmla="*/ 271 w 271"/>
                <a:gd name="T9" fmla="*/ 0 h 104"/>
              </a:gdLst>
              <a:ahLst/>
              <a:cxnLst>
                <a:cxn ang="0">
                  <a:pos x="T0" y="T1"/>
                </a:cxn>
                <a:cxn ang="0">
                  <a:pos x="T2" y="T3"/>
                </a:cxn>
                <a:cxn ang="0">
                  <a:pos x="T4" y="T5"/>
                </a:cxn>
                <a:cxn ang="0">
                  <a:pos x="T6" y="T7"/>
                </a:cxn>
                <a:cxn ang="0">
                  <a:pos x="T8" y="T9"/>
                </a:cxn>
              </a:cxnLst>
              <a:rect l="0" t="0" r="r" b="b"/>
              <a:pathLst>
                <a:path w="271" h="104">
                  <a:moveTo>
                    <a:pt x="271" y="0"/>
                  </a:moveTo>
                  <a:lnTo>
                    <a:pt x="271" y="11"/>
                  </a:lnTo>
                  <a:lnTo>
                    <a:pt x="14" y="104"/>
                  </a:lnTo>
                  <a:lnTo>
                    <a:pt x="0" y="99"/>
                  </a:lnTo>
                  <a:lnTo>
                    <a:pt x="271" y="0"/>
                  </a:lnTo>
                  <a:close/>
                </a:path>
              </a:pathLst>
            </a:custGeom>
            <a:solidFill>
              <a:srgbClr val="542B00"/>
            </a:solidFill>
            <a:ln w="0">
              <a:solidFill>
                <a:srgbClr val="542B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39"/>
            <p:cNvSpPr>
              <a:spLocks/>
            </p:cNvSpPr>
            <p:nvPr/>
          </p:nvSpPr>
          <p:spPr bwMode="auto">
            <a:xfrm>
              <a:off x="5454741" y="4837665"/>
              <a:ext cx="348234" cy="133469"/>
            </a:xfrm>
            <a:custGeom>
              <a:avLst/>
              <a:gdLst>
                <a:gd name="T0" fmla="*/ 287 w 287"/>
                <a:gd name="T1" fmla="*/ 0 h 110"/>
                <a:gd name="T2" fmla="*/ 287 w 287"/>
                <a:gd name="T3" fmla="*/ 11 h 110"/>
                <a:gd name="T4" fmla="*/ 16 w 287"/>
                <a:gd name="T5" fmla="*/ 110 h 110"/>
                <a:gd name="T6" fmla="*/ 0 w 287"/>
                <a:gd name="T7" fmla="*/ 105 h 110"/>
                <a:gd name="T8" fmla="*/ 287 w 287"/>
                <a:gd name="T9" fmla="*/ 0 h 110"/>
              </a:gdLst>
              <a:ahLst/>
              <a:cxnLst>
                <a:cxn ang="0">
                  <a:pos x="T0" y="T1"/>
                </a:cxn>
                <a:cxn ang="0">
                  <a:pos x="T2" y="T3"/>
                </a:cxn>
                <a:cxn ang="0">
                  <a:pos x="T4" y="T5"/>
                </a:cxn>
                <a:cxn ang="0">
                  <a:pos x="T6" y="T7"/>
                </a:cxn>
                <a:cxn ang="0">
                  <a:pos x="T8" y="T9"/>
                </a:cxn>
              </a:cxnLst>
              <a:rect l="0" t="0" r="r" b="b"/>
              <a:pathLst>
                <a:path w="287" h="110">
                  <a:moveTo>
                    <a:pt x="287" y="0"/>
                  </a:moveTo>
                  <a:lnTo>
                    <a:pt x="287" y="11"/>
                  </a:lnTo>
                  <a:lnTo>
                    <a:pt x="16" y="110"/>
                  </a:lnTo>
                  <a:lnTo>
                    <a:pt x="0" y="105"/>
                  </a:lnTo>
                  <a:lnTo>
                    <a:pt x="287" y="0"/>
                  </a:lnTo>
                  <a:close/>
                </a:path>
              </a:pathLst>
            </a:custGeom>
            <a:solidFill>
              <a:srgbClr val="572D00"/>
            </a:solidFill>
            <a:ln w="0">
              <a:solidFill>
                <a:srgbClr val="572D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40"/>
            <p:cNvSpPr>
              <a:spLocks/>
            </p:cNvSpPr>
            <p:nvPr/>
          </p:nvSpPr>
          <p:spPr bwMode="auto">
            <a:xfrm>
              <a:off x="5435327" y="4823104"/>
              <a:ext cx="367647" cy="141963"/>
            </a:xfrm>
            <a:custGeom>
              <a:avLst/>
              <a:gdLst>
                <a:gd name="T0" fmla="*/ 303 w 303"/>
                <a:gd name="T1" fmla="*/ 0 h 117"/>
                <a:gd name="T2" fmla="*/ 303 w 303"/>
                <a:gd name="T3" fmla="*/ 12 h 117"/>
                <a:gd name="T4" fmla="*/ 16 w 303"/>
                <a:gd name="T5" fmla="*/ 117 h 117"/>
                <a:gd name="T6" fmla="*/ 0 w 303"/>
                <a:gd name="T7" fmla="*/ 110 h 117"/>
                <a:gd name="T8" fmla="*/ 303 w 303"/>
                <a:gd name="T9" fmla="*/ 0 h 117"/>
              </a:gdLst>
              <a:ahLst/>
              <a:cxnLst>
                <a:cxn ang="0">
                  <a:pos x="T0" y="T1"/>
                </a:cxn>
                <a:cxn ang="0">
                  <a:pos x="T2" y="T3"/>
                </a:cxn>
                <a:cxn ang="0">
                  <a:pos x="T4" y="T5"/>
                </a:cxn>
                <a:cxn ang="0">
                  <a:pos x="T6" y="T7"/>
                </a:cxn>
                <a:cxn ang="0">
                  <a:pos x="T8" y="T9"/>
                </a:cxn>
              </a:cxnLst>
              <a:rect l="0" t="0" r="r" b="b"/>
              <a:pathLst>
                <a:path w="303" h="117">
                  <a:moveTo>
                    <a:pt x="303" y="0"/>
                  </a:moveTo>
                  <a:lnTo>
                    <a:pt x="303" y="12"/>
                  </a:lnTo>
                  <a:lnTo>
                    <a:pt x="16" y="117"/>
                  </a:lnTo>
                  <a:lnTo>
                    <a:pt x="0" y="110"/>
                  </a:lnTo>
                  <a:lnTo>
                    <a:pt x="303" y="0"/>
                  </a:lnTo>
                  <a:close/>
                </a:path>
              </a:pathLst>
            </a:custGeom>
            <a:solidFill>
              <a:srgbClr val="592F00"/>
            </a:solidFill>
            <a:ln w="0">
              <a:solidFill>
                <a:srgbClr val="592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41"/>
            <p:cNvSpPr>
              <a:spLocks/>
            </p:cNvSpPr>
            <p:nvPr/>
          </p:nvSpPr>
          <p:spPr bwMode="auto">
            <a:xfrm>
              <a:off x="5415913" y="4809758"/>
              <a:ext cx="388274" cy="146817"/>
            </a:xfrm>
            <a:custGeom>
              <a:avLst/>
              <a:gdLst>
                <a:gd name="T0" fmla="*/ 320 w 320"/>
                <a:gd name="T1" fmla="*/ 0 h 121"/>
                <a:gd name="T2" fmla="*/ 319 w 320"/>
                <a:gd name="T3" fmla="*/ 11 h 121"/>
                <a:gd name="T4" fmla="*/ 16 w 320"/>
                <a:gd name="T5" fmla="*/ 121 h 121"/>
                <a:gd name="T6" fmla="*/ 0 w 320"/>
                <a:gd name="T7" fmla="*/ 116 h 121"/>
                <a:gd name="T8" fmla="*/ 320 w 320"/>
                <a:gd name="T9" fmla="*/ 0 h 121"/>
              </a:gdLst>
              <a:ahLst/>
              <a:cxnLst>
                <a:cxn ang="0">
                  <a:pos x="T0" y="T1"/>
                </a:cxn>
                <a:cxn ang="0">
                  <a:pos x="T2" y="T3"/>
                </a:cxn>
                <a:cxn ang="0">
                  <a:pos x="T4" y="T5"/>
                </a:cxn>
                <a:cxn ang="0">
                  <a:pos x="T6" y="T7"/>
                </a:cxn>
                <a:cxn ang="0">
                  <a:pos x="T8" y="T9"/>
                </a:cxn>
              </a:cxnLst>
              <a:rect l="0" t="0" r="r" b="b"/>
              <a:pathLst>
                <a:path w="320" h="121">
                  <a:moveTo>
                    <a:pt x="320" y="0"/>
                  </a:moveTo>
                  <a:lnTo>
                    <a:pt x="319" y="11"/>
                  </a:lnTo>
                  <a:lnTo>
                    <a:pt x="16" y="121"/>
                  </a:lnTo>
                  <a:lnTo>
                    <a:pt x="0" y="116"/>
                  </a:lnTo>
                  <a:lnTo>
                    <a:pt x="320" y="0"/>
                  </a:lnTo>
                  <a:close/>
                </a:path>
              </a:pathLst>
            </a:custGeom>
            <a:solidFill>
              <a:srgbClr val="5C3100"/>
            </a:solidFill>
            <a:ln w="0">
              <a:solidFill>
                <a:srgbClr val="5C31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42"/>
            <p:cNvSpPr>
              <a:spLocks/>
            </p:cNvSpPr>
            <p:nvPr/>
          </p:nvSpPr>
          <p:spPr bwMode="auto">
            <a:xfrm>
              <a:off x="5397713" y="4795197"/>
              <a:ext cx="406475" cy="155310"/>
            </a:xfrm>
            <a:custGeom>
              <a:avLst/>
              <a:gdLst>
                <a:gd name="T0" fmla="*/ 335 w 335"/>
                <a:gd name="T1" fmla="*/ 0 h 128"/>
                <a:gd name="T2" fmla="*/ 335 w 335"/>
                <a:gd name="T3" fmla="*/ 12 h 128"/>
                <a:gd name="T4" fmla="*/ 15 w 335"/>
                <a:gd name="T5" fmla="*/ 128 h 128"/>
                <a:gd name="T6" fmla="*/ 0 w 335"/>
                <a:gd name="T7" fmla="*/ 122 h 128"/>
                <a:gd name="T8" fmla="*/ 335 w 335"/>
                <a:gd name="T9" fmla="*/ 0 h 128"/>
              </a:gdLst>
              <a:ahLst/>
              <a:cxnLst>
                <a:cxn ang="0">
                  <a:pos x="T0" y="T1"/>
                </a:cxn>
                <a:cxn ang="0">
                  <a:pos x="T2" y="T3"/>
                </a:cxn>
                <a:cxn ang="0">
                  <a:pos x="T4" y="T5"/>
                </a:cxn>
                <a:cxn ang="0">
                  <a:pos x="T6" y="T7"/>
                </a:cxn>
                <a:cxn ang="0">
                  <a:pos x="T8" y="T9"/>
                </a:cxn>
              </a:cxnLst>
              <a:rect l="0" t="0" r="r" b="b"/>
              <a:pathLst>
                <a:path w="335" h="128">
                  <a:moveTo>
                    <a:pt x="335" y="0"/>
                  </a:moveTo>
                  <a:lnTo>
                    <a:pt x="335" y="12"/>
                  </a:lnTo>
                  <a:lnTo>
                    <a:pt x="15" y="128"/>
                  </a:lnTo>
                  <a:lnTo>
                    <a:pt x="0" y="122"/>
                  </a:lnTo>
                  <a:lnTo>
                    <a:pt x="335" y="0"/>
                  </a:lnTo>
                  <a:close/>
                </a:path>
              </a:pathLst>
            </a:custGeom>
            <a:solidFill>
              <a:srgbClr val="5F3400"/>
            </a:solidFill>
            <a:ln w="0">
              <a:solidFill>
                <a:srgbClr val="5F34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43"/>
            <p:cNvSpPr>
              <a:spLocks/>
            </p:cNvSpPr>
            <p:nvPr/>
          </p:nvSpPr>
          <p:spPr bwMode="auto">
            <a:xfrm>
              <a:off x="5378299" y="4781850"/>
              <a:ext cx="425888" cy="161377"/>
            </a:xfrm>
            <a:custGeom>
              <a:avLst/>
              <a:gdLst>
                <a:gd name="T0" fmla="*/ 351 w 351"/>
                <a:gd name="T1" fmla="*/ 0 h 133"/>
                <a:gd name="T2" fmla="*/ 351 w 351"/>
                <a:gd name="T3" fmla="*/ 11 h 133"/>
                <a:gd name="T4" fmla="*/ 16 w 351"/>
                <a:gd name="T5" fmla="*/ 133 h 133"/>
                <a:gd name="T6" fmla="*/ 0 w 351"/>
                <a:gd name="T7" fmla="*/ 127 h 133"/>
                <a:gd name="T8" fmla="*/ 351 w 351"/>
                <a:gd name="T9" fmla="*/ 0 h 133"/>
              </a:gdLst>
              <a:ahLst/>
              <a:cxnLst>
                <a:cxn ang="0">
                  <a:pos x="T0" y="T1"/>
                </a:cxn>
                <a:cxn ang="0">
                  <a:pos x="T2" y="T3"/>
                </a:cxn>
                <a:cxn ang="0">
                  <a:pos x="T4" y="T5"/>
                </a:cxn>
                <a:cxn ang="0">
                  <a:pos x="T6" y="T7"/>
                </a:cxn>
                <a:cxn ang="0">
                  <a:pos x="T8" y="T9"/>
                </a:cxn>
              </a:cxnLst>
              <a:rect l="0" t="0" r="r" b="b"/>
              <a:pathLst>
                <a:path w="351" h="133">
                  <a:moveTo>
                    <a:pt x="351" y="0"/>
                  </a:moveTo>
                  <a:lnTo>
                    <a:pt x="351" y="11"/>
                  </a:lnTo>
                  <a:lnTo>
                    <a:pt x="16" y="133"/>
                  </a:lnTo>
                  <a:lnTo>
                    <a:pt x="0" y="127"/>
                  </a:lnTo>
                  <a:lnTo>
                    <a:pt x="351" y="0"/>
                  </a:lnTo>
                  <a:close/>
                </a:path>
              </a:pathLst>
            </a:custGeom>
            <a:solidFill>
              <a:srgbClr val="613500"/>
            </a:solidFill>
            <a:ln w="0">
              <a:solidFill>
                <a:srgbClr val="6135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44"/>
            <p:cNvSpPr>
              <a:spLocks/>
            </p:cNvSpPr>
            <p:nvPr/>
          </p:nvSpPr>
          <p:spPr bwMode="auto">
            <a:xfrm>
              <a:off x="5358886" y="4768504"/>
              <a:ext cx="445302" cy="167443"/>
            </a:xfrm>
            <a:custGeom>
              <a:avLst/>
              <a:gdLst>
                <a:gd name="T0" fmla="*/ 367 w 367"/>
                <a:gd name="T1" fmla="*/ 0 h 138"/>
                <a:gd name="T2" fmla="*/ 367 w 367"/>
                <a:gd name="T3" fmla="*/ 11 h 138"/>
                <a:gd name="T4" fmla="*/ 16 w 367"/>
                <a:gd name="T5" fmla="*/ 138 h 138"/>
                <a:gd name="T6" fmla="*/ 0 w 367"/>
                <a:gd name="T7" fmla="*/ 132 h 138"/>
                <a:gd name="T8" fmla="*/ 367 w 367"/>
                <a:gd name="T9" fmla="*/ 0 h 138"/>
              </a:gdLst>
              <a:ahLst/>
              <a:cxnLst>
                <a:cxn ang="0">
                  <a:pos x="T0" y="T1"/>
                </a:cxn>
                <a:cxn ang="0">
                  <a:pos x="T2" y="T3"/>
                </a:cxn>
                <a:cxn ang="0">
                  <a:pos x="T4" y="T5"/>
                </a:cxn>
                <a:cxn ang="0">
                  <a:pos x="T6" y="T7"/>
                </a:cxn>
                <a:cxn ang="0">
                  <a:pos x="T8" y="T9"/>
                </a:cxn>
              </a:cxnLst>
              <a:rect l="0" t="0" r="r" b="b"/>
              <a:pathLst>
                <a:path w="367" h="138">
                  <a:moveTo>
                    <a:pt x="367" y="0"/>
                  </a:moveTo>
                  <a:lnTo>
                    <a:pt x="367" y="11"/>
                  </a:lnTo>
                  <a:lnTo>
                    <a:pt x="16" y="138"/>
                  </a:lnTo>
                  <a:lnTo>
                    <a:pt x="0" y="132"/>
                  </a:lnTo>
                  <a:lnTo>
                    <a:pt x="367" y="0"/>
                  </a:lnTo>
                  <a:close/>
                </a:path>
              </a:pathLst>
            </a:custGeom>
            <a:solidFill>
              <a:srgbClr val="643800"/>
            </a:solidFill>
            <a:ln w="0">
              <a:solidFill>
                <a:srgbClr val="6438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45"/>
            <p:cNvSpPr>
              <a:spLocks/>
            </p:cNvSpPr>
            <p:nvPr/>
          </p:nvSpPr>
          <p:spPr bwMode="auto">
            <a:xfrm>
              <a:off x="5341899" y="4753943"/>
              <a:ext cx="462289" cy="174723"/>
            </a:xfrm>
            <a:custGeom>
              <a:avLst/>
              <a:gdLst>
                <a:gd name="T0" fmla="*/ 381 w 381"/>
                <a:gd name="T1" fmla="*/ 0 h 144"/>
                <a:gd name="T2" fmla="*/ 381 w 381"/>
                <a:gd name="T3" fmla="*/ 12 h 144"/>
                <a:gd name="T4" fmla="*/ 14 w 381"/>
                <a:gd name="T5" fmla="*/ 144 h 144"/>
                <a:gd name="T6" fmla="*/ 0 w 381"/>
                <a:gd name="T7" fmla="*/ 139 h 144"/>
                <a:gd name="T8" fmla="*/ 381 w 381"/>
                <a:gd name="T9" fmla="*/ 0 h 144"/>
              </a:gdLst>
              <a:ahLst/>
              <a:cxnLst>
                <a:cxn ang="0">
                  <a:pos x="T0" y="T1"/>
                </a:cxn>
                <a:cxn ang="0">
                  <a:pos x="T2" y="T3"/>
                </a:cxn>
                <a:cxn ang="0">
                  <a:pos x="T4" y="T5"/>
                </a:cxn>
                <a:cxn ang="0">
                  <a:pos x="T6" y="T7"/>
                </a:cxn>
                <a:cxn ang="0">
                  <a:pos x="T8" y="T9"/>
                </a:cxn>
              </a:cxnLst>
              <a:rect l="0" t="0" r="r" b="b"/>
              <a:pathLst>
                <a:path w="381" h="144">
                  <a:moveTo>
                    <a:pt x="381" y="0"/>
                  </a:moveTo>
                  <a:lnTo>
                    <a:pt x="381" y="12"/>
                  </a:lnTo>
                  <a:lnTo>
                    <a:pt x="14" y="144"/>
                  </a:lnTo>
                  <a:lnTo>
                    <a:pt x="0" y="139"/>
                  </a:lnTo>
                  <a:lnTo>
                    <a:pt x="381" y="0"/>
                  </a:lnTo>
                  <a:close/>
                </a:path>
              </a:pathLst>
            </a:custGeom>
            <a:solidFill>
              <a:srgbClr val="663B00"/>
            </a:solidFill>
            <a:ln w="0">
              <a:solidFill>
                <a:srgbClr val="663B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46"/>
            <p:cNvSpPr>
              <a:spLocks/>
            </p:cNvSpPr>
            <p:nvPr/>
          </p:nvSpPr>
          <p:spPr bwMode="auto">
            <a:xfrm>
              <a:off x="5322485" y="4739383"/>
              <a:ext cx="481703" cy="183217"/>
            </a:xfrm>
            <a:custGeom>
              <a:avLst/>
              <a:gdLst>
                <a:gd name="T0" fmla="*/ 397 w 397"/>
                <a:gd name="T1" fmla="*/ 0 h 151"/>
                <a:gd name="T2" fmla="*/ 397 w 397"/>
                <a:gd name="T3" fmla="*/ 12 h 151"/>
                <a:gd name="T4" fmla="*/ 16 w 397"/>
                <a:gd name="T5" fmla="*/ 151 h 151"/>
                <a:gd name="T6" fmla="*/ 0 w 397"/>
                <a:gd name="T7" fmla="*/ 145 h 151"/>
                <a:gd name="T8" fmla="*/ 397 w 397"/>
                <a:gd name="T9" fmla="*/ 0 h 151"/>
              </a:gdLst>
              <a:ahLst/>
              <a:cxnLst>
                <a:cxn ang="0">
                  <a:pos x="T0" y="T1"/>
                </a:cxn>
                <a:cxn ang="0">
                  <a:pos x="T2" y="T3"/>
                </a:cxn>
                <a:cxn ang="0">
                  <a:pos x="T4" y="T5"/>
                </a:cxn>
                <a:cxn ang="0">
                  <a:pos x="T6" y="T7"/>
                </a:cxn>
                <a:cxn ang="0">
                  <a:pos x="T8" y="T9"/>
                </a:cxn>
              </a:cxnLst>
              <a:rect l="0" t="0" r="r" b="b"/>
              <a:pathLst>
                <a:path w="397" h="151">
                  <a:moveTo>
                    <a:pt x="397" y="0"/>
                  </a:moveTo>
                  <a:lnTo>
                    <a:pt x="397" y="12"/>
                  </a:lnTo>
                  <a:lnTo>
                    <a:pt x="16" y="151"/>
                  </a:lnTo>
                  <a:lnTo>
                    <a:pt x="0" y="145"/>
                  </a:lnTo>
                  <a:lnTo>
                    <a:pt x="397" y="0"/>
                  </a:lnTo>
                  <a:close/>
                </a:path>
              </a:pathLst>
            </a:custGeom>
            <a:solidFill>
              <a:srgbClr val="683C00"/>
            </a:solidFill>
            <a:ln w="0">
              <a:solidFill>
                <a:srgbClr val="683C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47"/>
            <p:cNvSpPr>
              <a:spLocks/>
            </p:cNvSpPr>
            <p:nvPr/>
          </p:nvSpPr>
          <p:spPr bwMode="auto">
            <a:xfrm>
              <a:off x="5303071" y="4724823"/>
              <a:ext cx="501117" cy="190497"/>
            </a:xfrm>
            <a:custGeom>
              <a:avLst/>
              <a:gdLst>
                <a:gd name="T0" fmla="*/ 413 w 413"/>
                <a:gd name="T1" fmla="*/ 0 h 157"/>
                <a:gd name="T2" fmla="*/ 413 w 413"/>
                <a:gd name="T3" fmla="*/ 12 h 157"/>
                <a:gd name="T4" fmla="*/ 16 w 413"/>
                <a:gd name="T5" fmla="*/ 157 h 157"/>
                <a:gd name="T6" fmla="*/ 0 w 413"/>
                <a:gd name="T7" fmla="*/ 151 h 157"/>
                <a:gd name="T8" fmla="*/ 413 w 413"/>
                <a:gd name="T9" fmla="*/ 0 h 157"/>
              </a:gdLst>
              <a:ahLst/>
              <a:cxnLst>
                <a:cxn ang="0">
                  <a:pos x="T0" y="T1"/>
                </a:cxn>
                <a:cxn ang="0">
                  <a:pos x="T2" y="T3"/>
                </a:cxn>
                <a:cxn ang="0">
                  <a:pos x="T4" y="T5"/>
                </a:cxn>
                <a:cxn ang="0">
                  <a:pos x="T6" y="T7"/>
                </a:cxn>
                <a:cxn ang="0">
                  <a:pos x="T8" y="T9"/>
                </a:cxn>
              </a:cxnLst>
              <a:rect l="0" t="0" r="r" b="b"/>
              <a:pathLst>
                <a:path w="413" h="157">
                  <a:moveTo>
                    <a:pt x="413" y="0"/>
                  </a:moveTo>
                  <a:lnTo>
                    <a:pt x="413" y="12"/>
                  </a:lnTo>
                  <a:lnTo>
                    <a:pt x="16" y="157"/>
                  </a:lnTo>
                  <a:lnTo>
                    <a:pt x="0" y="151"/>
                  </a:lnTo>
                  <a:lnTo>
                    <a:pt x="413" y="0"/>
                  </a:lnTo>
                  <a:close/>
                </a:path>
              </a:pathLst>
            </a:custGeom>
            <a:solidFill>
              <a:srgbClr val="693E00"/>
            </a:solidFill>
            <a:ln w="0">
              <a:solidFill>
                <a:srgbClr val="693E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48"/>
            <p:cNvSpPr>
              <a:spLocks/>
            </p:cNvSpPr>
            <p:nvPr/>
          </p:nvSpPr>
          <p:spPr bwMode="auto">
            <a:xfrm>
              <a:off x="5284871" y="4712689"/>
              <a:ext cx="519317" cy="195351"/>
            </a:xfrm>
            <a:custGeom>
              <a:avLst/>
              <a:gdLst>
                <a:gd name="T0" fmla="*/ 428 w 428"/>
                <a:gd name="T1" fmla="*/ 0 h 161"/>
                <a:gd name="T2" fmla="*/ 428 w 428"/>
                <a:gd name="T3" fmla="*/ 10 h 161"/>
                <a:gd name="T4" fmla="*/ 15 w 428"/>
                <a:gd name="T5" fmla="*/ 161 h 161"/>
                <a:gd name="T6" fmla="*/ 0 w 428"/>
                <a:gd name="T7" fmla="*/ 156 h 161"/>
                <a:gd name="T8" fmla="*/ 428 w 428"/>
                <a:gd name="T9" fmla="*/ 0 h 161"/>
              </a:gdLst>
              <a:ahLst/>
              <a:cxnLst>
                <a:cxn ang="0">
                  <a:pos x="T0" y="T1"/>
                </a:cxn>
                <a:cxn ang="0">
                  <a:pos x="T2" y="T3"/>
                </a:cxn>
                <a:cxn ang="0">
                  <a:pos x="T4" y="T5"/>
                </a:cxn>
                <a:cxn ang="0">
                  <a:pos x="T6" y="T7"/>
                </a:cxn>
                <a:cxn ang="0">
                  <a:pos x="T8" y="T9"/>
                </a:cxn>
              </a:cxnLst>
              <a:rect l="0" t="0" r="r" b="b"/>
              <a:pathLst>
                <a:path w="428" h="161">
                  <a:moveTo>
                    <a:pt x="428" y="0"/>
                  </a:moveTo>
                  <a:lnTo>
                    <a:pt x="428" y="10"/>
                  </a:lnTo>
                  <a:lnTo>
                    <a:pt x="15" y="161"/>
                  </a:lnTo>
                  <a:lnTo>
                    <a:pt x="0" y="156"/>
                  </a:lnTo>
                  <a:lnTo>
                    <a:pt x="428" y="0"/>
                  </a:lnTo>
                  <a:close/>
                </a:path>
              </a:pathLst>
            </a:custGeom>
            <a:solidFill>
              <a:srgbClr val="6C4000"/>
            </a:solidFill>
            <a:ln w="0">
              <a:solidFill>
                <a:srgbClr val="6C4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49"/>
            <p:cNvSpPr>
              <a:spLocks/>
            </p:cNvSpPr>
            <p:nvPr/>
          </p:nvSpPr>
          <p:spPr bwMode="auto">
            <a:xfrm>
              <a:off x="5265457" y="4698129"/>
              <a:ext cx="538730" cy="203844"/>
            </a:xfrm>
            <a:custGeom>
              <a:avLst/>
              <a:gdLst>
                <a:gd name="T0" fmla="*/ 444 w 444"/>
                <a:gd name="T1" fmla="*/ 0 h 168"/>
                <a:gd name="T2" fmla="*/ 444 w 444"/>
                <a:gd name="T3" fmla="*/ 12 h 168"/>
                <a:gd name="T4" fmla="*/ 16 w 444"/>
                <a:gd name="T5" fmla="*/ 168 h 168"/>
                <a:gd name="T6" fmla="*/ 0 w 444"/>
                <a:gd name="T7" fmla="*/ 161 h 168"/>
                <a:gd name="T8" fmla="*/ 444 w 444"/>
                <a:gd name="T9" fmla="*/ 0 h 168"/>
              </a:gdLst>
              <a:ahLst/>
              <a:cxnLst>
                <a:cxn ang="0">
                  <a:pos x="T0" y="T1"/>
                </a:cxn>
                <a:cxn ang="0">
                  <a:pos x="T2" y="T3"/>
                </a:cxn>
                <a:cxn ang="0">
                  <a:pos x="T4" y="T5"/>
                </a:cxn>
                <a:cxn ang="0">
                  <a:pos x="T6" y="T7"/>
                </a:cxn>
                <a:cxn ang="0">
                  <a:pos x="T8" y="T9"/>
                </a:cxn>
              </a:cxnLst>
              <a:rect l="0" t="0" r="r" b="b"/>
              <a:pathLst>
                <a:path w="444" h="168">
                  <a:moveTo>
                    <a:pt x="444" y="0"/>
                  </a:moveTo>
                  <a:lnTo>
                    <a:pt x="444" y="12"/>
                  </a:lnTo>
                  <a:lnTo>
                    <a:pt x="16" y="168"/>
                  </a:lnTo>
                  <a:lnTo>
                    <a:pt x="0" y="161"/>
                  </a:lnTo>
                  <a:lnTo>
                    <a:pt x="444" y="0"/>
                  </a:lnTo>
                  <a:close/>
                </a:path>
              </a:pathLst>
            </a:custGeom>
            <a:solidFill>
              <a:srgbClr val="6E4100"/>
            </a:solidFill>
            <a:ln w="0">
              <a:solidFill>
                <a:srgbClr val="6E41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50"/>
            <p:cNvSpPr>
              <a:spLocks/>
            </p:cNvSpPr>
            <p:nvPr/>
          </p:nvSpPr>
          <p:spPr bwMode="auto">
            <a:xfrm>
              <a:off x="5246043" y="4683569"/>
              <a:ext cx="558144" cy="209911"/>
            </a:xfrm>
            <a:custGeom>
              <a:avLst/>
              <a:gdLst>
                <a:gd name="T0" fmla="*/ 460 w 460"/>
                <a:gd name="T1" fmla="*/ 0 h 173"/>
                <a:gd name="T2" fmla="*/ 460 w 460"/>
                <a:gd name="T3" fmla="*/ 12 h 173"/>
                <a:gd name="T4" fmla="*/ 16 w 460"/>
                <a:gd name="T5" fmla="*/ 173 h 173"/>
                <a:gd name="T6" fmla="*/ 0 w 460"/>
                <a:gd name="T7" fmla="*/ 168 h 173"/>
                <a:gd name="T8" fmla="*/ 460 w 460"/>
                <a:gd name="T9" fmla="*/ 0 h 173"/>
              </a:gdLst>
              <a:ahLst/>
              <a:cxnLst>
                <a:cxn ang="0">
                  <a:pos x="T0" y="T1"/>
                </a:cxn>
                <a:cxn ang="0">
                  <a:pos x="T2" y="T3"/>
                </a:cxn>
                <a:cxn ang="0">
                  <a:pos x="T4" y="T5"/>
                </a:cxn>
                <a:cxn ang="0">
                  <a:pos x="T6" y="T7"/>
                </a:cxn>
                <a:cxn ang="0">
                  <a:pos x="T8" y="T9"/>
                </a:cxn>
              </a:cxnLst>
              <a:rect l="0" t="0" r="r" b="b"/>
              <a:pathLst>
                <a:path w="460" h="173">
                  <a:moveTo>
                    <a:pt x="460" y="0"/>
                  </a:moveTo>
                  <a:lnTo>
                    <a:pt x="460" y="12"/>
                  </a:lnTo>
                  <a:lnTo>
                    <a:pt x="16" y="173"/>
                  </a:lnTo>
                  <a:lnTo>
                    <a:pt x="0" y="168"/>
                  </a:lnTo>
                  <a:lnTo>
                    <a:pt x="460" y="0"/>
                  </a:lnTo>
                  <a:close/>
                </a:path>
              </a:pathLst>
            </a:custGeom>
            <a:solidFill>
              <a:srgbClr val="704300"/>
            </a:solidFill>
            <a:ln w="0">
              <a:solidFill>
                <a:srgbClr val="7043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51"/>
            <p:cNvSpPr>
              <a:spLocks/>
            </p:cNvSpPr>
            <p:nvPr/>
          </p:nvSpPr>
          <p:spPr bwMode="auto">
            <a:xfrm>
              <a:off x="5229056" y="4669008"/>
              <a:ext cx="576345" cy="218404"/>
            </a:xfrm>
            <a:custGeom>
              <a:avLst/>
              <a:gdLst>
                <a:gd name="T0" fmla="*/ 475 w 475"/>
                <a:gd name="T1" fmla="*/ 0 h 180"/>
                <a:gd name="T2" fmla="*/ 474 w 475"/>
                <a:gd name="T3" fmla="*/ 12 h 180"/>
                <a:gd name="T4" fmla="*/ 14 w 475"/>
                <a:gd name="T5" fmla="*/ 180 h 180"/>
                <a:gd name="T6" fmla="*/ 0 w 475"/>
                <a:gd name="T7" fmla="*/ 174 h 180"/>
                <a:gd name="T8" fmla="*/ 475 w 475"/>
                <a:gd name="T9" fmla="*/ 0 h 180"/>
              </a:gdLst>
              <a:ahLst/>
              <a:cxnLst>
                <a:cxn ang="0">
                  <a:pos x="T0" y="T1"/>
                </a:cxn>
                <a:cxn ang="0">
                  <a:pos x="T2" y="T3"/>
                </a:cxn>
                <a:cxn ang="0">
                  <a:pos x="T4" y="T5"/>
                </a:cxn>
                <a:cxn ang="0">
                  <a:pos x="T6" y="T7"/>
                </a:cxn>
                <a:cxn ang="0">
                  <a:pos x="T8" y="T9"/>
                </a:cxn>
              </a:cxnLst>
              <a:rect l="0" t="0" r="r" b="b"/>
              <a:pathLst>
                <a:path w="475" h="180">
                  <a:moveTo>
                    <a:pt x="475" y="0"/>
                  </a:moveTo>
                  <a:lnTo>
                    <a:pt x="474" y="12"/>
                  </a:lnTo>
                  <a:lnTo>
                    <a:pt x="14" y="180"/>
                  </a:lnTo>
                  <a:lnTo>
                    <a:pt x="0" y="174"/>
                  </a:lnTo>
                  <a:lnTo>
                    <a:pt x="475" y="0"/>
                  </a:lnTo>
                  <a:close/>
                </a:path>
              </a:pathLst>
            </a:custGeom>
            <a:solidFill>
              <a:srgbClr val="724600"/>
            </a:solidFill>
            <a:ln w="0">
              <a:solidFill>
                <a:srgbClr val="7246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52"/>
            <p:cNvSpPr>
              <a:spLocks/>
            </p:cNvSpPr>
            <p:nvPr/>
          </p:nvSpPr>
          <p:spPr bwMode="auto">
            <a:xfrm>
              <a:off x="5209643" y="4656875"/>
              <a:ext cx="595758" cy="223258"/>
            </a:xfrm>
            <a:custGeom>
              <a:avLst/>
              <a:gdLst>
                <a:gd name="T0" fmla="*/ 491 w 491"/>
                <a:gd name="T1" fmla="*/ 0 h 184"/>
                <a:gd name="T2" fmla="*/ 491 w 491"/>
                <a:gd name="T3" fmla="*/ 10 h 184"/>
                <a:gd name="T4" fmla="*/ 16 w 491"/>
                <a:gd name="T5" fmla="*/ 184 h 184"/>
                <a:gd name="T6" fmla="*/ 0 w 491"/>
                <a:gd name="T7" fmla="*/ 178 h 184"/>
                <a:gd name="T8" fmla="*/ 491 w 491"/>
                <a:gd name="T9" fmla="*/ 0 h 184"/>
              </a:gdLst>
              <a:ahLst/>
              <a:cxnLst>
                <a:cxn ang="0">
                  <a:pos x="T0" y="T1"/>
                </a:cxn>
                <a:cxn ang="0">
                  <a:pos x="T2" y="T3"/>
                </a:cxn>
                <a:cxn ang="0">
                  <a:pos x="T4" y="T5"/>
                </a:cxn>
                <a:cxn ang="0">
                  <a:pos x="T6" y="T7"/>
                </a:cxn>
                <a:cxn ang="0">
                  <a:pos x="T8" y="T9"/>
                </a:cxn>
              </a:cxnLst>
              <a:rect l="0" t="0" r="r" b="b"/>
              <a:pathLst>
                <a:path w="491" h="184">
                  <a:moveTo>
                    <a:pt x="491" y="0"/>
                  </a:moveTo>
                  <a:lnTo>
                    <a:pt x="491" y="10"/>
                  </a:lnTo>
                  <a:lnTo>
                    <a:pt x="16" y="184"/>
                  </a:lnTo>
                  <a:lnTo>
                    <a:pt x="0" y="178"/>
                  </a:lnTo>
                  <a:lnTo>
                    <a:pt x="491" y="0"/>
                  </a:lnTo>
                  <a:close/>
                </a:path>
              </a:pathLst>
            </a:custGeom>
            <a:solidFill>
              <a:srgbClr val="744700"/>
            </a:solidFill>
            <a:ln w="0">
              <a:solidFill>
                <a:srgbClr val="7447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53"/>
            <p:cNvSpPr>
              <a:spLocks/>
            </p:cNvSpPr>
            <p:nvPr/>
          </p:nvSpPr>
          <p:spPr bwMode="auto">
            <a:xfrm>
              <a:off x="5190229" y="4642314"/>
              <a:ext cx="615172" cy="230538"/>
            </a:xfrm>
            <a:custGeom>
              <a:avLst/>
              <a:gdLst>
                <a:gd name="T0" fmla="*/ 507 w 507"/>
                <a:gd name="T1" fmla="*/ 0 h 190"/>
                <a:gd name="T2" fmla="*/ 507 w 507"/>
                <a:gd name="T3" fmla="*/ 12 h 190"/>
                <a:gd name="T4" fmla="*/ 16 w 507"/>
                <a:gd name="T5" fmla="*/ 190 h 190"/>
                <a:gd name="T6" fmla="*/ 0 w 507"/>
                <a:gd name="T7" fmla="*/ 185 h 190"/>
                <a:gd name="T8" fmla="*/ 507 w 507"/>
                <a:gd name="T9" fmla="*/ 0 h 190"/>
              </a:gdLst>
              <a:ahLst/>
              <a:cxnLst>
                <a:cxn ang="0">
                  <a:pos x="T0" y="T1"/>
                </a:cxn>
                <a:cxn ang="0">
                  <a:pos x="T2" y="T3"/>
                </a:cxn>
                <a:cxn ang="0">
                  <a:pos x="T4" y="T5"/>
                </a:cxn>
                <a:cxn ang="0">
                  <a:pos x="T6" y="T7"/>
                </a:cxn>
                <a:cxn ang="0">
                  <a:pos x="T8" y="T9"/>
                </a:cxn>
              </a:cxnLst>
              <a:rect l="0" t="0" r="r" b="b"/>
              <a:pathLst>
                <a:path w="507" h="190">
                  <a:moveTo>
                    <a:pt x="507" y="0"/>
                  </a:moveTo>
                  <a:lnTo>
                    <a:pt x="507" y="12"/>
                  </a:lnTo>
                  <a:lnTo>
                    <a:pt x="16" y="190"/>
                  </a:lnTo>
                  <a:lnTo>
                    <a:pt x="0" y="185"/>
                  </a:lnTo>
                  <a:lnTo>
                    <a:pt x="507" y="0"/>
                  </a:lnTo>
                  <a:close/>
                </a:path>
              </a:pathLst>
            </a:custGeom>
            <a:solidFill>
              <a:srgbClr val="754900"/>
            </a:solidFill>
            <a:ln w="0">
              <a:solidFill>
                <a:srgbClr val="7549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54"/>
            <p:cNvSpPr>
              <a:spLocks/>
            </p:cNvSpPr>
            <p:nvPr/>
          </p:nvSpPr>
          <p:spPr bwMode="auto">
            <a:xfrm>
              <a:off x="5172029" y="4627754"/>
              <a:ext cx="633372" cy="239032"/>
            </a:xfrm>
            <a:custGeom>
              <a:avLst/>
              <a:gdLst>
                <a:gd name="T0" fmla="*/ 522 w 522"/>
                <a:gd name="T1" fmla="*/ 0 h 197"/>
                <a:gd name="T2" fmla="*/ 522 w 522"/>
                <a:gd name="T3" fmla="*/ 12 h 197"/>
                <a:gd name="T4" fmla="*/ 15 w 522"/>
                <a:gd name="T5" fmla="*/ 197 h 197"/>
                <a:gd name="T6" fmla="*/ 0 w 522"/>
                <a:gd name="T7" fmla="*/ 190 h 197"/>
                <a:gd name="T8" fmla="*/ 522 w 522"/>
                <a:gd name="T9" fmla="*/ 0 h 197"/>
              </a:gdLst>
              <a:ahLst/>
              <a:cxnLst>
                <a:cxn ang="0">
                  <a:pos x="T0" y="T1"/>
                </a:cxn>
                <a:cxn ang="0">
                  <a:pos x="T2" y="T3"/>
                </a:cxn>
                <a:cxn ang="0">
                  <a:pos x="T4" y="T5"/>
                </a:cxn>
                <a:cxn ang="0">
                  <a:pos x="T6" y="T7"/>
                </a:cxn>
                <a:cxn ang="0">
                  <a:pos x="T8" y="T9"/>
                </a:cxn>
              </a:cxnLst>
              <a:rect l="0" t="0" r="r" b="b"/>
              <a:pathLst>
                <a:path w="522" h="197">
                  <a:moveTo>
                    <a:pt x="522" y="0"/>
                  </a:moveTo>
                  <a:lnTo>
                    <a:pt x="522" y="12"/>
                  </a:lnTo>
                  <a:lnTo>
                    <a:pt x="15" y="197"/>
                  </a:lnTo>
                  <a:lnTo>
                    <a:pt x="0" y="190"/>
                  </a:lnTo>
                  <a:lnTo>
                    <a:pt x="522" y="0"/>
                  </a:lnTo>
                  <a:close/>
                </a:path>
              </a:pathLst>
            </a:custGeom>
            <a:solidFill>
              <a:srgbClr val="784B00"/>
            </a:solidFill>
            <a:ln w="0">
              <a:solidFill>
                <a:srgbClr val="784B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55"/>
            <p:cNvSpPr>
              <a:spLocks/>
            </p:cNvSpPr>
            <p:nvPr/>
          </p:nvSpPr>
          <p:spPr bwMode="auto">
            <a:xfrm>
              <a:off x="5152615" y="4614407"/>
              <a:ext cx="652786" cy="243885"/>
            </a:xfrm>
            <a:custGeom>
              <a:avLst/>
              <a:gdLst>
                <a:gd name="T0" fmla="*/ 538 w 538"/>
                <a:gd name="T1" fmla="*/ 0 h 201"/>
                <a:gd name="T2" fmla="*/ 538 w 538"/>
                <a:gd name="T3" fmla="*/ 11 h 201"/>
                <a:gd name="T4" fmla="*/ 16 w 538"/>
                <a:gd name="T5" fmla="*/ 201 h 201"/>
                <a:gd name="T6" fmla="*/ 0 w 538"/>
                <a:gd name="T7" fmla="*/ 196 h 201"/>
                <a:gd name="T8" fmla="*/ 538 w 538"/>
                <a:gd name="T9" fmla="*/ 0 h 201"/>
              </a:gdLst>
              <a:ahLst/>
              <a:cxnLst>
                <a:cxn ang="0">
                  <a:pos x="T0" y="T1"/>
                </a:cxn>
                <a:cxn ang="0">
                  <a:pos x="T2" y="T3"/>
                </a:cxn>
                <a:cxn ang="0">
                  <a:pos x="T4" y="T5"/>
                </a:cxn>
                <a:cxn ang="0">
                  <a:pos x="T6" y="T7"/>
                </a:cxn>
                <a:cxn ang="0">
                  <a:pos x="T8" y="T9"/>
                </a:cxn>
              </a:cxnLst>
              <a:rect l="0" t="0" r="r" b="b"/>
              <a:pathLst>
                <a:path w="538" h="201">
                  <a:moveTo>
                    <a:pt x="538" y="0"/>
                  </a:moveTo>
                  <a:lnTo>
                    <a:pt x="538" y="11"/>
                  </a:lnTo>
                  <a:lnTo>
                    <a:pt x="16" y="201"/>
                  </a:lnTo>
                  <a:lnTo>
                    <a:pt x="0" y="196"/>
                  </a:lnTo>
                  <a:lnTo>
                    <a:pt x="538" y="0"/>
                  </a:lnTo>
                  <a:close/>
                </a:path>
              </a:pathLst>
            </a:custGeom>
            <a:solidFill>
              <a:srgbClr val="7A4D00"/>
            </a:solidFill>
            <a:ln w="0">
              <a:solidFill>
                <a:srgbClr val="7A4D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56"/>
            <p:cNvSpPr>
              <a:spLocks/>
            </p:cNvSpPr>
            <p:nvPr/>
          </p:nvSpPr>
          <p:spPr bwMode="auto">
            <a:xfrm>
              <a:off x="5133201" y="4601060"/>
              <a:ext cx="672199" cy="251165"/>
            </a:xfrm>
            <a:custGeom>
              <a:avLst/>
              <a:gdLst>
                <a:gd name="T0" fmla="*/ 554 w 554"/>
                <a:gd name="T1" fmla="*/ 0 h 207"/>
                <a:gd name="T2" fmla="*/ 554 w 554"/>
                <a:gd name="T3" fmla="*/ 11 h 207"/>
                <a:gd name="T4" fmla="*/ 16 w 554"/>
                <a:gd name="T5" fmla="*/ 207 h 207"/>
                <a:gd name="T6" fmla="*/ 0 w 554"/>
                <a:gd name="T7" fmla="*/ 200 h 207"/>
                <a:gd name="T8" fmla="*/ 554 w 554"/>
                <a:gd name="T9" fmla="*/ 0 h 207"/>
              </a:gdLst>
              <a:ahLst/>
              <a:cxnLst>
                <a:cxn ang="0">
                  <a:pos x="T0" y="T1"/>
                </a:cxn>
                <a:cxn ang="0">
                  <a:pos x="T2" y="T3"/>
                </a:cxn>
                <a:cxn ang="0">
                  <a:pos x="T4" y="T5"/>
                </a:cxn>
                <a:cxn ang="0">
                  <a:pos x="T6" y="T7"/>
                </a:cxn>
                <a:cxn ang="0">
                  <a:pos x="T8" y="T9"/>
                </a:cxn>
              </a:cxnLst>
              <a:rect l="0" t="0" r="r" b="b"/>
              <a:pathLst>
                <a:path w="554" h="207">
                  <a:moveTo>
                    <a:pt x="554" y="0"/>
                  </a:moveTo>
                  <a:lnTo>
                    <a:pt x="554" y="11"/>
                  </a:lnTo>
                  <a:lnTo>
                    <a:pt x="16" y="207"/>
                  </a:lnTo>
                  <a:lnTo>
                    <a:pt x="0" y="200"/>
                  </a:lnTo>
                  <a:lnTo>
                    <a:pt x="554" y="0"/>
                  </a:lnTo>
                  <a:close/>
                </a:path>
              </a:pathLst>
            </a:custGeom>
            <a:solidFill>
              <a:srgbClr val="7A4D00"/>
            </a:solidFill>
            <a:ln w="0">
              <a:solidFill>
                <a:srgbClr val="7A4D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57"/>
            <p:cNvSpPr>
              <a:spLocks/>
            </p:cNvSpPr>
            <p:nvPr/>
          </p:nvSpPr>
          <p:spPr bwMode="auto">
            <a:xfrm>
              <a:off x="5115001" y="4586500"/>
              <a:ext cx="690400" cy="257232"/>
            </a:xfrm>
            <a:custGeom>
              <a:avLst/>
              <a:gdLst>
                <a:gd name="T0" fmla="*/ 569 w 569"/>
                <a:gd name="T1" fmla="*/ 0 h 212"/>
                <a:gd name="T2" fmla="*/ 569 w 569"/>
                <a:gd name="T3" fmla="*/ 12 h 212"/>
                <a:gd name="T4" fmla="*/ 15 w 569"/>
                <a:gd name="T5" fmla="*/ 212 h 212"/>
                <a:gd name="T6" fmla="*/ 0 w 569"/>
                <a:gd name="T7" fmla="*/ 207 h 212"/>
                <a:gd name="T8" fmla="*/ 569 w 569"/>
                <a:gd name="T9" fmla="*/ 0 h 212"/>
              </a:gdLst>
              <a:ahLst/>
              <a:cxnLst>
                <a:cxn ang="0">
                  <a:pos x="T0" y="T1"/>
                </a:cxn>
                <a:cxn ang="0">
                  <a:pos x="T2" y="T3"/>
                </a:cxn>
                <a:cxn ang="0">
                  <a:pos x="T4" y="T5"/>
                </a:cxn>
                <a:cxn ang="0">
                  <a:pos x="T6" y="T7"/>
                </a:cxn>
                <a:cxn ang="0">
                  <a:pos x="T8" y="T9"/>
                </a:cxn>
              </a:cxnLst>
              <a:rect l="0" t="0" r="r" b="b"/>
              <a:pathLst>
                <a:path w="569" h="212">
                  <a:moveTo>
                    <a:pt x="569" y="0"/>
                  </a:moveTo>
                  <a:lnTo>
                    <a:pt x="569" y="12"/>
                  </a:lnTo>
                  <a:lnTo>
                    <a:pt x="15" y="212"/>
                  </a:lnTo>
                  <a:lnTo>
                    <a:pt x="0" y="207"/>
                  </a:lnTo>
                  <a:lnTo>
                    <a:pt x="569" y="0"/>
                  </a:lnTo>
                  <a:close/>
                </a:path>
              </a:pathLst>
            </a:custGeom>
            <a:solidFill>
              <a:srgbClr val="7D4F01"/>
            </a:solidFill>
            <a:ln w="0">
              <a:solidFill>
                <a:srgbClr val="7D4F0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58"/>
            <p:cNvSpPr>
              <a:spLocks/>
            </p:cNvSpPr>
            <p:nvPr/>
          </p:nvSpPr>
          <p:spPr bwMode="auto">
            <a:xfrm>
              <a:off x="5096801" y="4573153"/>
              <a:ext cx="708600" cy="264512"/>
            </a:xfrm>
            <a:custGeom>
              <a:avLst/>
              <a:gdLst>
                <a:gd name="T0" fmla="*/ 584 w 584"/>
                <a:gd name="T1" fmla="*/ 0 h 218"/>
                <a:gd name="T2" fmla="*/ 584 w 584"/>
                <a:gd name="T3" fmla="*/ 11 h 218"/>
                <a:gd name="T4" fmla="*/ 15 w 584"/>
                <a:gd name="T5" fmla="*/ 218 h 218"/>
                <a:gd name="T6" fmla="*/ 0 w 584"/>
                <a:gd name="T7" fmla="*/ 213 h 218"/>
                <a:gd name="T8" fmla="*/ 584 w 584"/>
                <a:gd name="T9" fmla="*/ 0 h 218"/>
              </a:gdLst>
              <a:ahLst/>
              <a:cxnLst>
                <a:cxn ang="0">
                  <a:pos x="T0" y="T1"/>
                </a:cxn>
                <a:cxn ang="0">
                  <a:pos x="T2" y="T3"/>
                </a:cxn>
                <a:cxn ang="0">
                  <a:pos x="T4" y="T5"/>
                </a:cxn>
                <a:cxn ang="0">
                  <a:pos x="T6" y="T7"/>
                </a:cxn>
                <a:cxn ang="0">
                  <a:pos x="T8" y="T9"/>
                </a:cxn>
              </a:cxnLst>
              <a:rect l="0" t="0" r="r" b="b"/>
              <a:pathLst>
                <a:path w="584" h="218">
                  <a:moveTo>
                    <a:pt x="584" y="0"/>
                  </a:moveTo>
                  <a:lnTo>
                    <a:pt x="584" y="11"/>
                  </a:lnTo>
                  <a:lnTo>
                    <a:pt x="15" y="218"/>
                  </a:lnTo>
                  <a:lnTo>
                    <a:pt x="0" y="213"/>
                  </a:lnTo>
                  <a:lnTo>
                    <a:pt x="584" y="0"/>
                  </a:lnTo>
                  <a:close/>
                </a:path>
              </a:pathLst>
            </a:custGeom>
            <a:solidFill>
              <a:srgbClr val="7E5001"/>
            </a:solidFill>
            <a:ln w="0">
              <a:solidFill>
                <a:srgbClr val="7E500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59"/>
            <p:cNvSpPr>
              <a:spLocks/>
            </p:cNvSpPr>
            <p:nvPr/>
          </p:nvSpPr>
          <p:spPr bwMode="auto">
            <a:xfrm>
              <a:off x="5077387" y="4558593"/>
              <a:ext cx="728014" cy="273006"/>
            </a:xfrm>
            <a:custGeom>
              <a:avLst/>
              <a:gdLst>
                <a:gd name="T0" fmla="*/ 600 w 600"/>
                <a:gd name="T1" fmla="*/ 0 h 225"/>
                <a:gd name="T2" fmla="*/ 600 w 600"/>
                <a:gd name="T3" fmla="*/ 12 h 225"/>
                <a:gd name="T4" fmla="*/ 16 w 600"/>
                <a:gd name="T5" fmla="*/ 225 h 225"/>
                <a:gd name="T6" fmla="*/ 0 w 600"/>
                <a:gd name="T7" fmla="*/ 218 h 225"/>
                <a:gd name="T8" fmla="*/ 600 w 600"/>
                <a:gd name="T9" fmla="*/ 0 h 225"/>
              </a:gdLst>
              <a:ahLst/>
              <a:cxnLst>
                <a:cxn ang="0">
                  <a:pos x="T0" y="T1"/>
                </a:cxn>
                <a:cxn ang="0">
                  <a:pos x="T2" y="T3"/>
                </a:cxn>
                <a:cxn ang="0">
                  <a:pos x="T4" y="T5"/>
                </a:cxn>
                <a:cxn ang="0">
                  <a:pos x="T6" y="T7"/>
                </a:cxn>
                <a:cxn ang="0">
                  <a:pos x="T8" y="T9"/>
                </a:cxn>
              </a:cxnLst>
              <a:rect l="0" t="0" r="r" b="b"/>
              <a:pathLst>
                <a:path w="600" h="225">
                  <a:moveTo>
                    <a:pt x="600" y="0"/>
                  </a:moveTo>
                  <a:lnTo>
                    <a:pt x="600" y="12"/>
                  </a:lnTo>
                  <a:lnTo>
                    <a:pt x="16" y="225"/>
                  </a:lnTo>
                  <a:lnTo>
                    <a:pt x="0" y="218"/>
                  </a:lnTo>
                  <a:lnTo>
                    <a:pt x="600" y="0"/>
                  </a:lnTo>
                  <a:close/>
                </a:path>
              </a:pathLst>
            </a:custGeom>
            <a:solidFill>
              <a:srgbClr val="805203"/>
            </a:solidFill>
            <a:ln w="0">
              <a:solidFill>
                <a:srgbClr val="80520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60"/>
            <p:cNvSpPr>
              <a:spLocks/>
            </p:cNvSpPr>
            <p:nvPr/>
          </p:nvSpPr>
          <p:spPr bwMode="auto">
            <a:xfrm>
              <a:off x="5059186" y="4544032"/>
              <a:ext cx="746215" cy="279072"/>
            </a:xfrm>
            <a:custGeom>
              <a:avLst/>
              <a:gdLst>
                <a:gd name="T0" fmla="*/ 615 w 615"/>
                <a:gd name="T1" fmla="*/ 0 h 230"/>
                <a:gd name="T2" fmla="*/ 615 w 615"/>
                <a:gd name="T3" fmla="*/ 12 h 230"/>
                <a:gd name="T4" fmla="*/ 15 w 615"/>
                <a:gd name="T5" fmla="*/ 230 h 230"/>
                <a:gd name="T6" fmla="*/ 0 w 615"/>
                <a:gd name="T7" fmla="*/ 225 h 230"/>
                <a:gd name="T8" fmla="*/ 615 w 615"/>
                <a:gd name="T9" fmla="*/ 0 h 230"/>
              </a:gdLst>
              <a:ahLst/>
              <a:cxnLst>
                <a:cxn ang="0">
                  <a:pos x="T0" y="T1"/>
                </a:cxn>
                <a:cxn ang="0">
                  <a:pos x="T2" y="T3"/>
                </a:cxn>
                <a:cxn ang="0">
                  <a:pos x="T4" y="T5"/>
                </a:cxn>
                <a:cxn ang="0">
                  <a:pos x="T6" y="T7"/>
                </a:cxn>
                <a:cxn ang="0">
                  <a:pos x="T8" y="T9"/>
                </a:cxn>
              </a:cxnLst>
              <a:rect l="0" t="0" r="r" b="b"/>
              <a:pathLst>
                <a:path w="615" h="230">
                  <a:moveTo>
                    <a:pt x="615" y="0"/>
                  </a:moveTo>
                  <a:lnTo>
                    <a:pt x="615" y="12"/>
                  </a:lnTo>
                  <a:lnTo>
                    <a:pt x="15" y="230"/>
                  </a:lnTo>
                  <a:lnTo>
                    <a:pt x="0" y="225"/>
                  </a:lnTo>
                  <a:lnTo>
                    <a:pt x="615" y="0"/>
                  </a:lnTo>
                  <a:close/>
                </a:path>
              </a:pathLst>
            </a:custGeom>
            <a:solidFill>
              <a:srgbClr val="825304"/>
            </a:solidFill>
            <a:ln w="0">
              <a:solidFill>
                <a:srgbClr val="8253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61"/>
            <p:cNvSpPr>
              <a:spLocks/>
            </p:cNvSpPr>
            <p:nvPr/>
          </p:nvSpPr>
          <p:spPr bwMode="auto">
            <a:xfrm>
              <a:off x="5039773" y="4530686"/>
              <a:ext cx="768055" cy="286352"/>
            </a:xfrm>
            <a:custGeom>
              <a:avLst/>
              <a:gdLst>
                <a:gd name="T0" fmla="*/ 633 w 633"/>
                <a:gd name="T1" fmla="*/ 0 h 236"/>
                <a:gd name="T2" fmla="*/ 631 w 633"/>
                <a:gd name="T3" fmla="*/ 11 h 236"/>
                <a:gd name="T4" fmla="*/ 16 w 633"/>
                <a:gd name="T5" fmla="*/ 236 h 236"/>
                <a:gd name="T6" fmla="*/ 0 w 633"/>
                <a:gd name="T7" fmla="*/ 230 h 236"/>
                <a:gd name="T8" fmla="*/ 633 w 633"/>
                <a:gd name="T9" fmla="*/ 0 h 236"/>
              </a:gdLst>
              <a:ahLst/>
              <a:cxnLst>
                <a:cxn ang="0">
                  <a:pos x="T0" y="T1"/>
                </a:cxn>
                <a:cxn ang="0">
                  <a:pos x="T2" y="T3"/>
                </a:cxn>
                <a:cxn ang="0">
                  <a:pos x="T4" y="T5"/>
                </a:cxn>
                <a:cxn ang="0">
                  <a:pos x="T6" y="T7"/>
                </a:cxn>
                <a:cxn ang="0">
                  <a:pos x="T8" y="T9"/>
                </a:cxn>
              </a:cxnLst>
              <a:rect l="0" t="0" r="r" b="b"/>
              <a:pathLst>
                <a:path w="633" h="236">
                  <a:moveTo>
                    <a:pt x="633" y="0"/>
                  </a:moveTo>
                  <a:lnTo>
                    <a:pt x="631" y="11"/>
                  </a:lnTo>
                  <a:lnTo>
                    <a:pt x="16" y="236"/>
                  </a:lnTo>
                  <a:lnTo>
                    <a:pt x="0" y="230"/>
                  </a:lnTo>
                  <a:lnTo>
                    <a:pt x="633" y="0"/>
                  </a:lnTo>
                  <a:close/>
                </a:path>
              </a:pathLst>
            </a:custGeom>
            <a:solidFill>
              <a:srgbClr val="825404"/>
            </a:solidFill>
            <a:ln w="0">
              <a:solidFill>
                <a:srgbClr val="8254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62"/>
            <p:cNvSpPr>
              <a:spLocks/>
            </p:cNvSpPr>
            <p:nvPr/>
          </p:nvSpPr>
          <p:spPr bwMode="auto">
            <a:xfrm>
              <a:off x="5020359" y="4517338"/>
              <a:ext cx="787469" cy="292419"/>
            </a:xfrm>
            <a:custGeom>
              <a:avLst/>
              <a:gdLst>
                <a:gd name="T0" fmla="*/ 649 w 649"/>
                <a:gd name="T1" fmla="*/ 0 h 241"/>
                <a:gd name="T2" fmla="*/ 649 w 649"/>
                <a:gd name="T3" fmla="*/ 11 h 241"/>
                <a:gd name="T4" fmla="*/ 16 w 649"/>
                <a:gd name="T5" fmla="*/ 241 h 241"/>
                <a:gd name="T6" fmla="*/ 0 w 649"/>
                <a:gd name="T7" fmla="*/ 235 h 241"/>
                <a:gd name="T8" fmla="*/ 649 w 649"/>
                <a:gd name="T9" fmla="*/ 0 h 241"/>
              </a:gdLst>
              <a:ahLst/>
              <a:cxnLst>
                <a:cxn ang="0">
                  <a:pos x="T0" y="T1"/>
                </a:cxn>
                <a:cxn ang="0">
                  <a:pos x="T2" y="T3"/>
                </a:cxn>
                <a:cxn ang="0">
                  <a:pos x="T4" y="T5"/>
                </a:cxn>
                <a:cxn ang="0">
                  <a:pos x="T6" y="T7"/>
                </a:cxn>
                <a:cxn ang="0">
                  <a:pos x="T8" y="T9"/>
                </a:cxn>
              </a:cxnLst>
              <a:rect l="0" t="0" r="r" b="b"/>
              <a:pathLst>
                <a:path w="649" h="241">
                  <a:moveTo>
                    <a:pt x="649" y="0"/>
                  </a:moveTo>
                  <a:lnTo>
                    <a:pt x="649" y="11"/>
                  </a:lnTo>
                  <a:lnTo>
                    <a:pt x="16" y="241"/>
                  </a:lnTo>
                  <a:lnTo>
                    <a:pt x="0" y="235"/>
                  </a:lnTo>
                  <a:lnTo>
                    <a:pt x="649" y="0"/>
                  </a:lnTo>
                  <a:close/>
                </a:path>
              </a:pathLst>
            </a:custGeom>
            <a:solidFill>
              <a:srgbClr val="845505"/>
            </a:solidFill>
            <a:ln w="0">
              <a:solidFill>
                <a:srgbClr val="84550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63"/>
            <p:cNvSpPr>
              <a:spLocks/>
            </p:cNvSpPr>
            <p:nvPr/>
          </p:nvSpPr>
          <p:spPr bwMode="auto">
            <a:xfrm>
              <a:off x="5002159" y="4502778"/>
              <a:ext cx="805669" cy="299699"/>
            </a:xfrm>
            <a:custGeom>
              <a:avLst/>
              <a:gdLst>
                <a:gd name="T0" fmla="*/ 664 w 664"/>
                <a:gd name="T1" fmla="*/ 0 h 247"/>
                <a:gd name="T2" fmla="*/ 664 w 664"/>
                <a:gd name="T3" fmla="*/ 12 h 247"/>
                <a:gd name="T4" fmla="*/ 15 w 664"/>
                <a:gd name="T5" fmla="*/ 247 h 247"/>
                <a:gd name="T6" fmla="*/ 0 w 664"/>
                <a:gd name="T7" fmla="*/ 241 h 247"/>
                <a:gd name="T8" fmla="*/ 664 w 664"/>
                <a:gd name="T9" fmla="*/ 0 h 247"/>
              </a:gdLst>
              <a:ahLst/>
              <a:cxnLst>
                <a:cxn ang="0">
                  <a:pos x="T0" y="T1"/>
                </a:cxn>
                <a:cxn ang="0">
                  <a:pos x="T2" y="T3"/>
                </a:cxn>
                <a:cxn ang="0">
                  <a:pos x="T4" y="T5"/>
                </a:cxn>
                <a:cxn ang="0">
                  <a:pos x="T6" y="T7"/>
                </a:cxn>
                <a:cxn ang="0">
                  <a:pos x="T8" y="T9"/>
                </a:cxn>
              </a:cxnLst>
              <a:rect l="0" t="0" r="r" b="b"/>
              <a:pathLst>
                <a:path w="664" h="247">
                  <a:moveTo>
                    <a:pt x="664" y="0"/>
                  </a:moveTo>
                  <a:lnTo>
                    <a:pt x="664" y="12"/>
                  </a:lnTo>
                  <a:lnTo>
                    <a:pt x="15" y="247"/>
                  </a:lnTo>
                  <a:lnTo>
                    <a:pt x="0" y="241"/>
                  </a:lnTo>
                  <a:lnTo>
                    <a:pt x="664" y="0"/>
                  </a:lnTo>
                  <a:close/>
                </a:path>
              </a:pathLst>
            </a:custGeom>
            <a:solidFill>
              <a:srgbClr val="855606"/>
            </a:solidFill>
            <a:ln w="0">
              <a:solidFill>
                <a:srgbClr val="8556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64"/>
            <p:cNvSpPr>
              <a:spLocks/>
            </p:cNvSpPr>
            <p:nvPr/>
          </p:nvSpPr>
          <p:spPr bwMode="auto">
            <a:xfrm>
              <a:off x="4983958" y="4488218"/>
              <a:ext cx="823869" cy="306980"/>
            </a:xfrm>
            <a:custGeom>
              <a:avLst/>
              <a:gdLst>
                <a:gd name="T0" fmla="*/ 679 w 679"/>
                <a:gd name="T1" fmla="*/ 0 h 253"/>
                <a:gd name="T2" fmla="*/ 679 w 679"/>
                <a:gd name="T3" fmla="*/ 12 h 253"/>
                <a:gd name="T4" fmla="*/ 15 w 679"/>
                <a:gd name="T5" fmla="*/ 253 h 253"/>
                <a:gd name="T6" fmla="*/ 0 w 679"/>
                <a:gd name="T7" fmla="*/ 248 h 253"/>
                <a:gd name="T8" fmla="*/ 679 w 679"/>
                <a:gd name="T9" fmla="*/ 0 h 253"/>
              </a:gdLst>
              <a:ahLst/>
              <a:cxnLst>
                <a:cxn ang="0">
                  <a:pos x="T0" y="T1"/>
                </a:cxn>
                <a:cxn ang="0">
                  <a:pos x="T2" y="T3"/>
                </a:cxn>
                <a:cxn ang="0">
                  <a:pos x="T4" y="T5"/>
                </a:cxn>
                <a:cxn ang="0">
                  <a:pos x="T6" y="T7"/>
                </a:cxn>
                <a:cxn ang="0">
                  <a:pos x="T8" y="T9"/>
                </a:cxn>
              </a:cxnLst>
              <a:rect l="0" t="0" r="r" b="b"/>
              <a:pathLst>
                <a:path w="679" h="253">
                  <a:moveTo>
                    <a:pt x="679" y="0"/>
                  </a:moveTo>
                  <a:lnTo>
                    <a:pt x="679" y="12"/>
                  </a:lnTo>
                  <a:lnTo>
                    <a:pt x="15" y="253"/>
                  </a:lnTo>
                  <a:lnTo>
                    <a:pt x="0" y="248"/>
                  </a:lnTo>
                  <a:lnTo>
                    <a:pt x="679" y="0"/>
                  </a:lnTo>
                  <a:close/>
                </a:path>
              </a:pathLst>
            </a:custGeom>
            <a:solidFill>
              <a:srgbClr val="875807"/>
            </a:solidFill>
            <a:ln w="0">
              <a:solidFill>
                <a:srgbClr val="875807"/>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65"/>
            <p:cNvSpPr>
              <a:spLocks/>
            </p:cNvSpPr>
            <p:nvPr/>
          </p:nvSpPr>
          <p:spPr bwMode="auto">
            <a:xfrm>
              <a:off x="4964545" y="4476084"/>
              <a:ext cx="843283" cy="313046"/>
            </a:xfrm>
            <a:custGeom>
              <a:avLst/>
              <a:gdLst>
                <a:gd name="T0" fmla="*/ 695 w 695"/>
                <a:gd name="T1" fmla="*/ 0 h 258"/>
                <a:gd name="T2" fmla="*/ 695 w 695"/>
                <a:gd name="T3" fmla="*/ 10 h 258"/>
                <a:gd name="T4" fmla="*/ 16 w 695"/>
                <a:gd name="T5" fmla="*/ 258 h 258"/>
                <a:gd name="T6" fmla="*/ 0 w 695"/>
                <a:gd name="T7" fmla="*/ 252 h 258"/>
                <a:gd name="T8" fmla="*/ 695 w 695"/>
                <a:gd name="T9" fmla="*/ 0 h 258"/>
              </a:gdLst>
              <a:ahLst/>
              <a:cxnLst>
                <a:cxn ang="0">
                  <a:pos x="T0" y="T1"/>
                </a:cxn>
                <a:cxn ang="0">
                  <a:pos x="T2" y="T3"/>
                </a:cxn>
                <a:cxn ang="0">
                  <a:pos x="T4" y="T5"/>
                </a:cxn>
                <a:cxn ang="0">
                  <a:pos x="T6" y="T7"/>
                </a:cxn>
                <a:cxn ang="0">
                  <a:pos x="T8" y="T9"/>
                </a:cxn>
              </a:cxnLst>
              <a:rect l="0" t="0" r="r" b="b"/>
              <a:pathLst>
                <a:path w="695" h="258">
                  <a:moveTo>
                    <a:pt x="695" y="0"/>
                  </a:moveTo>
                  <a:lnTo>
                    <a:pt x="695" y="10"/>
                  </a:lnTo>
                  <a:lnTo>
                    <a:pt x="16" y="258"/>
                  </a:lnTo>
                  <a:lnTo>
                    <a:pt x="0" y="252"/>
                  </a:lnTo>
                  <a:lnTo>
                    <a:pt x="695" y="0"/>
                  </a:lnTo>
                  <a:close/>
                </a:path>
              </a:pathLst>
            </a:custGeom>
            <a:solidFill>
              <a:srgbClr val="875807"/>
            </a:solidFill>
            <a:ln w="0">
              <a:solidFill>
                <a:srgbClr val="875807"/>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66"/>
            <p:cNvSpPr>
              <a:spLocks/>
            </p:cNvSpPr>
            <p:nvPr/>
          </p:nvSpPr>
          <p:spPr bwMode="auto">
            <a:xfrm>
              <a:off x="4946345" y="4461524"/>
              <a:ext cx="861483" cy="320326"/>
            </a:xfrm>
            <a:custGeom>
              <a:avLst/>
              <a:gdLst>
                <a:gd name="T0" fmla="*/ 710 w 710"/>
                <a:gd name="T1" fmla="*/ 0 h 264"/>
                <a:gd name="T2" fmla="*/ 710 w 710"/>
                <a:gd name="T3" fmla="*/ 12 h 264"/>
                <a:gd name="T4" fmla="*/ 15 w 710"/>
                <a:gd name="T5" fmla="*/ 264 h 264"/>
                <a:gd name="T6" fmla="*/ 0 w 710"/>
                <a:gd name="T7" fmla="*/ 258 h 264"/>
                <a:gd name="T8" fmla="*/ 710 w 710"/>
                <a:gd name="T9" fmla="*/ 0 h 264"/>
              </a:gdLst>
              <a:ahLst/>
              <a:cxnLst>
                <a:cxn ang="0">
                  <a:pos x="T0" y="T1"/>
                </a:cxn>
                <a:cxn ang="0">
                  <a:pos x="T2" y="T3"/>
                </a:cxn>
                <a:cxn ang="0">
                  <a:pos x="T4" y="T5"/>
                </a:cxn>
                <a:cxn ang="0">
                  <a:pos x="T6" y="T7"/>
                </a:cxn>
                <a:cxn ang="0">
                  <a:pos x="T8" y="T9"/>
                </a:cxn>
              </a:cxnLst>
              <a:rect l="0" t="0" r="r" b="b"/>
              <a:pathLst>
                <a:path w="710" h="264">
                  <a:moveTo>
                    <a:pt x="710" y="0"/>
                  </a:moveTo>
                  <a:lnTo>
                    <a:pt x="710" y="12"/>
                  </a:lnTo>
                  <a:lnTo>
                    <a:pt x="15" y="264"/>
                  </a:lnTo>
                  <a:lnTo>
                    <a:pt x="0" y="258"/>
                  </a:lnTo>
                  <a:lnTo>
                    <a:pt x="710" y="0"/>
                  </a:lnTo>
                  <a:close/>
                </a:path>
              </a:pathLst>
            </a:custGeom>
            <a:solidFill>
              <a:srgbClr val="895908"/>
            </a:solidFill>
            <a:ln w="0">
              <a:solidFill>
                <a:srgbClr val="895908"/>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67"/>
            <p:cNvSpPr>
              <a:spLocks/>
            </p:cNvSpPr>
            <p:nvPr/>
          </p:nvSpPr>
          <p:spPr bwMode="auto">
            <a:xfrm>
              <a:off x="4926931" y="4446964"/>
              <a:ext cx="880897" cy="327606"/>
            </a:xfrm>
            <a:custGeom>
              <a:avLst/>
              <a:gdLst>
                <a:gd name="T0" fmla="*/ 726 w 726"/>
                <a:gd name="T1" fmla="*/ 0 h 270"/>
                <a:gd name="T2" fmla="*/ 726 w 726"/>
                <a:gd name="T3" fmla="*/ 12 h 270"/>
                <a:gd name="T4" fmla="*/ 16 w 726"/>
                <a:gd name="T5" fmla="*/ 270 h 270"/>
                <a:gd name="T6" fmla="*/ 0 w 726"/>
                <a:gd name="T7" fmla="*/ 265 h 270"/>
                <a:gd name="T8" fmla="*/ 726 w 726"/>
                <a:gd name="T9" fmla="*/ 0 h 270"/>
              </a:gdLst>
              <a:ahLst/>
              <a:cxnLst>
                <a:cxn ang="0">
                  <a:pos x="T0" y="T1"/>
                </a:cxn>
                <a:cxn ang="0">
                  <a:pos x="T2" y="T3"/>
                </a:cxn>
                <a:cxn ang="0">
                  <a:pos x="T4" y="T5"/>
                </a:cxn>
                <a:cxn ang="0">
                  <a:pos x="T6" y="T7"/>
                </a:cxn>
                <a:cxn ang="0">
                  <a:pos x="T8" y="T9"/>
                </a:cxn>
              </a:cxnLst>
              <a:rect l="0" t="0" r="r" b="b"/>
              <a:pathLst>
                <a:path w="726" h="270">
                  <a:moveTo>
                    <a:pt x="726" y="0"/>
                  </a:moveTo>
                  <a:lnTo>
                    <a:pt x="726" y="12"/>
                  </a:lnTo>
                  <a:lnTo>
                    <a:pt x="16" y="270"/>
                  </a:lnTo>
                  <a:lnTo>
                    <a:pt x="0" y="265"/>
                  </a:lnTo>
                  <a:lnTo>
                    <a:pt x="726" y="0"/>
                  </a:lnTo>
                  <a:close/>
                </a:path>
              </a:pathLst>
            </a:custGeom>
            <a:solidFill>
              <a:srgbClr val="8A5B0A"/>
            </a:solidFill>
            <a:ln w="0">
              <a:solidFill>
                <a:srgbClr val="8A5B0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68"/>
            <p:cNvSpPr>
              <a:spLocks/>
            </p:cNvSpPr>
            <p:nvPr/>
          </p:nvSpPr>
          <p:spPr bwMode="auto">
            <a:xfrm>
              <a:off x="4907517" y="4432403"/>
              <a:ext cx="900310" cy="336100"/>
            </a:xfrm>
            <a:custGeom>
              <a:avLst/>
              <a:gdLst>
                <a:gd name="T0" fmla="*/ 742 w 742"/>
                <a:gd name="T1" fmla="*/ 0 h 277"/>
                <a:gd name="T2" fmla="*/ 742 w 742"/>
                <a:gd name="T3" fmla="*/ 12 h 277"/>
                <a:gd name="T4" fmla="*/ 16 w 742"/>
                <a:gd name="T5" fmla="*/ 277 h 277"/>
                <a:gd name="T6" fmla="*/ 0 w 742"/>
                <a:gd name="T7" fmla="*/ 270 h 277"/>
                <a:gd name="T8" fmla="*/ 742 w 742"/>
                <a:gd name="T9" fmla="*/ 0 h 277"/>
              </a:gdLst>
              <a:ahLst/>
              <a:cxnLst>
                <a:cxn ang="0">
                  <a:pos x="T0" y="T1"/>
                </a:cxn>
                <a:cxn ang="0">
                  <a:pos x="T2" y="T3"/>
                </a:cxn>
                <a:cxn ang="0">
                  <a:pos x="T4" y="T5"/>
                </a:cxn>
                <a:cxn ang="0">
                  <a:pos x="T6" y="T7"/>
                </a:cxn>
                <a:cxn ang="0">
                  <a:pos x="T8" y="T9"/>
                </a:cxn>
              </a:cxnLst>
              <a:rect l="0" t="0" r="r" b="b"/>
              <a:pathLst>
                <a:path w="742" h="277">
                  <a:moveTo>
                    <a:pt x="742" y="0"/>
                  </a:moveTo>
                  <a:lnTo>
                    <a:pt x="742" y="12"/>
                  </a:lnTo>
                  <a:lnTo>
                    <a:pt x="16" y="277"/>
                  </a:lnTo>
                  <a:lnTo>
                    <a:pt x="0" y="270"/>
                  </a:lnTo>
                  <a:lnTo>
                    <a:pt x="742" y="0"/>
                  </a:lnTo>
                  <a:close/>
                </a:path>
              </a:pathLst>
            </a:custGeom>
            <a:solidFill>
              <a:srgbClr val="8B5C0B"/>
            </a:solidFill>
            <a:ln w="0">
              <a:solidFill>
                <a:srgbClr val="8B5C0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69"/>
            <p:cNvSpPr>
              <a:spLocks/>
            </p:cNvSpPr>
            <p:nvPr/>
          </p:nvSpPr>
          <p:spPr bwMode="auto">
            <a:xfrm>
              <a:off x="4889316" y="4420270"/>
              <a:ext cx="918511" cy="339740"/>
            </a:xfrm>
            <a:custGeom>
              <a:avLst/>
              <a:gdLst>
                <a:gd name="T0" fmla="*/ 757 w 757"/>
                <a:gd name="T1" fmla="*/ 0 h 280"/>
                <a:gd name="T2" fmla="*/ 757 w 757"/>
                <a:gd name="T3" fmla="*/ 10 h 280"/>
                <a:gd name="T4" fmla="*/ 15 w 757"/>
                <a:gd name="T5" fmla="*/ 280 h 280"/>
                <a:gd name="T6" fmla="*/ 0 w 757"/>
                <a:gd name="T7" fmla="*/ 275 h 280"/>
                <a:gd name="T8" fmla="*/ 757 w 757"/>
                <a:gd name="T9" fmla="*/ 0 h 280"/>
              </a:gdLst>
              <a:ahLst/>
              <a:cxnLst>
                <a:cxn ang="0">
                  <a:pos x="T0" y="T1"/>
                </a:cxn>
                <a:cxn ang="0">
                  <a:pos x="T2" y="T3"/>
                </a:cxn>
                <a:cxn ang="0">
                  <a:pos x="T4" y="T5"/>
                </a:cxn>
                <a:cxn ang="0">
                  <a:pos x="T6" y="T7"/>
                </a:cxn>
                <a:cxn ang="0">
                  <a:pos x="T8" y="T9"/>
                </a:cxn>
              </a:cxnLst>
              <a:rect l="0" t="0" r="r" b="b"/>
              <a:pathLst>
                <a:path w="757" h="280">
                  <a:moveTo>
                    <a:pt x="757" y="0"/>
                  </a:moveTo>
                  <a:lnTo>
                    <a:pt x="757" y="10"/>
                  </a:lnTo>
                  <a:lnTo>
                    <a:pt x="15" y="280"/>
                  </a:lnTo>
                  <a:lnTo>
                    <a:pt x="0" y="275"/>
                  </a:lnTo>
                  <a:lnTo>
                    <a:pt x="757" y="0"/>
                  </a:lnTo>
                  <a:close/>
                </a:path>
              </a:pathLst>
            </a:custGeom>
            <a:solidFill>
              <a:srgbClr val="8B5C0B"/>
            </a:solidFill>
            <a:ln w="0">
              <a:solidFill>
                <a:srgbClr val="8B5C0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70"/>
            <p:cNvSpPr>
              <a:spLocks/>
            </p:cNvSpPr>
            <p:nvPr/>
          </p:nvSpPr>
          <p:spPr bwMode="auto">
            <a:xfrm>
              <a:off x="4871116" y="4405710"/>
              <a:ext cx="937925" cy="348234"/>
            </a:xfrm>
            <a:custGeom>
              <a:avLst/>
              <a:gdLst>
                <a:gd name="T0" fmla="*/ 773 w 773"/>
                <a:gd name="T1" fmla="*/ 0 h 287"/>
                <a:gd name="T2" fmla="*/ 772 w 773"/>
                <a:gd name="T3" fmla="*/ 12 h 287"/>
                <a:gd name="T4" fmla="*/ 15 w 773"/>
                <a:gd name="T5" fmla="*/ 287 h 287"/>
                <a:gd name="T6" fmla="*/ 0 w 773"/>
                <a:gd name="T7" fmla="*/ 282 h 287"/>
                <a:gd name="T8" fmla="*/ 773 w 773"/>
                <a:gd name="T9" fmla="*/ 0 h 287"/>
              </a:gdLst>
              <a:ahLst/>
              <a:cxnLst>
                <a:cxn ang="0">
                  <a:pos x="T0" y="T1"/>
                </a:cxn>
                <a:cxn ang="0">
                  <a:pos x="T2" y="T3"/>
                </a:cxn>
                <a:cxn ang="0">
                  <a:pos x="T4" y="T5"/>
                </a:cxn>
                <a:cxn ang="0">
                  <a:pos x="T6" y="T7"/>
                </a:cxn>
                <a:cxn ang="0">
                  <a:pos x="T8" y="T9"/>
                </a:cxn>
              </a:cxnLst>
              <a:rect l="0" t="0" r="r" b="b"/>
              <a:pathLst>
                <a:path w="773" h="287">
                  <a:moveTo>
                    <a:pt x="773" y="0"/>
                  </a:moveTo>
                  <a:lnTo>
                    <a:pt x="772" y="12"/>
                  </a:lnTo>
                  <a:lnTo>
                    <a:pt x="15" y="287"/>
                  </a:lnTo>
                  <a:lnTo>
                    <a:pt x="0" y="282"/>
                  </a:lnTo>
                  <a:lnTo>
                    <a:pt x="773" y="0"/>
                  </a:lnTo>
                  <a:close/>
                </a:path>
              </a:pathLst>
            </a:custGeom>
            <a:solidFill>
              <a:srgbClr val="8D5E0C"/>
            </a:solidFill>
            <a:ln w="0">
              <a:solidFill>
                <a:srgbClr val="8D5E0C"/>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71"/>
            <p:cNvSpPr>
              <a:spLocks/>
            </p:cNvSpPr>
            <p:nvPr/>
          </p:nvSpPr>
          <p:spPr bwMode="auto">
            <a:xfrm>
              <a:off x="4851703" y="4400856"/>
              <a:ext cx="957339" cy="347020"/>
            </a:xfrm>
            <a:custGeom>
              <a:avLst/>
              <a:gdLst>
                <a:gd name="T0" fmla="*/ 789 w 789"/>
                <a:gd name="T1" fmla="*/ 0 h 286"/>
                <a:gd name="T2" fmla="*/ 789 w 789"/>
                <a:gd name="T3" fmla="*/ 0 h 286"/>
                <a:gd name="T4" fmla="*/ 789 w 789"/>
                <a:gd name="T5" fmla="*/ 4 h 286"/>
                <a:gd name="T6" fmla="*/ 16 w 789"/>
                <a:gd name="T7" fmla="*/ 286 h 286"/>
                <a:gd name="T8" fmla="*/ 0 w 789"/>
                <a:gd name="T9" fmla="*/ 279 h 286"/>
                <a:gd name="T10" fmla="*/ 447 w 789"/>
                <a:gd name="T11" fmla="*/ 117 h 286"/>
                <a:gd name="T12" fmla="*/ 789 w 789"/>
                <a:gd name="T13" fmla="*/ 0 h 286"/>
              </a:gdLst>
              <a:ahLst/>
              <a:cxnLst>
                <a:cxn ang="0">
                  <a:pos x="T0" y="T1"/>
                </a:cxn>
                <a:cxn ang="0">
                  <a:pos x="T2" y="T3"/>
                </a:cxn>
                <a:cxn ang="0">
                  <a:pos x="T4" y="T5"/>
                </a:cxn>
                <a:cxn ang="0">
                  <a:pos x="T6" y="T7"/>
                </a:cxn>
                <a:cxn ang="0">
                  <a:pos x="T8" y="T9"/>
                </a:cxn>
                <a:cxn ang="0">
                  <a:pos x="T10" y="T11"/>
                </a:cxn>
                <a:cxn ang="0">
                  <a:pos x="T12" y="T13"/>
                </a:cxn>
              </a:cxnLst>
              <a:rect l="0" t="0" r="r" b="b"/>
              <a:pathLst>
                <a:path w="789" h="286">
                  <a:moveTo>
                    <a:pt x="789" y="0"/>
                  </a:moveTo>
                  <a:lnTo>
                    <a:pt x="789" y="0"/>
                  </a:lnTo>
                  <a:lnTo>
                    <a:pt x="789" y="4"/>
                  </a:lnTo>
                  <a:lnTo>
                    <a:pt x="16" y="286"/>
                  </a:lnTo>
                  <a:lnTo>
                    <a:pt x="0" y="279"/>
                  </a:lnTo>
                  <a:lnTo>
                    <a:pt x="447" y="117"/>
                  </a:lnTo>
                  <a:lnTo>
                    <a:pt x="789" y="0"/>
                  </a:lnTo>
                  <a:close/>
                </a:path>
              </a:pathLst>
            </a:custGeom>
            <a:solidFill>
              <a:srgbClr val="8D5E0D"/>
            </a:solidFill>
            <a:ln w="0">
              <a:solidFill>
                <a:srgbClr val="8D5E0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72"/>
            <p:cNvSpPr>
              <a:spLocks/>
            </p:cNvSpPr>
            <p:nvPr/>
          </p:nvSpPr>
          <p:spPr bwMode="auto">
            <a:xfrm>
              <a:off x="4833502" y="4542819"/>
              <a:ext cx="560571" cy="196564"/>
            </a:xfrm>
            <a:custGeom>
              <a:avLst/>
              <a:gdLst>
                <a:gd name="T0" fmla="*/ 462 w 462"/>
                <a:gd name="T1" fmla="*/ 0 h 162"/>
                <a:gd name="T2" fmla="*/ 15 w 462"/>
                <a:gd name="T3" fmla="*/ 162 h 162"/>
                <a:gd name="T4" fmla="*/ 0 w 462"/>
                <a:gd name="T5" fmla="*/ 157 h 162"/>
                <a:gd name="T6" fmla="*/ 462 w 462"/>
                <a:gd name="T7" fmla="*/ 0 h 162"/>
              </a:gdLst>
              <a:ahLst/>
              <a:cxnLst>
                <a:cxn ang="0">
                  <a:pos x="T0" y="T1"/>
                </a:cxn>
                <a:cxn ang="0">
                  <a:pos x="T2" y="T3"/>
                </a:cxn>
                <a:cxn ang="0">
                  <a:pos x="T4" y="T5"/>
                </a:cxn>
                <a:cxn ang="0">
                  <a:pos x="T6" y="T7"/>
                </a:cxn>
              </a:cxnLst>
              <a:rect l="0" t="0" r="r" b="b"/>
              <a:pathLst>
                <a:path w="462" h="162">
                  <a:moveTo>
                    <a:pt x="462" y="0"/>
                  </a:moveTo>
                  <a:lnTo>
                    <a:pt x="15" y="162"/>
                  </a:lnTo>
                  <a:lnTo>
                    <a:pt x="0" y="157"/>
                  </a:lnTo>
                  <a:lnTo>
                    <a:pt x="462" y="0"/>
                  </a:lnTo>
                  <a:close/>
                </a:path>
              </a:pathLst>
            </a:custGeom>
            <a:solidFill>
              <a:srgbClr val="8D5E0D"/>
            </a:solidFill>
            <a:ln w="0">
              <a:solidFill>
                <a:srgbClr val="8D5E0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73"/>
            <p:cNvSpPr>
              <a:spLocks/>
            </p:cNvSpPr>
            <p:nvPr/>
          </p:nvSpPr>
          <p:spPr bwMode="auto">
            <a:xfrm>
              <a:off x="6301663" y="5110670"/>
              <a:ext cx="8494" cy="4853"/>
            </a:xfrm>
            <a:custGeom>
              <a:avLst/>
              <a:gdLst>
                <a:gd name="T0" fmla="*/ 0 w 7"/>
                <a:gd name="T1" fmla="*/ 0 h 4"/>
                <a:gd name="T2" fmla="*/ 7 w 7"/>
                <a:gd name="T3" fmla="*/ 2 h 4"/>
                <a:gd name="T4" fmla="*/ 0 w 7"/>
                <a:gd name="T5" fmla="*/ 4 h 4"/>
                <a:gd name="T6" fmla="*/ 0 w 7"/>
                <a:gd name="T7" fmla="*/ 0 h 4"/>
              </a:gdLst>
              <a:ahLst/>
              <a:cxnLst>
                <a:cxn ang="0">
                  <a:pos x="T0" y="T1"/>
                </a:cxn>
                <a:cxn ang="0">
                  <a:pos x="T2" y="T3"/>
                </a:cxn>
                <a:cxn ang="0">
                  <a:pos x="T4" y="T5"/>
                </a:cxn>
                <a:cxn ang="0">
                  <a:pos x="T6" y="T7"/>
                </a:cxn>
              </a:cxnLst>
              <a:rect l="0" t="0" r="r" b="b"/>
              <a:pathLst>
                <a:path w="7" h="4">
                  <a:moveTo>
                    <a:pt x="0" y="0"/>
                  </a:moveTo>
                  <a:lnTo>
                    <a:pt x="7" y="2"/>
                  </a:lnTo>
                  <a:lnTo>
                    <a:pt x="0" y="4"/>
                  </a:lnTo>
                  <a:lnTo>
                    <a:pt x="0" y="0"/>
                  </a:lnTo>
                  <a:close/>
                </a:path>
              </a:pathLst>
            </a:custGeom>
            <a:solidFill>
              <a:srgbClr val="481F00"/>
            </a:solidFill>
            <a:ln w="0">
              <a:solidFill>
                <a:srgbClr val="481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74"/>
            <p:cNvSpPr>
              <a:spLocks/>
            </p:cNvSpPr>
            <p:nvPr/>
          </p:nvSpPr>
          <p:spPr bwMode="auto">
            <a:xfrm>
              <a:off x="6301663" y="5097323"/>
              <a:ext cx="26694" cy="15774"/>
            </a:xfrm>
            <a:custGeom>
              <a:avLst/>
              <a:gdLst>
                <a:gd name="T0" fmla="*/ 0 w 22"/>
                <a:gd name="T1" fmla="*/ 0 h 13"/>
                <a:gd name="T2" fmla="*/ 22 w 22"/>
                <a:gd name="T3" fmla="*/ 7 h 13"/>
                <a:gd name="T4" fmla="*/ 7 w 22"/>
                <a:gd name="T5" fmla="*/ 13 h 13"/>
                <a:gd name="T6" fmla="*/ 0 w 22"/>
                <a:gd name="T7" fmla="*/ 11 h 13"/>
                <a:gd name="T8" fmla="*/ 0 w 22"/>
                <a:gd name="T9" fmla="*/ 0 h 13"/>
              </a:gdLst>
              <a:ahLst/>
              <a:cxnLst>
                <a:cxn ang="0">
                  <a:pos x="T0" y="T1"/>
                </a:cxn>
                <a:cxn ang="0">
                  <a:pos x="T2" y="T3"/>
                </a:cxn>
                <a:cxn ang="0">
                  <a:pos x="T4" y="T5"/>
                </a:cxn>
                <a:cxn ang="0">
                  <a:pos x="T6" y="T7"/>
                </a:cxn>
                <a:cxn ang="0">
                  <a:pos x="T8" y="T9"/>
                </a:cxn>
              </a:cxnLst>
              <a:rect l="0" t="0" r="r" b="b"/>
              <a:pathLst>
                <a:path w="22" h="13">
                  <a:moveTo>
                    <a:pt x="0" y="0"/>
                  </a:moveTo>
                  <a:lnTo>
                    <a:pt x="22" y="7"/>
                  </a:lnTo>
                  <a:lnTo>
                    <a:pt x="7" y="13"/>
                  </a:lnTo>
                  <a:lnTo>
                    <a:pt x="0" y="11"/>
                  </a:lnTo>
                  <a:lnTo>
                    <a:pt x="0" y="0"/>
                  </a:lnTo>
                  <a:close/>
                </a:path>
              </a:pathLst>
            </a:custGeom>
            <a:solidFill>
              <a:srgbClr val="481F00"/>
            </a:solidFill>
            <a:ln w="0">
              <a:solidFill>
                <a:srgbClr val="481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75"/>
            <p:cNvSpPr>
              <a:spLocks/>
            </p:cNvSpPr>
            <p:nvPr/>
          </p:nvSpPr>
          <p:spPr bwMode="auto">
            <a:xfrm>
              <a:off x="6301663" y="5082763"/>
              <a:ext cx="47321" cy="23054"/>
            </a:xfrm>
            <a:custGeom>
              <a:avLst/>
              <a:gdLst>
                <a:gd name="T0" fmla="*/ 0 w 39"/>
                <a:gd name="T1" fmla="*/ 0 h 19"/>
                <a:gd name="T2" fmla="*/ 39 w 39"/>
                <a:gd name="T3" fmla="*/ 14 h 19"/>
                <a:gd name="T4" fmla="*/ 22 w 39"/>
                <a:gd name="T5" fmla="*/ 19 h 19"/>
                <a:gd name="T6" fmla="*/ 0 w 39"/>
                <a:gd name="T7" fmla="*/ 12 h 19"/>
                <a:gd name="T8" fmla="*/ 0 w 39"/>
                <a:gd name="T9" fmla="*/ 0 h 19"/>
              </a:gdLst>
              <a:ahLst/>
              <a:cxnLst>
                <a:cxn ang="0">
                  <a:pos x="T0" y="T1"/>
                </a:cxn>
                <a:cxn ang="0">
                  <a:pos x="T2" y="T3"/>
                </a:cxn>
                <a:cxn ang="0">
                  <a:pos x="T4" y="T5"/>
                </a:cxn>
                <a:cxn ang="0">
                  <a:pos x="T6" y="T7"/>
                </a:cxn>
                <a:cxn ang="0">
                  <a:pos x="T8" y="T9"/>
                </a:cxn>
              </a:cxnLst>
              <a:rect l="0" t="0" r="r" b="b"/>
              <a:pathLst>
                <a:path w="39" h="19">
                  <a:moveTo>
                    <a:pt x="0" y="0"/>
                  </a:moveTo>
                  <a:lnTo>
                    <a:pt x="39" y="14"/>
                  </a:lnTo>
                  <a:lnTo>
                    <a:pt x="22" y="19"/>
                  </a:lnTo>
                  <a:lnTo>
                    <a:pt x="0" y="12"/>
                  </a:lnTo>
                  <a:lnTo>
                    <a:pt x="0" y="0"/>
                  </a:lnTo>
                  <a:close/>
                </a:path>
              </a:pathLst>
            </a:custGeom>
            <a:solidFill>
              <a:srgbClr val="481F00"/>
            </a:solidFill>
            <a:ln w="0">
              <a:solidFill>
                <a:srgbClr val="481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76"/>
            <p:cNvSpPr>
              <a:spLocks/>
            </p:cNvSpPr>
            <p:nvPr/>
          </p:nvSpPr>
          <p:spPr bwMode="auto">
            <a:xfrm>
              <a:off x="6301663" y="5068202"/>
              <a:ext cx="66735" cy="31547"/>
            </a:xfrm>
            <a:custGeom>
              <a:avLst/>
              <a:gdLst>
                <a:gd name="T0" fmla="*/ 0 w 55"/>
                <a:gd name="T1" fmla="*/ 0 h 26"/>
                <a:gd name="T2" fmla="*/ 55 w 55"/>
                <a:gd name="T3" fmla="*/ 21 h 26"/>
                <a:gd name="T4" fmla="*/ 39 w 55"/>
                <a:gd name="T5" fmla="*/ 26 h 26"/>
                <a:gd name="T6" fmla="*/ 0 w 55"/>
                <a:gd name="T7" fmla="*/ 12 h 26"/>
                <a:gd name="T8" fmla="*/ 0 w 55"/>
                <a:gd name="T9" fmla="*/ 0 h 26"/>
              </a:gdLst>
              <a:ahLst/>
              <a:cxnLst>
                <a:cxn ang="0">
                  <a:pos x="T0" y="T1"/>
                </a:cxn>
                <a:cxn ang="0">
                  <a:pos x="T2" y="T3"/>
                </a:cxn>
                <a:cxn ang="0">
                  <a:pos x="T4" y="T5"/>
                </a:cxn>
                <a:cxn ang="0">
                  <a:pos x="T6" y="T7"/>
                </a:cxn>
                <a:cxn ang="0">
                  <a:pos x="T8" y="T9"/>
                </a:cxn>
              </a:cxnLst>
              <a:rect l="0" t="0" r="r" b="b"/>
              <a:pathLst>
                <a:path w="55" h="26">
                  <a:moveTo>
                    <a:pt x="0" y="0"/>
                  </a:moveTo>
                  <a:lnTo>
                    <a:pt x="55" y="21"/>
                  </a:lnTo>
                  <a:lnTo>
                    <a:pt x="39" y="26"/>
                  </a:lnTo>
                  <a:lnTo>
                    <a:pt x="0" y="12"/>
                  </a:lnTo>
                  <a:lnTo>
                    <a:pt x="0" y="0"/>
                  </a:lnTo>
                  <a:close/>
                </a:path>
              </a:pathLst>
            </a:custGeom>
            <a:solidFill>
              <a:srgbClr val="481F00"/>
            </a:solidFill>
            <a:ln w="0">
              <a:solidFill>
                <a:srgbClr val="481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77"/>
            <p:cNvSpPr>
              <a:spLocks/>
            </p:cNvSpPr>
            <p:nvPr/>
          </p:nvSpPr>
          <p:spPr bwMode="auto">
            <a:xfrm>
              <a:off x="6301663" y="5053642"/>
              <a:ext cx="86149" cy="40041"/>
            </a:xfrm>
            <a:custGeom>
              <a:avLst/>
              <a:gdLst>
                <a:gd name="T0" fmla="*/ 0 w 71"/>
                <a:gd name="T1" fmla="*/ 0 h 33"/>
                <a:gd name="T2" fmla="*/ 71 w 71"/>
                <a:gd name="T3" fmla="*/ 28 h 33"/>
                <a:gd name="T4" fmla="*/ 55 w 71"/>
                <a:gd name="T5" fmla="*/ 33 h 33"/>
                <a:gd name="T6" fmla="*/ 0 w 71"/>
                <a:gd name="T7" fmla="*/ 12 h 33"/>
                <a:gd name="T8" fmla="*/ 0 w 71"/>
                <a:gd name="T9" fmla="*/ 0 h 33"/>
              </a:gdLst>
              <a:ahLst/>
              <a:cxnLst>
                <a:cxn ang="0">
                  <a:pos x="T0" y="T1"/>
                </a:cxn>
                <a:cxn ang="0">
                  <a:pos x="T2" y="T3"/>
                </a:cxn>
                <a:cxn ang="0">
                  <a:pos x="T4" y="T5"/>
                </a:cxn>
                <a:cxn ang="0">
                  <a:pos x="T6" y="T7"/>
                </a:cxn>
                <a:cxn ang="0">
                  <a:pos x="T8" y="T9"/>
                </a:cxn>
              </a:cxnLst>
              <a:rect l="0" t="0" r="r" b="b"/>
              <a:pathLst>
                <a:path w="71" h="33">
                  <a:moveTo>
                    <a:pt x="0" y="0"/>
                  </a:moveTo>
                  <a:lnTo>
                    <a:pt x="71" y="28"/>
                  </a:lnTo>
                  <a:lnTo>
                    <a:pt x="55" y="33"/>
                  </a:lnTo>
                  <a:lnTo>
                    <a:pt x="0" y="12"/>
                  </a:lnTo>
                  <a:lnTo>
                    <a:pt x="0" y="0"/>
                  </a:lnTo>
                  <a:close/>
                </a:path>
              </a:pathLst>
            </a:custGeom>
            <a:solidFill>
              <a:srgbClr val="481F00"/>
            </a:solidFill>
            <a:ln w="0">
              <a:solidFill>
                <a:srgbClr val="481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78"/>
            <p:cNvSpPr>
              <a:spLocks/>
            </p:cNvSpPr>
            <p:nvPr/>
          </p:nvSpPr>
          <p:spPr bwMode="auto">
            <a:xfrm>
              <a:off x="6300450" y="5039082"/>
              <a:ext cx="107989" cy="48534"/>
            </a:xfrm>
            <a:custGeom>
              <a:avLst/>
              <a:gdLst>
                <a:gd name="T0" fmla="*/ 0 w 89"/>
                <a:gd name="T1" fmla="*/ 0 h 40"/>
                <a:gd name="T2" fmla="*/ 89 w 89"/>
                <a:gd name="T3" fmla="*/ 34 h 40"/>
                <a:gd name="T4" fmla="*/ 72 w 89"/>
                <a:gd name="T5" fmla="*/ 40 h 40"/>
                <a:gd name="T6" fmla="*/ 1 w 89"/>
                <a:gd name="T7" fmla="*/ 12 h 40"/>
                <a:gd name="T8" fmla="*/ 0 w 89"/>
                <a:gd name="T9" fmla="*/ 0 h 40"/>
              </a:gdLst>
              <a:ahLst/>
              <a:cxnLst>
                <a:cxn ang="0">
                  <a:pos x="T0" y="T1"/>
                </a:cxn>
                <a:cxn ang="0">
                  <a:pos x="T2" y="T3"/>
                </a:cxn>
                <a:cxn ang="0">
                  <a:pos x="T4" y="T5"/>
                </a:cxn>
                <a:cxn ang="0">
                  <a:pos x="T6" y="T7"/>
                </a:cxn>
                <a:cxn ang="0">
                  <a:pos x="T8" y="T9"/>
                </a:cxn>
              </a:cxnLst>
              <a:rect l="0" t="0" r="r" b="b"/>
              <a:pathLst>
                <a:path w="89" h="40">
                  <a:moveTo>
                    <a:pt x="0" y="0"/>
                  </a:moveTo>
                  <a:lnTo>
                    <a:pt x="89" y="34"/>
                  </a:lnTo>
                  <a:lnTo>
                    <a:pt x="72" y="40"/>
                  </a:lnTo>
                  <a:lnTo>
                    <a:pt x="1" y="12"/>
                  </a:lnTo>
                  <a:lnTo>
                    <a:pt x="0" y="0"/>
                  </a:lnTo>
                  <a:close/>
                </a:path>
              </a:pathLst>
            </a:custGeom>
            <a:solidFill>
              <a:srgbClr val="481F00"/>
            </a:solidFill>
            <a:ln w="0">
              <a:solidFill>
                <a:srgbClr val="481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79"/>
            <p:cNvSpPr>
              <a:spLocks/>
            </p:cNvSpPr>
            <p:nvPr/>
          </p:nvSpPr>
          <p:spPr bwMode="auto">
            <a:xfrm>
              <a:off x="6300450" y="5026948"/>
              <a:ext cx="127403" cy="53388"/>
            </a:xfrm>
            <a:custGeom>
              <a:avLst/>
              <a:gdLst>
                <a:gd name="T0" fmla="*/ 0 w 105"/>
                <a:gd name="T1" fmla="*/ 0 h 44"/>
                <a:gd name="T2" fmla="*/ 105 w 105"/>
                <a:gd name="T3" fmla="*/ 39 h 44"/>
                <a:gd name="T4" fmla="*/ 89 w 105"/>
                <a:gd name="T5" fmla="*/ 44 h 44"/>
                <a:gd name="T6" fmla="*/ 0 w 105"/>
                <a:gd name="T7" fmla="*/ 10 h 44"/>
                <a:gd name="T8" fmla="*/ 0 w 105"/>
                <a:gd name="T9" fmla="*/ 0 h 44"/>
              </a:gdLst>
              <a:ahLst/>
              <a:cxnLst>
                <a:cxn ang="0">
                  <a:pos x="T0" y="T1"/>
                </a:cxn>
                <a:cxn ang="0">
                  <a:pos x="T2" y="T3"/>
                </a:cxn>
                <a:cxn ang="0">
                  <a:pos x="T4" y="T5"/>
                </a:cxn>
                <a:cxn ang="0">
                  <a:pos x="T6" y="T7"/>
                </a:cxn>
                <a:cxn ang="0">
                  <a:pos x="T8" y="T9"/>
                </a:cxn>
              </a:cxnLst>
              <a:rect l="0" t="0" r="r" b="b"/>
              <a:pathLst>
                <a:path w="105" h="44">
                  <a:moveTo>
                    <a:pt x="0" y="0"/>
                  </a:moveTo>
                  <a:lnTo>
                    <a:pt x="105" y="39"/>
                  </a:lnTo>
                  <a:lnTo>
                    <a:pt x="89" y="44"/>
                  </a:lnTo>
                  <a:lnTo>
                    <a:pt x="0" y="10"/>
                  </a:lnTo>
                  <a:lnTo>
                    <a:pt x="0" y="0"/>
                  </a:lnTo>
                  <a:close/>
                </a:path>
              </a:pathLst>
            </a:custGeom>
            <a:solidFill>
              <a:srgbClr val="481F00"/>
            </a:solidFill>
            <a:ln w="0">
              <a:solidFill>
                <a:srgbClr val="481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80"/>
            <p:cNvSpPr>
              <a:spLocks/>
            </p:cNvSpPr>
            <p:nvPr/>
          </p:nvSpPr>
          <p:spPr bwMode="auto">
            <a:xfrm>
              <a:off x="6300450" y="5012388"/>
              <a:ext cx="148029" cy="61882"/>
            </a:xfrm>
            <a:custGeom>
              <a:avLst/>
              <a:gdLst>
                <a:gd name="T0" fmla="*/ 0 w 122"/>
                <a:gd name="T1" fmla="*/ 0 h 51"/>
                <a:gd name="T2" fmla="*/ 122 w 122"/>
                <a:gd name="T3" fmla="*/ 46 h 51"/>
                <a:gd name="T4" fmla="*/ 105 w 122"/>
                <a:gd name="T5" fmla="*/ 51 h 51"/>
                <a:gd name="T6" fmla="*/ 0 w 122"/>
                <a:gd name="T7" fmla="*/ 12 h 51"/>
                <a:gd name="T8" fmla="*/ 0 w 122"/>
                <a:gd name="T9" fmla="*/ 0 h 51"/>
              </a:gdLst>
              <a:ahLst/>
              <a:cxnLst>
                <a:cxn ang="0">
                  <a:pos x="T0" y="T1"/>
                </a:cxn>
                <a:cxn ang="0">
                  <a:pos x="T2" y="T3"/>
                </a:cxn>
                <a:cxn ang="0">
                  <a:pos x="T4" y="T5"/>
                </a:cxn>
                <a:cxn ang="0">
                  <a:pos x="T6" y="T7"/>
                </a:cxn>
                <a:cxn ang="0">
                  <a:pos x="T8" y="T9"/>
                </a:cxn>
              </a:cxnLst>
              <a:rect l="0" t="0" r="r" b="b"/>
              <a:pathLst>
                <a:path w="122" h="51">
                  <a:moveTo>
                    <a:pt x="0" y="0"/>
                  </a:moveTo>
                  <a:lnTo>
                    <a:pt x="122" y="46"/>
                  </a:lnTo>
                  <a:lnTo>
                    <a:pt x="105" y="51"/>
                  </a:lnTo>
                  <a:lnTo>
                    <a:pt x="0" y="12"/>
                  </a:lnTo>
                  <a:lnTo>
                    <a:pt x="0" y="0"/>
                  </a:lnTo>
                  <a:close/>
                </a:path>
              </a:pathLst>
            </a:custGeom>
            <a:solidFill>
              <a:srgbClr val="481F00"/>
            </a:solidFill>
            <a:ln w="0">
              <a:solidFill>
                <a:srgbClr val="481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81"/>
            <p:cNvSpPr>
              <a:spLocks/>
            </p:cNvSpPr>
            <p:nvPr/>
          </p:nvSpPr>
          <p:spPr bwMode="auto">
            <a:xfrm>
              <a:off x="6300450" y="4997828"/>
              <a:ext cx="166230" cy="70375"/>
            </a:xfrm>
            <a:custGeom>
              <a:avLst/>
              <a:gdLst>
                <a:gd name="T0" fmla="*/ 0 w 137"/>
                <a:gd name="T1" fmla="*/ 0 h 58"/>
                <a:gd name="T2" fmla="*/ 137 w 137"/>
                <a:gd name="T3" fmla="*/ 53 h 58"/>
                <a:gd name="T4" fmla="*/ 122 w 137"/>
                <a:gd name="T5" fmla="*/ 58 h 58"/>
                <a:gd name="T6" fmla="*/ 0 w 137"/>
                <a:gd name="T7" fmla="*/ 12 h 58"/>
                <a:gd name="T8" fmla="*/ 0 w 137"/>
                <a:gd name="T9" fmla="*/ 0 h 58"/>
              </a:gdLst>
              <a:ahLst/>
              <a:cxnLst>
                <a:cxn ang="0">
                  <a:pos x="T0" y="T1"/>
                </a:cxn>
                <a:cxn ang="0">
                  <a:pos x="T2" y="T3"/>
                </a:cxn>
                <a:cxn ang="0">
                  <a:pos x="T4" y="T5"/>
                </a:cxn>
                <a:cxn ang="0">
                  <a:pos x="T6" y="T7"/>
                </a:cxn>
                <a:cxn ang="0">
                  <a:pos x="T8" y="T9"/>
                </a:cxn>
              </a:cxnLst>
              <a:rect l="0" t="0" r="r" b="b"/>
              <a:pathLst>
                <a:path w="137" h="58">
                  <a:moveTo>
                    <a:pt x="0" y="0"/>
                  </a:moveTo>
                  <a:lnTo>
                    <a:pt x="137" y="53"/>
                  </a:lnTo>
                  <a:lnTo>
                    <a:pt x="122" y="58"/>
                  </a:lnTo>
                  <a:lnTo>
                    <a:pt x="0" y="12"/>
                  </a:lnTo>
                  <a:lnTo>
                    <a:pt x="0" y="0"/>
                  </a:lnTo>
                  <a:close/>
                </a:path>
              </a:pathLst>
            </a:custGeom>
            <a:solidFill>
              <a:srgbClr val="481F00"/>
            </a:solidFill>
            <a:ln w="0">
              <a:solidFill>
                <a:srgbClr val="481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82"/>
            <p:cNvSpPr>
              <a:spLocks/>
            </p:cNvSpPr>
            <p:nvPr/>
          </p:nvSpPr>
          <p:spPr bwMode="auto">
            <a:xfrm>
              <a:off x="6300450" y="4984481"/>
              <a:ext cx="185644" cy="77655"/>
            </a:xfrm>
            <a:custGeom>
              <a:avLst/>
              <a:gdLst>
                <a:gd name="T0" fmla="*/ 0 w 153"/>
                <a:gd name="T1" fmla="*/ 0 h 64"/>
                <a:gd name="T2" fmla="*/ 153 w 153"/>
                <a:gd name="T3" fmla="*/ 58 h 64"/>
                <a:gd name="T4" fmla="*/ 137 w 153"/>
                <a:gd name="T5" fmla="*/ 64 h 64"/>
                <a:gd name="T6" fmla="*/ 0 w 153"/>
                <a:gd name="T7" fmla="*/ 11 h 64"/>
                <a:gd name="T8" fmla="*/ 0 w 153"/>
                <a:gd name="T9" fmla="*/ 0 h 64"/>
              </a:gdLst>
              <a:ahLst/>
              <a:cxnLst>
                <a:cxn ang="0">
                  <a:pos x="T0" y="T1"/>
                </a:cxn>
                <a:cxn ang="0">
                  <a:pos x="T2" y="T3"/>
                </a:cxn>
                <a:cxn ang="0">
                  <a:pos x="T4" y="T5"/>
                </a:cxn>
                <a:cxn ang="0">
                  <a:pos x="T6" y="T7"/>
                </a:cxn>
                <a:cxn ang="0">
                  <a:pos x="T8" y="T9"/>
                </a:cxn>
              </a:cxnLst>
              <a:rect l="0" t="0" r="r" b="b"/>
              <a:pathLst>
                <a:path w="153" h="64">
                  <a:moveTo>
                    <a:pt x="0" y="0"/>
                  </a:moveTo>
                  <a:lnTo>
                    <a:pt x="153" y="58"/>
                  </a:lnTo>
                  <a:lnTo>
                    <a:pt x="137" y="64"/>
                  </a:lnTo>
                  <a:lnTo>
                    <a:pt x="0" y="11"/>
                  </a:lnTo>
                  <a:lnTo>
                    <a:pt x="0" y="0"/>
                  </a:lnTo>
                  <a:close/>
                </a:path>
              </a:pathLst>
            </a:custGeom>
            <a:solidFill>
              <a:srgbClr val="481F00"/>
            </a:solidFill>
            <a:ln w="0">
              <a:solidFill>
                <a:srgbClr val="481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83"/>
            <p:cNvSpPr>
              <a:spLocks/>
            </p:cNvSpPr>
            <p:nvPr/>
          </p:nvSpPr>
          <p:spPr bwMode="auto">
            <a:xfrm>
              <a:off x="6298024" y="4969921"/>
              <a:ext cx="208697" cy="84935"/>
            </a:xfrm>
            <a:custGeom>
              <a:avLst/>
              <a:gdLst>
                <a:gd name="T0" fmla="*/ 0 w 172"/>
                <a:gd name="T1" fmla="*/ 0 h 70"/>
                <a:gd name="T2" fmla="*/ 172 w 172"/>
                <a:gd name="T3" fmla="*/ 65 h 70"/>
                <a:gd name="T4" fmla="*/ 155 w 172"/>
                <a:gd name="T5" fmla="*/ 70 h 70"/>
                <a:gd name="T6" fmla="*/ 2 w 172"/>
                <a:gd name="T7" fmla="*/ 12 h 70"/>
                <a:gd name="T8" fmla="*/ 0 w 172"/>
                <a:gd name="T9" fmla="*/ 0 h 70"/>
              </a:gdLst>
              <a:ahLst/>
              <a:cxnLst>
                <a:cxn ang="0">
                  <a:pos x="T0" y="T1"/>
                </a:cxn>
                <a:cxn ang="0">
                  <a:pos x="T2" y="T3"/>
                </a:cxn>
                <a:cxn ang="0">
                  <a:pos x="T4" y="T5"/>
                </a:cxn>
                <a:cxn ang="0">
                  <a:pos x="T6" y="T7"/>
                </a:cxn>
                <a:cxn ang="0">
                  <a:pos x="T8" y="T9"/>
                </a:cxn>
              </a:cxnLst>
              <a:rect l="0" t="0" r="r" b="b"/>
              <a:pathLst>
                <a:path w="172" h="70">
                  <a:moveTo>
                    <a:pt x="0" y="0"/>
                  </a:moveTo>
                  <a:lnTo>
                    <a:pt x="172" y="65"/>
                  </a:lnTo>
                  <a:lnTo>
                    <a:pt x="155" y="70"/>
                  </a:lnTo>
                  <a:lnTo>
                    <a:pt x="2" y="12"/>
                  </a:lnTo>
                  <a:lnTo>
                    <a:pt x="0" y="0"/>
                  </a:lnTo>
                  <a:close/>
                </a:path>
              </a:pathLst>
            </a:custGeom>
            <a:solidFill>
              <a:srgbClr val="481F00"/>
            </a:solidFill>
            <a:ln w="0">
              <a:solidFill>
                <a:srgbClr val="481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84"/>
            <p:cNvSpPr>
              <a:spLocks/>
            </p:cNvSpPr>
            <p:nvPr/>
          </p:nvSpPr>
          <p:spPr bwMode="auto">
            <a:xfrm>
              <a:off x="6298024" y="4955360"/>
              <a:ext cx="228111" cy="93429"/>
            </a:xfrm>
            <a:custGeom>
              <a:avLst/>
              <a:gdLst>
                <a:gd name="T0" fmla="*/ 0 w 188"/>
                <a:gd name="T1" fmla="*/ 0 h 77"/>
                <a:gd name="T2" fmla="*/ 188 w 188"/>
                <a:gd name="T3" fmla="*/ 72 h 77"/>
                <a:gd name="T4" fmla="*/ 172 w 188"/>
                <a:gd name="T5" fmla="*/ 77 h 77"/>
                <a:gd name="T6" fmla="*/ 0 w 188"/>
                <a:gd name="T7" fmla="*/ 12 h 77"/>
                <a:gd name="T8" fmla="*/ 0 w 188"/>
                <a:gd name="T9" fmla="*/ 0 h 77"/>
              </a:gdLst>
              <a:ahLst/>
              <a:cxnLst>
                <a:cxn ang="0">
                  <a:pos x="T0" y="T1"/>
                </a:cxn>
                <a:cxn ang="0">
                  <a:pos x="T2" y="T3"/>
                </a:cxn>
                <a:cxn ang="0">
                  <a:pos x="T4" y="T5"/>
                </a:cxn>
                <a:cxn ang="0">
                  <a:pos x="T6" y="T7"/>
                </a:cxn>
                <a:cxn ang="0">
                  <a:pos x="T8" y="T9"/>
                </a:cxn>
              </a:cxnLst>
              <a:rect l="0" t="0" r="r" b="b"/>
              <a:pathLst>
                <a:path w="188" h="77">
                  <a:moveTo>
                    <a:pt x="0" y="0"/>
                  </a:moveTo>
                  <a:lnTo>
                    <a:pt x="188" y="72"/>
                  </a:lnTo>
                  <a:lnTo>
                    <a:pt x="172" y="77"/>
                  </a:lnTo>
                  <a:lnTo>
                    <a:pt x="0" y="12"/>
                  </a:lnTo>
                  <a:lnTo>
                    <a:pt x="0" y="0"/>
                  </a:lnTo>
                  <a:close/>
                </a:path>
              </a:pathLst>
            </a:custGeom>
            <a:solidFill>
              <a:srgbClr val="481F00"/>
            </a:solidFill>
            <a:ln w="0">
              <a:solidFill>
                <a:srgbClr val="481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85"/>
            <p:cNvSpPr>
              <a:spLocks/>
            </p:cNvSpPr>
            <p:nvPr/>
          </p:nvSpPr>
          <p:spPr bwMode="auto">
            <a:xfrm>
              <a:off x="6298024" y="4940800"/>
              <a:ext cx="248738" cy="101922"/>
            </a:xfrm>
            <a:custGeom>
              <a:avLst/>
              <a:gdLst>
                <a:gd name="T0" fmla="*/ 0 w 205"/>
                <a:gd name="T1" fmla="*/ 0 h 84"/>
                <a:gd name="T2" fmla="*/ 205 w 205"/>
                <a:gd name="T3" fmla="*/ 79 h 84"/>
                <a:gd name="T4" fmla="*/ 188 w 205"/>
                <a:gd name="T5" fmla="*/ 84 h 84"/>
                <a:gd name="T6" fmla="*/ 0 w 205"/>
                <a:gd name="T7" fmla="*/ 12 h 84"/>
                <a:gd name="T8" fmla="*/ 0 w 205"/>
                <a:gd name="T9" fmla="*/ 0 h 84"/>
              </a:gdLst>
              <a:ahLst/>
              <a:cxnLst>
                <a:cxn ang="0">
                  <a:pos x="T0" y="T1"/>
                </a:cxn>
                <a:cxn ang="0">
                  <a:pos x="T2" y="T3"/>
                </a:cxn>
                <a:cxn ang="0">
                  <a:pos x="T4" y="T5"/>
                </a:cxn>
                <a:cxn ang="0">
                  <a:pos x="T6" y="T7"/>
                </a:cxn>
                <a:cxn ang="0">
                  <a:pos x="T8" y="T9"/>
                </a:cxn>
              </a:cxnLst>
              <a:rect l="0" t="0" r="r" b="b"/>
              <a:pathLst>
                <a:path w="205" h="84">
                  <a:moveTo>
                    <a:pt x="0" y="0"/>
                  </a:moveTo>
                  <a:lnTo>
                    <a:pt x="205" y="79"/>
                  </a:lnTo>
                  <a:lnTo>
                    <a:pt x="188" y="84"/>
                  </a:lnTo>
                  <a:lnTo>
                    <a:pt x="0" y="12"/>
                  </a:lnTo>
                  <a:lnTo>
                    <a:pt x="0" y="0"/>
                  </a:lnTo>
                  <a:close/>
                </a:path>
              </a:pathLst>
            </a:custGeom>
            <a:solidFill>
              <a:srgbClr val="481F00"/>
            </a:solidFill>
            <a:ln w="0">
              <a:solidFill>
                <a:srgbClr val="481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86"/>
            <p:cNvSpPr>
              <a:spLocks/>
            </p:cNvSpPr>
            <p:nvPr/>
          </p:nvSpPr>
          <p:spPr bwMode="auto">
            <a:xfrm>
              <a:off x="6298024" y="4928667"/>
              <a:ext cx="266938" cy="107989"/>
            </a:xfrm>
            <a:custGeom>
              <a:avLst/>
              <a:gdLst>
                <a:gd name="T0" fmla="*/ 0 w 220"/>
                <a:gd name="T1" fmla="*/ 0 h 89"/>
                <a:gd name="T2" fmla="*/ 220 w 220"/>
                <a:gd name="T3" fmla="*/ 84 h 89"/>
                <a:gd name="T4" fmla="*/ 205 w 220"/>
                <a:gd name="T5" fmla="*/ 89 h 89"/>
                <a:gd name="T6" fmla="*/ 0 w 220"/>
                <a:gd name="T7" fmla="*/ 10 h 89"/>
                <a:gd name="T8" fmla="*/ 0 w 220"/>
                <a:gd name="T9" fmla="*/ 0 h 89"/>
              </a:gdLst>
              <a:ahLst/>
              <a:cxnLst>
                <a:cxn ang="0">
                  <a:pos x="T0" y="T1"/>
                </a:cxn>
                <a:cxn ang="0">
                  <a:pos x="T2" y="T3"/>
                </a:cxn>
                <a:cxn ang="0">
                  <a:pos x="T4" y="T5"/>
                </a:cxn>
                <a:cxn ang="0">
                  <a:pos x="T6" y="T7"/>
                </a:cxn>
                <a:cxn ang="0">
                  <a:pos x="T8" y="T9"/>
                </a:cxn>
              </a:cxnLst>
              <a:rect l="0" t="0" r="r" b="b"/>
              <a:pathLst>
                <a:path w="220" h="89">
                  <a:moveTo>
                    <a:pt x="0" y="0"/>
                  </a:moveTo>
                  <a:lnTo>
                    <a:pt x="220" y="84"/>
                  </a:lnTo>
                  <a:lnTo>
                    <a:pt x="205" y="89"/>
                  </a:lnTo>
                  <a:lnTo>
                    <a:pt x="0" y="10"/>
                  </a:lnTo>
                  <a:lnTo>
                    <a:pt x="0" y="0"/>
                  </a:lnTo>
                  <a:close/>
                </a:path>
              </a:pathLst>
            </a:custGeom>
            <a:solidFill>
              <a:srgbClr val="481F00"/>
            </a:solidFill>
            <a:ln w="0">
              <a:solidFill>
                <a:srgbClr val="481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87"/>
            <p:cNvSpPr>
              <a:spLocks/>
            </p:cNvSpPr>
            <p:nvPr/>
          </p:nvSpPr>
          <p:spPr bwMode="auto">
            <a:xfrm>
              <a:off x="6298024" y="4914106"/>
              <a:ext cx="286352" cy="116482"/>
            </a:xfrm>
            <a:custGeom>
              <a:avLst/>
              <a:gdLst>
                <a:gd name="T0" fmla="*/ 0 w 236"/>
                <a:gd name="T1" fmla="*/ 0 h 96"/>
                <a:gd name="T2" fmla="*/ 236 w 236"/>
                <a:gd name="T3" fmla="*/ 90 h 96"/>
                <a:gd name="T4" fmla="*/ 220 w 236"/>
                <a:gd name="T5" fmla="*/ 96 h 96"/>
                <a:gd name="T6" fmla="*/ 0 w 236"/>
                <a:gd name="T7" fmla="*/ 12 h 96"/>
                <a:gd name="T8" fmla="*/ 0 w 236"/>
                <a:gd name="T9" fmla="*/ 0 h 96"/>
              </a:gdLst>
              <a:ahLst/>
              <a:cxnLst>
                <a:cxn ang="0">
                  <a:pos x="T0" y="T1"/>
                </a:cxn>
                <a:cxn ang="0">
                  <a:pos x="T2" y="T3"/>
                </a:cxn>
                <a:cxn ang="0">
                  <a:pos x="T4" y="T5"/>
                </a:cxn>
                <a:cxn ang="0">
                  <a:pos x="T6" y="T7"/>
                </a:cxn>
                <a:cxn ang="0">
                  <a:pos x="T8" y="T9"/>
                </a:cxn>
              </a:cxnLst>
              <a:rect l="0" t="0" r="r" b="b"/>
              <a:pathLst>
                <a:path w="236" h="96">
                  <a:moveTo>
                    <a:pt x="0" y="0"/>
                  </a:moveTo>
                  <a:lnTo>
                    <a:pt x="236" y="90"/>
                  </a:lnTo>
                  <a:lnTo>
                    <a:pt x="220" y="96"/>
                  </a:lnTo>
                  <a:lnTo>
                    <a:pt x="0" y="12"/>
                  </a:lnTo>
                  <a:lnTo>
                    <a:pt x="0" y="0"/>
                  </a:lnTo>
                  <a:close/>
                </a:path>
              </a:pathLst>
            </a:custGeom>
            <a:solidFill>
              <a:srgbClr val="481F00"/>
            </a:solidFill>
            <a:ln w="0">
              <a:solidFill>
                <a:srgbClr val="481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88"/>
            <p:cNvSpPr>
              <a:spLocks/>
            </p:cNvSpPr>
            <p:nvPr/>
          </p:nvSpPr>
          <p:spPr bwMode="auto">
            <a:xfrm>
              <a:off x="6296810" y="4899546"/>
              <a:ext cx="308193" cy="123762"/>
            </a:xfrm>
            <a:custGeom>
              <a:avLst/>
              <a:gdLst>
                <a:gd name="T0" fmla="*/ 0 w 254"/>
                <a:gd name="T1" fmla="*/ 0 h 102"/>
                <a:gd name="T2" fmla="*/ 254 w 254"/>
                <a:gd name="T3" fmla="*/ 97 h 102"/>
                <a:gd name="T4" fmla="*/ 237 w 254"/>
                <a:gd name="T5" fmla="*/ 102 h 102"/>
                <a:gd name="T6" fmla="*/ 1 w 254"/>
                <a:gd name="T7" fmla="*/ 12 h 102"/>
                <a:gd name="T8" fmla="*/ 0 w 254"/>
                <a:gd name="T9" fmla="*/ 0 h 102"/>
              </a:gdLst>
              <a:ahLst/>
              <a:cxnLst>
                <a:cxn ang="0">
                  <a:pos x="T0" y="T1"/>
                </a:cxn>
                <a:cxn ang="0">
                  <a:pos x="T2" y="T3"/>
                </a:cxn>
                <a:cxn ang="0">
                  <a:pos x="T4" y="T5"/>
                </a:cxn>
                <a:cxn ang="0">
                  <a:pos x="T6" y="T7"/>
                </a:cxn>
                <a:cxn ang="0">
                  <a:pos x="T8" y="T9"/>
                </a:cxn>
              </a:cxnLst>
              <a:rect l="0" t="0" r="r" b="b"/>
              <a:pathLst>
                <a:path w="254" h="102">
                  <a:moveTo>
                    <a:pt x="0" y="0"/>
                  </a:moveTo>
                  <a:lnTo>
                    <a:pt x="254" y="97"/>
                  </a:lnTo>
                  <a:lnTo>
                    <a:pt x="237" y="102"/>
                  </a:lnTo>
                  <a:lnTo>
                    <a:pt x="1" y="12"/>
                  </a:lnTo>
                  <a:lnTo>
                    <a:pt x="0" y="0"/>
                  </a:lnTo>
                  <a:close/>
                </a:path>
              </a:pathLst>
            </a:custGeom>
            <a:solidFill>
              <a:srgbClr val="481F00"/>
            </a:solidFill>
            <a:ln w="0">
              <a:solidFill>
                <a:srgbClr val="481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89"/>
            <p:cNvSpPr>
              <a:spLocks/>
            </p:cNvSpPr>
            <p:nvPr/>
          </p:nvSpPr>
          <p:spPr bwMode="auto">
            <a:xfrm>
              <a:off x="6296810" y="4884986"/>
              <a:ext cx="327606" cy="132256"/>
            </a:xfrm>
            <a:custGeom>
              <a:avLst/>
              <a:gdLst>
                <a:gd name="T0" fmla="*/ 0 w 270"/>
                <a:gd name="T1" fmla="*/ 0 h 109"/>
                <a:gd name="T2" fmla="*/ 270 w 270"/>
                <a:gd name="T3" fmla="*/ 104 h 109"/>
                <a:gd name="T4" fmla="*/ 254 w 270"/>
                <a:gd name="T5" fmla="*/ 109 h 109"/>
                <a:gd name="T6" fmla="*/ 0 w 270"/>
                <a:gd name="T7" fmla="*/ 12 h 109"/>
                <a:gd name="T8" fmla="*/ 0 w 270"/>
                <a:gd name="T9" fmla="*/ 0 h 109"/>
              </a:gdLst>
              <a:ahLst/>
              <a:cxnLst>
                <a:cxn ang="0">
                  <a:pos x="T0" y="T1"/>
                </a:cxn>
                <a:cxn ang="0">
                  <a:pos x="T2" y="T3"/>
                </a:cxn>
                <a:cxn ang="0">
                  <a:pos x="T4" y="T5"/>
                </a:cxn>
                <a:cxn ang="0">
                  <a:pos x="T6" y="T7"/>
                </a:cxn>
                <a:cxn ang="0">
                  <a:pos x="T8" y="T9"/>
                </a:cxn>
              </a:cxnLst>
              <a:rect l="0" t="0" r="r" b="b"/>
              <a:pathLst>
                <a:path w="270" h="109">
                  <a:moveTo>
                    <a:pt x="0" y="0"/>
                  </a:moveTo>
                  <a:lnTo>
                    <a:pt x="270" y="104"/>
                  </a:lnTo>
                  <a:lnTo>
                    <a:pt x="254" y="109"/>
                  </a:lnTo>
                  <a:lnTo>
                    <a:pt x="0" y="12"/>
                  </a:lnTo>
                  <a:lnTo>
                    <a:pt x="0" y="0"/>
                  </a:lnTo>
                  <a:close/>
                </a:path>
              </a:pathLst>
            </a:custGeom>
            <a:solidFill>
              <a:srgbClr val="481F00"/>
            </a:solidFill>
            <a:ln w="0">
              <a:solidFill>
                <a:srgbClr val="481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90"/>
            <p:cNvSpPr>
              <a:spLocks/>
            </p:cNvSpPr>
            <p:nvPr/>
          </p:nvSpPr>
          <p:spPr bwMode="auto">
            <a:xfrm>
              <a:off x="6296810" y="4871639"/>
              <a:ext cx="347020" cy="139536"/>
            </a:xfrm>
            <a:custGeom>
              <a:avLst/>
              <a:gdLst>
                <a:gd name="T0" fmla="*/ 0 w 286"/>
                <a:gd name="T1" fmla="*/ 0 h 115"/>
                <a:gd name="T2" fmla="*/ 286 w 286"/>
                <a:gd name="T3" fmla="*/ 110 h 115"/>
                <a:gd name="T4" fmla="*/ 270 w 286"/>
                <a:gd name="T5" fmla="*/ 115 h 115"/>
                <a:gd name="T6" fmla="*/ 0 w 286"/>
                <a:gd name="T7" fmla="*/ 11 h 115"/>
                <a:gd name="T8" fmla="*/ 0 w 286"/>
                <a:gd name="T9" fmla="*/ 0 h 115"/>
              </a:gdLst>
              <a:ahLst/>
              <a:cxnLst>
                <a:cxn ang="0">
                  <a:pos x="T0" y="T1"/>
                </a:cxn>
                <a:cxn ang="0">
                  <a:pos x="T2" y="T3"/>
                </a:cxn>
                <a:cxn ang="0">
                  <a:pos x="T4" y="T5"/>
                </a:cxn>
                <a:cxn ang="0">
                  <a:pos x="T6" y="T7"/>
                </a:cxn>
                <a:cxn ang="0">
                  <a:pos x="T8" y="T9"/>
                </a:cxn>
              </a:cxnLst>
              <a:rect l="0" t="0" r="r" b="b"/>
              <a:pathLst>
                <a:path w="286" h="115">
                  <a:moveTo>
                    <a:pt x="0" y="0"/>
                  </a:moveTo>
                  <a:lnTo>
                    <a:pt x="286" y="110"/>
                  </a:lnTo>
                  <a:lnTo>
                    <a:pt x="270" y="115"/>
                  </a:lnTo>
                  <a:lnTo>
                    <a:pt x="0" y="11"/>
                  </a:lnTo>
                  <a:lnTo>
                    <a:pt x="0" y="0"/>
                  </a:lnTo>
                  <a:close/>
                </a:path>
              </a:pathLst>
            </a:custGeom>
            <a:solidFill>
              <a:srgbClr val="4A2100"/>
            </a:solidFill>
            <a:ln w="0">
              <a:solidFill>
                <a:srgbClr val="4A21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91"/>
            <p:cNvSpPr>
              <a:spLocks/>
            </p:cNvSpPr>
            <p:nvPr/>
          </p:nvSpPr>
          <p:spPr bwMode="auto">
            <a:xfrm>
              <a:off x="6296810" y="4857078"/>
              <a:ext cx="367647" cy="148029"/>
            </a:xfrm>
            <a:custGeom>
              <a:avLst/>
              <a:gdLst>
                <a:gd name="T0" fmla="*/ 0 w 303"/>
                <a:gd name="T1" fmla="*/ 0 h 122"/>
                <a:gd name="T2" fmla="*/ 303 w 303"/>
                <a:gd name="T3" fmla="*/ 116 h 122"/>
                <a:gd name="T4" fmla="*/ 286 w 303"/>
                <a:gd name="T5" fmla="*/ 122 h 122"/>
                <a:gd name="T6" fmla="*/ 0 w 303"/>
                <a:gd name="T7" fmla="*/ 12 h 122"/>
                <a:gd name="T8" fmla="*/ 0 w 303"/>
                <a:gd name="T9" fmla="*/ 0 h 122"/>
              </a:gdLst>
              <a:ahLst/>
              <a:cxnLst>
                <a:cxn ang="0">
                  <a:pos x="T0" y="T1"/>
                </a:cxn>
                <a:cxn ang="0">
                  <a:pos x="T2" y="T3"/>
                </a:cxn>
                <a:cxn ang="0">
                  <a:pos x="T4" y="T5"/>
                </a:cxn>
                <a:cxn ang="0">
                  <a:pos x="T6" y="T7"/>
                </a:cxn>
                <a:cxn ang="0">
                  <a:pos x="T8" y="T9"/>
                </a:cxn>
              </a:cxnLst>
              <a:rect l="0" t="0" r="r" b="b"/>
              <a:pathLst>
                <a:path w="303" h="122">
                  <a:moveTo>
                    <a:pt x="0" y="0"/>
                  </a:moveTo>
                  <a:lnTo>
                    <a:pt x="303" y="116"/>
                  </a:lnTo>
                  <a:lnTo>
                    <a:pt x="286" y="122"/>
                  </a:lnTo>
                  <a:lnTo>
                    <a:pt x="0" y="12"/>
                  </a:lnTo>
                  <a:lnTo>
                    <a:pt x="0" y="0"/>
                  </a:lnTo>
                  <a:close/>
                </a:path>
              </a:pathLst>
            </a:custGeom>
            <a:solidFill>
              <a:srgbClr val="4D2400"/>
            </a:solidFill>
            <a:ln w="0">
              <a:solidFill>
                <a:srgbClr val="4D24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92"/>
            <p:cNvSpPr>
              <a:spLocks/>
            </p:cNvSpPr>
            <p:nvPr/>
          </p:nvSpPr>
          <p:spPr bwMode="auto">
            <a:xfrm>
              <a:off x="6296810" y="4843732"/>
              <a:ext cx="385847" cy="154097"/>
            </a:xfrm>
            <a:custGeom>
              <a:avLst/>
              <a:gdLst>
                <a:gd name="T0" fmla="*/ 0 w 318"/>
                <a:gd name="T1" fmla="*/ 0 h 127"/>
                <a:gd name="T2" fmla="*/ 318 w 318"/>
                <a:gd name="T3" fmla="*/ 122 h 127"/>
                <a:gd name="T4" fmla="*/ 303 w 318"/>
                <a:gd name="T5" fmla="*/ 127 h 127"/>
                <a:gd name="T6" fmla="*/ 0 w 318"/>
                <a:gd name="T7" fmla="*/ 11 h 127"/>
                <a:gd name="T8" fmla="*/ 0 w 318"/>
                <a:gd name="T9" fmla="*/ 0 h 127"/>
              </a:gdLst>
              <a:ahLst/>
              <a:cxnLst>
                <a:cxn ang="0">
                  <a:pos x="T0" y="T1"/>
                </a:cxn>
                <a:cxn ang="0">
                  <a:pos x="T2" y="T3"/>
                </a:cxn>
                <a:cxn ang="0">
                  <a:pos x="T4" y="T5"/>
                </a:cxn>
                <a:cxn ang="0">
                  <a:pos x="T6" y="T7"/>
                </a:cxn>
                <a:cxn ang="0">
                  <a:pos x="T8" y="T9"/>
                </a:cxn>
              </a:cxnLst>
              <a:rect l="0" t="0" r="r" b="b"/>
              <a:pathLst>
                <a:path w="318" h="127">
                  <a:moveTo>
                    <a:pt x="0" y="0"/>
                  </a:moveTo>
                  <a:lnTo>
                    <a:pt x="318" y="122"/>
                  </a:lnTo>
                  <a:lnTo>
                    <a:pt x="303" y="127"/>
                  </a:lnTo>
                  <a:lnTo>
                    <a:pt x="0" y="11"/>
                  </a:lnTo>
                  <a:lnTo>
                    <a:pt x="0" y="0"/>
                  </a:lnTo>
                  <a:close/>
                </a:path>
              </a:pathLst>
            </a:custGeom>
            <a:solidFill>
              <a:srgbClr val="4F2600"/>
            </a:solidFill>
            <a:ln w="0">
              <a:solidFill>
                <a:srgbClr val="4F26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93"/>
            <p:cNvSpPr>
              <a:spLocks/>
            </p:cNvSpPr>
            <p:nvPr/>
          </p:nvSpPr>
          <p:spPr bwMode="auto">
            <a:xfrm>
              <a:off x="6295597" y="4830384"/>
              <a:ext cx="407688" cy="161377"/>
            </a:xfrm>
            <a:custGeom>
              <a:avLst/>
              <a:gdLst>
                <a:gd name="T0" fmla="*/ 0 w 336"/>
                <a:gd name="T1" fmla="*/ 0 h 133"/>
                <a:gd name="T2" fmla="*/ 336 w 336"/>
                <a:gd name="T3" fmla="*/ 128 h 133"/>
                <a:gd name="T4" fmla="*/ 319 w 336"/>
                <a:gd name="T5" fmla="*/ 133 h 133"/>
                <a:gd name="T6" fmla="*/ 1 w 336"/>
                <a:gd name="T7" fmla="*/ 11 h 133"/>
                <a:gd name="T8" fmla="*/ 0 w 336"/>
                <a:gd name="T9" fmla="*/ 0 h 133"/>
              </a:gdLst>
              <a:ahLst/>
              <a:cxnLst>
                <a:cxn ang="0">
                  <a:pos x="T0" y="T1"/>
                </a:cxn>
                <a:cxn ang="0">
                  <a:pos x="T2" y="T3"/>
                </a:cxn>
                <a:cxn ang="0">
                  <a:pos x="T4" y="T5"/>
                </a:cxn>
                <a:cxn ang="0">
                  <a:pos x="T6" y="T7"/>
                </a:cxn>
                <a:cxn ang="0">
                  <a:pos x="T8" y="T9"/>
                </a:cxn>
              </a:cxnLst>
              <a:rect l="0" t="0" r="r" b="b"/>
              <a:pathLst>
                <a:path w="336" h="133">
                  <a:moveTo>
                    <a:pt x="0" y="0"/>
                  </a:moveTo>
                  <a:lnTo>
                    <a:pt x="336" y="128"/>
                  </a:lnTo>
                  <a:lnTo>
                    <a:pt x="319" y="133"/>
                  </a:lnTo>
                  <a:lnTo>
                    <a:pt x="1" y="11"/>
                  </a:lnTo>
                  <a:lnTo>
                    <a:pt x="0" y="0"/>
                  </a:lnTo>
                  <a:close/>
                </a:path>
              </a:pathLst>
            </a:custGeom>
            <a:solidFill>
              <a:srgbClr val="532900"/>
            </a:solidFill>
            <a:ln w="0">
              <a:solidFill>
                <a:srgbClr val="5329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94"/>
            <p:cNvSpPr>
              <a:spLocks/>
            </p:cNvSpPr>
            <p:nvPr/>
          </p:nvSpPr>
          <p:spPr bwMode="auto">
            <a:xfrm>
              <a:off x="6295597" y="4815824"/>
              <a:ext cx="427101" cy="169870"/>
            </a:xfrm>
            <a:custGeom>
              <a:avLst/>
              <a:gdLst>
                <a:gd name="T0" fmla="*/ 0 w 352"/>
                <a:gd name="T1" fmla="*/ 0 h 140"/>
                <a:gd name="T2" fmla="*/ 352 w 352"/>
                <a:gd name="T3" fmla="*/ 135 h 140"/>
                <a:gd name="T4" fmla="*/ 336 w 352"/>
                <a:gd name="T5" fmla="*/ 140 h 140"/>
                <a:gd name="T6" fmla="*/ 0 w 352"/>
                <a:gd name="T7" fmla="*/ 12 h 140"/>
                <a:gd name="T8" fmla="*/ 0 w 352"/>
                <a:gd name="T9" fmla="*/ 0 h 140"/>
              </a:gdLst>
              <a:ahLst/>
              <a:cxnLst>
                <a:cxn ang="0">
                  <a:pos x="T0" y="T1"/>
                </a:cxn>
                <a:cxn ang="0">
                  <a:pos x="T2" y="T3"/>
                </a:cxn>
                <a:cxn ang="0">
                  <a:pos x="T4" y="T5"/>
                </a:cxn>
                <a:cxn ang="0">
                  <a:pos x="T6" y="T7"/>
                </a:cxn>
                <a:cxn ang="0">
                  <a:pos x="T8" y="T9"/>
                </a:cxn>
              </a:cxnLst>
              <a:rect l="0" t="0" r="r" b="b"/>
              <a:pathLst>
                <a:path w="352" h="140">
                  <a:moveTo>
                    <a:pt x="0" y="0"/>
                  </a:moveTo>
                  <a:lnTo>
                    <a:pt x="352" y="135"/>
                  </a:lnTo>
                  <a:lnTo>
                    <a:pt x="336" y="140"/>
                  </a:lnTo>
                  <a:lnTo>
                    <a:pt x="0" y="12"/>
                  </a:lnTo>
                  <a:lnTo>
                    <a:pt x="0" y="0"/>
                  </a:lnTo>
                  <a:close/>
                </a:path>
              </a:pathLst>
            </a:custGeom>
            <a:solidFill>
              <a:srgbClr val="562C00"/>
            </a:solidFill>
            <a:ln w="0">
              <a:solidFill>
                <a:srgbClr val="562C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95"/>
            <p:cNvSpPr>
              <a:spLocks/>
            </p:cNvSpPr>
            <p:nvPr/>
          </p:nvSpPr>
          <p:spPr bwMode="auto">
            <a:xfrm>
              <a:off x="6295597" y="4801264"/>
              <a:ext cx="446515" cy="178364"/>
            </a:xfrm>
            <a:custGeom>
              <a:avLst/>
              <a:gdLst>
                <a:gd name="T0" fmla="*/ 0 w 368"/>
                <a:gd name="T1" fmla="*/ 0 h 147"/>
                <a:gd name="T2" fmla="*/ 368 w 368"/>
                <a:gd name="T3" fmla="*/ 141 h 147"/>
                <a:gd name="T4" fmla="*/ 352 w 368"/>
                <a:gd name="T5" fmla="*/ 147 h 147"/>
                <a:gd name="T6" fmla="*/ 0 w 368"/>
                <a:gd name="T7" fmla="*/ 12 h 147"/>
                <a:gd name="T8" fmla="*/ 0 w 368"/>
                <a:gd name="T9" fmla="*/ 0 h 147"/>
              </a:gdLst>
              <a:ahLst/>
              <a:cxnLst>
                <a:cxn ang="0">
                  <a:pos x="T0" y="T1"/>
                </a:cxn>
                <a:cxn ang="0">
                  <a:pos x="T2" y="T3"/>
                </a:cxn>
                <a:cxn ang="0">
                  <a:pos x="T4" y="T5"/>
                </a:cxn>
                <a:cxn ang="0">
                  <a:pos x="T6" y="T7"/>
                </a:cxn>
                <a:cxn ang="0">
                  <a:pos x="T8" y="T9"/>
                </a:cxn>
              </a:cxnLst>
              <a:rect l="0" t="0" r="r" b="b"/>
              <a:pathLst>
                <a:path w="368" h="147">
                  <a:moveTo>
                    <a:pt x="0" y="0"/>
                  </a:moveTo>
                  <a:lnTo>
                    <a:pt x="368" y="141"/>
                  </a:lnTo>
                  <a:lnTo>
                    <a:pt x="352" y="147"/>
                  </a:lnTo>
                  <a:lnTo>
                    <a:pt x="0" y="12"/>
                  </a:lnTo>
                  <a:lnTo>
                    <a:pt x="0" y="0"/>
                  </a:lnTo>
                  <a:close/>
                </a:path>
              </a:pathLst>
            </a:custGeom>
            <a:solidFill>
              <a:srgbClr val="572D00"/>
            </a:solidFill>
            <a:ln w="0">
              <a:solidFill>
                <a:srgbClr val="572D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96"/>
            <p:cNvSpPr>
              <a:spLocks/>
            </p:cNvSpPr>
            <p:nvPr/>
          </p:nvSpPr>
          <p:spPr bwMode="auto">
            <a:xfrm>
              <a:off x="6295597" y="4786704"/>
              <a:ext cx="467143" cy="185644"/>
            </a:xfrm>
            <a:custGeom>
              <a:avLst/>
              <a:gdLst>
                <a:gd name="T0" fmla="*/ 0 w 385"/>
                <a:gd name="T1" fmla="*/ 0 h 153"/>
                <a:gd name="T2" fmla="*/ 385 w 385"/>
                <a:gd name="T3" fmla="*/ 148 h 153"/>
                <a:gd name="T4" fmla="*/ 368 w 385"/>
                <a:gd name="T5" fmla="*/ 153 h 153"/>
                <a:gd name="T6" fmla="*/ 0 w 385"/>
                <a:gd name="T7" fmla="*/ 12 h 153"/>
                <a:gd name="T8" fmla="*/ 0 w 385"/>
                <a:gd name="T9" fmla="*/ 0 h 153"/>
              </a:gdLst>
              <a:ahLst/>
              <a:cxnLst>
                <a:cxn ang="0">
                  <a:pos x="T0" y="T1"/>
                </a:cxn>
                <a:cxn ang="0">
                  <a:pos x="T2" y="T3"/>
                </a:cxn>
                <a:cxn ang="0">
                  <a:pos x="T4" y="T5"/>
                </a:cxn>
                <a:cxn ang="0">
                  <a:pos x="T6" y="T7"/>
                </a:cxn>
                <a:cxn ang="0">
                  <a:pos x="T8" y="T9"/>
                </a:cxn>
              </a:cxnLst>
              <a:rect l="0" t="0" r="r" b="b"/>
              <a:pathLst>
                <a:path w="385" h="153">
                  <a:moveTo>
                    <a:pt x="0" y="0"/>
                  </a:moveTo>
                  <a:lnTo>
                    <a:pt x="385" y="148"/>
                  </a:lnTo>
                  <a:lnTo>
                    <a:pt x="368" y="153"/>
                  </a:lnTo>
                  <a:lnTo>
                    <a:pt x="0" y="12"/>
                  </a:lnTo>
                  <a:lnTo>
                    <a:pt x="0" y="0"/>
                  </a:lnTo>
                  <a:close/>
                </a:path>
              </a:pathLst>
            </a:custGeom>
            <a:solidFill>
              <a:srgbClr val="5A3000"/>
            </a:solidFill>
            <a:ln w="0">
              <a:solidFill>
                <a:srgbClr val="5A3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97"/>
            <p:cNvSpPr>
              <a:spLocks/>
            </p:cNvSpPr>
            <p:nvPr/>
          </p:nvSpPr>
          <p:spPr bwMode="auto">
            <a:xfrm>
              <a:off x="6295597" y="4772143"/>
              <a:ext cx="486556" cy="194137"/>
            </a:xfrm>
            <a:custGeom>
              <a:avLst/>
              <a:gdLst>
                <a:gd name="T0" fmla="*/ 0 w 401"/>
                <a:gd name="T1" fmla="*/ 0 h 160"/>
                <a:gd name="T2" fmla="*/ 401 w 401"/>
                <a:gd name="T3" fmla="*/ 155 h 160"/>
                <a:gd name="T4" fmla="*/ 385 w 401"/>
                <a:gd name="T5" fmla="*/ 160 h 160"/>
                <a:gd name="T6" fmla="*/ 0 w 401"/>
                <a:gd name="T7" fmla="*/ 12 h 160"/>
                <a:gd name="T8" fmla="*/ 0 w 401"/>
                <a:gd name="T9" fmla="*/ 0 h 160"/>
              </a:gdLst>
              <a:ahLst/>
              <a:cxnLst>
                <a:cxn ang="0">
                  <a:pos x="T0" y="T1"/>
                </a:cxn>
                <a:cxn ang="0">
                  <a:pos x="T2" y="T3"/>
                </a:cxn>
                <a:cxn ang="0">
                  <a:pos x="T4" y="T5"/>
                </a:cxn>
                <a:cxn ang="0">
                  <a:pos x="T6" y="T7"/>
                </a:cxn>
                <a:cxn ang="0">
                  <a:pos x="T8" y="T9"/>
                </a:cxn>
              </a:cxnLst>
              <a:rect l="0" t="0" r="r" b="b"/>
              <a:pathLst>
                <a:path w="401" h="160">
                  <a:moveTo>
                    <a:pt x="0" y="0"/>
                  </a:moveTo>
                  <a:lnTo>
                    <a:pt x="401" y="155"/>
                  </a:lnTo>
                  <a:lnTo>
                    <a:pt x="385" y="160"/>
                  </a:lnTo>
                  <a:lnTo>
                    <a:pt x="0" y="12"/>
                  </a:lnTo>
                  <a:lnTo>
                    <a:pt x="0" y="0"/>
                  </a:lnTo>
                  <a:close/>
                </a:path>
              </a:pathLst>
            </a:custGeom>
            <a:solidFill>
              <a:srgbClr val="5C3100"/>
            </a:solidFill>
            <a:ln w="0">
              <a:solidFill>
                <a:srgbClr val="5C31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98"/>
            <p:cNvSpPr>
              <a:spLocks/>
            </p:cNvSpPr>
            <p:nvPr/>
          </p:nvSpPr>
          <p:spPr bwMode="auto">
            <a:xfrm>
              <a:off x="6293170" y="4758797"/>
              <a:ext cx="509610" cy="201417"/>
            </a:xfrm>
            <a:custGeom>
              <a:avLst/>
              <a:gdLst>
                <a:gd name="T0" fmla="*/ 0 w 420"/>
                <a:gd name="T1" fmla="*/ 0 h 166"/>
                <a:gd name="T2" fmla="*/ 420 w 420"/>
                <a:gd name="T3" fmla="*/ 161 h 166"/>
                <a:gd name="T4" fmla="*/ 403 w 420"/>
                <a:gd name="T5" fmla="*/ 166 h 166"/>
                <a:gd name="T6" fmla="*/ 2 w 420"/>
                <a:gd name="T7" fmla="*/ 11 h 166"/>
                <a:gd name="T8" fmla="*/ 0 w 420"/>
                <a:gd name="T9" fmla="*/ 0 h 166"/>
              </a:gdLst>
              <a:ahLst/>
              <a:cxnLst>
                <a:cxn ang="0">
                  <a:pos x="T0" y="T1"/>
                </a:cxn>
                <a:cxn ang="0">
                  <a:pos x="T2" y="T3"/>
                </a:cxn>
                <a:cxn ang="0">
                  <a:pos x="T4" y="T5"/>
                </a:cxn>
                <a:cxn ang="0">
                  <a:pos x="T6" y="T7"/>
                </a:cxn>
                <a:cxn ang="0">
                  <a:pos x="T8" y="T9"/>
                </a:cxn>
              </a:cxnLst>
              <a:rect l="0" t="0" r="r" b="b"/>
              <a:pathLst>
                <a:path w="420" h="166">
                  <a:moveTo>
                    <a:pt x="0" y="0"/>
                  </a:moveTo>
                  <a:lnTo>
                    <a:pt x="420" y="161"/>
                  </a:lnTo>
                  <a:lnTo>
                    <a:pt x="403" y="166"/>
                  </a:lnTo>
                  <a:lnTo>
                    <a:pt x="2" y="11"/>
                  </a:lnTo>
                  <a:lnTo>
                    <a:pt x="0" y="0"/>
                  </a:lnTo>
                  <a:close/>
                </a:path>
              </a:pathLst>
            </a:custGeom>
            <a:solidFill>
              <a:srgbClr val="5F3400"/>
            </a:solidFill>
            <a:ln w="0">
              <a:solidFill>
                <a:srgbClr val="5F34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99"/>
            <p:cNvSpPr>
              <a:spLocks/>
            </p:cNvSpPr>
            <p:nvPr/>
          </p:nvSpPr>
          <p:spPr bwMode="auto">
            <a:xfrm>
              <a:off x="6293170" y="4745449"/>
              <a:ext cx="527810" cy="208697"/>
            </a:xfrm>
            <a:custGeom>
              <a:avLst/>
              <a:gdLst>
                <a:gd name="T0" fmla="*/ 0 w 435"/>
                <a:gd name="T1" fmla="*/ 0 h 172"/>
                <a:gd name="T2" fmla="*/ 435 w 435"/>
                <a:gd name="T3" fmla="*/ 166 h 172"/>
                <a:gd name="T4" fmla="*/ 420 w 435"/>
                <a:gd name="T5" fmla="*/ 172 h 172"/>
                <a:gd name="T6" fmla="*/ 0 w 435"/>
                <a:gd name="T7" fmla="*/ 11 h 172"/>
                <a:gd name="T8" fmla="*/ 0 w 435"/>
                <a:gd name="T9" fmla="*/ 0 h 172"/>
              </a:gdLst>
              <a:ahLst/>
              <a:cxnLst>
                <a:cxn ang="0">
                  <a:pos x="T0" y="T1"/>
                </a:cxn>
                <a:cxn ang="0">
                  <a:pos x="T2" y="T3"/>
                </a:cxn>
                <a:cxn ang="0">
                  <a:pos x="T4" y="T5"/>
                </a:cxn>
                <a:cxn ang="0">
                  <a:pos x="T6" y="T7"/>
                </a:cxn>
                <a:cxn ang="0">
                  <a:pos x="T8" y="T9"/>
                </a:cxn>
              </a:cxnLst>
              <a:rect l="0" t="0" r="r" b="b"/>
              <a:pathLst>
                <a:path w="435" h="172">
                  <a:moveTo>
                    <a:pt x="0" y="0"/>
                  </a:moveTo>
                  <a:lnTo>
                    <a:pt x="435" y="166"/>
                  </a:lnTo>
                  <a:lnTo>
                    <a:pt x="420" y="172"/>
                  </a:lnTo>
                  <a:lnTo>
                    <a:pt x="0" y="11"/>
                  </a:lnTo>
                  <a:lnTo>
                    <a:pt x="0" y="0"/>
                  </a:lnTo>
                  <a:close/>
                </a:path>
              </a:pathLst>
            </a:custGeom>
            <a:solidFill>
              <a:srgbClr val="613500"/>
            </a:solidFill>
            <a:ln w="0">
              <a:solidFill>
                <a:srgbClr val="6135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100"/>
            <p:cNvSpPr>
              <a:spLocks/>
            </p:cNvSpPr>
            <p:nvPr/>
          </p:nvSpPr>
          <p:spPr bwMode="auto">
            <a:xfrm>
              <a:off x="6293170" y="4730889"/>
              <a:ext cx="547224" cy="215977"/>
            </a:xfrm>
            <a:custGeom>
              <a:avLst/>
              <a:gdLst>
                <a:gd name="T0" fmla="*/ 0 w 451"/>
                <a:gd name="T1" fmla="*/ 0 h 178"/>
                <a:gd name="T2" fmla="*/ 451 w 451"/>
                <a:gd name="T3" fmla="*/ 173 h 178"/>
                <a:gd name="T4" fmla="*/ 435 w 451"/>
                <a:gd name="T5" fmla="*/ 178 h 178"/>
                <a:gd name="T6" fmla="*/ 0 w 451"/>
                <a:gd name="T7" fmla="*/ 12 h 178"/>
                <a:gd name="T8" fmla="*/ 0 w 451"/>
                <a:gd name="T9" fmla="*/ 0 h 178"/>
              </a:gdLst>
              <a:ahLst/>
              <a:cxnLst>
                <a:cxn ang="0">
                  <a:pos x="T0" y="T1"/>
                </a:cxn>
                <a:cxn ang="0">
                  <a:pos x="T2" y="T3"/>
                </a:cxn>
                <a:cxn ang="0">
                  <a:pos x="T4" y="T5"/>
                </a:cxn>
                <a:cxn ang="0">
                  <a:pos x="T6" y="T7"/>
                </a:cxn>
                <a:cxn ang="0">
                  <a:pos x="T8" y="T9"/>
                </a:cxn>
              </a:cxnLst>
              <a:rect l="0" t="0" r="r" b="b"/>
              <a:pathLst>
                <a:path w="451" h="178">
                  <a:moveTo>
                    <a:pt x="0" y="0"/>
                  </a:moveTo>
                  <a:lnTo>
                    <a:pt x="451" y="173"/>
                  </a:lnTo>
                  <a:lnTo>
                    <a:pt x="435" y="178"/>
                  </a:lnTo>
                  <a:lnTo>
                    <a:pt x="0" y="12"/>
                  </a:lnTo>
                  <a:lnTo>
                    <a:pt x="0" y="0"/>
                  </a:lnTo>
                  <a:close/>
                </a:path>
              </a:pathLst>
            </a:custGeom>
            <a:solidFill>
              <a:srgbClr val="643800"/>
            </a:solidFill>
            <a:ln w="0">
              <a:solidFill>
                <a:srgbClr val="6438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101"/>
            <p:cNvSpPr>
              <a:spLocks/>
            </p:cNvSpPr>
            <p:nvPr/>
          </p:nvSpPr>
          <p:spPr bwMode="auto">
            <a:xfrm>
              <a:off x="6293170" y="4717543"/>
              <a:ext cx="567851" cy="223258"/>
            </a:xfrm>
            <a:custGeom>
              <a:avLst/>
              <a:gdLst>
                <a:gd name="T0" fmla="*/ 0 w 468"/>
                <a:gd name="T1" fmla="*/ 0 h 184"/>
                <a:gd name="T2" fmla="*/ 468 w 468"/>
                <a:gd name="T3" fmla="*/ 179 h 184"/>
                <a:gd name="T4" fmla="*/ 451 w 468"/>
                <a:gd name="T5" fmla="*/ 184 h 184"/>
                <a:gd name="T6" fmla="*/ 0 w 468"/>
                <a:gd name="T7" fmla="*/ 11 h 184"/>
                <a:gd name="T8" fmla="*/ 0 w 468"/>
                <a:gd name="T9" fmla="*/ 0 h 184"/>
              </a:gdLst>
              <a:ahLst/>
              <a:cxnLst>
                <a:cxn ang="0">
                  <a:pos x="T0" y="T1"/>
                </a:cxn>
                <a:cxn ang="0">
                  <a:pos x="T2" y="T3"/>
                </a:cxn>
                <a:cxn ang="0">
                  <a:pos x="T4" y="T5"/>
                </a:cxn>
                <a:cxn ang="0">
                  <a:pos x="T6" y="T7"/>
                </a:cxn>
                <a:cxn ang="0">
                  <a:pos x="T8" y="T9"/>
                </a:cxn>
              </a:cxnLst>
              <a:rect l="0" t="0" r="r" b="b"/>
              <a:pathLst>
                <a:path w="468" h="184">
                  <a:moveTo>
                    <a:pt x="0" y="0"/>
                  </a:moveTo>
                  <a:lnTo>
                    <a:pt x="468" y="179"/>
                  </a:lnTo>
                  <a:lnTo>
                    <a:pt x="451" y="184"/>
                  </a:lnTo>
                  <a:lnTo>
                    <a:pt x="0" y="11"/>
                  </a:lnTo>
                  <a:lnTo>
                    <a:pt x="0" y="0"/>
                  </a:lnTo>
                  <a:close/>
                </a:path>
              </a:pathLst>
            </a:custGeom>
            <a:solidFill>
              <a:srgbClr val="663B00"/>
            </a:solidFill>
            <a:ln w="0">
              <a:solidFill>
                <a:srgbClr val="663B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102"/>
            <p:cNvSpPr>
              <a:spLocks/>
            </p:cNvSpPr>
            <p:nvPr/>
          </p:nvSpPr>
          <p:spPr bwMode="auto">
            <a:xfrm>
              <a:off x="6293170" y="4702982"/>
              <a:ext cx="587265" cy="231751"/>
            </a:xfrm>
            <a:custGeom>
              <a:avLst/>
              <a:gdLst>
                <a:gd name="T0" fmla="*/ 0 w 484"/>
                <a:gd name="T1" fmla="*/ 0 h 191"/>
                <a:gd name="T2" fmla="*/ 484 w 484"/>
                <a:gd name="T3" fmla="*/ 186 h 191"/>
                <a:gd name="T4" fmla="*/ 468 w 484"/>
                <a:gd name="T5" fmla="*/ 191 h 191"/>
                <a:gd name="T6" fmla="*/ 0 w 484"/>
                <a:gd name="T7" fmla="*/ 12 h 191"/>
                <a:gd name="T8" fmla="*/ 0 w 484"/>
                <a:gd name="T9" fmla="*/ 0 h 191"/>
              </a:gdLst>
              <a:ahLst/>
              <a:cxnLst>
                <a:cxn ang="0">
                  <a:pos x="T0" y="T1"/>
                </a:cxn>
                <a:cxn ang="0">
                  <a:pos x="T2" y="T3"/>
                </a:cxn>
                <a:cxn ang="0">
                  <a:pos x="T4" y="T5"/>
                </a:cxn>
                <a:cxn ang="0">
                  <a:pos x="T6" y="T7"/>
                </a:cxn>
                <a:cxn ang="0">
                  <a:pos x="T8" y="T9"/>
                </a:cxn>
              </a:cxnLst>
              <a:rect l="0" t="0" r="r" b="b"/>
              <a:pathLst>
                <a:path w="484" h="191">
                  <a:moveTo>
                    <a:pt x="0" y="0"/>
                  </a:moveTo>
                  <a:lnTo>
                    <a:pt x="484" y="186"/>
                  </a:lnTo>
                  <a:lnTo>
                    <a:pt x="468" y="191"/>
                  </a:lnTo>
                  <a:lnTo>
                    <a:pt x="0" y="12"/>
                  </a:lnTo>
                  <a:lnTo>
                    <a:pt x="0" y="0"/>
                  </a:lnTo>
                  <a:close/>
                </a:path>
              </a:pathLst>
            </a:custGeom>
            <a:solidFill>
              <a:srgbClr val="683C00"/>
            </a:solidFill>
            <a:ln w="0">
              <a:solidFill>
                <a:srgbClr val="683C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103"/>
            <p:cNvSpPr>
              <a:spLocks/>
            </p:cNvSpPr>
            <p:nvPr/>
          </p:nvSpPr>
          <p:spPr bwMode="auto">
            <a:xfrm>
              <a:off x="6291956" y="4688422"/>
              <a:ext cx="607892" cy="240245"/>
            </a:xfrm>
            <a:custGeom>
              <a:avLst/>
              <a:gdLst>
                <a:gd name="T0" fmla="*/ 0 w 501"/>
                <a:gd name="T1" fmla="*/ 0 h 198"/>
                <a:gd name="T2" fmla="*/ 501 w 501"/>
                <a:gd name="T3" fmla="*/ 193 h 198"/>
                <a:gd name="T4" fmla="*/ 485 w 501"/>
                <a:gd name="T5" fmla="*/ 198 h 198"/>
                <a:gd name="T6" fmla="*/ 1 w 501"/>
                <a:gd name="T7" fmla="*/ 12 h 198"/>
                <a:gd name="T8" fmla="*/ 0 w 501"/>
                <a:gd name="T9" fmla="*/ 0 h 198"/>
              </a:gdLst>
              <a:ahLst/>
              <a:cxnLst>
                <a:cxn ang="0">
                  <a:pos x="T0" y="T1"/>
                </a:cxn>
                <a:cxn ang="0">
                  <a:pos x="T2" y="T3"/>
                </a:cxn>
                <a:cxn ang="0">
                  <a:pos x="T4" y="T5"/>
                </a:cxn>
                <a:cxn ang="0">
                  <a:pos x="T6" y="T7"/>
                </a:cxn>
                <a:cxn ang="0">
                  <a:pos x="T8" y="T9"/>
                </a:cxn>
              </a:cxnLst>
              <a:rect l="0" t="0" r="r" b="b"/>
              <a:pathLst>
                <a:path w="501" h="198">
                  <a:moveTo>
                    <a:pt x="0" y="0"/>
                  </a:moveTo>
                  <a:lnTo>
                    <a:pt x="501" y="193"/>
                  </a:lnTo>
                  <a:lnTo>
                    <a:pt x="485" y="198"/>
                  </a:lnTo>
                  <a:lnTo>
                    <a:pt x="1" y="12"/>
                  </a:lnTo>
                  <a:lnTo>
                    <a:pt x="0" y="0"/>
                  </a:lnTo>
                  <a:close/>
                </a:path>
              </a:pathLst>
            </a:custGeom>
            <a:solidFill>
              <a:srgbClr val="6B3F00"/>
            </a:solidFill>
            <a:ln w="0">
              <a:solidFill>
                <a:srgbClr val="6B3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104"/>
            <p:cNvSpPr>
              <a:spLocks/>
            </p:cNvSpPr>
            <p:nvPr/>
          </p:nvSpPr>
          <p:spPr bwMode="auto">
            <a:xfrm>
              <a:off x="6291956" y="4673862"/>
              <a:ext cx="628519" cy="248738"/>
            </a:xfrm>
            <a:custGeom>
              <a:avLst/>
              <a:gdLst>
                <a:gd name="T0" fmla="*/ 0 w 518"/>
                <a:gd name="T1" fmla="*/ 0 h 205"/>
                <a:gd name="T2" fmla="*/ 518 w 518"/>
                <a:gd name="T3" fmla="*/ 199 h 205"/>
                <a:gd name="T4" fmla="*/ 501 w 518"/>
                <a:gd name="T5" fmla="*/ 205 h 205"/>
                <a:gd name="T6" fmla="*/ 0 w 518"/>
                <a:gd name="T7" fmla="*/ 12 h 205"/>
                <a:gd name="T8" fmla="*/ 0 w 518"/>
                <a:gd name="T9" fmla="*/ 0 h 205"/>
              </a:gdLst>
              <a:ahLst/>
              <a:cxnLst>
                <a:cxn ang="0">
                  <a:pos x="T0" y="T1"/>
                </a:cxn>
                <a:cxn ang="0">
                  <a:pos x="T2" y="T3"/>
                </a:cxn>
                <a:cxn ang="0">
                  <a:pos x="T4" y="T5"/>
                </a:cxn>
                <a:cxn ang="0">
                  <a:pos x="T6" y="T7"/>
                </a:cxn>
                <a:cxn ang="0">
                  <a:pos x="T8" y="T9"/>
                </a:cxn>
              </a:cxnLst>
              <a:rect l="0" t="0" r="r" b="b"/>
              <a:pathLst>
                <a:path w="518" h="205">
                  <a:moveTo>
                    <a:pt x="0" y="0"/>
                  </a:moveTo>
                  <a:lnTo>
                    <a:pt x="518" y="199"/>
                  </a:lnTo>
                  <a:lnTo>
                    <a:pt x="501" y="205"/>
                  </a:lnTo>
                  <a:lnTo>
                    <a:pt x="0" y="12"/>
                  </a:lnTo>
                  <a:lnTo>
                    <a:pt x="0" y="0"/>
                  </a:lnTo>
                  <a:close/>
                </a:path>
              </a:pathLst>
            </a:custGeom>
            <a:solidFill>
              <a:srgbClr val="6E4100"/>
            </a:solidFill>
            <a:ln w="0">
              <a:solidFill>
                <a:srgbClr val="6E41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105"/>
            <p:cNvSpPr>
              <a:spLocks/>
            </p:cNvSpPr>
            <p:nvPr/>
          </p:nvSpPr>
          <p:spPr bwMode="auto">
            <a:xfrm>
              <a:off x="6291956" y="4661728"/>
              <a:ext cx="646719" cy="253592"/>
            </a:xfrm>
            <a:custGeom>
              <a:avLst/>
              <a:gdLst>
                <a:gd name="T0" fmla="*/ 0 w 533"/>
                <a:gd name="T1" fmla="*/ 0 h 209"/>
                <a:gd name="T2" fmla="*/ 533 w 533"/>
                <a:gd name="T3" fmla="*/ 204 h 209"/>
                <a:gd name="T4" fmla="*/ 518 w 533"/>
                <a:gd name="T5" fmla="*/ 209 h 209"/>
                <a:gd name="T6" fmla="*/ 0 w 533"/>
                <a:gd name="T7" fmla="*/ 10 h 209"/>
                <a:gd name="T8" fmla="*/ 0 w 533"/>
                <a:gd name="T9" fmla="*/ 0 h 209"/>
              </a:gdLst>
              <a:ahLst/>
              <a:cxnLst>
                <a:cxn ang="0">
                  <a:pos x="T0" y="T1"/>
                </a:cxn>
                <a:cxn ang="0">
                  <a:pos x="T2" y="T3"/>
                </a:cxn>
                <a:cxn ang="0">
                  <a:pos x="T4" y="T5"/>
                </a:cxn>
                <a:cxn ang="0">
                  <a:pos x="T6" y="T7"/>
                </a:cxn>
                <a:cxn ang="0">
                  <a:pos x="T8" y="T9"/>
                </a:cxn>
              </a:cxnLst>
              <a:rect l="0" t="0" r="r" b="b"/>
              <a:pathLst>
                <a:path w="533" h="209">
                  <a:moveTo>
                    <a:pt x="0" y="0"/>
                  </a:moveTo>
                  <a:lnTo>
                    <a:pt x="533" y="204"/>
                  </a:lnTo>
                  <a:lnTo>
                    <a:pt x="518" y="209"/>
                  </a:lnTo>
                  <a:lnTo>
                    <a:pt x="0" y="10"/>
                  </a:lnTo>
                  <a:lnTo>
                    <a:pt x="0" y="0"/>
                  </a:lnTo>
                  <a:close/>
                </a:path>
              </a:pathLst>
            </a:custGeom>
            <a:solidFill>
              <a:srgbClr val="6F4300"/>
            </a:solidFill>
            <a:ln w="0">
              <a:solidFill>
                <a:srgbClr val="6F43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106"/>
            <p:cNvSpPr>
              <a:spLocks/>
            </p:cNvSpPr>
            <p:nvPr/>
          </p:nvSpPr>
          <p:spPr bwMode="auto">
            <a:xfrm>
              <a:off x="6291956" y="4647168"/>
              <a:ext cx="667346" cy="262085"/>
            </a:xfrm>
            <a:custGeom>
              <a:avLst/>
              <a:gdLst>
                <a:gd name="T0" fmla="*/ 0 w 550"/>
                <a:gd name="T1" fmla="*/ 0 h 216"/>
                <a:gd name="T2" fmla="*/ 550 w 550"/>
                <a:gd name="T3" fmla="*/ 211 h 216"/>
                <a:gd name="T4" fmla="*/ 533 w 550"/>
                <a:gd name="T5" fmla="*/ 216 h 216"/>
                <a:gd name="T6" fmla="*/ 0 w 550"/>
                <a:gd name="T7" fmla="*/ 12 h 216"/>
                <a:gd name="T8" fmla="*/ 0 w 550"/>
                <a:gd name="T9" fmla="*/ 0 h 216"/>
              </a:gdLst>
              <a:ahLst/>
              <a:cxnLst>
                <a:cxn ang="0">
                  <a:pos x="T0" y="T1"/>
                </a:cxn>
                <a:cxn ang="0">
                  <a:pos x="T2" y="T3"/>
                </a:cxn>
                <a:cxn ang="0">
                  <a:pos x="T4" y="T5"/>
                </a:cxn>
                <a:cxn ang="0">
                  <a:pos x="T6" y="T7"/>
                </a:cxn>
                <a:cxn ang="0">
                  <a:pos x="T8" y="T9"/>
                </a:cxn>
              </a:cxnLst>
              <a:rect l="0" t="0" r="r" b="b"/>
              <a:pathLst>
                <a:path w="550" h="216">
                  <a:moveTo>
                    <a:pt x="0" y="0"/>
                  </a:moveTo>
                  <a:lnTo>
                    <a:pt x="550" y="211"/>
                  </a:lnTo>
                  <a:lnTo>
                    <a:pt x="533" y="216"/>
                  </a:lnTo>
                  <a:lnTo>
                    <a:pt x="0" y="12"/>
                  </a:lnTo>
                  <a:lnTo>
                    <a:pt x="0" y="0"/>
                  </a:lnTo>
                  <a:close/>
                </a:path>
              </a:pathLst>
            </a:custGeom>
            <a:solidFill>
              <a:srgbClr val="714400"/>
            </a:solidFill>
            <a:ln w="0">
              <a:solidFill>
                <a:srgbClr val="7144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107"/>
            <p:cNvSpPr>
              <a:spLocks/>
            </p:cNvSpPr>
            <p:nvPr/>
          </p:nvSpPr>
          <p:spPr bwMode="auto">
            <a:xfrm>
              <a:off x="6291956" y="4632608"/>
              <a:ext cx="686760" cy="270579"/>
            </a:xfrm>
            <a:custGeom>
              <a:avLst/>
              <a:gdLst>
                <a:gd name="T0" fmla="*/ 0 w 566"/>
                <a:gd name="T1" fmla="*/ 0 h 223"/>
                <a:gd name="T2" fmla="*/ 566 w 566"/>
                <a:gd name="T3" fmla="*/ 218 h 223"/>
                <a:gd name="T4" fmla="*/ 550 w 566"/>
                <a:gd name="T5" fmla="*/ 223 h 223"/>
                <a:gd name="T6" fmla="*/ 0 w 566"/>
                <a:gd name="T7" fmla="*/ 12 h 223"/>
                <a:gd name="T8" fmla="*/ 0 w 566"/>
                <a:gd name="T9" fmla="*/ 0 h 223"/>
              </a:gdLst>
              <a:ahLst/>
              <a:cxnLst>
                <a:cxn ang="0">
                  <a:pos x="T0" y="T1"/>
                </a:cxn>
                <a:cxn ang="0">
                  <a:pos x="T2" y="T3"/>
                </a:cxn>
                <a:cxn ang="0">
                  <a:pos x="T4" y="T5"/>
                </a:cxn>
                <a:cxn ang="0">
                  <a:pos x="T6" y="T7"/>
                </a:cxn>
                <a:cxn ang="0">
                  <a:pos x="T8" y="T9"/>
                </a:cxn>
              </a:cxnLst>
              <a:rect l="0" t="0" r="r" b="b"/>
              <a:pathLst>
                <a:path w="566" h="223">
                  <a:moveTo>
                    <a:pt x="0" y="0"/>
                  </a:moveTo>
                  <a:lnTo>
                    <a:pt x="566" y="218"/>
                  </a:lnTo>
                  <a:lnTo>
                    <a:pt x="550" y="223"/>
                  </a:lnTo>
                  <a:lnTo>
                    <a:pt x="0" y="12"/>
                  </a:lnTo>
                  <a:lnTo>
                    <a:pt x="0" y="0"/>
                  </a:lnTo>
                  <a:close/>
                </a:path>
              </a:pathLst>
            </a:custGeom>
            <a:solidFill>
              <a:srgbClr val="744700"/>
            </a:solidFill>
            <a:ln w="0">
              <a:solidFill>
                <a:srgbClr val="7447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108"/>
            <p:cNvSpPr>
              <a:spLocks/>
            </p:cNvSpPr>
            <p:nvPr/>
          </p:nvSpPr>
          <p:spPr bwMode="auto">
            <a:xfrm>
              <a:off x="6290744" y="4618047"/>
              <a:ext cx="707387" cy="279072"/>
            </a:xfrm>
            <a:custGeom>
              <a:avLst/>
              <a:gdLst>
                <a:gd name="T0" fmla="*/ 0 w 583"/>
                <a:gd name="T1" fmla="*/ 0 h 230"/>
                <a:gd name="T2" fmla="*/ 583 w 583"/>
                <a:gd name="T3" fmla="*/ 224 h 230"/>
                <a:gd name="T4" fmla="*/ 567 w 583"/>
                <a:gd name="T5" fmla="*/ 230 h 230"/>
                <a:gd name="T6" fmla="*/ 1 w 583"/>
                <a:gd name="T7" fmla="*/ 12 h 230"/>
                <a:gd name="T8" fmla="*/ 0 w 583"/>
                <a:gd name="T9" fmla="*/ 0 h 230"/>
              </a:gdLst>
              <a:ahLst/>
              <a:cxnLst>
                <a:cxn ang="0">
                  <a:pos x="T0" y="T1"/>
                </a:cxn>
                <a:cxn ang="0">
                  <a:pos x="T2" y="T3"/>
                </a:cxn>
                <a:cxn ang="0">
                  <a:pos x="T4" y="T5"/>
                </a:cxn>
                <a:cxn ang="0">
                  <a:pos x="T6" y="T7"/>
                </a:cxn>
                <a:cxn ang="0">
                  <a:pos x="T8" y="T9"/>
                </a:cxn>
              </a:cxnLst>
              <a:rect l="0" t="0" r="r" b="b"/>
              <a:pathLst>
                <a:path w="583" h="230">
                  <a:moveTo>
                    <a:pt x="0" y="0"/>
                  </a:moveTo>
                  <a:lnTo>
                    <a:pt x="583" y="224"/>
                  </a:lnTo>
                  <a:lnTo>
                    <a:pt x="567" y="230"/>
                  </a:lnTo>
                  <a:lnTo>
                    <a:pt x="1" y="12"/>
                  </a:lnTo>
                  <a:lnTo>
                    <a:pt x="0" y="0"/>
                  </a:lnTo>
                  <a:close/>
                </a:path>
              </a:pathLst>
            </a:custGeom>
            <a:solidFill>
              <a:srgbClr val="754800"/>
            </a:solidFill>
            <a:ln w="0">
              <a:solidFill>
                <a:srgbClr val="7548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109"/>
            <p:cNvSpPr>
              <a:spLocks/>
            </p:cNvSpPr>
            <p:nvPr/>
          </p:nvSpPr>
          <p:spPr bwMode="auto">
            <a:xfrm>
              <a:off x="6290744" y="4604700"/>
              <a:ext cx="728014" cy="285139"/>
            </a:xfrm>
            <a:custGeom>
              <a:avLst/>
              <a:gdLst>
                <a:gd name="T0" fmla="*/ 0 w 600"/>
                <a:gd name="T1" fmla="*/ 0 h 235"/>
                <a:gd name="T2" fmla="*/ 600 w 600"/>
                <a:gd name="T3" fmla="*/ 230 h 235"/>
                <a:gd name="T4" fmla="*/ 583 w 600"/>
                <a:gd name="T5" fmla="*/ 235 h 235"/>
                <a:gd name="T6" fmla="*/ 0 w 600"/>
                <a:gd name="T7" fmla="*/ 11 h 235"/>
                <a:gd name="T8" fmla="*/ 0 w 600"/>
                <a:gd name="T9" fmla="*/ 0 h 235"/>
              </a:gdLst>
              <a:ahLst/>
              <a:cxnLst>
                <a:cxn ang="0">
                  <a:pos x="T0" y="T1"/>
                </a:cxn>
                <a:cxn ang="0">
                  <a:pos x="T2" y="T3"/>
                </a:cxn>
                <a:cxn ang="0">
                  <a:pos x="T4" y="T5"/>
                </a:cxn>
                <a:cxn ang="0">
                  <a:pos x="T6" y="T7"/>
                </a:cxn>
                <a:cxn ang="0">
                  <a:pos x="T8" y="T9"/>
                </a:cxn>
              </a:cxnLst>
              <a:rect l="0" t="0" r="r" b="b"/>
              <a:pathLst>
                <a:path w="600" h="235">
                  <a:moveTo>
                    <a:pt x="0" y="0"/>
                  </a:moveTo>
                  <a:lnTo>
                    <a:pt x="600" y="230"/>
                  </a:lnTo>
                  <a:lnTo>
                    <a:pt x="583" y="235"/>
                  </a:lnTo>
                  <a:lnTo>
                    <a:pt x="0" y="11"/>
                  </a:lnTo>
                  <a:lnTo>
                    <a:pt x="0" y="0"/>
                  </a:lnTo>
                  <a:close/>
                </a:path>
              </a:pathLst>
            </a:custGeom>
            <a:solidFill>
              <a:srgbClr val="774A00"/>
            </a:solidFill>
            <a:ln w="0">
              <a:solidFill>
                <a:srgbClr val="774A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110"/>
            <p:cNvSpPr>
              <a:spLocks/>
            </p:cNvSpPr>
            <p:nvPr/>
          </p:nvSpPr>
          <p:spPr bwMode="auto">
            <a:xfrm>
              <a:off x="6290744" y="4590140"/>
              <a:ext cx="747428" cy="293632"/>
            </a:xfrm>
            <a:custGeom>
              <a:avLst/>
              <a:gdLst>
                <a:gd name="T0" fmla="*/ 0 w 616"/>
                <a:gd name="T1" fmla="*/ 0 h 242"/>
                <a:gd name="T2" fmla="*/ 616 w 616"/>
                <a:gd name="T3" fmla="*/ 237 h 242"/>
                <a:gd name="T4" fmla="*/ 600 w 616"/>
                <a:gd name="T5" fmla="*/ 242 h 242"/>
                <a:gd name="T6" fmla="*/ 0 w 616"/>
                <a:gd name="T7" fmla="*/ 12 h 242"/>
                <a:gd name="T8" fmla="*/ 0 w 616"/>
                <a:gd name="T9" fmla="*/ 0 h 242"/>
              </a:gdLst>
              <a:ahLst/>
              <a:cxnLst>
                <a:cxn ang="0">
                  <a:pos x="T0" y="T1"/>
                </a:cxn>
                <a:cxn ang="0">
                  <a:pos x="T2" y="T3"/>
                </a:cxn>
                <a:cxn ang="0">
                  <a:pos x="T4" y="T5"/>
                </a:cxn>
                <a:cxn ang="0">
                  <a:pos x="T6" y="T7"/>
                </a:cxn>
                <a:cxn ang="0">
                  <a:pos x="T8" y="T9"/>
                </a:cxn>
              </a:cxnLst>
              <a:rect l="0" t="0" r="r" b="b"/>
              <a:pathLst>
                <a:path w="616" h="242">
                  <a:moveTo>
                    <a:pt x="0" y="0"/>
                  </a:moveTo>
                  <a:lnTo>
                    <a:pt x="616" y="237"/>
                  </a:lnTo>
                  <a:lnTo>
                    <a:pt x="600" y="242"/>
                  </a:lnTo>
                  <a:lnTo>
                    <a:pt x="0" y="12"/>
                  </a:lnTo>
                  <a:lnTo>
                    <a:pt x="0" y="0"/>
                  </a:lnTo>
                  <a:close/>
                </a:path>
              </a:pathLst>
            </a:custGeom>
            <a:solidFill>
              <a:srgbClr val="784B00"/>
            </a:solidFill>
            <a:ln w="0">
              <a:solidFill>
                <a:srgbClr val="784B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111"/>
            <p:cNvSpPr>
              <a:spLocks/>
            </p:cNvSpPr>
            <p:nvPr/>
          </p:nvSpPr>
          <p:spPr bwMode="auto">
            <a:xfrm>
              <a:off x="6290744" y="4575580"/>
              <a:ext cx="768055" cy="302126"/>
            </a:xfrm>
            <a:custGeom>
              <a:avLst/>
              <a:gdLst>
                <a:gd name="T0" fmla="*/ 0 w 633"/>
                <a:gd name="T1" fmla="*/ 0 h 249"/>
                <a:gd name="T2" fmla="*/ 633 w 633"/>
                <a:gd name="T3" fmla="*/ 244 h 249"/>
                <a:gd name="T4" fmla="*/ 616 w 633"/>
                <a:gd name="T5" fmla="*/ 249 h 249"/>
                <a:gd name="T6" fmla="*/ 0 w 633"/>
                <a:gd name="T7" fmla="*/ 12 h 249"/>
                <a:gd name="T8" fmla="*/ 0 w 633"/>
                <a:gd name="T9" fmla="*/ 0 h 249"/>
              </a:gdLst>
              <a:ahLst/>
              <a:cxnLst>
                <a:cxn ang="0">
                  <a:pos x="T0" y="T1"/>
                </a:cxn>
                <a:cxn ang="0">
                  <a:pos x="T2" y="T3"/>
                </a:cxn>
                <a:cxn ang="0">
                  <a:pos x="T4" y="T5"/>
                </a:cxn>
                <a:cxn ang="0">
                  <a:pos x="T6" y="T7"/>
                </a:cxn>
                <a:cxn ang="0">
                  <a:pos x="T8" y="T9"/>
                </a:cxn>
              </a:cxnLst>
              <a:rect l="0" t="0" r="r" b="b"/>
              <a:pathLst>
                <a:path w="633" h="249">
                  <a:moveTo>
                    <a:pt x="0" y="0"/>
                  </a:moveTo>
                  <a:lnTo>
                    <a:pt x="633" y="244"/>
                  </a:lnTo>
                  <a:lnTo>
                    <a:pt x="616" y="249"/>
                  </a:lnTo>
                  <a:lnTo>
                    <a:pt x="0" y="12"/>
                  </a:lnTo>
                  <a:lnTo>
                    <a:pt x="0" y="0"/>
                  </a:lnTo>
                  <a:close/>
                </a:path>
              </a:pathLst>
            </a:custGeom>
            <a:solidFill>
              <a:srgbClr val="7A4D00"/>
            </a:solidFill>
            <a:ln w="0">
              <a:solidFill>
                <a:srgbClr val="7A4D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112"/>
            <p:cNvSpPr>
              <a:spLocks/>
            </p:cNvSpPr>
            <p:nvPr/>
          </p:nvSpPr>
          <p:spPr bwMode="auto">
            <a:xfrm>
              <a:off x="6290744" y="4563446"/>
              <a:ext cx="786255" cy="308193"/>
            </a:xfrm>
            <a:custGeom>
              <a:avLst/>
              <a:gdLst>
                <a:gd name="T0" fmla="*/ 0 w 648"/>
                <a:gd name="T1" fmla="*/ 0 h 254"/>
                <a:gd name="T2" fmla="*/ 648 w 648"/>
                <a:gd name="T3" fmla="*/ 248 h 254"/>
                <a:gd name="T4" fmla="*/ 633 w 648"/>
                <a:gd name="T5" fmla="*/ 254 h 254"/>
                <a:gd name="T6" fmla="*/ 0 w 648"/>
                <a:gd name="T7" fmla="*/ 10 h 254"/>
                <a:gd name="T8" fmla="*/ 0 w 648"/>
                <a:gd name="T9" fmla="*/ 0 h 254"/>
              </a:gdLst>
              <a:ahLst/>
              <a:cxnLst>
                <a:cxn ang="0">
                  <a:pos x="T0" y="T1"/>
                </a:cxn>
                <a:cxn ang="0">
                  <a:pos x="T2" y="T3"/>
                </a:cxn>
                <a:cxn ang="0">
                  <a:pos x="T4" y="T5"/>
                </a:cxn>
                <a:cxn ang="0">
                  <a:pos x="T6" y="T7"/>
                </a:cxn>
                <a:cxn ang="0">
                  <a:pos x="T8" y="T9"/>
                </a:cxn>
              </a:cxnLst>
              <a:rect l="0" t="0" r="r" b="b"/>
              <a:pathLst>
                <a:path w="648" h="254">
                  <a:moveTo>
                    <a:pt x="0" y="0"/>
                  </a:moveTo>
                  <a:lnTo>
                    <a:pt x="648" y="248"/>
                  </a:lnTo>
                  <a:lnTo>
                    <a:pt x="633" y="254"/>
                  </a:lnTo>
                  <a:lnTo>
                    <a:pt x="0" y="10"/>
                  </a:lnTo>
                  <a:lnTo>
                    <a:pt x="0" y="0"/>
                  </a:lnTo>
                  <a:close/>
                </a:path>
              </a:pathLst>
            </a:custGeom>
            <a:solidFill>
              <a:srgbClr val="7C4E00"/>
            </a:solidFill>
            <a:ln w="0">
              <a:solidFill>
                <a:srgbClr val="7C4E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113"/>
            <p:cNvSpPr>
              <a:spLocks/>
            </p:cNvSpPr>
            <p:nvPr/>
          </p:nvSpPr>
          <p:spPr bwMode="auto">
            <a:xfrm>
              <a:off x="6289530" y="4548886"/>
              <a:ext cx="806882" cy="315473"/>
            </a:xfrm>
            <a:custGeom>
              <a:avLst/>
              <a:gdLst>
                <a:gd name="T0" fmla="*/ 0 w 665"/>
                <a:gd name="T1" fmla="*/ 0 h 260"/>
                <a:gd name="T2" fmla="*/ 665 w 665"/>
                <a:gd name="T3" fmla="*/ 255 h 260"/>
                <a:gd name="T4" fmla="*/ 649 w 665"/>
                <a:gd name="T5" fmla="*/ 260 h 260"/>
                <a:gd name="T6" fmla="*/ 1 w 665"/>
                <a:gd name="T7" fmla="*/ 12 h 260"/>
                <a:gd name="T8" fmla="*/ 0 w 665"/>
                <a:gd name="T9" fmla="*/ 0 h 260"/>
              </a:gdLst>
              <a:ahLst/>
              <a:cxnLst>
                <a:cxn ang="0">
                  <a:pos x="T0" y="T1"/>
                </a:cxn>
                <a:cxn ang="0">
                  <a:pos x="T2" y="T3"/>
                </a:cxn>
                <a:cxn ang="0">
                  <a:pos x="T4" y="T5"/>
                </a:cxn>
                <a:cxn ang="0">
                  <a:pos x="T6" y="T7"/>
                </a:cxn>
                <a:cxn ang="0">
                  <a:pos x="T8" y="T9"/>
                </a:cxn>
              </a:cxnLst>
              <a:rect l="0" t="0" r="r" b="b"/>
              <a:pathLst>
                <a:path w="665" h="260">
                  <a:moveTo>
                    <a:pt x="0" y="0"/>
                  </a:moveTo>
                  <a:lnTo>
                    <a:pt x="665" y="255"/>
                  </a:lnTo>
                  <a:lnTo>
                    <a:pt x="649" y="260"/>
                  </a:lnTo>
                  <a:lnTo>
                    <a:pt x="1" y="12"/>
                  </a:lnTo>
                  <a:lnTo>
                    <a:pt x="0" y="0"/>
                  </a:lnTo>
                  <a:close/>
                </a:path>
              </a:pathLst>
            </a:custGeom>
            <a:solidFill>
              <a:srgbClr val="7E5001"/>
            </a:solidFill>
            <a:ln w="0">
              <a:solidFill>
                <a:srgbClr val="7E500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114"/>
            <p:cNvSpPr>
              <a:spLocks/>
            </p:cNvSpPr>
            <p:nvPr/>
          </p:nvSpPr>
          <p:spPr bwMode="auto">
            <a:xfrm>
              <a:off x="6289530" y="4534325"/>
              <a:ext cx="827509" cy="323967"/>
            </a:xfrm>
            <a:custGeom>
              <a:avLst/>
              <a:gdLst>
                <a:gd name="T0" fmla="*/ 0 w 682"/>
                <a:gd name="T1" fmla="*/ 0 h 267"/>
                <a:gd name="T2" fmla="*/ 682 w 682"/>
                <a:gd name="T3" fmla="*/ 262 h 267"/>
                <a:gd name="T4" fmla="*/ 665 w 682"/>
                <a:gd name="T5" fmla="*/ 267 h 267"/>
                <a:gd name="T6" fmla="*/ 0 w 682"/>
                <a:gd name="T7" fmla="*/ 12 h 267"/>
                <a:gd name="T8" fmla="*/ 0 w 682"/>
                <a:gd name="T9" fmla="*/ 0 h 267"/>
              </a:gdLst>
              <a:ahLst/>
              <a:cxnLst>
                <a:cxn ang="0">
                  <a:pos x="T0" y="T1"/>
                </a:cxn>
                <a:cxn ang="0">
                  <a:pos x="T2" y="T3"/>
                </a:cxn>
                <a:cxn ang="0">
                  <a:pos x="T4" y="T5"/>
                </a:cxn>
                <a:cxn ang="0">
                  <a:pos x="T6" y="T7"/>
                </a:cxn>
                <a:cxn ang="0">
                  <a:pos x="T8" y="T9"/>
                </a:cxn>
              </a:cxnLst>
              <a:rect l="0" t="0" r="r" b="b"/>
              <a:pathLst>
                <a:path w="682" h="267">
                  <a:moveTo>
                    <a:pt x="0" y="0"/>
                  </a:moveTo>
                  <a:lnTo>
                    <a:pt x="682" y="262"/>
                  </a:lnTo>
                  <a:lnTo>
                    <a:pt x="665" y="267"/>
                  </a:lnTo>
                  <a:lnTo>
                    <a:pt x="0" y="12"/>
                  </a:lnTo>
                  <a:lnTo>
                    <a:pt x="0" y="0"/>
                  </a:lnTo>
                  <a:close/>
                </a:path>
              </a:pathLst>
            </a:custGeom>
            <a:solidFill>
              <a:srgbClr val="7F5102"/>
            </a:solidFill>
            <a:ln w="0">
              <a:solidFill>
                <a:srgbClr val="7F510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115"/>
            <p:cNvSpPr>
              <a:spLocks/>
            </p:cNvSpPr>
            <p:nvPr/>
          </p:nvSpPr>
          <p:spPr bwMode="auto">
            <a:xfrm>
              <a:off x="6289530" y="4519765"/>
              <a:ext cx="846923" cy="332460"/>
            </a:xfrm>
            <a:custGeom>
              <a:avLst/>
              <a:gdLst>
                <a:gd name="T0" fmla="*/ 0 w 698"/>
                <a:gd name="T1" fmla="*/ 0 h 274"/>
                <a:gd name="T2" fmla="*/ 698 w 698"/>
                <a:gd name="T3" fmla="*/ 269 h 274"/>
                <a:gd name="T4" fmla="*/ 682 w 698"/>
                <a:gd name="T5" fmla="*/ 274 h 274"/>
                <a:gd name="T6" fmla="*/ 0 w 698"/>
                <a:gd name="T7" fmla="*/ 12 h 274"/>
                <a:gd name="T8" fmla="*/ 0 w 698"/>
                <a:gd name="T9" fmla="*/ 0 h 274"/>
              </a:gdLst>
              <a:ahLst/>
              <a:cxnLst>
                <a:cxn ang="0">
                  <a:pos x="T0" y="T1"/>
                </a:cxn>
                <a:cxn ang="0">
                  <a:pos x="T2" y="T3"/>
                </a:cxn>
                <a:cxn ang="0">
                  <a:pos x="T4" y="T5"/>
                </a:cxn>
                <a:cxn ang="0">
                  <a:pos x="T6" y="T7"/>
                </a:cxn>
                <a:cxn ang="0">
                  <a:pos x="T8" y="T9"/>
                </a:cxn>
              </a:cxnLst>
              <a:rect l="0" t="0" r="r" b="b"/>
              <a:pathLst>
                <a:path w="698" h="274">
                  <a:moveTo>
                    <a:pt x="0" y="0"/>
                  </a:moveTo>
                  <a:lnTo>
                    <a:pt x="698" y="269"/>
                  </a:lnTo>
                  <a:lnTo>
                    <a:pt x="682" y="274"/>
                  </a:lnTo>
                  <a:lnTo>
                    <a:pt x="0" y="12"/>
                  </a:lnTo>
                  <a:lnTo>
                    <a:pt x="0" y="0"/>
                  </a:lnTo>
                  <a:close/>
                </a:path>
              </a:pathLst>
            </a:custGeom>
            <a:solidFill>
              <a:srgbClr val="805203"/>
            </a:solidFill>
            <a:ln w="0">
              <a:solidFill>
                <a:srgbClr val="80520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16"/>
            <p:cNvSpPr>
              <a:spLocks/>
            </p:cNvSpPr>
            <p:nvPr/>
          </p:nvSpPr>
          <p:spPr bwMode="auto">
            <a:xfrm>
              <a:off x="6289530" y="4506419"/>
              <a:ext cx="865124" cy="339740"/>
            </a:xfrm>
            <a:custGeom>
              <a:avLst/>
              <a:gdLst>
                <a:gd name="T0" fmla="*/ 0 w 713"/>
                <a:gd name="T1" fmla="*/ 0 h 280"/>
                <a:gd name="T2" fmla="*/ 713 w 713"/>
                <a:gd name="T3" fmla="*/ 274 h 280"/>
                <a:gd name="T4" fmla="*/ 698 w 713"/>
                <a:gd name="T5" fmla="*/ 280 h 280"/>
                <a:gd name="T6" fmla="*/ 0 w 713"/>
                <a:gd name="T7" fmla="*/ 11 h 280"/>
                <a:gd name="T8" fmla="*/ 0 w 713"/>
                <a:gd name="T9" fmla="*/ 0 h 280"/>
              </a:gdLst>
              <a:ahLst/>
              <a:cxnLst>
                <a:cxn ang="0">
                  <a:pos x="T0" y="T1"/>
                </a:cxn>
                <a:cxn ang="0">
                  <a:pos x="T2" y="T3"/>
                </a:cxn>
                <a:cxn ang="0">
                  <a:pos x="T4" y="T5"/>
                </a:cxn>
                <a:cxn ang="0">
                  <a:pos x="T6" y="T7"/>
                </a:cxn>
                <a:cxn ang="0">
                  <a:pos x="T8" y="T9"/>
                </a:cxn>
              </a:cxnLst>
              <a:rect l="0" t="0" r="r" b="b"/>
              <a:pathLst>
                <a:path w="713" h="280">
                  <a:moveTo>
                    <a:pt x="0" y="0"/>
                  </a:moveTo>
                  <a:lnTo>
                    <a:pt x="713" y="274"/>
                  </a:lnTo>
                  <a:lnTo>
                    <a:pt x="698" y="280"/>
                  </a:lnTo>
                  <a:lnTo>
                    <a:pt x="0" y="11"/>
                  </a:lnTo>
                  <a:lnTo>
                    <a:pt x="0" y="0"/>
                  </a:lnTo>
                  <a:close/>
                </a:path>
              </a:pathLst>
            </a:custGeom>
            <a:solidFill>
              <a:srgbClr val="825404"/>
            </a:solidFill>
            <a:ln w="0">
              <a:solidFill>
                <a:srgbClr val="8254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117"/>
            <p:cNvSpPr>
              <a:spLocks/>
            </p:cNvSpPr>
            <p:nvPr/>
          </p:nvSpPr>
          <p:spPr bwMode="auto">
            <a:xfrm>
              <a:off x="6289530" y="4491858"/>
              <a:ext cx="885750" cy="347020"/>
            </a:xfrm>
            <a:custGeom>
              <a:avLst/>
              <a:gdLst>
                <a:gd name="T0" fmla="*/ 0 w 730"/>
                <a:gd name="T1" fmla="*/ 0 h 286"/>
                <a:gd name="T2" fmla="*/ 730 w 730"/>
                <a:gd name="T3" fmla="*/ 281 h 286"/>
                <a:gd name="T4" fmla="*/ 713 w 730"/>
                <a:gd name="T5" fmla="*/ 286 h 286"/>
                <a:gd name="T6" fmla="*/ 0 w 730"/>
                <a:gd name="T7" fmla="*/ 12 h 286"/>
                <a:gd name="T8" fmla="*/ 0 w 730"/>
                <a:gd name="T9" fmla="*/ 0 h 286"/>
              </a:gdLst>
              <a:ahLst/>
              <a:cxnLst>
                <a:cxn ang="0">
                  <a:pos x="T0" y="T1"/>
                </a:cxn>
                <a:cxn ang="0">
                  <a:pos x="T2" y="T3"/>
                </a:cxn>
                <a:cxn ang="0">
                  <a:pos x="T4" y="T5"/>
                </a:cxn>
                <a:cxn ang="0">
                  <a:pos x="T6" y="T7"/>
                </a:cxn>
                <a:cxn ang="0">
                  <a:pos x="T8" y="T9"/>
                </a:cxn>
              </a:cxnLst>
              <a:rect l="0" t="0" r="r" b="b"/>
              <a:pathLst>
                <a:path w="730" h="286">
                  <a:moveTo>
                    <a:pt x="0" y="0"/>
                  </a:moveTo>
                  <a:lnTo>
                    <a:pt x="730" y="281"/>
                  </a:lnTo>
                  <a:lnTo>
                    <a:pt x="713" y="286"/>
                  </a:lnTo>
                  <a:lnTo>
                    <a:pt x="0" y="12"/>
                  </a:lnTo>
                  <a:lnTo>
                    <a:pt x="0" y="0"/>
                  </a:lnTo>
                  <a:close/>
                </a:path>
              </a:pathLst>
            </a:custGeom>
            <a:solidFill>
              <a:srgbClr val="835505"/>
            </a:solidFill>
            <a:ln w="0">
              <a:solidFill>
                <a:srgbClr val="83550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118"/>
            <p:cNvSpPr>
              <a:spLocks/>
            </p:cNvSpPr>
            <p:nvPr/>
          </p:nvSpPr>
          <p:spPr bwMode="auto">
            <a:xfrm>
              <a:off x="6287103" y="4478511"/>
              <a:ext cx="907591" cy="354300"/>
            </a:xfrm>
            <a:custGeom>
              <a:avLst/>
              <a:gdLst>
                <a:gd name="T0" fmla="*/ 0 w 748"/>
                <a:gd name="T1" fmla="*/ 0 h 292"/>
                <a:gd name="T2" fmla="*/ 748 w 748"/>
                <a:gd name="T3" fmla="*/ 287 h 292"/>
                <a:gd name="T4" fmla="*/ 732 w 748"/>
                <a:gd name="T5" fmla="*/ 292 h 292"/>
                <a:gd name="T6" fmla="*/ 2 w 748"/>
                <a:gd name="T7" fmla="*/ 11 h 292"/>
                <a:gd name="T8" fmla="*/ 0 w 748"/>
                <a:gd name="T9" fmla="*/ 0 h 292"/>
              </a:gdLst>
              <a:ahLst/>
              <a:cxnLst>
                <a:cxn ang="0">
                  <a:pos x="T0" y="T1"/>
                </a:cxn>
                <a:cxn ang="0">
                  <a:pos x="T2" y="T3"/>
                </a:cxn>
                <a:cxn ang="0">
                  <a:pos x="T4" y="T5"/>
                </a:cxn>
                <a:cxn ang="0">
                  <a:pos x="T6" y="T7"/>
                </a:cxn>
                <a:cxn ang="0">
                  <a:pos x="T8" y="T9"/>
                </a:cxn>
              </a:cxnLst>
              <a:rect l="0" t="0" r="r" b="b"/>
              <a:pathLst>
                <a:path w="748" h="292">
                  <a:moveTo>
                    <a:pt x="0" y="0"/>
                  </a:moveTo>
                  <a:lnTo>
                    <a:pt x="748" y="287"/>
                  </a:lnTo>
                  <a:lnTo>
                    <a:pt x="732" y="292"/>
                  </a:lnTo>
                  <a:lnTo>
                    <a:pt x="2" y="11"/>
                  </a:lnTo>
                  <a:lnTo>
                    <a:pt x="0" y="0"/>
                  </a:lnTo>
                  <a:close/>
                </a:path>
              </a:pathLst>
            </a:custGeom>
            <a:solidFill>
              <a:srgbClr val="855606"/>
            </a:solidFill>
            <a:ln w="0">
              <a:solidFill>
                <a:srgbClr val="8556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119"/>
            <p:cNvSpPr>
              <a:spLocks/>
            </p:cNvSpPr>
            <p:nvPr/>
          </p:nvSpPr>
          <p:spPr bwMode="auto">
            <a:xfrm>
              <a:off x="6287103" y="4465164"/>
              <a:ext cx="928218" cy="361580"/>
            </a:xfrm>
            <a:custGeom>
              <a:avLst/>
              <a:gdLst>
                <a:gd name="T0" fmla="*/ 0 w 765"/>
                <a:gd name="T1" fmla="*/ 0 h 298"/>
                <a:gd name="T2" fmla="*/ 765 w 765"/>
                <a:gd name="T3" fmla="*/ 293 h 298"/>
                <a:gd name="T4" fmla="*/ 748 w 765"/>
                <a:gd name="T5" fmla="*/ 298 h 298"/>
                <a:gd name="T6" fmla="*/ 0 w 765"/>
                <a:gd name="T7" fmla="*/ 11 h 298"/>
                <a:gd name="T8" fmla="*/ 0 w 765"/>
                <a:gd name="T9" fmla="*/ 0 h 298"/>
              </a:gdLst>
              <a:ahLst/>
              <a:cxnLst>
                <a:cxn ang="0">
                  <a:pos x="T0" y="T1"/>
                </a:cxn>
                <a:cxn ang="0">
                  <a:pos x="T2" y="T3"/>
                </a:cxn>
                <a:cxn ang="0">
                  <a:pos x="T4" y="T5"/>
                </a:cxn>
                <a:cxn ang="0">
                  <a:pos x="T6" y="T7"/>
                </a:cxn>
                <a:cxn ang="0">
                  <a:pos x="T8" y="T9"/>
                </a:cxn>
              </a:cxnLst>
              <a:rect l="0" t="0" r="r" b="b"/>
              <a:pathLst>
                <a:path w="765" h="298">
                  <a:moveTo>
                    <a:pt x="0" y="0"/>
                  </a:moveTo>
                  <a:lnTo>
                    <a:pt x="765" y="293"/>
                  </a:lnTo>
                  <a:lnTo>
                    <a:pt x="748" y="298"/>
                  </a:lnTo>
                  <a:lnTo>
                    <a:pt x="0" y="11"/>
                  </a:lnTo>
                  <a:lnTo>
                    <a:pt x="0" y="0"/>
                  </a:lnTo>
                  <a:close/>
                </a:path>
              </a:pathLst>
            </a:custGeom>
            <a:solidFill>
              <a:srgbClr val="875807"/>
            </a:solidFill>
            <a:ln w="0">
              <a:solidFill>
                <a:srgbClr val="875807"/>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120"/>
            <p:cNvSpPr>
              <a:spLocks/>
            </p:cNvSpPr>
            <p:nvPr/>
          </p:nvSpPr>
          <p:spPr bwMode="auto">
            <a:xfrm>
              <a:off x="6287103" y="4450604"/>
              <a:ext cx="947632" cy="370074"/>
            </a:xfrm>
            <a:custGeom>
              <a:avLst/>
              <a:gdLst>
                <a:gd name="T0" fmla="*/ 0 w 781"/>
                <a:gd name="T1" fmla="*/ 0 h 305"/>
                <a:gd name="T2" fmla="*/ 781 w 781"/>
                <a:gd name="T3" fmla="*/ 300 h 305"/>
                <a:gd name="T4" fmla="*/ 765 w 781"/>
                <a:gd name="T5" fmla="*/ 305 h 305"/>
                <a:gd name="T6" fmla="*/ 0 w 781"/>
                <a:gd name="T7" fmla="*/ 12 h 305"/>
                <a:gd name="T8" fmla="*/ 0 w 781"/>
                <a:gd name="T9" fmla="*/ 0 h 305"/>
              </a:gdLst>
              <a:ahLst/>
              <a:cxnLst>
                <a:cxn ang="0">
                  <a:pos x="T0" y="T1"/>
                </a:cxn>
                <a:cxn ang="0">
                  <a:pos x="T2" y="T3"/>
                </a:cxn>
                <a:cxn ang="0">
                  <a:pos x="T4" y="T5"/>
                </a:cxn>
                <a:cxn ang="0">
                  <a:pos x="T6" y="T7"/>
                </a:cxn>
                <a:cxn ang="0">
                  <a:pos x="T8" y="T9"/>
                </a:cxn>
              </a:cxnLst>
              <a:rect l="0" t="0" r="r" b="b"/>
              <a:pathLst>
                <a:path w="781" h="305">
                  <a:moveTo>
                    <a:pt x="0" y="0"/>
                  </a:moveTo>
                  <a:lnTo>
                    <a:pt x="781" y="300"/>
                  </a:lnTo>
                  <a:lnTo>
                    <a:pt x="765" y="305"/>
                  </a:lnTo>
                  <a:lnTo>
                    <a:pt x="0" y="12"/>
                  </a:lnTo>
                  <a:lnTo>
                    <a:pt x="0" y="0"/>
                  </a:lnTo>
                  <a:close/>
                </a:path>
              </a:pathLst>
            </a:custGeom>
            <a:solidFill>
              <a:srgbClr val="875807"/>
            </a:solidFill>
            <a:ln w="0">
              <a:solidFill>
                <a:srgbClr val="875807"/>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121"/>
            <p:cNvSpPr>
              <a:spLocks/>
            </p:cNvSpPr>
            <p:nvPr/>
          </p:nvSpPr>
          <p:spPr bwMode="auto">
            <a:xfrm>
              <a:off x="6287103" y="4436044"/>
              <a:ext cx="967045" cy="378567"/>
            </a:xfrm>
            <a:custGeom>
              <a:avLst/>
              <a:gdLst>
                <a:gd name="T0" fmla="*/ 0 w 797"/>
                <a:gd name="T1" fmla="*/ 0 h 312"/>
                <a:gd name="T2" fmla="*/ 797 w 797"/>
                <a:gd name="T3" fmla="*/ 306 h 312"/>
                <a:gd name="T4" fmla="*/ 781 w 797"/>
                <a:gd name="T5" fmla="*/ 312 h 312"/>
                <a:gd name="T6" fmla="*/ 0 w 797"/>
                <a:gd name="T7" fmla="*/ 12 h 312"/>
                <a:gd name="T8" fmla="*/ 0 w 797"/>
                <a:gd name="T9" fmla="*/ 0 h 312"/>
              </a:gdLst>
              <a:ahLst/>
              <a:cxnLst>
                <a:cxn ang="0">
                  <a:pos x="T0" y="T1"/>
                </a:cxn>
                <a:cxn ang="0">
                  <a:pos x="T2" y="T3"/>
                </a:cxn>
                <a:cxn ang="0">
                  <a:pos x="T4" y="T5"/>
                </a:cxn>
                <a:cxn ang="0">
                  <a:pos x="T6" y="T7"/>
                </a:cxn>
                <a:cxn ang="0">
                  <a:pos x="T8" y="T9"/>
                </a:cxn>
              </a:cxnLst>
              <a:rect l="0" t="0" r="r" b="b"/>
              <a:pathLst>
                <a:path w="797" h="312">
                  <a:moveTo>
                    <a:pt x="0" y="0"/>
                  </a:moveTo>
                  <a:lnTo>
                    <a:pt x="797" y="306"/>
                  </a:lnTo>
                  <a:lnTo>
                    <a:pt x="781" y="312"/>
                  </a:lnTo>
                  <a:lnTo>
                    <a:pt x="0" y="12"/>
                  </a:lnTo>
                  <a:lnTo>
                    <a:pt x="0" y="0"/>
                  </a:lnTo>
                  <a:close/>
                </a:path>
              </a:pathLst>
            </a:custGeom>
            <a:solidFill>
              <a:srgbClr val="895908"/>
            </a:solidFill>
            <a:ln w="0">
              <a:solidFill>
                <a:srgbClr val="895908"/>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122"/>
            <p:cNvSpPr>
              <a:spLocks/>
            </p:cNvSpPr>
            <p:nvPr/>
          </p:nvSpPr>
          <p:spPr bwMode="auto">
            <a:xfrm>
              <a:off x="6287103" y="4421484"/>
              <a:ext cx="987672" cy="385847"/>
            </a:xfrm>
            <a:custGeom>
              <a:avLst/>
              <a:gdLst>
                <a:gd name="T0" fmla="*/ 0 w 814"/>
                <a:gd name="T1" fmla="*/ 0 h 318"/>
                <a:gd name="T2" fmla="*/ 814 w 814"/>
                <a:gd name="T3" fmla="*/ 313 h 318"/>
                <a:gd name="T4" fmla="*/ 797 w 814"/>
                <a:gd name="T5" fmla="*/ 318 h 318"/>
                <a:gd name="T6" fmla="*/ 0 w 814"/>
                <a:gd name="T7" fmla="*/ 12 h 318"/>
                <a:gd name="T8" fmla="*/ 0 w 814"/>
                <a:gd name="T9" fmla="*/ 0 h 318"/>
              </a:gdLst>
              <a:ahLst/>
              <a:cxnLst>
                <a:cxn ang="0">
                  <a:pos x="T0" y="T1"/>
                </a:cxn>
                <a:cxn ang="0">
                  <a:pos x="T2" y="T3"/>
                </a:cxn>
                <a:cxn ang="0">
                  <a:pos x="T4" y="T5"/>
                </a:cxn>
                <a:cxn ang="0">
                  <a:pos x="T6" y="T7"/>
                </a:cxn>
                <a:cxn ang="0">
                  <a:pos x="T8" y="T9"/>
                </a:cxn>
              </a:cxnLst>
              <a:rect l="0" t="0" r="r" b="b"/>
              <a:pathLst>
                <a:path w="814" h="318">
                  <a:moveTo>
                    <a:pt x="0" y="0"/>
                  </a:moveTo>
                  <a:lnTo>
                    <a:pt x="814" y="313"/>
                  </a:lnTo>
                  <a:lnTo>
                    <a:pt x="797" y="318"/>
                  </a:lnTo>
                  <a:lnTo>
                    <a:pt x="0" y="12"/>
                  </a:lnTo>
                  <a:lnTo>
                    <a:pt x="0" y="0"/>
                  </a:lnTo>
                  <a:close/>
                </a:path>
              </a:pathLst>
            </a:custGeom>
            <a:solidFill>
              <a:srgbClr val="8A5B0A"/>
            </a:solidFill>
            <a:ln w="0">
              <a:solidFill>
                <a:srgbClr val="8A5B0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23"/>
            <p:cNvSpPr>
              <a:spLocks/>
            </p:cNvSpPr>
            <p:nvPr/>
          </p:nvSpPr>
          <p:spPr bwMode="auto">
            <a:xfrm>
              <a:off x="6285890" y="4406923"/>
              <a:ext cx="1007086" cy="394341"/>
            </a:xfrm>
            <a:custGeom>
              <a:avLst/>
              <a:gdLst>
                <a:gd name="T0" fmla="*/ 0 w 830"/>
                <a:gd name="T1" fmla="*/ 0 h 325"/>
                <a:gd name="T2" fmla="*/ 830 w 830"/>
                <a:gd name="T3" fmla="*/ 320 h 325"/>
                <a:gd name="T4" fmla="*/ 815 w 830"/>
                <a:gd name="T5" fmla="*/ 325 h 325"/>
                <a:gd name="T6" fmla="*/ 1 w 830"/>
                <a:gd name="T7" fmla="*/ 12 h 325"/>
                <a:gd name="T8" fmla="*/ 0 w 830"/>
                <a:gd name="T9" fmla="*/ 0 h 325"/>
              </a:gdLst>
              <a:ahLst/>
              <a:cxnLst>
                <a:cxn ang="0">
                  <a:pos x="T0" y="T1"/>
                </a:cxn>
                <a:cxn ang="0">
                  <a:pos x="T2" y="T3"/>
                </a:cxn>
                <a:cxn ang="0">
                  <a:pos x="T4" y="T5"/>
                </a:cxn>
                <a:cxn ang="0">
                  <a:pos x="T6" y="T7"/>
                </a:cxn>
                <a:cxn ang="0">
                  <a:pos x="T8" y="T9"/>
                </a:cxn>
              </a:cxnLst>
              <a:rect l="0" t="0" r="r" b="b"/>
              <a:pathLst>
                <a:path w="830" h="325">
                  <a:moveTo>
                    <a:pt x="0" y="0"/>
                  </a:moveTo>
                  <a:lnTo>
                    <a:pt x="830" y="320"/>
                  </a:lnTo>
                  <a:lnTo>
                    <a:pt x="815" y="325"/>
                  </a:lnTo>
                  <a:lnTo>
                    <a:pt x="1" y="12"/>
                  </a:lnTo>
                  <a:lnTo>
                    <a:pt x="0" y="0"/>
                  </a:lnTo>
                  <a:close/>
                </a:path>
              </a:pathLst>
            </a:custGeom>
            <a:solidFill>
              <a:srgbClr val="8B5C0B"/>
            </a:solidFill>
            <a:ln w="0">
              <a:solidFill>
                <a:srgbClr val="8B5C0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124"/>
            <p:cNvSpPr>
              <a:spLocks/>
            </p:cNvSpPr>
            <p:nvPr/>
          </p:nvSpPr>
          <p:spPr bwMode="auto">
            <a:xfrm>
              <a:off x="6285890" y="4393576"/>
              <a:ext cx="1027713" cy="401621"/>
            </a:xfrm>
            <a:custGeom>
              <a:avLst/>
              <a:gdLst>
                <a:gd name="T0" fmla="*/ 0 w 847"/>
                <a:gd name="T1" fmla="*/ 0 h 331"/>
                <a:gd name="T2" fmla="*/ 847 w 847"/>
                <a:gd name="T3" fmla="*/ 326 h 331"/>
                <a:gd name="T4" fmla="*/ 830 w 847"/>
                <a:gd name="T5" fmla="*/ 331 h 331"/>
                <a:gd name="T6" fmla="*/ 0 w 847"/>
                <a:gd name="T7" fmla="*/ 11 h 331"/>
                <a:gd name="T8" fmla="*/ 0 w 847"/>
                <a:gd name="T9" fmla="*/ 0 h 331"/>
              </a:gdLst>
              <a:ahLst/>
              <a:cxnLst>
                <a:cxn ang="0">
                  <a:pos x="T0" y="T1"/>
                </a:cxn>
                <a:cxn ang="0">
                  <a:pos x="T2" y="T3"/>
                </a:cxn>
                <a:cxn ang="0">
                  <a:pos x="T4" y="T5"/>
                </a:cxn>
                <a:cxn ang="0">
                  <a:pos x="T6" y="T7"/>
                </a:cxn>
                <a:cxn ang="0">
                  <a:pos x="T8" y="T9"/>
                </a:cxn>
              </a:cxnLst>
              <a:rect l="0" t="0" r="r" b="b"/>
              <a:pathLst>
                <a:path w="847" h="331">
                  <a:moveTo>
                    <a:pt x="0" y="0"/>
                  </a:moveTo>
                  <a:lnTo>
                    <a:pt x="847" y="326"/>
                  </a:lnTo>
                  <a:lnTo>
                    <a:pt x="830" y="331"/>
                  </a:lnTo>
                  <a:lnTo>
                    <a:pt x="0" y="11"/>
                  </a:lnTo>
                  <a:lnTo>
                    <a:pt x="0" y="0"/>
                  </a:lnTo>
                  <a:close/>
                </a:path>
              </a:pathLst>
            </a:custGeom>
            <a:solidFill>
              <a:srgbClr val="8B5C0B"/>
            </a:solidFill>
            <a:ln w="0">
              <a:solidFill>
                <a:srgbClr val="8B5C0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25"/>
            <p:cNvSpPr>
              <a:spLocks/>
            </p:cNvSpPr>
            <p:nvPr/>
          </p:nvSpPr>
          <p:spPr bwMode="auto">
            <a:xfrm>
              <a:off x="6285890" y="4380229"/>
              <a:ext cx="1047127" cy="408902"/>
            </a:xfrm>
            <a:custGeom>
              <a:avLst/>
              <a:gdLst>
                <a:gd name="T0" fmla="*/ 0 w 863"/>
                <a:gd name="T1" fmla="*/ 0 h 337"/>
                <a:gd name="T2" fmla="*/ 863 w 863"/>
                <a:gd name="T3" fmla="*/ 331 h 337"/>
                <a:gd name="T4" fmla="*/ 847 w 863"/>
                <a:gd name="T5" fmla="*/ 337 h 337"/>
                <a:gd name="T6" fmla="*/ 0 w 863"/>
                <a:gd name="T7" fmla="*/ 11 h 337"/>
                <a:gd name="T8" fmla="*/ 0 w 863"/>
                <a:gd name="T9" fmla="*/ 0 h 337"/>
              </a:gdLst>
              <a:ahLst/>
              <a:cxnLst>
                <a:cxn ang="0">
                  <a:pos x="T0" y="T1"/>
                </a:cxn>
                <a:cxn ang="0">
                  <a:pos x="T2" y="T3"/>
                </a:cxn>
                <a:cxn ang="0">
                  <a:pos x="T4" y="T5"/>
                </a:cxn>
                <a:cxn ang="0">
                  <a:pos x="T6" y="T7"/>
                </a:cxn>
                <a:cxn ang="0">
                  <a:pos x="T8" y="T9"/>
                </a:cxn>
              </a:cxnLst>
              <a:rect l="0" t="0" r="r" b="b"/>
              <a:pathLst>
                <a:path w="863" h="337">
                  <a:moveTo>
                    <a:pt x="0" y="0"/>
                  </a:moveTo>
                  <a:lnTo>
                    <a:pt x="863" y="331"/>
                  </a:lnTo>
                  <a:lnTo>
                    <a:pt x="847" y="337"/>
                  </a:lnTo>
                  <a:lnTo>
                    <a:pt x="0" y="11"/>
                  </a:lnTo>
                  <a:lnTo>
                    <a:pt x="0" y="0"/>
                  </a:lnTo>
                  <a:close/>
                </a:path>
              </a:pathLst>
            </a:custGeom>
            <a:solidFill>
              <a:srgbClr val="8C5C0B"/>
            </a:solidFill>
            <a:ln w="0">
              <a:solidFill>
                <a:srgbClr val="8C5C0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26"/>
            <p:cNvSpPr>
              <a:spLocks/>
            </p:cNvSpPr>
            <p:nvPr/>
          </p:nvSpPr>
          <p:spPr bwMode="auto">
            <a:xfrm>
              <a:off x="6285890" y="4368096"/>
              <a:ext cx="1066541" cy="413755"/>
            </a:xfrm>
            <a:custGeom>
              <a:avLst/>
              <a:gdLst>
                <a:gd name="T0" fmla="*/ 0 w 879"/>
                <a:gd name="T1" fmla="*/ 0 h 341"/>
                <a:gd name="T2" fmla="*/ 96 w 879"/>
                <a:gd name="T3" fmla="*/ 35 h 341"/>
                <a:gd name="T4" fmla="*/ 879 w 879"/>
                <a:gd name="T5" fmla="*/ 336 h 341"/>
                <a:gd name="T6" fmla="*/ 863 w 879"/>
                <a:gd name="T7" fmla="*/ 341 h 341"/>
                <a:gd name="T8" fmla="*/ 0 w 879"/>
                <a:gd name="T9" fmla="*/ 10 h 341"/>
                <a:gd name="T10" fmla="*/ 0 w 879"/>
                <a:gd name="T11" fmla="*/ 0 h 341"/>
              </a:gdLst>
              <a:ahLst/>
              <a:cxnLst>
                <a:cxn ang="0">
                  <a:pos x="T0" y="T1"/>
                </a:cxn>
                <a:cxn ang="0">
                  <a:pos x="T2" y="T3"/>
                </a:cxn>
                <a:cxn ang="0">
                  <a:pos x="T4" y="T5"/>
                </a:cxn>
                <a:cxn ang="0">
                  <a:pos x="T6" y="T7"/>
                </a:cxn>
                <a:cxn ang="0">
                  <a:pos x="T8" y="T9"/>
                </a:cxn>
                <a:cxn ang="0">
                  <a:pos x="T10" y="T11"/>
                </a:cxn>
              </a:cxnLst>
              <a:rect l="0" t="0" r="r" b="b"/>
              <a:pathLst>
                <a:path w="879" h="341">
                  <a:moveTo>
                    <a:pt x="0" y="0"/>
                  </a:moveTo>
                  <a:lnTo>
                    <a:pt x="96" y="35"/>
                  </a:lnTo>
                  <a:lnTo>
                    <a:pt x="879" y="336"/>
                  </a:lnTo>
                  <a:lnTo>
                    <a:pt x="863" y="341"/>
                  </a:lnTo>
                  <a:lnTo>
                    <a:pt x="0" y="10"/>
                  </a:lnTo>
                  <a:lnTo>
                    <a:pt x="0" y="0"/>
                  </a:lnTo>
                  <a:close/>
                </a:path>
              </a:pathLst>
            </a:custGeom>
            <a:solidFill>
              <a:srgbClr val="8D5E0D"/>
            </a:solidFill>
            <a:ln w="0">
              <a:solidFill>
                <a:srgbClr val="8D5E0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27"/>
            <p:cNvSpPr>
              <a:spLocks/>
            </p:cNvSpPr>
            <p:nvPr/>
          </p:nvSpPr>
          <p:spPr bwMode="auto">
            <a:xfrm>
              <a:off x="6402372" y="4410563"/>
              <a:ext cx="970685" cy="365221"/>
            </a:xfrm>
            <a:custGeom>
              <a:avLst/>
              <a:gdLst>
                <a:gd name="T0" fmla="*/ 0 w 800"/>
                <a:gd name="T1" fmla="*/ 0 h 301"/>
                <a:gd name="T2" fmla="*/ 800 w 800"/>
                <a:gd name="T3" fmla="*/ 296 h 301"/>
                <a:gd name="T4" fmla="*/ 800 w 800"/>
                <a:gd name="T5" fmla="*/ 296 h 301"/>
                <a:gd name="T6" fmla="*/ 783 w 800"/>
                <a:gd name="T7" fmla="*/ 301 h 301"/>
                <a:gd name="T8" fmla="*/ 0 w 800"/>
                <a:gd name="T9" fmla="*/ 0 h 301"/>
              </a:gdLst>
              <a:ahLst/>
              <a:cxnLst>
                <a:cxn ang="0">
                  <a:pos x="T0" y="T1"/>
                </a:cxn>
                <a:cxn ang="0">
                  <a:pos x="T2" y="T3"/>
                </a:cxn>
                <a:cxn ang="0">
                  <a:pos x="T4" y="T5"/>
                </a:cxn>
                <a:cxn ang="0">
                  <a:pos x="T6" y="T7"/>
                </a:cxn>
                <a:cxn ang="0">
                  <a:pos x="T8" y="T9"/>
                </a:cxn>
              </a:cxnLst>
              <a:rect l="0" t="0" r="r" b="b"/>
              <a:pathLst>
                <a:path w="800" h="301">
                  <a:moveTo>
                    <a:pt x="0" y="0"/>
                  </a:moveTo>
                  <a:lnTo>
                    <a:pt x="800" y="296"/>
                  </a:lnTo>
                  <a:lnTo>
                    <a:pt x="800" y="296"/>
                  </a:lnTo>
                  <a:lnTo>
                    <a:pt x="783" y="301"/>
                  </a:lnTo>
                  <a:lnTo>
                    <a:pt x="0" y="0"/>
                  </a:lnTo>
                  <a:close/>
                </a:path>
              </a:pathLst>
            </a:custGeom>
            <a:solidFill>
              <a:srgbClr val="8D5E0D"/>
            </a:solidFill>
            <a:ln w="0">
              <a:solidFill>
                <a:srgbClr val="8D5E0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Rectangle 128"/>
            <p:cNvSpPr>
              <a:spLocks noChangeArrowheads="1"/>
            </p:cNvSpPr>
            <p:nvPr/>
          </p:nvSpPr>
          <p:spPr bwMode="auto">
            <a:xfrm>
              <a:off x="7373057" y="4768504"/>
              <a:ext cx="1214" cy="1214"/>
            </a:xfrm>
            <a:prstGeom prst="rect">
              <a:avLst/>
            </a:prstGeom>
            <a:solidFill>
              <a:srgbClr val="8D5E0D"/>
            </a:solidFill>
            <a:ln w="0">
              <a:solidFill>
                <a:srgbClr val="8D5E0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129"/>
            <p:cNvSpPr>
              <a:spLocks/>
            </p:cNvSpPr>
            <p:nvPr/>
          </p:nvSpPr>
          <p:spPr bwMode="auto">
            <a:xfrm>
              <a:off x="6106313" y="4301361"/>
              <a:ext cx="1835809" cy="468356"/>
            </a:xfrm>
            <a:custGeom>
              <a:avLst/>
              <a:gdLst>
                <a:gd name="T0" fmla="*/ 0 w 1513"/>
                <a:gd name="T1" fmla="*/ 0 h 386"/>
                <a:gd name="T2" fmla="*/ 511 w 1513"/>
                <a:gd name="T3" fmla="*/ 6 h 386"/>
                <a:gd name="T4" fmla="*/ 1513 w 1513"/>
                <a:gd name="T5" fmla="*/ 316 h 386"/>
                <a:gd name="T6" fmla="*/ 1044 w 1513"/>
                <a:gd name="T7" fmla="*/ 386 h 386"/>
                <a:gd name="T8" fmla="*/ 0 w 1513"/>
                <a:gd name="T9" fmla="*/ 0 h 386"/>
              </a:gdLst>
              <a:ahLst/>
              <a:cxnLst>
                <a:cxn ang="0">
                  <a:pos x="T0" y="T1"/>
                </a:cxn>
                <a:cxn ang="0">
                  <a:pos x="T2" y="T3"/>
                </a:cxn>
                <a:cxn ang="0">
                  <a:pos x="T4" y="T5"/>
                </a:cxn>
                <a:cxn ang="0">
                  <a:pos x="T6" y="T7"/>
                </a:cxn>
                <a:cxn ang="0">
                  <a:pos x="T8" y="T9"/>
                </a:cxn>
              </a:cxnLst>
              <a:rect l="0" t="0" r="r" b="b"/>
              <a:pathLst>
                <a:path w="1513" h="386">
                  <a:moveTo>
                    <a:pt x="0" y="0"/>
                  </a:moveTo>
                  <a:lnTo>
                    <a:pt x="511" y="6"/>
                  </a:lnTo>
                  <a:lnTo>
                    <a:pt x="1513" y="316"/>
                  </a:lnTo>
                  <a:lnTo>
                    <a:pt x="1044" y="386"/>
                  </a:lnTo>
                  <a:lnTo>
                    <a:pt x="0" y="0"/>
                  </a:lnTo>
                  <a:close/>
                </a:path>
              </a:pathLst>
            </a:custGeom>
            <a:solidFill>
              <a:srgbClr val="B8822B"/>
            </a:solidFill>
            <a:ln w="0">
              <a:solidFill>
                <a:srgbClr val="B882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30"/>
            <p:cNvSpPr>
              <a:spLocks/>
            </p:cNvSpPr>
            <p:nvPr/>
          </p:nvSpPr>
          <p:spPr bwMode="auto">
            <a:xfrm>
              <a:off x="4249878" y="4296508"/>
              <a:ext cx="1856435" cy="436808"/>
            </a:xfrm>
            <a:custGeom>
              <a:avLst/>
              <a:gdLst>
                <a:gd name="T0" fmla="*/ 955 w 1530"/>
                <a:gd name="T1" fmla="*/ 0 h 360"/>
                <a:gd name="T2" fmla="*/ 1530 w 1530"/>
                <a:gd name="T3" fmla="*/ 4 h 360"/>
                <a:gd name="T4" fmla="*/ 481 w 1530"/>
                <a:gd name="T5" fmla="*/ 360 h 360"/>
                <a:gd name="T6" fmla="*/ 0 w 1530"/>
                <a:gd name="T7" fmla="*/ 326 h 360"/>
                <a:gd name="T8" fmla="*/ 955 w 1530"/>
                <a:gd name="T9" fmla="*/ 0 h 360"/>
              </a:gdLst>
              <a:ahLst/>
              <a:cxnLst>
                <a:cxn ang="0">
                  <a:pos x="T0" y="T1"/>
                </a:cxn>
                <a:cxn ang="0">
                  <a:pos x="T2" y="T3"/>
                </a:cxn>
                <a:cxn ang="0">
                  <a:pos x="T4" y="T5"/>
                </a:cxn>
                <a:cxn ang="0">
                  <a:pos x="T6" y="T7"/>
                </a:cxn>
                <a:cxn ang="0">
                  <a:pos x="T8" y="T9"/>
                </a:cxn>
              </a:cxnLst>
              <a:rect l="0" t="0" r="r" b="b"/>
              <a:pathLst>
                <a:path w="1530" h="360">
                  <a:moveTo>
                    <a:pt x="955" y="0"/>
                  </a:moveTo>
                  <a:lnTo>
                    <a:pt x="1530" y="4"/>
                  </a:lnTo>
                  <a:lnTo>
                    <a:pt x="481" y="360"/>
                  </a:lnTo>
                  <a:lnTo>
                    <a:pt x="0" y="326"/>
                  </a:lnTo>
                  <a:lnTo>
                    <a:pt x="955" y="0"/>
                  </a:lnTo>
                  <a:close/>
                </a:path>
              </a:pathLst>
            </a:custGeom>
            <a:solidFill>
              <a:srgbClr val="DD9E41"/>
            </a:solidFill>
            <a:ln w="0">
              <a:solidFill>
                <a:srgbClr val="DD9E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31"/>
            <p:cNvSpPr>
              <a:spLocks/>
            </p:cNvSpPr>
            <p:nvPr/>
          </p:nvSpPr>
          <p:spPr bwMode="auto">
            <a:xfrm>
              <a:off x="5213283" y="3353730"/>
              <a:ext cx="1272811" cy="1382013"/>
            </a:xfrm>
            <a:custGeom>
              <a:avLst/>
              <a:gdLst>
                <a:gd name="T0" fmla="*/ 465 w 1049"/>
                <a:gd name="T1" fmla="*/ 25 h 1139"/>
                <a:gd name="T2" fmla="*/ 477 w 1049"/>
                <a:gd name="T3" fmla="*/ 104 h 1139"/>
                <a:gd name="T4" fmla="*/ 436 w 1049"/>
                <a:gd name="T5" fmla="*/ 184 h 1139"/>
                <a:gd name="T6" fmla="*/ 441 w 1049"/>
                <a:gd name="T7" fmla="*/ 260 h 1139"/>
                <a:gd name="T8" fmla="*/ 537 w 1049"/>
                <a:gd name="T9" fmla="*/ 315 h 1139"/>
                <a:gd name="T10" fmla="*/ 680 w 1049"/>
                <a:gd name="T11" fmla="*/ 340 h 1139"/>
                <a:gd name="T12" fmla="*/ 818 w 1049"/>
                <a:gd name="T13" fmla="*/ 328 h 1139"/>
                <a:gd name="T14" fmla="*/ 890 w 1049"/>
                <a:gd name="T15" fmla="*/ 286 h 1139"/>
                <a:gd name="T16" fmla="*/ 898 w 1049"/>
                <a:gd name="T17" fmla="*/ 233 h 1139"/>
                <a:gd name="T18" fmla="*/ 875 w 1049"/>
                <a:gd name="T19" fmla="*/ 177 h 1139"/>
                <a:gd name="T20" fmla="*/ 847 w 1049"/>
                <a:gd name="T21" fmla="*/ 126 h 1139"/>
                <a:gd name="T22" fmla="*/ 842 w 1049"/>
                <a:gd name="T23" fmla="*/ 41 h 1139"/>
                <a:gd name="T24" fmla="*/ 881 w 1049"/>
                <a:gd name="T25" fmla="*/ 6 h 1139"/>
                <a:gd name="T26" fmla="*/ 957 w 1049"/>
                <a:gd name="T27" fmla="*/ 25 h 1139"/>
                <a:gd name="T28" fmla="*/ 1027 w 1049"/>
                <a:gd name="T29" fmla="*/ 109 h 1139"/>
                <a:gd name="T30" fmla="*/ 1046 w 1049"/>
                <a:gd name="T31" fmla="*/ 257 h 1139"/>
                <a:gd name="T32" fmla="*/ 997 w 1049"/>
                <a:gd name="T33" fmla="*/ 368 h 1139"/>
                <a:gd name="T34" fmla="*/ 893 w 1049"/>
                <a:gd name="T35" fmla="*/ 435 h 1139"/>
                <a:gd name="T36" fmla="*/ 547 w 1049"/>
                <a:gd name="T37" fmla="*/ 1139 h 1139"/>
                <a:gd name="T38" fmla="*/ 538 w 1049"/>
                <a:gd name="T39" fmla="*/ 641 h 1139"/>
                <a:gd name="T40" fmla="*/ 466 w 1049"/>
                <a:gd name="T41" fmla="*/ 685 h 1139"/>
                <a:gd name="T42" fmla="*/ 344 w 1049"/>
                <a:gd name="T43" fmla="*/ 734 h 1139"/>
                <a:gd name="T44" fmla="*/ 237 w 1049"/>
                <a:gd name="T45" fmla="*/ 749 h 1139"/>
                <a:gd name="T46" fmla="*/ 183 w 1049"/>
                <a:gd name="T47" fmla="*/ 711 h 1139"/>
                <a:gd name="T48" fmla="*/ 200 w 1049"/>
                <a:gd name="T49" fmla="*/ 656 h 1139"/>
                <a:gd name="T50" fmla="*/ 272 w 1049"/>
                <a:gd name="T51" fmla="*/ 642 h 1139"/>
                <a:gd name="T52" fmla="*/ 377 w 1049"/>
                <a:gd name="T53" fmla="*/ 626 h 1139"/>
                <a:gd name="T54" fmla="*/ 471 w 1049"/>
                <a:gd name="T55" fmla="*/ 590 h 1139"/>
                <a:gd name="T56" fmla="*/ 498 w 1049"/>
                <a:gd name="T57" fmla="*/ 562 h 1139"/>
                <a:gd name="T58" fmla="*/ 402 w 1049"/>
                <a:gd name="T59" fmla="*/ 593 h 1139"/>
                <a:gd name="T60" fmla="*/ 222 w 1049"/>
                <a:gd name="T61" fmla="*/ 624 h 1139"/>
                <a:gd name="T62" fmla="*/ 65 w 1049"/>
                <a:gd name="T63" fmla="*/ 601 h 1139"/>
                <a:gd name="T64" fmla="*/ 9 w 1049"/>
                <a:gd name="T65" fmla="*/ 533 h 1139"/>
                <a:gd name="T66" fmla="*/ 52 w 1049"/>
                <a:gd name="T67" fmla="*/ 474 h 1139"/>
                <a:gd name="T68" fmla="*/ 123 w 1049"/>
                <a:gd name="T69" fmla="*/ 498 h 1139"/>
                <a:gd name="T70" fmla="*/ 238 w 1049"/>
                <a:gd name="T71" fmla="*/ 532 h 1139"/>
                <a:gd name="T72" fmla="*/ 399 w 1049"/>
                <a:gd name="T73" fmla="*/ 521 h 1139"/>
                <a:gd name="T74" fmla="*/ 463 w 1049"/>
                <a:gd name="T75" fmla="*/ 495 h 1139"/>
                <a:gd name="T76" fmla="*/ 359 w 1049"/>
                <a:gd name="T77" fmla="*/ 503 h 1139"/>
                <a:gd name="T78" fmla="*/ 217 w 1049"/>
                <a:gd name="T79" fmla="*/ 487 h 1139"/>
                <a:gd name="T80" fmla="*/ 88 w 1049"/>
                <a:gd name="T81" fmla="*/ 431 h 1139"/>
                <a:gd name="T82" fmla="*/ 6 w 1049"/>
                <a:gd name="T83" fmla="*/ 343 h 1139"/>
                <a:gd name="T84" fmla="*/ 29 w 1049"/>
                <a:gd name="T85" fmla="*/ 241 h 1139"/>
                <a:gd name="T86" fmla="*/ 80 w 1049"/>
                <a:gd name="T87" fmla="*/ 236 h 1139"/>
                <a:gd name="T88" fmla="*/ 158 w 1049"/>
                <a:gd name="T89" fmla="*/ 300 h 1139"/>
                <a:gd name="T90" fmla="*/ 309 w 1049"/>
                <a:gd name="T91" fmla="*/ 385 h 1139"/>
                <a:gd name="T92" fmla="*/ 453 w 1049"/>
                <a:gd name="T93" fmla="*/ 421 h 1139"/>
                <a:gd name="T94" fmla="*/ 511 w 1049"/>
                <a:gd name="T95" fmla="*/ 410 h 1139"/>
                <a:gd name="T96" fmla="*/ 420 w 1049"/>
                <a:gd name="T97" fmla="*/ 377 h 1139"/>
                <a:gd name="T98" fmla="*/ 321 w 1049"/>
                <a:gd name="T99" fmla="*/ 309 h 1139"/>
                <a:gd name="T100" fmla="*/ 292 w 1049"/>
                <a:gd name="T101" fmla="*/ 199 h 1139"/>
                <a:gd name="T102" fmla="*/ 323 w 1049"/>
                <a:gd name="T103" fmla="*/ 82 h 1139"/>
                <a:gd name="T104" fmla="*/ 387 w 1049"/>
                <a:gd name="T105" fmla="*/ 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49" h="1139">
                  <a:moveTo>
                    <a:pt x="406" y="0"/>
                  </a:moveTo>
                  <a:lnTo>
                    <a:pt x="425" y="2"/>
                  </a:lnTo>
                  <a:lnTo>
                    <a:pt x="445" y="10"/>
                  </a:lnTo>
                  <a:lnTo>
                    <a:pt x="465" y="25"/>
                  </a:lnTo>
                  <a:lnTo>
                    <a:pt x="478" y="44"/>
                  </a:lnTo>
                  <a:lnTo>
                    <a:pt x="483" y="63"/>
                  </a:lnTo>
                  <a:lnTo>
                    <a:pt x="483" y="83"/>
                  </a:lnTo>
                  <a:lnTo>
                    <a:pt x="477" y="104"/>
                  </a:lnTo>
                  <a:lnTo>
                    <a:pt x="469" y="124"/>
                  </a:lnTo>
                  <a:lnTo>
                    <a:pt x="457" y="143"/>
                  </a:lnTo>
                  <a:lnTo>
                    <a:pt x="446" y="164"/>
                  </a:lnTo>
                  <a:lnTo>
                    <a:pt x="436" y="184"/>
                  </a:lnTo>
                  <a:lnTo>
                    <a:pt x="429" y="205"/>
                  </a:lnTo>
                  <a:lnTo>
                    <a:pt x="427" y="224"/>
                  </a:lnTo>
                  <a:lnTo>
                    <a:pt x="429" y="243"/>
                  </a:lnTo>
                  <a:lnTo>
                    <a:pt x="441" y="260"/>
                  </a:lnTo>
                  <a:lnTo>
                    <a:pt x="457" y="275"/>
                  </a:lnTo>
                  <a:lnTo>
                    <a:pt x="480" y="290"/>
                  </a:lnTo>
                  <a:lnTo>
                    <a:pt x="507" y="303"/>
                  </a:lnTo>
                  <a:lnTo>
                    <a:pt x="537" y="315"/>
                  </a:lnTo>
                  <a:lnTo>
                    <a:pt x="571" y="324"/>
                  </a:lnTo>
                  <a:lnTo>
                    <a:pt x="606" y="332"/>
                  </a:lnTo>
                  <a:lnTo>
                    <a:pt x="643" y="337"/>
                  </a:lnTo>
                  <a:lnTo>
                    <a:pt x="680" y="340"/>
                  </a:lnTo>
                  <a:lnTo>
                    <a:pt x="716" y="341"/>
                  </a:lnTo>
                  <a:lnTo>
                    <a:pt x="752" y="340"/>
                  </a:lnTo>
                  <a:lnTo>
                    <a:pt x="784" y="336"/>
                  </a:lnTo>
                  <a:lnTo>
                    <a:pt x="818" y="328"/>
                  </a:lnTo>
                  <a:lnTo>
                    <a:pt x="845" y="320"/>
                  </a:lnTo>
                  <a:lnTo>
                    <a:pt x="866" y="309"/>
                  </a:lnTo>
                  <a:lnTo>
                    <a:pt x="881" y="298"/>
                  </a:lnTo>
                  <a:lnTo>
                    <a:pt x="890" y="286"/>
                  </a:lnTo>
                  <a:lnTo>
                    <a:pt x="897" y="273"/>
                  </a:lnTo>
                  <a:lnTo>
                    <a:pt x="900" y="260"/>
                  </a:lnTo>
                  <a:lnTo>
                    <a:pt x="900" y="247"/>
                  </a:lnTo>
                  <a:lnTo>
                    <a:pt x="898" y="233"/>
                  </a:lnTo>
                  <a:lnTo>
                    <a:pt x="894" y="220"/>
                  </a:lnTo>
                  <a:lnTo>
                    <a:pt x="890" y="209"/>
                  </a:lnTo>
                  <a:lnTo>
                    <a:pt x="883" y="192"/>
                  </a:lnTo>
                  <a:lnTo>
                    <a:pt x="875" y="177"/>
                  </a:lnTo>
                  <a:lnTo>
                    <a:pt x="867" y="164"/>
                  </a:lnTo>
                  <a:lnTo>
                    <a:pt x="860" y="152"/>
                  </a:lnTo>
                  <a:lnTo>
                    <a:pt x="853" y="139"/>
                  </a:lnTo>
                  <a:lnTo>
                    <a:pt x="847" y="126"/>
                  </a:lnTo>
                  <a:lnTo>
                    <a:pt x="843" y="110"/>
                  </a:lnTo>
                  <a:lnTo>
                    <a:pt x="841" y="91"/>
                  </a:lnTo>
                  <a:lnTo>
                    <a:pt x="839" y="69"/>
                  </a:lnTo>
                  <a:lnTo>
                    <a:pt x="842" y="41"/>
                  </a:lnTo>
                  <a:lnTo>
                    <a:pt x="846" y="28"/>
                  </a:lnTo>
                  <a:lnTo>
                    <a:pt x="854" y="17"/>
                  </a:lnTo>
                  <a:lnTo>
                    <a:pt x="866" y="10"/>
                  </a:lnTo>
                  <a:lnTo>
                    <a:pt x="881" y="6"/>
                  </a:lnTo>
                  <a:lnTo>
                    <a:pt x="898" y="6"/>
                  </a:lnTo>
                  <a:lnTo>
                    <a:pt x="918" y="8"/>
                  </a:lnTo>
                  <a:lnTo>
                    <a:pt x="938" y="15"/>
                  </a:lnTo>
                  <a:lnTo>
                    <a:pt x="957" y="25"/>
                  </a:lnTo>
                  <a:lnTo>
                    <a:pt x="977" y="40"/>
                  </a:lnTo>
                  <a:lnTo>
                    <a:pt x="997" y="59"/>
                  </a:lnTo>
                  <a:lnTo>
                    <a:pt x="1012" y="82"/>
                  </a:lnTo>
                  <a:lnTo>
                    <a:pt x="1027" y="109"/>
                  </a:lnTo>
                  <a:lnTo>
                    <a:pt x="1039" y="141"/>
                  </a:lnTo>
                  <a:lnTo>
                    <a:pt x="1046" y="177"/>
                  </a:lnTo>
                  <a:lnTo>
                    <a:pt x="1049" y="219"/>
                  </a:lnTo>
                  <a:lnTo>
                    <a:pt x="1046" y="257"/>
                  </a:lnTo>
                  <a:lnTo>
                    <a:pt x="1040" y="291"/>
                  </a:lnTo>
                  <a:lnTo>
                    <a:pt x="1029" y="320"/>
                  </a:lnTo>
                  <a:lnTo>
                    <a:pt x="1015" y="346"/>
                  </a:lnTo>
                  <a:lnTo>
                    <a:pt x="997" y="368"/>
                  </a:lnTo>
                  <a:lnTo>
                    <a:pt x="976" y="388"/>
                  </a:lnTo>
                  <a:lnTo>
                    <a:pt x="951" y="405"/>
                  </a:lnTo>
                  <a:lnTo>
                    <a:pt x="923" y="421"/>
                  </a:lnTo>
                  <a:lnTo>
                    <a:pt x="893" y="435"/>
                  </a:lnTo>
                  <a:lnTo>
                    <a:pt x="862" y="449"/>
                  </a:lnTo>
                  <a:lnTo>
                    <a:pt x="826" y="463"/>
                  </a:lnTo>
                  <a:lnTo>
                    <a:pt x="842" y="1113"/>
                  </a:lnTo>
                  <a:lnTo>
                    <a:pt x="547" y="1139"/>
                  </a:lnTo>
                  <a:lnTo>
                    <a:pt x="550" y="626"/>
                  </a:lnTo>
                  <a:lnTo>
                    <a:pt x="549" y="629"/>
                  </a:lnTo>
                  <a:lnTo>
                    <a:pt x="545" y="634"/>
                  </a:lnTo>
                  <a:lnTo>
                    <a:pt x="538" y="641"/>
                  </a:lnTo>
                  <a:lnTo>
                    <a:pt x="528" y="648"/>
                  </a:lnTo>
                  <a:lnTo>
                    <a:pt x="512" y="659"/>
                  </a:lnTo>
                  <a:lnTo>
                    <a:pt x="492" y="671"/>
                  </a:lnTo>
                  <a:lnTo>
                    <a:pt x="466" y="685"/>
                  </a:lnTo>
                  <a:lnTo>
                    <a:pt x="436" y="700"/>
                  </a:lnTo>
                  <a:lnTo>
                    <a:pt x="406" y="713"/>
                  </a:lnTo>
                  <a:lnTo>
                    <a:pt x="376" y="724"/>
                  </a:lnTo>
                  <a:lnTo>
                    <a:pt x="344" y="734"/>
                  </a:lnTo>
                  <a:lnTo>
                    <a:pt x="315" y="741"/>
                  </a:lnTo>
                  <a:lnTo>
                    <a:pt x="287" y="747"/>
                  </a:lnTo>
                  <a:lnTo>
                    <a:pt x="260" y="749"/>
                  </a:lnTo>
                  <a:lnTo>
                    <a:pt x="237" y="749"/>
                  </a:lnTo>
                  <a:lnTo>
                    <a:pt x="217" y="745"/>
                  </a:lnTo>
                  <a:lnTo>
                    <a:pt x="201" y="737"/>
                  </a:lnTo>
                  <a:lnTo>
                    <a:pt x="190" y="726"/>
                  </a:lnTo>
                  <a:lnTo>
                    <a:pt x="183" y="711"/>
                  </a:lnTo>
                  <a:lnTo>
                    <a:pt x="181" y="692"/>
                  </a:lnTo>
                  <a:lnTo>
                    <a:pt x="183" y="676"/>
                  </a:lnTo>
                  <a:lnTo>
                    <a:pt x="190" y="665"/>
                  </a:lnTo>
                  <a:lnTo>
                    <a:pt x="200" y="656"/>
                  </a:lnTo>
                  <a:lnTo>
                    <a:pt x="215" y="651"/>
                  </a:lnTo>
                  <a:lnTo>
                    <a:pt x="230" y="647"/>
                  </a:lnTo>
                  <a:lnTo>
                    <a:pt x="250" y="645"/>
                  </a:lnTo>
                  <a:lnTo>
                    <a:pt x="272" y="642"/>
                  </a:lnTo>
                  <a:lnTo>
                    <a:pt x="296" y="639"/>
                  </a:lnTo>
                  <a:lnTo>
                    <a:pt x="322" y="637"/>
                  </a:lnTo>
                  <a:lnTo>
                    <a:pt x="350" y="633"/>
                  </a:lnTo>
                  <a:lnTo>
                    <a:pt x="377" y="626"/>
                  </a:lnTo>
                  <a:lnTo>
                    <a:pt x="406" y="617"/>
                  </a:lnTo>
                  <a:lnTo>
                    <a:pt x="429" y="609"/>
                  </a:lnTo>
                  <a:lnTo>
                    <a:pt x="450" y="600"/>
                  </a:lnTo>
                  <a:lnTo>
                    <a:pt x="471" y="590"/>
                  </a:lnTo>
                  <a:lnTo>
                    <a:pt x="491" y="575"/>
                  </a:lnTo>
                  <a:lnTo>
                    <a:pt x="512" y="557"/>
                  </a:lnTo>
                  <a:lnTo>
                    <a:pt x="508" y="558"/>
                  </a:lnTo>
                  <a:lnTo>
                    <a:pt x="498" y="562"/>
                  </a:lnTo>
                  <a:lnTo>
                    <a:pt x="482" y="567"/>
                  </a:lnTo>
                  <a:lnTo>
                    <a:pt x="460" y="575"/>
                  </a:lnTo>
                  <a:lnTo>
                    <a:pt x="433" y="584"/>
                  </a:lnTo>
                  <a:lnTo>
                    <a:pt x="402" y="593"/>
                  </a:lnTo>
                  <a:lnTo>
                    <a:pt x="367" y="603"/>
                  </a:lnTo>
                  <a:lnTo>
                    <a:pt x="329" y="610"/>
                  </a:lnTo>
                  <a:lnTo>
                    <a:pt x="274" y="620"/>
                  </a:lnTo>
                  <a:lnTo>
                    <a:pt x="222" y="624"/>
                  </a:lnTo>
                  <a:lnTo>
                    <a:pt x="175" y="624"/>
                  </a:lnTo>
                  <a:lnTo>
                    <a:pt x="133" y="620"/>
                  </a:lnTo>
                  <a:lnTo>
                    <a:pt x="97" y="612"/>
                  </a:lnTo>
                  <a:lnTo>
                    <a:pt x="65" y="601"/>
                  </a:lnTo>
                  <a:lnTo>
                    <a:pt x="40" y="588"/>
                  </a:lnTo>
                  <a:lnTo>
                    <a:pt x="22" y="571"/>
                  </a:lnTo>
                  <a:lnTo>
                    <a:pt x="12" y="553"/>
                  </a:lnTo>
                  <a:lnTo>
                    <a:pt x="9" y="533"/>
                  </a:lnTo>
                  <a:lnTo>
                    <a:pt x="14" y="511"/>
                  </a:lnTo>
                  <a:lnTo>
                    <a:pt x="29" y="489"/>
                  </a:lnTo>
                  <a:lnTo>
                    <a:pt x="40" y="478"/>
                  </a:lnTo>
                  <a:lnTo>
                    <a:pt x="52" y="474"/>
                  </a:lnTo>
                  <a:lnTo>
                    <a:pt x="67" y="476"/>
                  </a:lnTo>
                  <a:lnTo>
                    <a:pt x="84" y="480"/>
                  </a:lnTo>
                  <a:lnTo>
                    <a:pt x="102" y="487"/>
                  </a:lnTo>
                  <a:lnTo>
                    <a:pt x="123" y="498"/>
                  </a:lnTo>
                  <a:lnTo>
                    <a:pt x="146" y="507"/>
                  </a:lnTo>
                  <a:lnTo>
                    <a:pt x="173" y="518"/>
                  </a:lnTo>
                  <a:lnTo>
                    <a:pt x="204" y="525"/>
                  </a:lnTo>
                  <a:lnTo>
                    <a:pt x="238" y="532"/>
                  </a:lnTo>
                  <a:lnTo>
                    <a:pt x="276" y="535"/>
                  </a:lnTo>
                  <a:lnTo>
                    <a:pt x="318" y="533"/>
                  </a:lnTo>
                  <a:lnTo>
                    <a:pt x="359" y="528"/>
                  </a:lnTo>
                  <a:lnTo>
                    <a:pt x="399" y="521"/>
                  </a:lnTo>
                  <a:lnTo>
                    <a:pt x="440" y="510"/>
                  </a:lnTo>
                  <a:lnTo>
                    <a:pt x="479" y="493"/>
                  </a:lnTo>
                  <a:lnTo>
                    <a:pt x="475" y="493"/>
                  </a:lnTo>
                  <a:lnTo>
                    <a:pt x="463" y="495"/>
                  </a:lnTo>
                  <a:lnTo>
                    <a:pt x="445" y="497"/>
                  </a:lnTo>
                  <a:lnTo>
                    <a:pt x="420" y="499"/>
                  </a:lnTo>
                  <a:lnTo>
                    <a:pt x="391" y="502"/>
                  </a:lnTo>
                  <a:lnTo>
                    <a:pt x="359" y="503"/>
                  </a:lnTo>
                  <a:lnTo>
                    <a:pt x="322" y="502"/>
                  </a:lnTo>
                  <a:lnTo>
                    <a:pt x="284" y="499"/>
                  </a:lnTo>
                  <a:lnTo>
                    <a:pt x="251" y="495"/>
                  </a:lnTo>
                  <a:lnTo>
                    <a:pt x="217" y="487"/>
                  </a:lnTo>
                  <a:lnTo>
                    <a:pt x="183" y="477"/>
                  </a:lnTo>
                  <a:lnTo>
                    <a:pt x="150" y="464"/>
                  </a:lnTo>
                  <a:lnTo>
                    <a:pt x="118" y="448"/>
                  </a:lnTo>
                  <a:lnTo>
                    <a:pt x="88" y="431"/>
                  </a:lnTo>
                  <a:lnTo>
                    <a:pt x="60" y="412"/>
                  </a:lnTo>
                  <a:lnTo>
                    <a:pt x="38" y="391"/>
                  </a:lnTo>
                  <a:lnTo>
                    <a:pt x="19" y="367"/>
                  </a:lnTo>
                  <a:lnTo>
                    <a:pt x="6" y="343"/>
                  </a:lnTo>
                  <a:lnTo>
                    <a:pt x="0" y="319"/>
                  </a:lnTo>
                  <a:lnTo>
                    <a:pt x="1" y="294"/>
                  </a:lnTo>
                  <a:lnTo>
                    <a:pt x="10" y="268"/>
                  </a:lnTo>
                  <a:lnTo>
                    <a:pt x="29" y="241"/>
                  </a:lnTo>
                  <a:lnTo>
                    <a:pt x="42" y="231"/>
                  </a:lnTo>
                  <a:lnTo>
                    <a:pt x="53" y="227"/>
                  </a:lnTo>
                  <a:lnTo>
                    <a:pt x="65" y="228"/>
                  </a:lnTo>
                  <a:lnTo>
                    <a:pt x="80" y="236"/>
                  </a:lnTo>
                  <a:lnTo>
                    <a:pt x="94" y="247"/>
                  </a:lnTo>
                  <a:lnTo>
                    <a:pt x="112" y="262"/>
                  </a:lnTo>
                  <a:lnTo>
                    <a:pt x="133" y="279"/>
                  </a:lnTo>
                  <a:lnTo>
                    <a:pt x="158" y="300"/>
                  </a:lnTo>
                  <a:lnTo>
                    <a:pt x="187" y="321"/>
                  </a:lnTo>
                  <a:lnTo>
                    <a:pt x="221" y="343"/>
                  </a:lnTo>
                  <a:lnTo>
                    <a:pt x="262" y="364"/>
                  </a:lnTo>
                  <a:lnTo>
                    <a:pt x="309" y="385"/>
                  </a:lnTo>
                  <a:lnTo>
                    <a:pt x="343" y="398"/>
                  </a:lnTo>
                  <a:lnTo>
                    <a:pt x="378" y="409"/>
                  </a:lnTo>
                  <a:lnTo>
                    <a:pt x="416" y="417"/>
                  </a:lnTo>
                  <a:lnTo>
                    <a:pt x="453" y="421"/>
                  </a:lnTo>
                  <a:lnTo>
                    <a:pt x="490" y="421"/>
                  </a:lnTo>
                  <a:lnTo>
                    <a:pt x="526" y="414"/>
                  </a:lnTo>
                  <a:lnTo>
                    <a:pt x="522" y="413"/>
                  </a:lnTo>
                  <a:lnTo>
                    <a:pt x="511" y="410"/>
                  </a:lnTo>
                  <a:lnTo>
                    <a:pt x="494" y="405"/>
                  </a:lnTo>
                  <a:lnTo>
                    <a:pt x="471" y="398"/>
                  </a:lnTo>
                  <a:lnTo>
                    <a:pt x="446" y="389"/>
                  </a:lnTo>
                  <a:lnTo>
                    <a:pt x="420" y="377"/>
                  </a:lnTo>
                  <a:lnTo>
                    <a:pt x="393" y="364"/>
                  </a:lnTo>
                  <a:lnTo>
                    <a:pt x="367" y="349"/>
                  </a:lnTo>
                  <a:lnTo>
                    <a:pt x="342" y="330"/>
                  </a:lnTo>
                  <a:lnTo>
                    <a:pt x="321" y="309"/>
                  </a:lnTo>
                  <a:lnTo>
                    <a:pt x="306" y="286"/>
                  </a:lnTo>
                  <a:lnTo>
                    <a:pt x="296" y="260"/>
                  </a:lnTo>
                  <a:lnTo>
                    <a:pt x="292" y="230"/>
                  </a:lnTo>
                  <a:lnTo>
                    <a:pt x="292" y="199"/>
                  </a:lnTo>
                  <a:lnTo>
                    <a:pt x="296" y="168"/>
                  </a:lnTo>
                  <a:lnTo>
                    <a:pt x="302" y="138"/>
                  </a:lnTo>
                  <a:lnTo>
                    <a:pt x="312" y="109"/>
                  </a:lnTo>
                  <a:lnTo>
                    <a:pt x="323" y="82"/>
                  </a:lnTo>
                  <a:lnTo>
                    <a:pt x="336" y="57"/>
                  </a:lnTo>
                  <a:lnTo>
                    <a:pt x="352" y="36"/>
                  </a:lnTo>
                  <a:lnTo>
                    <a:pt x="369" y="19"/>
                  </a:lnTo>
                  <a:lnTo>
                    <a:pt x="387" y="7"/>
                  </a:lnTo>
                  <a:lnTo>
                    <a:pt x="406" y="0"/>
                  </a:lnTo>
                  <a:close/>
                </a:path>
              </a:pathLst>
            </a:custGeom>
            <a:solidFill>
              <a:srgbClr val="FFCCA6"/>
            </a:solidFill>
            <a:ln w="0">
              <a:solidFill>
                <a:srgbClr val="FFCCA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32"/>
            <p:cNvSpPr>
              <a:spLocks/>
            </p:cNvSpPr>
            <p:nvPr/>
          </p:nvSpPr>
          <p:spPr bwMode="auto">
            <a:xfrm>
              <a:off x="5829668" y="4226133"/>
              <a:ext cx="429528" cy="132256"/>
            </a:xfrm>
            <a:custGeom>
              <a:avLst/>
              <a:gdLst>
                <a:gd name="T0" fmla="*/ 0 w 354"/>
                <a:gd name="T1" fmla="*/ 0 h 109"/>
                <a:gd name="T2" fmla="*/ 354 w 354"/>
                <a:gd name="T3" fmla="*/ 1 h 109"/>
                <a:gd name="T4" fmla="*/ 354 w 354"/>
                <a:gd name="T5" fmla="*/ 106 h 109"/>
                <a:gd name="T6" fmla="*/ 1 w 354"/>
                <a:gd name="T7" fmla="*/ 109 h 109"/>
                <a:gd name="T8" fmla="*/ 0 w 354"/>
                <a:gd name="T9" fmla="*/ 0 h 109"/>
              </a:gdLst>
              <a:ahLst/>
              <a:cxnLst>
                <a:cxn ang="0">
                  <a:pos x="T0" y="T1"/>
                </a:cxn>
                <a:cxn ang="0">
                  <a:pos x="T2" y="T3"/>
                </a:cxn>
                <a:cxn ang="0">
                  <a:pos x="T4" y="T5"/>
                </a:cxn>
                <a:cxn ang="0">
                  <a:pos x="T6" y="T7"/>
                </a:cxn>
                <a:cxn ang="0">
                  <a:pos x="T8" y="T9"/>
                </a:cxn>
              </a:cxnLst>
              <a:rect l="0" t="0" r="r" b="b"/>
              <a:pathLst>
                <a:path w="354" h="109">
                  <a:moveTo>
                    <a:pt x="0" y="0"/>
                  </a:moveTo>
                  <a:lnTo>
                    <a:pt x="354" y="1"/>
                  </a:lnTo>
                  <a:lnTo>
                    <a:pt x="354" y="106"/>
                  </a:lnTo>
                  <a:lnTo>
                    <a:pt x="1" y="109"/>
                  </a:lnTo>
                  <a:lnTo>
                    <a:pt x="0" y="0"/>
                  </a:lnTo>
                  <a:close/>
                </a:path>
              </a:pathLst>
            </a:custGeom>
            <a:solidFill>
              <a:schemeClr val="tx1">
                <a:lumMod val="75000"/>
                <a:lumOff val="25000"/>
              </a:schemeClr>
            </a:solidFill>
            <a:ln w="0">
              <a:solidFill>
                <a:schemeClr val="tx1">
                  <a:lumMod val="75000"/>
                  <a:lumOff val="2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33"/>
            <p:cNvSpPr>
              <a:spLocks/>
            </p:cNvSpPr>
            <p:nvPr/>
          </p:nvSpPr>
          <p:spPr bwMode="auto">
            <a:xfrm>
              <a:off x="5793267" y="4296508"/>
              <a:ext cx="521743" cy="1374733"/>
            </a:xfrm>
            <a:custGeom>
              <a:avLst/>
              <a:gdLst>
                <a:gd name="T0" fmla="*/ 405 w 430"/>
                <a:gd name="T1" fmla="*/ 0 h 1133"/>
                <a:gd name="T2" fmla="*/ 430 w 430"/>
                <a:gd name="T3" fmla="*/ 1131 h 1133"/>
                <a:gd name="T4" fmla="*/ 0 w 430"/>
                <a:gd name="T5" fmla="*/ 1133 h 1133"/>
                <a:gd name="T6" fmla="*/ 13 w 430"/>
                <a:gd name="T7" fmla="*/ 8 h 1133"/>
                <a:gd name="T8" fmla="*/ 405 w 430"/>
                <a:gd name="T9" fmla="*/ 0 h 1133"/>
              </a:gdLst>
              <a:ahLst/>
              <a:cxnLst>
                <a:cxn ang="0">
                  <a:pos x="T0" y="T1"/>
                </a:cxn>
                <a:cxn ang="0">
                  <a:pos x="T2" y="T3"/>
                </a:cxn>
                <a:cxn ang="0">
                  <a:pos x="T4" y="T5"/>
                </a:cxn>
                <a:cxn ang="0">
                  <a:pos x="T6" y="T7"/>
                </a:cxn>
                <a:cxn ang="0">
                  <a:pos x="T8" y="T9"/>
                </a:cxn>
              </a:cxnLst>
              <a:rect l="0" t="0" r="r" b="b"/>
              <a:pathLst>
                <a:path w="430" h="1133">
                  <a:moveTo>
                    <a:pt x="405" y="0"/>
                  </a:moveTo>
                  <a:lnTo>
                    <a:pt x="430" y="1131"/>
                  </a:lnTo>
                  <a:lnTo>
                    <a:pt x="0" y="1133"/>
                  </a:lnTo>
                  <a:lnTo>
                    <a:pt x="13" y="8"/>
                  </a:lnTo>
                  <a:lnTo>
                    <a:pt x="405"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34"/>
            <p:cNvSpPr>
              <a:spLocks/>
            </p:cNvSpPr>
            <p:nvPr/>
          </p:nvSpPr>
          <p:spPr bwMode="auto">
            <a:xfrm>
              <a:off x="6176688" y="4349895"/>
              <a:ext cx="72801" cy="75228"/>
            </a:xfrm>
            <a:custGeom>
              <a:avLst/>
              <a:gdLst>
                <a:gd name="T0" fmla="*/ 36 w 60"/>
                <a:gd name="T1" fmla="*/ 0 h 62"/>
                <a:gd name="T2" fmla="*/ 47 w 60"/>
                <a:gd name="T3" fmla="*/ 5 h 62"/>
                <a:gd name="T4" fmla="*/ 56 w 60"/>
                <a:gd name="T5" fmla="*/ 13 h 62"/>
                <a:gd name="T6" fmla="*/ 60 w 60"/>
                <a:gd name="T7" fmla="*/ 25 h 62"/>
                <a:gd name="T8" fmla="*/ 60 w 60"/>
                <a:gd name="T9" fmla="*/ 37 h 62"/>
                <a:gd name="T10" fmla="*/ 56 w 60"/>
                <a:gd name="T11" fmla="*/ 47 h 62"/>
                <a:gd name="T12" fmla="*/ 47 w 60"/>
                <a:gd name="T13" fmla="*/ 57 h 62"/>
                <a:gd name="T14" fmla="*/ 36 w 60"/>
                <a:gd name="T15" fmla="*/ 62 h 62"/>
                <a:gd name="T16" fmla="*/ 24 w 60"/>
                <a:gd name="T17" fmla="*/ 62 h 62"/>
                <a:gd name="T18" fmla="*/ 13 w 60"/>
                <a:gd name="T19" fmla="*/ 57 h 62"/>
                <a:gd name="T20" fmla="*/ 5 w 60"/>
                <a:gd name="T21" fmla="*/ 49 h 62"/>
                <a:gd name="T22" fmla="*/ 0 w 60"/>
                <a:gd name="T23" fmla="*/ 37 h 62"/>
                <a:gd name="T24" fmla="*/ 0 w 60"/>
                <a:gd name="T25" fmla="*/ 25 h 62"/>
                <a:gd name="T26" fmla="*/ 3 w 60"/>
                <a:gd name="T27" fmla="*/ 15 h 62"/>
                <a:gd name="T28" fmla="*/ 13 w 60"/>
                <a:gd name="T29" fmla="*/ 5 h 62"/>
                <a:gd name="T30" fmla="*/ 24 w 60"/>
                <a:gd name="T31" fmla="*/ 0 h 62"/>
                <a:gd name="T32" fmla="*/ 36 w 60"/>
                <a:gd name="T3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2">
                  <a:moveTo>
                    <a:pt x="36" y="0"/>
                  </a:moveTo>
                  <a:lnTo>
                    <a:pt x="47" y="5"/>
                  </a:lnTo>
                  <a:lnTo>
                    <a:pt x="56" y="13"/>
                  </a:lnTo>
                  <a:lnTo>
                    <a:pt x="60" y="25"/>
                  </a:lnTo>
                  <a:lnTo>
                    <a:pt x="60" y="37"/>
                  </a:lnTo>
                  <a:lnTo>
                    <a:pt x="56" y="47"/>
                  </a:lnTo>
                  <a:lnTo>
                    <a:pt x="47" y="57"/>
                  </a:lnTo>
                  <a:lnTo>
                    <a:pt x="36" y="62"/>
                  </a:lnTo>
                  <a:lnTo>
                    <a:pt x="24" y="62"/>
                  </a:lnTo>
                  <a:lnTo>
                    <a:pt x="13" y="57"/>
                  </a:lnTo>
                  <a:lnTo>
                    <a:pt x="5" y="49"/>
                  </a:lnTo>
                  <a:lnTo>
                    <a:pt x="0" y="37"/>
                  </a:lnTo>
                  <a:lnTo>
                    <a:pt x="0" y="25"/>
                  </a:lnTo>
                  <a:lnTo>
                    <a:pt x="3" y="15"/>
                  </a:lnTo>
                  <a:lnTo>
                    <a:pt x="13" y="5"/>
                  </a:lnTo>
                  <a:lnTo>
                    <a:pt x="24" y="0"/>
                  </a:lnTo>
                  <a:lnTo>
                    <a:pt x="36" y="0"/>
                  </a:lnTo>
                  <a:close/>
                </a:path>
              </a:pathLst>
            </a:custGeom>
            <a:solidFill>
              <a:schemeClr val="bg1"/>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135"/>
            <p:cNvSpPr>
              <a:spLocks/>
            </p:cNvSpPr>
            <p:nvPr/>
          </p:nvSpPr>
          <p:spPr bwMode="auto">
            <a:xfrm>
              <a:off x="6180328" y="4473658"/>
              <a:ext cx="74015" cy="74015"/>
            </a:xfrm>
            <a:custGeom>
              <a:avLst/>
              <a:gdLst>
                <a:gd name="T0" fmla="*/ 36 w 61"/>
                <a:gd name="T1" fmla="*/ 0 h 61"/>
                <a:gd name="T2" fmla="*/ 48 w 61"/>
                <a:gd name="T3" fmla="*/ 6 h 61"/>
                <a:gd name="T4" fmla="*/ 56 w 61"/>
                <a:gd name="T5" fmla="*/ 13 h 61"/>
                <a:gd name="T6" fmla="*/ 61 w 61"/>
                <a:gd name="T7" fmla="*/ 25 h 61"/>
                <a:gd name="T8" fmla="*/ 61 w 61"/>
                <a:gd name="T9" fmla="*/ 37 h 61"/>
                <a:gd name="T10" fmla="*/ 57 w 61"/>
                <a:gd name="T11" fmla="*/ 47 h 61"/>
                <a:gd name="T12" fmla="*/ 48 w 61"/>
                <a:gd name="T13" fmla="*/ 57 h 61"/>
                <a:gd name="T14" fmla="*/ 36 w 61"/>
                <a:gd name="T15" fmla="*/ 61 h 61"/>
                <a:gd name="T16" fmla="*/ 24 w 61"/>
                <a:gd name="T17" fmla="*/ 61 h 61"/>
                <a:gd name="T18" fmla="*/ 14 w 61"/>
                <a:gd name="T19" fmla="*/ 57 h 61"/>
                <a:gd name="T20" fmla="*/ 4 w 61"/>
                <a:gd name="T21" fmla="*/ 47 h 61"/>
                <a:gd name="T22" fmla="*/ 0 w 61"/>
                <a:gd name="T23" fmla="*/ 37 h 61"/>
                <a:gd name="T24" fmla="*/ 0 w 61"/>
                <a:gd name="T25" fmla="*/ 25 h 61"/>
                <a:gd name="T26" fmla="*/ 4 w 61"/>
                <a:gd name="T27" fmla="*/ 13 h 61"/>
                <a:gd name="T28" fmla="*/ 14 w 61"/>
                <a:gd name="T29" fmla="*/ 6 h 61"/>
                <a:gd name="T30" fmla="*/ 24 w 61"/>
                <a:gd name="T31" fmla="*/ 0 h 61"/>
                <a:gd name="T32" fmla="*/ 36 w 61"/>
                <a:gd name="T3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61">
                  <a:moveTo>
                    <a:pt x="36" y="0"/>
                  </a:moveTo>
                  <a:lnTo>
                    <a:pt x="48" y="6"/>
                  </a:lnTo>
                  <a:lnTo>
                    <a:pt x="56" y="13"/>
                  </a:lnTo>
                  <a:lnTo>
                    <a:pt x="61" y="25"/>
                  </a:lnTo>
                  <a:lnTo>
                    <a:pt x="61" y="37"/>
                  </a:lnTo>
                  <a:lnTo>
                    <a:pt x="57" y="47"/>
                  </a:lnTo>
                  <a:lnTo>
                    <a:pt x="48" y="57"/>
                  </a:lnTo>
                  <a:lnTo>
                    <a:pt x="36" y="61"/>
                  </a:lnTo>
                  <a:lnTo>
                    <a:pt x="24" y="61"/>
                  </a:lnTo>
                  <a:lnTo>
                    <a:pt x="14" y="57"/>
                  </a:lnTo>
                  <a:lnTo>
                    <a:pt x="4" y="47"/>
                  </a:lnTo>
                  <a:lnTo>
                    <a:pt x="0" y="37"/>
                  </a:lnTo>
                  <a:lnTo>
                    <a:pt x="0" y="25"/>
                  </a:lnTo>
                  <a:lnTo>
                    <a:pt x="4" y="13"/>
                  </a:lnTo>
                  <a:lnTo>
                    <a:pt x="14" y="6"/>
                  </a:lnTo>
                  <a:lnTo>
                    <a:pt x="24" y="0"/>
                  </a:lnTo>
                  <a:lnTo>
                    <a:pt x="36" y="0"/>
                  </a:lnTo>
                  <a:close/>
                </a:path>
              </a:pathLst>
            </a:custGeom>
            <a:solidFill>
              <a:schemeClr val="bg1"/>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36"/>
            <p:cNvSpPr>
              <a:spLocks/>
            </p:cNvSpPr>
            <p:nvPr/>
          </p:nvSpPr>
          <p:spPr bwMode="auto">
            <a:xfrm>
              <a:off x="6183968" y="4597420"/>
              <a:ext cx="75228" cy="74015"/>
            </a:xfrm>
            <a:custGeom>
              <a:avLst/>
              <a:gdLst>
                <a:gd name="T0" fmla="*/ 37 w 62"/>
                <a:gd name="T1" fmla="*/ 0 h 61"/>
                <a:gd name="T2" fmla="*/ 47 w 62"/>
                <a:gd name="T3" fmla="*/ 4 h 61"/>
                <a:gd name="T4" fmla="*/ 56 w 62"/>
                <a:gd name="T5" fmla="*/ 14 h 61"/>
                <a:gd name="T6" fmla="*/ 62 w 62"/>
                <a:gd name="T7" fmla="*/ 25 h 61"/>
                <a:gd name="T8" fmla="*/ 62 w 62"/>
                <a:gd name="T9" fmla="*/ 37 h 61"/>
                <a:gd name="T10" fmla="*/ 56 w 62"/>
                <a:gd name="T11" fmla="*/ 48 h 61"/>
                <a:gd name="T12" fmla="*/ 49 w 62"/>
                <a:gd name="T13" fmla="*/ 57 h 61"/>
                <a:gd name="T14" fmla="*/ 37 w 62"/>
                <a:gd name="T15" fmla="*/ 61 h 61"/>
                <a:gd name="T16" fmla="*/ 25 w 62"/>
                <a:gd name="T17" fmla="*/ 61 h 61"/>
                <a:gd name="T18" fmla="*/ 15 w 62"/>
                <a:gd name="T19" fmla="*/ 57 h 61"/>
                <a:gd name="T20" fmla="*/ 5 w 62"/>
                <a:gd name="T21" fmla="*/ 48 h 61"/>
                <a:gd name="T22" fmla="*/ 0 w 62"/>
                <a:gd name="T23" fmla="*/ 37 h 61"/>
                <a:gd name="T24" fmla="*/ 0 w 62"/>
                <a:gd name="T25" fmla="*/ 25 h 61"/>
                <a:gd name="T26" fmla="*/ 5 w 62"/>
                <a:gd name="T27" fmla="*/ 14 h 61"/>
                <a:gd name="T28" fmla="*/ 13 w 62"/>
                <a:gd name="T29" fmla="*/ 6 h 61"/>
                <a:gd name="T30" fmla="*/ 25 w 62"/>
                <a:gd name="T31" fmla="*/ 0 h 61"/>
                <a:gd name="T32" fmla="*/ 37 w 62"/>
                <a:gd name="T3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61">
                  <a:moveTo>
                    <a:pt x="37" y="0"/>
                  </a:moveTo>
                  <a:lnTo>
                    <a:pt x="47" y="4"/>
                  </a:lnTo>
                  <a:lnTo>
                    <a:pt x="56" y="14"/>
                  </a:lnTo>
                  <a:lnTo>
                    <a:pt x="62" y="25"/>
                  </a:lnTo>
                  <a:lnTo>
                    <a:pt x="62" y="37"/>
                  </a:lnTo>
                  <a:lnTo>
                    <a:pt x="56" y="48"/>
                  </a:lnTo>
                  <a:lnTo>
                    <a:pt x="49" y="57"/>
                  </a:lnTo>
                  <a:lnTo>
                    <a:pt x="37" y="61"/>
                  </a:lnTo>
                  <a:lnTo>
                    <a:pt x="25" y="61"/>
                  </a:lnTo>
                  <a:lnTo>
                    <a:pt x="15" y="57"/>
                  </a:lnTo>
                  <a:lnTo>
                    <a:pt x="5" y="48"/>
                  </a:lnTo>
                  <a:lnTo>
                    <a:pt x="0" y="37"/>
                  </a:lnTo>
                  <a:lnTo>
                    <a:pt x="0" y="25"/>
                  </a:lnTo>
                  <a:lnTo>
                    <a:pt x="5" y="14"/>
                  </a:lnTo>
                  <a:lnTo>
                    <a:pt x="13" y="6"/>
                  </a:lnTo>
                  <a:lnTo>
                    <a:pt x="25" y="0"/>
                  </a:lnTo>
                  <a:lnTo>
                    <a:pt x="37" y="0"/>
                  </a:lnTo>
                  <a:close/>
                </a:path>
              </a:pathLst>
            </a:custGeom>
            <a:solidFill>
              <a:schemeClr val="bg1"/>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37"/>
            <p:cNvSpPr>
              <a:spLocks/>
            </p:cNvSpPr>
            <p:nvPr/>
          </p:nvSpPr>
          <p:spPr bwMode="auto">
            <a:xfrm>
              <a:off x="5584570" y="2293256"/>
              <a:ext cx="850563" cy="1001020"/>
            </a:xfrm>
            <a:custGeom>
              <a:avLst/>
              <a:gdLst>
                <a:gd name="T0" fmla="*/ 350 w 701"/>
                <a:gd name="T1" fmla="*/ 0 h 825"/>
                <a:gd name="T2" fmla="*/ 389 w 701"/>
                <a:gd name="T3" fmla="*/ 1 h 825"/>
                <a:gd name="T4" fmla="*/ 427 w 701"/>
                <a:gd name="T5" fmla="*/ 5 h 825"/>
                <a:gd name="T6" fmla="*/ 464 w 701"/>
                <a:gd name="T7" fmla="*/ 14 h 825"/>
                <a:gd name="T8" fmla="*/ 501 w 701"/>
                <a:gd name="T9" fmla="*/ 27 h 825"/>
                <a:gd name="T10" fmla="*/ 536 w 701"/>
                <a:gd name="T11" fmla="*/ 46 h 825"/>
                <a:gd name="T12" fmla="*/ 569 w 701"/>
                <a:gd name="T13" fmla="*/ 68 h 825"/>
                <a:gd name="T14" fmla="*/ 599 w 701"/>
                <a:gd name="T15" fmla="*/ 96 h 825"/>
                <a:gd name="T16" fmla="*/ 625 w 701"/>
                <a:gd name="T17" fmla="*/ 128 h 825"/>
                <a:gd name="T18" fmla="*/ 650 w 701"/>
                <a:gd name="T19" fmla="*/ 166 h 825"/>
                <a:gd name="T20" fmla="*/ 670 w 701"/>
                <a:gd name="T21" fmla="*/ 211 h 825"/>
                <a:gd name="T22" fmla="*/ 685 w 701"/>
                <a:gd name="T23" fmla="*/ 259 h 825"/>
                <a:gd name="T24" fmla="*/ 696 w 701"/>
                <a:gd name="T25" fmla="*/ 304 h 825"/>
                <a:gd name="T26" fmla="*/ 701 w 701"/>
                <a:gd name="T27" fmla="*/ 344 h 825"/>
                <a:gd name="T28" fmla="*/ 701 w 701"/>
                <a:gd name="T29" fmla="*/ 381 h 825"/>
                <a:gd name="T30" fmla="*/ 697 w 701"/>
                <a:gd name="T31" fmla="*/ 415 h 825"/>
                <a:gd name="T32" fmla="*/ 691 w 701"/>
                <a:gd name="T33" fmla="*/ 446 h 825"/>
                <a:gd name="T34" fmla="*/ 680 w 701"/>
                <a:gd name="T35" fmla="*/ 475 h 825"/>
                <a:gd name="T36" fmla="*/ 667 w 701"/>
                <a:gd name="T37" fmla="*/ 503 h 825"/>
                <a:gd name="T38" fmla="*/ 653 w 701"/>
                <a:gd name="T39" fmla="*/ 529 h 825"/>
                <a:gd name="T40" fmla="*/ 637 w 701"/>
                <a:gd name="T41" fmla="*/ 555 h 825"/>
                <a:gd name="T42" fmla="*/ 620 w 701"/>
                <a:gd name="T43" fmla="*/ 580 h 825"/>
                <a:gd name="T44" fmla="*/ 603 w 701"/>
                <a:gd name="T45" fmla="*/ 605 h 825"/>
                <a:gd name="T46" fmla="*/ 586 w 701"/>
                <a:gd name="T47" fmla="*/ 631 h 825"/>
                <a:gd name="T48" fmla="*/ 569 w 701"/>
                <a:gd name="T49" fmla="*/ 657 h 825"/>
                <a:gd name="T50" fmla="*/ 553 w 701"/>
                <a:gd name="T51" fmla="*/ 686 h 825"/>
                <a:gd name="T52" fmla="*/ 539 w 701"/>
                <a:gd name="T53" fmla="*/ 716 h 825"/>
                <a:gd name="T54" fmla="*/ 526 w 701"/>
                <a:gd name="T55" fmla="*/ 750 h 825"/>
                <a:gd name="T56" fmla="*/ 515 w 701"/>
                <a:gd name="T57" fmla="*/ 785 h 825"/>
                <a:gd name="T58" fmla="*/ 509 w 701"/>
                <a:gd name="T59" fmla="*/ 825 h 825"/>
                <a:gd name="T60" fmla="*/ 210 w 701"/>
                <a:gd name="T61" fmla="*/ 819 h 825"/>
                <a:gd name="T62" fmla="*/ 205 w 701"/>
                <a:gd name="T63" fmla="*/ 787 h 825"/>
                <a:gd name="T64" fmla="*/ 195 w 701"/>
                <a:gd name="T65" fmla="*/ 754 h 825"/>
                <a:gd name="T66" fmla="*/ 182 w 701"/>
                <a:gd name="T67" fmla="*/ 724 h 825"/>
                <a:gd name="T68" fmla="*/ 168 w 701"/>
                <a:gd name="T69" fmla="*/ 694 h 825"/>
                <a:gd name="T70" fmla="*/ 151 w 701"/>
                <a:gd name="T71" fmla="*/ 665 h 825"/>
                <a:gd name="T72" fmla="*/ 134 w 701"/>
                <a:gd name="T73" fmla="*/ 636 h 825"/>
                <a:gd name="T74" fmla="*/ 114 w 701"/>
                <a:gd name="T75" fmla="*/ 609 h 825"/>
                <a:gd name="T76" fmla="*/ 96 w 701"/>
                <a:gd name="T77" fmla="*/ 581 h 825"/>
                <a:gd name="T78" fmla="*/ 76 w 701"/>
                <a:gd name="T79" fmla="*/ 552 h 825"/>
                <a:gd name="T80" fmla="*/ 59 w 701"/>
                <a:gd name="T81" fmla="*/ 524 h 825"/>
                <a:gd name="T82" fmla="*/ 42 w 701"/>
                <a:gd name="T83" fmla="*/ 495 h 825"/>
                <a:gd name="T84" fmla="*/ 28 w 701"/>
                <a:gd name="T85" fmla="*/ 465 h 825"/>
                <a:gd name="T86" fmla="*/ 16 w 701"/>
                <a:gd name="T87" fmla="*/ 435 h 825"/>
                <a:gd name="T88" fmla="*/ 7 w 701"/>
                <a:gd name="T89" fmla="*/ 402 h 825"/>
                <a:gd name="T90" fmla="*/ 2 w 701"/>
                <a:gd name="T91" fmla="*/ 369 h 825"/>
                <a:gd name="T92" fmla="*/ 0 w 701"/>
                <a:gd name="T93" fmla="*/ 332 h 825"/>
                <a:gd name="T94" fmla="*/ 3 w 701"/>
                <a:gd name="T95" fmla="*/ 296 h 825"/>
                <a:gd name="T96" fmla="*/ 12 w 701"/>
                <a:gd name="T97" fmla="*/ 257 h 825"/>
                <a:gd name="T98" fmla="*/ 25 w 701"/>
                <a:gd name="T99" fmla="*/ 213 h 825"/>
                <a:gd name="T100" fmla="*/ 46 w 701"/>
                <a:gd name="T101" fmla="*/ 169 h 825"/>
                <a:gd name="T102" fmla="*/ 63 w 701"/>
                <a:gd name="T103" fmla="*/ 140 h 825"/>
                <a:gd name="T104" fmla="*/ 85 w 701"/>
                <a:gd name="T105" fmla="*/ 114 h 825"/>
                <a:gd name="T106" fmla="*/ 110 w 701"/>
                <a:gd name="T107" fmla="*/ 90 h 825"/>
                <a:gd name="T108" fmla="*/ 138 w 701"/>
                <a:gd name="T109" fmla="*/ 68 h 825"/>
                <a:gd name="T110" fmla="*/ 169 w 701"/>
                <a:gd name="T111" fmla="*/ 48 h 825"/>
                <a:gd name="T112" fmla="*/ 203 w 701"/>
                <a:gd name="T113" fmla="*/ 33 h 825"/>
                <a:gd name="T114" fmla="*/ 239 w 701"/>
                <a:gd name="T115" fmla="*/ 20 h 825"/>
                <a:gd name="T116" fmla="*/ 275 w 701"/>
                <a:gd name="T117" fmla="*/ 9 h 825"/>
                <a:gd name="T118" fmla="*/ 312 w 701"/>
                <a:gd name="T119" fmla="*/ 3 h 825"/>
                <a:gd name="T120" fmla="*/ 350 w 701"/>
                <a:gd name="T121"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1" h="825">
                  <a:moveTo>
                    <a:pt x="350" y="0"/>
                  </a:moveTo>
                  <a:lnTo>
                    <a:pt x="389" y="1"/>
                  </a:lnTo>
                  <a:lnTo>
                    <a:pt x="427" y="5"/>
                  </a:lnTo>
                  <a:lnTo>
                    <a:pt x="464" y="14"/>
                  </a:lnTo>
                  <a:lnTo>
                    <a:pt x="501" y="27"/>
                  </a:lnTo>
                  <a:lnTo>
                    <a:pt x="536" y="46"/>
                  </a:lnTo>
                  <a:lnTo>
                    <a:pt x="569" y="68"/>
                  </a:lnTo>
                  <a:lnTo>
                    <a:pt x="599" y="96"/>
                  </a:lnTo>
                  <a:lnTo>
                    <a:pt x="625" y="128"/>
                  </a:lnTo>
                  <a:lnTo>
                    <a:pt x="650" y="166"/>
                  </a:lnTo>
                  <a:lnTo>
                    <a:pt x="670" y="211"/>
                  </a:lnTo>
                  <a:lnTo>
                    <a:pt x="685" y="259"/>
                  </a:lnTo>
                  <a:lnTo>
                    <a:pt x="696" y="304"/>
                  </a:lnTo>
                  <a:lnTo>
                    <a:pt x="701" y="344"/>
                  </a:lnTo>
                  <a:lnTo>
                    <a:pt x="701" y="381"/>
                  </a:lnTo>
                  <a:lnTo>
                    <a:pt x="697" y="415"/>
                  </a:lnTo>
                  <a:lnTo>
                    <a:pt x="691" y="446"/>
                  </a:lnTo>
                  <a:lnTo>
                    <a:pt x="680" y="475"/>
                  </a:lnTo>
                  <a:lnTo>
                    <a:pt x="667" y="503"/>
                  </a:lnTo>
                  <a:lnTo>
                    <a:pt x="653" y="529"/>
                  </a:lnTo>
                  <a:lnTo>
                    <a:pt x="637" y="555"/>
                  </a:lnTo>
                  <a:lnTo>
                    <a:pt x="620" y="580"/>
                  </a:lnTo>
                  <a:lnTo>
                    <a:pt x="603" y="605"/>
                  </a:lnTo>
                  <a:lnTo>
                    <a:pt x="586" y="631"/>
                  </a:lnTo>
                  <a:lnTo>
                    <a:pt x="569" y="657"/>
                  </a:lnTo>
                  <a:lnTo>
                    <a:pt x="553" y="686"/>
                  </a:lnTo>
                  <a:lnTo>
                    <a:pt x="539" y="716"/>
                  </a:lnTo>
                  <a:lnTo>
                    <a:pt x="526" y="750"/>
                  </a:lnTo>
                  <a:lnTo>
                    <a:pt x="515" y="785"/>
                  </a:lnTo>
                  <a:lnTo>
                    <a:pt x="509" y="825"/>
                  </a:lnTo>
                  <a:lnTo>
                    <a:pt x="210" y="819"/>
                  </a:lnTo>
                  <a:lnTo>
                    <a:pt x="205" y="787"/>
                  </a:lnTo>
                  <a:lnTo>
                    <a:pt x="195" y="754"/>
                  </a:lnTo>
                  <a:lnTo>
                    <a:pt x="182" y="724"/>
                  </a:lnTo>
                  <a:lnTo>
                    <a:pt x="168" y="694"/>
                  </a:lnTo>
                  <a:lnTo>
                    <a:pt x="151" y="665"/>
                  </a:lnTo>
                  <a:lnTo>
                    <a:pt x="134" y="636"/>
                  </a:lnTo>
                  <a:lnTo>
                    <a:pt x="114" y="609"/>
                  </a:lnTo>
                  <a:lnTo>
                    <a:pt x="96" y="581"/>
                  </a:lnTo>
                  <a:lnTo>
                    <a:pt x="76" y="552"/>
                  </a:lnTo>
                  <a:lnTo>
                    <a:pt x="59" y="524"/>
                  </a:lnTo>
                  <a:lnTo>
                    <a:pt x="42" y="495"/>
                  </a:lnTo>
                  <a:lnTo>
                    <a:pt x="28" y="465"/>
                  </a:lnTo>
                  <a:lnTo>
                    <a:pt x="16" y="435"/>
                  </a:lnTo>
                  <a:lnTo>
                    <a:pt x="7" y="402"/>
                  </a:lnTo>
                  <a:lnTo>
                    <a:pt x="2" y="369"/>
                  </a:lnTo>
                  <a:lnTo>
                    <a:pt x="0" y="332"/>
                  </a:lnTo>
                  <a:lnTo>
                    <a:pt x="3" y="296"/>
                  </a:lnTo>
                  <a:lnTo>
                    <a:pt x="12" y="257"/>
                  </a:lnTo>
                  <a:lnTo>
                    <a:pt x="25" y="213"/>
                  </a:lnTo>
                  <a:lnTo>
                    <a:pt x="46" y="169"/>
                  </a:lnTo>
                  <a:lnTo>
                    <a:pt x="63" y="140"/>
                  </a:lnTo>
                  <a:lnTo>
                    <a:pt x="85" y="114"/>
                  </a:lnTo>
                  <a:lnTo>
                    <a:pt x="110" y="90"/>
                  </a:lnTo>
                  <a:lnTo>
                    <a:pt x="138" y="68"/>
                  </a:lnTo>
                  <a:lnTo>
                    <a:pt x="169" y="48"/>
                  </a:lnTo>
                  <a:lnTo>
                    <a:pt x="203" y="33"/>
                  </a:lnTo>
                  <a:lnTo>
                    <a:pt x="239" y="20"/>
                  </a:lnTo>
                  <a:lnTo>
                    <a:pt x="275" y="9"/>
                  </a:lnTo>
                  <a:lnTo>
                    <a:pt x="312" y="3"/>
                  </a:lnTo>
                  <a:lnTo>
                    <a:pt x="35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38"/>
            <p:cNvSpPr>
              <a:spLocks noEditPoints="1"/>
            </p:cNvSpPr>
            <p:nvPr/>
          </p:nvSpPr>
          <p:spPr bwMode="auto">
            <a:xfrm>
              <a:off x="5804187" y="2550488"/>
              <a:ext cx="424675" cy="1054407"/>
            </a:xfrm>
            <a:custGeom>
              <a:avLst/>
              <a:gdLst>
                <a:gd name="T0" fmla="*/ 252 w 350"/>
                <a:gd name="T1" fmla="*/ 72 h 869"/>
                <a:gd name="T2" fmla="*/ 233 w 350"/>
                <a:gd name="T3" fmla="*/ 160 h 869"/>
                <a:gd name="T4" fmla="*/ 229 w 350"/>
                <a:gd name="T5" fmla="*/ 204 h 869"/>
                <a:gd name="T6" fmla="*/ 210 w 350"/>
                <a:gd name="T7" fmla="*/ 203 h 869"/>
                <a:gd name="T8" fmla="*/ 204 w 350"/>
                <a:gd name="T9" fmla="*/ 124 h 869"/>
                <a:gd name="T10" fmla="*/ 198 w 350"/>
                <a:gd name="T11" fmla="*/ 86 h 869"/>
                <a:gd name="T12" fmla="*/ 182 w 350"/>
                <a:gd name="T13" fmla="*/ 64 h 869"/>
                <a:gd name="T14" fmla="*/ 147 w 350"/>
                <a:gd name="T15" fmla="*/ 157 h 869"/>
                <a:gd name="T16" fmla="*/ 144 w 350"/>
                <a:gd name="T17" fmla="*/ 240 h 869"/>
                <a:gd name="T18" fmla="*/ 126 w 350"/>
                <a:gd name="T19" fmla="*/ 232 h 869"/>
                <a:gd name="T20" fmla="*/ 121 w 350"/>
                <a:gd name="T21" fmla="*/ 196 h 869"/>
                <a:gd name="T22" fmla="*/ 94 w 350"/>
                <a:gd name="T23" fmla="*/ 76 h 869"/>
                <a:gd name="T24" fmla="*/ 79 w 350"/>
                <a:gd name="T25" fmla="*/ 47 h 869"/>
                <a:gd name="T26" fmla="*/ 52 w 350"/>
                <a:gd name="T27" fmla="*/ 88 h 869"/>
                <a:gd name="T28" fmla="*/ 49 w 350"/>
                <a:gd name="T29" fmla="*/ 220 h 869"/>
                <a:gd name="T30" fmla="*/ 93 w 350"/>
                <a:gd name="T31" fmla="*/ 512 h 869"/>
                <a:gd name="T32" fmla="*/ 236 w 350"/>
                <a:gd name="T33" fmla="*/ 611 h 869"/>
                <a:gd name="T34" fmla="*/ 283 w 350"/>
                <a:gd name="T35" fmla="*/ 169 h 869"/>
                <a:gd name="T36" fmla="*/ 280 w 350"/>
                <a:gd name="T37" fmla="*/ 43 h 869"/>
                <a:gd name="T38" fmla="*/ 283 w 350"/>
                <a:gd name="T39" fmla="*/ 3 h 869"/>
                <a:gd name="T40" fmla="*/ 309 w 350"/>
                <a:gd name="T41" fmla="*/ 62 h 869"/>
                <a:gd name="T42" fmla="*/ 300 w 350"/>
                <a:gd name="T43" fmla="*/ 225 h 869"/>
                <a:gd name="T44" fmla="*/ 328 w 350"/>
                <a:gd name="T45" fmla="*/ 613 h 869"/>
                <a:gd name="T46" fmla="*/ 348 w 350"/>
                <a:gd name="T47" fmla="*/ 656 h 869"/>
                <a:gd name="T48" fmla="*/ 329 w 350"/>
                <a:gd name="T49" fmla="*/ 685 h 869"/>
                <a:gd name="T50" fmla="*/ 346 w 350"/>
                <a:gd name="T51" fmla="*/ 717 h 869"/>
                <a:gd name="T52" fmla="*/ 328 w 350"/>
                <a:gd name="T53" fmla="*/ 748 h 869"/>
                <a:gd name="T54" fmla="*/ 348 w 350"/>
                <a:gd name="T55" fmla="*/ 783 h 869"/>
                <a:gd name="T56" fmla="*/ 324 w 350"/>
                <a:gd name="T57" fmla="*/ 812 h 869"/>
                <a:gd name="T58" fmla="*/ 208 w 350"/>
                <a:gd name="T59" fmla="*/ 869 h 869"/>
                <a:gd name="T60" fmla="*/ 11 w 350"/>
                <a:gd name="T61" fmla="*/ 797 h 869"/>
                <a:gd name="T62" fmla="*/ 9 w 350"/>
                <a:gd name="T63" fmla="*/ 759 h 869"/>
                <a:gd name="T64" fmla="*/ 8 w 350"/>
                <a:gd name="T65" fmla="*/ 736 h 869"/>
                <a:gd name="T66" fmla="*/ 7 w 350"/>
                <a:gd name="T67" fmla="*/ 696 h 869"/>
                <a:gd name="T68" fmla="*/ 25 w 350"/>
                <a:gd name="T69" fmla="*/ 683 h 869"/>
                <a:gd name="T70" fmla="*/ 5 w 350"/>
                <a:gd name="T71" fmla="*/ 630 h 869"/>
                <a:gd name="T72" fmla="*/ 28 w 350"/>
                <a:gd name="T73" fmla="*/ 609 h 869"/>
                <a:gd name="T74" fmla="*/ 80 w 350"/>
                <a:gd name="T75" fmla="*/ 570 h 869"/>
                <a:gd name="T76" fmla="*/ 25 w 350"/>
                <a:gd name="T77" fmla="*/ 245 h 869"/>
                <a:gd name="T78" fmla="*/ 26 w 350"/>
                <a:gd name="T79" fmla="*/ 103 h 869"/>
                <a:gd name="T80" fmla="*/ 42 w 350"/>
                <a:gd name="T81" fmla="*/ 42 h 869"/>
                <a:gd name="T82" fmla="*/ 81 w 350"/>
                <a:gd name="T83" fmla="*/ 17 h 869"/>
                <a:gd name="T84" fmla="*/ 115 w 350"/>
                <a:gd name="T85" fmla="*/ 62 h 869"/>
                <a:gd name="T86" fmla="*/ 135 w 350"/>
                <a:gd name="T87" fmla="*/ 119 h 869"/>
                <a:gd name="T88" fmla="*/ 153 w 350"/>
                <a:gd name="T89" fmla="*/ 62 h 869"/>
                <a:gd name="T90" fmla="*/ 194 w 350"/>
                <a:gd name="T91" fmla="*/ 31 h 869"/>
                <a:gd name="T92" fmla="*/ 224 w 350"/>
                <a:gd name="T93" fmla="*/ 80 h 869"/>
                <a:gd name="T94" fmla="*/ 257 w 350"/>
                <a:gd name="T95" fmla="*/ 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0" h="869">
                  <a:moveTo>
                    <a:pt x="271" y="34"/>
                  </a:moveTo>
                  <a:lnTo>
                    <a:pt x="266" y="37"/>
                  </a:lnTo>
                  <a:lnTo>
                    <a:pt x="259" y="47"/>
                  </a:lnTo>
                  <a:lnTo>
                    <a:pt x="252" y="72"/>
                  </a:lnTo>
                  <a:lnTo>
                    <a:pt x="244" y="97"/>
                  </a:lnTo>
                  <a:lnTo>
                    <a:pt x="237" y="126"/>
                  </a:lnTo>
                  <a:lnTo>
                    <a:pt x="233" y="155"/>
                  </a:lnTo>
                  <a:lnTo>
                    <a:pt x="233" y="160"/>
                  </a:lnTo>
                  <a:lnTo>
                    <a:pt x="232" y="164"/>
                  </a:lnTo>
                  <a:lnTo>
                    <a:pt x="232" y="185"/>
                  </a:lnTo>
                  <a:lnTo>
                    <a:pt x="231" y="199"/>
                  </a:lnTo>
                  <a:lnTo>
                    <a:pt x="229" y="204"/>
                  </a:lnTo>
                  <a:lnTo>
                    <a:pt x="224" y="208"/>
                  </a:lnTo>
                  <a:lnTo>
                    <a:pt x="219" y="210"/>
                  </a:lnTo>
                  <a:lnTo>
                    <a:pt x="214" y="208"/>
                  </a:lnTo>
                  <a:lnTo>
                    <a:pt x="210" y="203"/>
                  </a:lnTo>
                  <a:lnTo>
                    <a:pt x="206" y="187"/>
                  </a:lnTo>
                  <a:lnTo>
                    <a:pt x="206" y="169"/>
                  </a:lnTo>
                  <a:lnTo>
                    <a:pt x="207" y="151"/>
                  </a:lnTo>
                  <a:lnTo>
                    <a:pt x="204" y="124"/>
                  </a:lnTo>
                  <a:lnTo>
                    <a:pt x="204" y="119"/>
                  </a:lnTo>
                  <a:lnTo>
                    <a:pt x="203" y="110"/>
                  </a:lnTo>
                  <a:lnTo>
                    <a:pt x="200" y="98"/>
                  </a:lnTo>
                  <a:lnTo>
                    <a:pt x="198" y="86"/>
                  </a:lnTo>
                  <a:lnTo>
                    <a:pt x="195" y="76"/>
                  </a:lnTo>
                  <a:lnTo>
                    <a:pt x="191" y="68"/>
                  </a:lnTo>
                  <a:lnTo>
                    <a:pt x="186" y="64"/>
                  </a:lnTo>
                  <a:lnTo>
                    <a:pt x="182" y="64"/>
                  </a:lnTo>
                  <a:lnTo>
                    <a:pt x="176" y="72"/>
                  </a:lnTo>
                  <a:lnTo>
                    <a:pt x="165" y="97"/>
                  </a:lnTo>
                  <a:lnTo>
                    <a:pt x="155" y="126"/>
                  </a:lnTo>
                  <a:lnTo>
                    <a:pt x="147" y="157"/>
                  </a:lnTo>
                  <a:lnTo>
                    <a:pt x="143" y="187"/>
                  </a:lnTo>
                  <a:lnTo>
                    <a:pt x="149" y="228"/>
                  </a:lnTo>
                  <a:lnTo>
                    <a:pt x="148" y="234"/>
                  </a:lnTo>
                  <a:lnTo>
                    <a:pt x="144" y="240"/>
                  </a:lnTo>
                  <a:lnTo>
                    <a:pt x="138" y="241"/>
                  </a:lnTo>
                  <a:lnTo>
                    <a:pt x="131" y="240"/>
                  </a:lnTo>
                  <a:lnTo>
                    <a:pt x="127" y="234"/>
                  </a:lnTo>
                  <a:lnTo>
                    <a:pt x="126" y="232"/>
                  </a:lnTo>
                  <a:lnTo>
                    <a:pt x="126" y="232"/>
                  </a:lnTo>
                  <a:lnTo>
                    <a:pt x="126" y="232"/>
                  </a:lnTo>
                  <a:lnTo>
                    <a:pt x="122" y="215"/>
                  </a:lnTo>
                  <a:lnTo>
                    <a:pt x="121" y="196"/>
                  </a:lnTo>
                  <a:lnTo>
                    <a:pt x="117" y="164"/>
                  </a:lnTo>
                  <a:lnTo>
                    <a:pt x="111" y="131"/>
                  </a:lnTo>
                  <a:lnTo>
                    <a:pt x="104" y="102"/>
                  </a:lnTo>
                  <a:lnTo>
                    <a:pt x="94" y="76"/>
                  </a:lnTo>
                  <a:lnTo>
                    <a:pt x="92" y="69"/>
                  </a:lnTo>
                  <a:lnTo>
                    <a:pt x="89" y="62"/>
                  </a:lnTo>
                  <a:lnTo>
                    <a:pt x="84" y="54"/>
                  </a:lnTo>
                  <a:lnTo>
                    <a:pt x="79" y="47"/>
                  </a:lnTo>
                  <a:lnTo>
                    <a:pt x="73" y="45"/>
                  </a:lnTo>
                  <a:lnTo>
                    <a:pt x="68" y="47"/>
                  </a:lnTo>
                  <a:lnTo>
                    <a:pt x="63" y="55"/>
                  </a:lnTo>
                  <a:lnTo>
                    <a:pt x="52" y="88"/>
                  </a:lnTo>
                  <a:lnTo>
                    <a:pt x="47" y="120"/>
                  </a:lnTo>
                  <a:lnTo>
                    <a:pt x="46" y="153"/>
                  </a:lnTo>
                  <a:lnTo>
                    <a:pt x="47" y="186"/>
                  </a:lnTo>
                  <a:lnTo>
                    <a:pt x="49" y="220"/>
                  </a:lnTo>
                  <a:lnTo>
                    <a:pt x="56" y="300"/>
                  </a:lnTo>
                  <a:lnTo>
                    <a:pt x="68" y="380"/>
                  </a:lnTo>
                  <a:lnTo>
                    <a:pt x="83" y="458"/>
                  </a:lnTo>
                  <a:lnTo>
                    <a:pt x="93" y="512"/>
                  </a:lnTo>
                  <a:lnTo>
                    <a:pt x="104" y="564"/>
                  </a:lnTo>
                  <a:lnTo>
                    <a:pt x="106" y="587"/>
                  </a:lnTo>
                  <a:lnTo>
                    <a:pt x="111" y="609"/>
                  </a:lnTo>
                  <a:lnTo>
                    <a:pt x="236" y="611"/>
                  </a:lnTo>
                  <a:lnTo>
                    <a:pt x="246" y="532"/>
                  </a:lnTo>
                  <a:lnTo>
                    <a:pt x="255" y="450"/>
                  </a:lnTo>
                  <a:lnTo>
                    <a:pt x="278" y="224"/>
                  </a:lnTo>
                  <a:lnTo>
                    <a:pt x="283" y="169"/>
                  </a:lnTo>
                  <a:lnTo>
                    <a:pt x="288" y="114"/>
                  </a:lnTo>
                  <a:lnTo>
                    <a:pt x="287" y="84"/>
                  </a:lnTo>
                  <a:lnTo>
                    <a:pt x="283" y="55"/>
                  </a:lnTo>
                  <a:lnTo>
                    <a:pt x="280" y="43"/>
                  </a:lnTo>
                  <a:lnTo>
                    <a:pt x="276" y="35"/>
                  </a:lnTo>
                  <a:lnTo>
                    <a:pt x="271" y="34"/>
                  </a:lnTo>
                  <a:close/>
                  <a:moveTo>
                    <a:pt x="274" y="0"/>
                  </a:moveTo>
                  <a:lnTo>
                    <a:pt x="283" y="3"/>
                  </a:lnTo>
                  <a:lnTo>
                    <a:pt x="296" y="14"/>
                  </a:lnTo>
                  <a:lnTo>
                    <a:pt x="303" y="29"/>
                  </a:lnTo>
                  <a:lnTo>
                    <a:pt x="307" y="45"/>
                  </a:lnTo>
                  <a:lnTo>
                    <a:pt x="309" y="62"/>
                  </a:lnTo>
                  <a:lnTo>
                    <a:pt x="310" y="77"/>
                  </a:lnTo>
                  <a:lnTo>
                    <a:pt x="310" y="127"/>
                  </a:lnTo>
                  <a:lnTo>
                    <a:pt x="305" y="175"/>
                  </a:lnTo>
                  <a:lnTo>
                    <a:pt x="300" y="225"/>
                  </a:lnTo>
                  <a:lnTo>
                    <a:pt x="287" y="373"/>
                  </a:lnTo>
                  <a:lnTo>
                    <a:pt x="273" y="492"/>
                  </a:lnTo>
                  <a:lnTo>
                    <a:pt x="258" y="611"/>
                  </a:lnTo>
                  <a:lnTo>
                    <a:pt x="328" y="613"/>
                  </a:lnTo>
                  <a:lnTo>
                    <a:pt x="341" y="623"/>
                  </a:lnTo>
                  <a:lnTo>
                    <a:pt x="348" y="634"/>
                  </a:lnTo>
                  <a:lnTo>
                    <a:pt x="350" y="645"/>
                  </a:lnTo>
                  <a:lnTo>
                    <a:pt x="348" y="656"/>
                  </a:lnTo>
                  <a:lnTo>
                    <a:pt x="345" y="666"/>
                  </a:lnTo>
                  <a:lnTo>
                    <a:pt x="339" y="674"/>
                  </a:lnTo>
                  <a:lnTo>
                    <a:pt x="333" y="681"/>
                  </a:lnTo>
                  <a:lnTo>
                    <a:pt x="329" y="685"/>
                  </a:lnTo>
                  <a:lnTo>
                    <a:pt x="328" y="687"/>
                  </a:lnTo>
                  <a:lnTo>
                    <a:pt x="339" y="696"/>
                  </a:lnTo>
                  <a:lnTo>
                    <a:pt x="346" y="707"/>
                  </a:lnTo>
                  <a:lnTo>
                    <a:pt x="346" y="717"/>
                  </a:lnTo>
                  <a:lnTo>
                    <a:pt x="343" y="728"/>
                  </a:lnTo>
                  <a:lnTo>
                    <a:pt x="338" y="736"/>
                  </a:lnTo>
                  <a:lnTo>
                    <a:pt x="333" y="744"/>
                  </a:lnTo>
                  <a:lnTo>
                    <a:pt x="328" y="748"/>
                  </a:lnTo>
                  <a:lnTo>
                    <a:pt x="326" y="750"/>
                  </a:lnTo>
                  <a:lnTo>
                    <a:pt x="341" y="762"/>
                  </a:lnTo>
                  <a:lnTo>
                    <a:pt x="347" y="772"/>
                  </a:lnTo>
                  <a:lnTo>
                    <a:pt x="348" y="783"/>
                  </a:lnTo>
                  <a:lnTo>
                    <a:pt x="345" y="792"/>
                  </a:lnTo>
                  <a:lnTo>
                    <a:pt x="338" y="800"/>
                  </a:lnTo>
                  <a:lnTo>
                    <a:pt x="331" y="806"/>
                  </a:lnTo>
                  <a:lnTo>
                    <a:pt x="324" y="812"/>
                  </a:lnTo>
                  <a:lnTo>
                    <a:pt x="318" y="814"/>
                  </a:lnTo>
                  <a:lnTo>
                    <a:pt x="316" y="816"/>
                  </a:lnTo>
                  <a:lnTo>
                    <a:pt x="258" y="818"/>
                  </a:lnTo>
                  <a:lnTo>
                    <a:pt x="208" y="869"/>
                  </a:lnTo>
                  <a:lnTo>
                    <a:pt x="131" y="865"/>
                  </a:lnTo>
                  <a:lnTo>
                    <a:pt x="85" y="812"/>
                  </a:lnTo>
                  <a:lnTo>
                    <a:pt x="26" y="808"/>
                  </a:lnTo>
                  <a:lnTo>
                    <a:pt x="11" y="797"/>
                  </a:lnTo>
                  <a:lnTo>
                    <a:pt x="4" y="787"/>
                  </a:lnTo>
                  <a:lnTo>
                    <a:pt x="1" y="776"/>
                  </a:lnTo>
                  <a:lnTo>
                    <a:pt x="4" y="767"/>
                  </a:lnTo>
                  <a:lnTo>
                    <a:pt x="9" y="759"/>
                  </a:lnTo>
                  <a:lnTo>
                    <a:pt x="14" y="754"/>
                  </a:lnTo>
                  <a:lnTo>
                    <a:pt x="20" y="750"/>
                  </a:lnTo>
                  <a:lnTo>
                    <a:pt x="21" y="749"/>
                  </a:lnTo>
                  <a:lnTo>
                    <a:pt x="8" y="736"/>
                  </a:lnTo>
                  <a:lnTo>
                    <a:pt x="1" y="724"/>
                  </a:lnTo>
                  <a:lnTo>
                    <a:pt x="0" y="714"/>
                  </a:lnTo>
                  <a:lnTo>
                    <a:pt x="3" y="704"/>
                  </a:lnTo>
                  <a:lnTo>
                    <a:pt x="7" y="696"/>
                  </a:lnTo>
                  <a:lnTo>
                    <a:pt x="13" y="691"/>
                  </a:lnTo>
                  <a:lnTo>
                    <a:pt x="18" y="686"/>
                  </a:lnTo>
                  <a:lnTo>
                    <a:pt x="22" y="683"/>
                  </a:lnTo>
                  <a:lnTo>
                    <a:pt x="25" y="683"/>
                  </a:lnTo>
                  <a:lnTo>
                    <a:pt x="11" y="666"/>
                  </a:lnTo>
                  <a:lnTo>
                    <a:pt x="4" y="652"/>
                  </a:lnTo>
                  <a:lnTo>
                    <a:pt x="3" y="640"/>
                  </a:lnTo>
                  <a:lnTo>
                    <a:pt x="5" y="630"/>
                  </a:lnTo>
                  <a:lnTo>
                    <a:pt x="11" y="622"/>
                  </a:lnTo>
                  <a:lnTo>
                    <a:pt x="16" y="615"/>
                  </a:lnTo>
                  <a:lnTo>
                    <a:pt x="22" y="611"/>
                  </a:lnTo>
                  <a:lnTo>
                    <a:pt x="28" y="609"/>
                  </a:lnTo>
                  <a:lnTo>
                    <a:pt x="29" y="607"/>
                  </a:lnTo>
                  <a:lnTo>
                    <a:pt x="86" y="609"/>
                  </a:lnTo>
                  <a:lnTo>
                    <a:pt x="83" y="588"/>
                  </a:lnTo>
                  <a:lnTo>
                    <a:pt x="80" y="570"/>
                  </a:lnTo>
                  <a:lnTo>
                    <a:pt x="54" y="423"/>
                  </a:lnTo>
                  <a:lnTo>
                    <a:pt x="42" y="365"/>
                  </a:lnTo>
                  <a:lnTo>
                    <a:pt x="33" y="305"/>
                  </a:lnTo>
                  <a:lnTo>
                    <a:pt x="25" y="245"/>
                  </a:lnTo>
                  <a:lnTo>
                    <a:pt x="21" y="185"/>
                  </a:lnTo>
                  <a:lnTo>
                    <a:pt x="24" y="124"/>
                  </a:lnTo>
                  <a:lnTo>
                    <a:pt x="24" y="115"/>
                  </a:lnTo>
                  <a:lnTo>
                    <a:pt x="26" y="103"/>
                  </a:lnTo>
                  <a:lnTo>
                    <a:pt x="29" y="89"/>
                  </a:lnTo>
                  <a:lnTo>
                    <a:pt x="31" y="72"/>
                  </a:lnTo>
                  <a:lnTo>
                    <a:pt x="37" y="56"/>
                  </a:lnTo>
                  <a:lnTo>
                    <a:pt x="42" y="42"/>
                  </a:lnTo>
                  <a:lnTo>
                    <a:pt x="50" y="29"/>
                  </a:lnTo>
                  <a:lnTo>
                    <a:pt x="59" y="20"/>
                  </a:lnTo>
                  <a:lnTo>
                    <a:pt x="68" y="16"/>
                  </a:lnTo>
                  <a:lnTo>
                    <a:pt x="81" y="17"/>
                  </a:lnTo>
                  <a:lnTo>
                    <a:pt x="93" y="25"/>
                  </a:lnTo>
                  <a:lnTo>
                    <a:pt x="102" y="35"/>
                  </a:lnTo>
                  <a:lnTo>
                    <a:pt x="110" y="48"/>
                  </a:lnTo>
                  <a:lnTo>
                    <a:pt x="115" y="62"/>
                  </a:lnTo>
                  <a:lnTo>
                    <a:pt x="121" y="76"/>
                  </a:lnTo>
                  <a:lnTo>
                    <a:pt x="124" y="90"/>
                  </a:lnTo>
                  <a:lnTo>
                    <a:pt x="134" y="124"/>
                  </a:lnTo>
                  <a:lnTo>
                    <a:pt x="135" y="119"/>
                  </a:lnTo>
                  <a:lnTo>
                    <a:pt x="138" y="107"/>
                  </a:lnTo>
                  <a:lnTo>
                    <a:pt x="142" y="93"/>
                  </a:lnTo>
                  <a:lnTo>
                    <a:pt x="147" y="77"/>
                  </a:lnTo>
                  <a:lnTo>
                    <a:pt x="153" y="62"/>
                  </a:lnTo>
                  <a:lnTo>
                    <a:pt x="161" y="48"/>
                  </a:lnTo>
                  <a:lnTo>
                    <a:pt x="170" y="38"/>
                  </a:lnTo>
                  <a:lnTo>
                    <a:pt x="182" y="31"/>
                  </a:lnTo>
                  <a:lnTo>
                    <a:pt x="194" y="31"/>
                  </a:lnTo>
                  <a:lnTo>
                    <a:pt x="204" y="38"/>
                  </a:lnTo>
                  <a:lnTo>
                    <a:pt x="214" y="48"/>
                  </a:lnTo>
                  <a:lnTo>
                    <a:pt x="220" y="63"/>
                  </a:lnTo>
                  <a:lnTo>
                    <a:pt x="224" y="80"/>
                  </a:lnTo>
                  <a:lnTo>
                    <a:pt x="233" y="51"/>
                  </a:lnTo>
                  <a:lnTo>
                    <a:pt x="245" y="24"/>
                  </a:lnTo>
                  <a:lnTo>
                    <a:pt x="250" y="16"/>
                  </a:lnTo>
                  <a:lnTo>
                    <a:pt x="257" y="8"/>
                  </a:lnTo>
                  <a:lnTo>
                    <a:pt x="265" y="3"/>
                  </a:lnTo>
                  <a:lnTo>
                    <a:pt x="274"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39"/>
            <p:cNvSpPr>
              <a:spLocks/>
            </p:cNvSpPr>
            <p:nvPr/>
          </p:nvSpPr>
          <p:spPr bwMode="auto">
            <a:xfrm>
              <a:off x="5628251" y="2463126"/>
              <a:ext cx="133469" cy="245098"/>
            </a:xfrm>
            <a:custGeom>
              <a:avLst/>
              <a:gdLst>
                <a:gd name="T0" fmla="*/ 104 w 110"/>
                <a:gd name="T1" fmla="*/ 0 h 202"/>
                <a:gd name="T2" fmla="*/ 107 w 110"/>
                <a:gd name="T3" fmla="*/ 1 h 202"/>
                <a:gd name="T4" fmla="*/ 108 w 110"/>
                <a:gd name="T5" fmla="*/ 4 h 202"/>
                <a:gd name="T6" fmla="*/ 110 w 110"/>
                <a:gd name="T7" fmla="*/ 7 h 202"/>
                <a:gd name="T8" fmla="*/ 110 w 110"/>
                <a:gd name="T9" fmla="*/ 9 h 202"/>
                <a:gd name="T10" fmla="*/ 108 w 110"/>
                <a:gd name="T11" fmla="*/ 13 h 202"/>
                <a:gd name="T12" fmla="*/ 90 w 110"/>
                <a:gd name="T13" fmla="*/ 39 h 202"/>
                <a:gd name="T14" fmla="*/ 73 w 110"/>
                <a:gd name="T15" fmla="*/ 67 h 202"/>
                <a:gd name="T16" fmla="*/ 59 w 110"/>
                <a:gd name="T17" fmla="*/ 93 h 202"/>
                <a:gd name="T18" fmla="*/ 47 w 110"/>
                <a:gd name="T19" fmla="*/ 119 h 202"/>
                <a:gd name="T20" fmla="*/ 39 w 110"/>
                <a:gd name="T21" fmla="*/ 145 h 202"/>
                <a:gd name="T22" fmla="*/ 31 w 110"/>
                <a:gd name="T23" fmla="*/ 170 h 202"/>
                <a:gd name="T24" fmla="*/ 22 w 110"/>
                <a:gd name="T25" fmla="*/ 195 h 202"/>
                <a:gd name="T26" fmla="*/ 17 w 110"/>
                <a:gd name="T27" fmla="*/ 200 h 202"/>
                <a:gd name="T28" fmla="*/ 9 w 110"/>
                <a:gd name="T29" fmla="*/ 202 h 202"/>
                <a:gd name="T30" fmla="*/ 2 w 110"/>
                <a:gd name="T31" fmla="*/ 198 h 202"/>
                <a:gd name="T32" fmla="*/ 0 w 110"/>
                <a:gd name="T33" fmla="*/ 190 h 202"/>
                <a:gd name="T34" fmla="*/ 2 w 110"/>
                <a:gd name="T35" fmla="*/ 158 h 202"/>
                <a:gd name="T36" fmla="*/ 9 w 110"/>
                <a:gd name="T37" fmla="*/ 127 h 202"/>
                <a:gd name="T38" fmla="*/ 19 w 110"/>
                <a:gd name="T39" fmla="*/ 96 h 202"/>
                <a:gd name="T40" fmla="*/ 32 w 110"/>
                <a:gd name="T41" fmla="*/ 68 h 202"/>
                <a:gd name="T42" fmla="*/ 48 w 110"/>
                <a:gd name="T43" fmla="*/ 42 h 202"/>
                <a:gd name="T44" fmla="*/ 59 w 110"/>
                <a:gd name="T45" fmla="*/ 28 h 202"/>
                <a:gd name="T46" fmla="*/ 70 w 110"/>
                <a:gd name="T47" fmla="*/ 16 h 202"/>
                <a:gd name="T48" fmla="*/ 83 w 110"/>
                <a:gd name="T49" fmla="*/ 7 h 202"/>
                <a:gd name="T50" fmla="*/ 101 w 110"/>
                <a:gd name="T51" fmla="*/ 0 h 202"/>
                <a:gd name="T52" fmla="*/ 104 w 110"/>
                <a:gd name="T53"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 h="202">
                  <a:moveTo>
                    <a:pt x="104" y="0"/>
                  </a:moveTo>
                  <a:lnTo>
                    <a:pt x="107" y="1"/>
                  </a:lnTo>
                  <a:lnTo>
                    <a:pt x="108" y="4"/>
                  </a:lnTo>
                  <a:lnTo>
                    <a:pt x="110" y="7"/>
                  </a:lnTo>
                  <a:lnTo>
                    <a:pt x="110" y="9"/>
                  </a:lnTo>
                  <a:lnTo>
                    <a:pt x="108" y="13"/>
                  </a:lnTo>
                  <a:lnTo>
                    <a:pt x="90" y="39"/>
                  </a:lnTo>
                  <a:lnTo>
                    <a:pt x="73" y="67"/>
                  </a:lnTo>
                  <a:lnTo>
                    <a:pt x="59" y="93"/>
                  </a:lnTo>
                  <a:lnTo>
                    <a:pt x="47" y="119"/>
                  </a:lnTo>
                  <a:lnTo>
                    <a:pt x="39" y="145"/>
                  </a:lnTo>
                  <a:lnTo>
                    <a:pt x="31" y="170"/>
                  </a:lnTo>
                  <a:lnTo>
                    <a:pt x="22" y="195"/>
                  </a:lnTo>
                  <a:lnTo>
                    <a:pt x="17" y="200"/>
                  </a:lnTo>
                  <a:lnTo>
                    <a:pt x="9" y="202"/>
                  </a:lnTo>
                  <a:lnTo>
                    <a:pt x="2" y="198"/>
                  </a:lnTo>
                  <a:lnTo>
                    <a:pt x="0" y="190"/>
                  </a:lnTo>
                  <a:lnTo>
                    <a:pt x="2" y="158"/>
                  </a:lnTo>
                  <a:lnTo>
                    <a:pt x="9" y="127"/>
                  </a:lnTo>
                  <a:lnTo>
                    <a:pt x="19" y="96"/>
                  </a:lnTo>
                  <a:lnTo>
                    <a:pt x="32" y="68"/>
                  </a:lnTo>
                  <a:lnTo>
                    <a:pt x="48" y="42"/>
                  </a:lnTo>
                  <a:lnTo>
                    <a:pt x="59" y="28"/>
                  </a:lnTo>
                  <a:lnTo>
                    <a:pt x="70" y="16"/>
                  </a:lnTo>
                  <a:lnTo>
                    <a:pt x="83" y="7"/>
                  </a:lnTo>
                  <a:lnTo>
                    <a:pt x="101" y="0"/>
                  </a:lnTo>
                  <a:lnTo>
                    <a:pt x="104" y="0"/>
                  </a:lnTo>
                  <a:close/>
                </a:path>
              </a:pathLst>
            </a:custGeom>
            <a:solidFill>
              <a:schemeClr val="bg1"/>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140"/>
            <p:cNvSpPr>
              <a:spLocks/>
            </p:cNvSpPr>
            <p:nvPr/>
          </p:nvSpPr>
          <p:spPr bwMode="auto">
            <a:xfrm>
              <a:off x="5789627" y="2396391"/>
              <a:ext cx="43681" cy="42468"/>
            </a:xfrm>
            <a:custGeom>
              <a:avLst/>
              <a:gdLst>
                <a:gd name="T0" fmla="*/ 15 w 36"/>
                <a:gd name="T1" fmla="*/ 0 h 35"/>
                <a:gd name="T2" fmla="*/ 16 w 36"/>
                <a:gd name="T3" fmla="*/ 0 h 35"/>
                <a:gd name="T4" fmla="*/ 19 w 36"/>
                <a:gd name="T5" fmla="*/ 0 h 35"/>
                <a:gd name="T6" fmla="*/ 23 w 36"/>
                <a:gd name="T7" fmla="*/ 1 h 35"/>
                <a:gd name="T8" fmla="*/ 26 w 36"/>
                <a:gd name="T9" fmla="*/ 4 h 35"/>
                <a:gd name="T10" fmla="*/ 29 w 36"/>
                <a:gd name="T11" fmla="*/ 7 h 35"/>
                <a:gd name="T12" fmla="*/ 29 w 36"/>
                <a:gd name="T13" fmla="*/ 7 h 35"/>
                <a:gd name="T14" fmla="*/ 30 w 36"/>
                <a:gd name="T15" fmla="*/ 8 h 35"/>
                <a:gd name="T16" fmla="*/ 33 w 36"/>
                <a:gd name="T17" fmla="*/ 11 h 35"/>
                <a:gd name="T18" fmla="*/ 34 w 36"/>
                <a:gd name="T19" fmla="*/ 14 h 35"/>
                <a:gd name="T20" fmla="*/ 36 w 36"/>
                <a:gd name="T21" fmla="*/ 18 h 35"/>
                <a:gd name="T22" fmla="*/ 34 w 36"/>
                <a:gd name="T23" fmla="*/ 22 h 35"/>
                <a:gd name="T24" fmla="*/ 33 w 36"/>
                <a:gd name="T25" fmla="*/ 26 h 35"/>
                <a:gd name="T26" fmla="*/ 30 w 36"/>
                <a:gd name="T27" fmla="*/ 30 h 35"/>
                <a:gd name="T28" fmla="*/ 28 w 36"/>
                <a:gd name="T29" fmla="*/ 33 h 35"/>
                <a:gd name="T30" fmla="*/ 24 w 36"/>
                <a:gd name="T31" fmla="*/ 34 h 35"/>
                <a:gd name="T32" fmla="*/ 20 w 36"/>
                <a:gd name="T33" fmla="*/ 35 h 35"/>
                <a:gd name="T34" fmla="*/ 15 w 36"/>
                <a:gd name="T35" fmla="*/ 35 h 35"/>
                <a:gd name="T36" fmla="*/ 11 w 36"/>
                <a:gd name="T37" fmla="*/ 33 h 35"/>
                <a:gd name="T38" fmla="*/ 7 w 36"/>
                <a:gd name="T39" fmla="*/ 30 h 35"/>
                <a:gd name="T40" fmla="*/ 3 w 36"/>
                <a:gd name="T41" fmla="*/ 28 h 35"/>
                <a:gd name="T42" fmla="*/ 2 w 36"/>
                <a:gd name="T43" fmla="*/ 22 h 35"/>
                <a:gd name="T44" fmla="*/ 0 w 36"/>
                <a:gd name="T45" fmla="*/ 18 h 35"/>
                <a:gd name="T46" fmla="*/ 0 w 36"/>
                <a:gd name="T47" fmla="*/ 13 h 35"/>
                <a:gd name="T48" fmla="*/ 0 w 36"/>
                <a:gd name="T49" fmla="*/ 13 h 35"/>
                <a:gd name="T50" fmla="*/ 0 w 36"/>
                <a:gd name="T51" fmla="*/ 13 h 35"/>
                <a:gd name="T52" fmla="*/ 2 w 36"/>
                <a:gd name="T53" fmla="*/ 9 h 35"/>
                <a:gd name="T54" fmla="*/ 4 w 36"/>
                <a:gd name="T55" fmla="*/ 5 h 35"/>
                <a:gd name="T56" fmla="*/ 7 w 36"/>
                <a:gd name="T57" fmla="*/ 3 h 35"/>
                <a:gd name="T58" fmla="*/ 11 w 36"/>
                <a:gd name="T59" fmla="*/ 1 h 35"/>
                <a:gd name="T60" fmla="*/ 15 w 36"/>
                <a:gd name="T6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5">
                  <a:moveTo>
                    <a:pt x="15" y="0"/>
                  </a:moveTo>
                  <a:lnTo>
                    <a:pt x="16" y="0"/>
                  </a:lnTo>
                  <a:lnTo>
                    <a:pt x="19" y="0"/>
                  </a:lnTo>
                  <a:lnTo>
                    <a:pt x="23" y="1"/>
                  </a:lnTo>
                  <a:lnTo>
                    <a:pt x="26" y="4"/>
                  </a:lnTo>
                  <a:lnTo>
                    <a:pt x="29" y="7"/>
                  </a:lnTo>
                  <a:lnTo>
                    <a:pt x="29" y="7"/>
                  </a:lnTo>
                  <a:lnTo>
                    <a:pt x="30" y="8"/>
                  </a:lnTo>
                  <a:lnTo>
                    <a:pt x="33" y="11"/>
                  </a:lnTo>
                  <a:lnTo>
                    <a:pt x="34" y="14"/>
                  </a:lnTo>
                  <a:lnTo>
                    <a:pt x="36" y="18"/>
                  </a:lnTo>
                  <a:lnTo>
                    <a:pt x="34" y="22"/>
                  </a:lnTo>
                  <a:lnTo>
                    <a:pt x="33" y="26"/>
                  </a:lnTo>
                  <a:lnTo>
                    <a:pt x="30" y="30"/>
                  </a:lnTo>
                  <a:lnTo>
                    <a:pt x="28" y="33"/>
                  </a:lnTo>
                  <a:lnTo>
                    <a:pt x="24" y="34"/>
                  </a:lnTo>
                  <a:lnTo>
                    <a:pt x="20" y="35"/>
                  </a:lnTo>
                  <a:lnTo>
                    <a:pt x="15" y="35"/>
                  </a:lnTo>
                  <a:lnTo>
                    <a:pt x="11" y="33"/>
                  </a:lnTo>
                  <a:lnTo>
                    <a:pt x="7" y="30"/>
                  </a:lnTo>
                  <a:lnTo>
                    <a:pt x="3" y="28"/>
                  </a:lnTo>
                  <a:lnTo>
                    <a:pt x="2" y="22"/>
                  </a:lnTo>
                  <a:lnTo>
                    <a:pt x="0" y="18"/>
                  </a:lnTo>
                  <a:lnTo>
                    <a:pt x="0" y="13"/>
                  </a:lnTo>
                  <a:lnTo>
                    <a:pt x="0" y="13"/>
                  </a:lnTo>
                  <a:lnTo>
                    <a:pt x="0" y="13"/>
                  </a:lnTo>
                  <a:lnTo>
                    <a:pt x="2" y="9"/>
                  </a:lnTo>
                  <a:lnTo>
                    <a:pt x="4" y="5"/>
                  </a:lnTo>
                  <a:lnTo>
                    <a:pt x="7" y="3"/>
                  </a:lnTo>
                  <a:lnTo>
                    <a:pt x="11" y="1"/>
                  </a:lnTo>
                  <a:lnTo>
                    <a:pt x="15" y="0"/>
                  </a:lnTo>
                  <a:close/>
                </a:path>
              </a:pathLst>
            </a:custGeom>
            <a:solidFill>
              <a:schemeClr val="bg1"/>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41"/>
            <p:cNvSpPr>
              <a:spLocks/>
            </p:cNvSpPr>
            <p:nvPr/>
          </p:nvSpPr>
          <p:spPr bwMode="auto">
            <a:xfrm>
              <a:off x="6277396" y="2812573"/>
              <a:ext cx="95856" cy="160163"/>
            </a:xfrm>
            <a:custGeom>
              <a:avLst/>
              <a:gdLst>
                <a:gd name="T0" fmla="*/ 69 w 79"/>
                <a:gd name="T1" fmla="*/ 0 h 132"/>
                <a:gd name="T2" fmla="*/ 75 w 79"/>
                <a:gd name="T3" fmla="*/ 7 h 132"/>
                <a:gd name="T4" fmla="*/ 79 w 79"/>
                <a:gd name="T5" fmla="*/ 14 h 132"/>
                <a:gd name="T6" fmla="*/ 79 w 79"/>
                <a:gd name="T7" fmla="*/ 25 h 132"/>
                <a:gd name="T8" fmla="*/ 78 w 79"/>
                <a:gd name="T9" fmla="*/ 34 h 132"/>
                <a:gd name="T10" fmla="*/ 70 w 79"/>
                <a:gd name="T11" fmla="*/ 54 h 132"/>
                <a:gd name="T12" fmla="*/ 61 w 79"/>
                <a:gd name="T13" fmla="*/ 72 h 132"/>
                <a:gd name="T14" fmla="*/ 49 w 79"/>
                <a:gd name="T15" fmla="*/ 93 h 132"/>
                <a:gd name="T16" fmla="*/ 37 w 79"/>
                <a:gd name="T17" fmla="*/ 114 h 132"/>
                <a:gd name="T18" fmla="*/ 32 w 79"/>
                <a:gd name="T19" fmla="*/ 120 h 132"/>
                <a:gd name="T20" fmla="*/ 25 w 79"/>
                <a:gd name="T21" fmla="*/ 128 h 132"/>
                <a:gd name="T22" fmla="*/ 17 w 79"/>
                <a:gd name="T23" fmla="*/ 132 h 132"/>
                <a:gd name="T24" fmla="*/ 8 w 79"/>
                <a:gd name="T25" fmla="*/ 132 h 132"/>
                <a:gd name="T26" fmla="*/ 3 w 79"/>
                <a:gd name="T27" fmla="*/ 127 h 132"/>
                <a:gd name="T28" fmla="*/ 0 w 79"/>
                <a:gd name="T29" fmla="*/ 120 h 132"/>
                <a:gd name="T30" fmla="*/ 2 w 79"/>
                <a:gd name="T31" fmla="*/ 114 h 132"/>
                <a:gd name="T32" fmla="*/ 4 w 79"/>
                <a:gd name="T33" fmla="*/ 106 h 132"/>
                <a:gd name="T34" fmla="*/ 7 w 79"/>
                <a:gd name="T35" fmla="*/ 100 h 132"/>
                <a:gd name="T36" fmla="*/ 27 w 79"/>
                <a:gd name="T37" fmla="*/ 60 h 132"/>
                <a:gd name="T38" fmla="*/ 37 w 79"/>
                <a:gd name="T39" fmla="*/ 39 h 132"/>
                <a:gd name="T40" fmla="*/ 46 w 79"/>
                <a:gd name="T41" fmla="*/ 18 h 132"/>
                <a:gd name="T42" fmla="*/ 50 w 79"/>
                <a:gd name="T43" fmla="*/ 13 h 132"/>
                <a:gd name="T44" fmla="*/ 55 w 79"/>
                <a:gd name="T45" fmla="*/ 5 h 132"/>
                <a:gd name="T46" fmla="*/ 61 w 79"/>
                <a:gd name="T47" fmla="*/ 1 h 132"/>
                <a:gd name="T48" fmla="*/ 69 w 79"/>
                <a:gd name="T49"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9" h="132">
                  <a:moveTo>
                    <a:pt x="69" y="0"/>
                  </a:moveTo>
                  <a:lnTo>
                    <a:pt x="75" y="7"/>
                  </a:lnTo>
                  <a:lnTo>
                    <a:pt x="79" y="14"/>
                  </a:lnTo>
                  <a:lnTo>
                    <a:pt x="79" y="25"/>
                  </a:lnTo>
                  <a:lnTo>
                    <a:pt x="78" y="34"/>
                  </a:lnTo>
                  <a:lnTo>
                    <a:pt x="70" y="54"/>
                  </a:lnTo>
                  <a:lnTo>
                    <a:pt x="61" y="72"/>
                  </a:lnTo>
                  <a:lnTo>
                    <a:pt x="49" y="93"/>
                  </a:lnTo>
                  <a:lnTo>
                    <a:pt x="37" y="114"/>
                  </a:lnTo>
                  <a:lnTo>
                    <a:pt x="32" y="120"/>
                  </a:lnTo>
                  <a:lnTo>
                    <a:pt x="25" y="128"/>
                  </a:lnTo>
                  <a:lnTo>
                    <a:pt x="17" y="132"/>
                  </a:lnTo>
                  <a:lnTo>
                    <a:pt x="8" y="132"/>
                  </a:lnTo>
                  <a:lnTo>
                    <a:pt x="3" y="127"/>
                  </a:lnTo>
                  <a:lnTo>
                    <a:pt x="0" y="120"/>
                  </a:lnTo>
                  <a:lnTo>
                    <a:pt x="2" y="114"/>
                  </a:lnTo>
                  <a:lnTo>
                    <a:pt x="4" y="106"/>
                  </a:lnTo>
                  <a:lnTo>
                    <a:pt x="7" y="100"/>
                  </a:lnTo>
                  <a:lnTo>
                    <a:pt x="27" y="60"/>
                  </a:lnTo>
                  <a:lnTo>
                    <a:pt x="37" y="39"/>
                  </a:lnTo>
                  <a:lnTo>
                    <a:pt x="46" y="18"/>
                  </a:lnTo>
                  <a:lnTo>
                    <a:pt x="50" y="13"/>
                  </a:lnTo>
                  <a:lnTo>
                    <a:pt x="55" y="5"/>
                  </a:lnTo>
                  <a:lnTo>
                    <a:pt x="61" y="1"/>
                  </a:lnTo>
                  <a:lnTo>
                    <a:pt x="69" y="0"/>
                  </a:lnTo>
                  <a:close/>
                </a:path>
              </a:pathLst>
            </a:custGeom>
            <a:solidFill>
              <a:schemeClr val="bg1"/>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42"/>
            <p:cNvSpPr>
              <a:spLocks/>
            </p:cNvSpPr>
            <p:nvPr/>
          </p:nvSpPr>
          <p:spPr bwMode="auto">
            <a:xfrm>
              <a:off x="4833502" y="4733316"/>
              <a:ext cx="1231557" cy="1681712"/>
            </a:xfrm>
            <a:custGeom>
              <a:avLst/>
              <a:gdLst>
                <a:gd name="T0" fmla="*/ 0 w 1015"/>
                <a:gd name="T1" fmla="*/ 0 h 1386"/>
                <a:gd name="T2" fmla="*/ 1015 w 1015"/>
                <a:gd name="T3" fmla="*/ 378 h 1386"/>
                <a:gd name="T4" fmla="*/ 1011 w 1015"/>
                <a:gd name="T5" fmla="*/ 1386 h 1386"/>
                <a:gd name="T6" fmla="*/ 34 w 1015"/>
                <a:gd name="T7" fmla="*/ 1042 h 1386"/>
                <a:gd name="T8" fmla="*/ 0 w 1015"/>
                <a:gd name="T9" fmla="*/ 0 h 1386"/>
              </a:gdLst>
              <a:ahLst/>
              <a:cxnLst>
                <a:cxn ang="0">
                  <a:pos x="T0" y="T1"/>
                </a:cxn>
                <a:cxn ang="0">
                  <a:pos x="T2" y="T3"/>
                </a:cxn>
                <a:cxn ang="0">
                  <a:pos x="T4" y="T5"/>
                </a:cxn>
                <a:cxn ang="0">
                  <a:pos x="T6" y="T7"/>
                </a:cxn>
                <a:cxn ang="0">
                  <a:pos x="T8" y="T9"/>
                </a:cxn>
              </a:cxnLst>
              <a:rect l="0" t="0" r="r" b="b"/>
              <a:pathLst>
                <a:path w="1015" h="1386">
                  <a:moveTo>
                    <a:pt x="0" y="0"/>
                  </a:moveTo>
                  <a:lnTo>
                    <a:pt x="1015" y="378"/>
                  </a:lnTo>
                  <a:lnTo>
                    <a:pt x="1011" y="1386"/>
                  </a:lnTo>
                  <a:lnTo>
                    <a:pt x="34" y="1042"/>
                  </a:lnTo>
                  <a:lnTo>
                    <a:pt x="0" y="0"/>
                  </a:lnTo>
                  <a:close/>
                </a:path>
              </a:pathLst>
            </a:custGeom>
            <a:solidFill>
              <a:srgbClr val="DD9E41"/>
            </a:solidFill>
            <a:ln w="0">
              <a:solidFill>
                <a:srgbClr val="DD9E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43"/>
            <p:cNvSpPr>
              <a:spLocks/>
            </p:cNvSpPr>
            <p:nvPr/>
          </p:nvSpPr>
          <p:spPr bwMode="auto">
            <a:xfrm>
              <a:off x="6060206" y="4769717"/>
              <a:ext cx="1349252" cy="1645311"/>
            </a:xfrm>
            <a:custGeom>
              <a:avLst/>
              <a:gdLst>
                <a:gd name="T0" fmla="*/ 1082 w 1112"/>
                <a:gd name="T1" fmla="*/ 0 h 1356"/>
                <a:gd name="T2" fmla="*/ 1112 w 1112"/>
                <a:gd name="T3" fmla="*/ 1012 h 1356"/>
                <a:gd name="T4" fmla="*/ 0 w 1112"/>
                <a:gd name="T5" fmla="*/ 1356 h 1356"/>
                <a:gd name="T6" fmla="*/ 4 w 1112"/>
                <a:gd name="T7" fmla="*/ 348 h 1356"/>
                <a:gd name="T8" fmla="*/ 1082 w 1112"/>
                <a:gd name="T9" fmla="*/ 0 h 1356"/>
              </a:gdLst>
              <a:ahLst/>
              <a:cxnLst>
                <a:cxn ang="0">
                  <a:pos x="T0" y="T1"/>
                </a:cxn>
                <a:cxn ang="0">
                  <a:pos x="T2" y="T3"/>
                </a:cxn>
                <a:cxn ang="0">
                  <a:pos x="T4" y="T5"/>
                </a:cxn>
                <a:cxn ang="0">
                  <a:pos x="T6" y="T7"/>
                </a:cxn>
                <a:cxn ang="0">
                  <a:pos x="T8" y="T9"/>
                </a:cxn>
              </a:cxnLst>
              <a:rect l="0" t="0" r="r" b="b"/>
              <a:pathLst>
                <a:path w="1112" h="1356">
                  <a:moveTo>
                    <a:pt x="1082" y="0"/>
                  </a:moveTo>
                  <a:lnTo>
                    <a:pt x="1112" y="1012"/>
                  </a:lnTo>
                  <a:lnTo>
                    <a:pt x="0" y="1356"/>
                  </a:lnTo>
                  <a:lnTo>
                    <a:pt x="4" y="348"/>
                  </a:lnTo>
                  <a:lnTo>
                    <a:pt x="1082" y="0"/>
                  </a:lnTo>
                  <a:close/>
                </a:path>
              </a:pathLst>
            </a:custGeom>
            <a:solidFill>
              <a:srgbClr val="B8822B"/>
            </a:solidFill>
            <a:ln w="0">
              <a:solidFill>
                <a:srgbClr val="B882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44"/>
            <p:cNvSpPr>
              <a:spLocks/>
            </p:cNvSpPr>
            <p:nvPr/>
          </p:nvSpPr>
          <p:spPr bwMode="auto">
            <a:xfrm>
              <a:off x="6065059" y="5191965"/>
              <a:ext cx="380994" cy="546010"/>
            </a:xfrm>
            <a:custGeom>
              <a:avLst/>
              <a:gdLst>
                <a:gd name="T0" fmla="*/ 0 w 314"/>
                <a:gd name="T1" fmla="*/ 0 h 450"/>
                <a:gd name="T2" fmla="*/ 314 w 314"/>
                <a:gd name="T3" fmla="*/ 415 h 450"/>
                <a:gd name="T4" fmla="*/ 226 w 314"/>
                <a:gd name="T5" fmla="*/ 450 h 450"/>
                <a:gd name="T6" fmla="*/ 0 w 314"/>
                <a:gd name="T7" fmla="*/ 0 h 450"/>
              </a:gdLst>
              <a:ahLst/>
              <a:cxnLst>
                <a:cxn ang="0">
                  <a:pos x="T0" y="T1"/>
                </a:cxn>
                <a:cxn ang="0">
                  <a:pos x="T2" y="T3"/>
                </a:cxn>
                <a:cxn ang="0">
                  <a:pos x="T4" y="T5"/>
                </a:cxn>
                <a:cxn ang="0">
                  <a:pos x="T6" y="T7"/>
                </a:cxn>
              </a:cxnLst>
              <a:rect l="0" t="0" r="r" b="b"/>
              <a:pathLst>
                <a:path w="314" h="450">
                  <a:moveTo>
                    <a:pt x="0" y="0"/>
                  </a:moveTo>
                  <a:lnTo>
                    <a:pt x="314" y="415"/>
                  </a:lnTo>
                  <a:lnTo>
                    <a:pt x="226" y="450"/>
                  </a:lnTo>
                  <a:lnTo>
                    <a:pt x="0" y="0"/>
                  </a:lnTo>
                  <a:close/>
                </a:path>
              </a:pathLst>
            </a:custGeom>
            <a:solidFill>
              <a:srgbClr val="865907"/>
            </a:solidFill>
            <a:ln w="0">
              <a:solidFill>
                <a:srgbClr val="865907"/>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45"/>
            <p:cNvSpPr>
              <a:spLocks/>
            </p:cNvSpPr>
            <p:nvPr/>
          </p:nvSpPr>
          <p:spPr bwMode="auto">
            <a:xfrm>
              <a:off x="6065059" y="4768504"/>
              <a:ext cx="1779994" cy="968259"/>
            </a:xfrm>
            <a:custGeom>
              <a:avLst/>
              <a:gdLst>
                <a:gd name="T0" fmla="*/ 1078 w 1467"/>
                <a:gd name="T1" fmla="*/ 0 h 798"/>
                <a:gd name="T2" fmla="*/ 1467 w 1467"/>
                <a:gd name="T3" fmla="*/ 343 h 798"/>
                <a:gd name="T4" fmla="*/ 340 w 1467"/>
                <a:gd name="T5" fmla="*/ 798 h 798"/>
                <a:gd name="T6" fmla="*/ 0 w 1467"/>
                <a:gd name="T7" fmla="*/ 349 h 798"/>
                <a:gd name="T8" fmla="*/ 1078 w 1467"/>
                <a:gd name="T9" fmla="*/ 0 h 798"/>
              </a:gdLst>
              <a:ahLst/>
              <a:cxnLst>
                <a:cxn ang="0">
                  <a:pos x="T0" y="T1"/>
                </a:cxn>
                <a:cxn ang="0">
                  <a:pos x="T2" y="T3"/>
                </a:cxn>
                <a:cxn ang="0">
                  <a:pos x="T4" y="T5"/>
                </a:cxn>
                <a:cxn ang="0">
                  <a:pos x="T6" y="T7"/>
                </a:cxn>
                <a:cxn ang="0">
                  <a:pos x="T8" y="T9"/>
                </a:cxn>
              </a:cxnLst>
              <a:rect l="0" t="0" r="r" b="b"/>
              <a:pathLst>
                <a:path w="1467" h="798">
                  <a:moveTo>
                    <a:pt x="1078" y="0"/>
                  </a:moveTo>
                  <a:lnTo>
                    <a:pt x="1467" y="343"/>
                  </a:lnTo>
                  <a:lnTo>
                    <a:pt x="340" y="798"/>
                  </a:lnTo>
                  <a:lnTo>
                    <a:pt x="0" y="349"/>
                  </a:lnTo>
                  <a:lnTo>
                    <a:pt x="1078" y="0"/>
                  </a:lnTo>
                  <a:close/>
                </a:path>
              </a:pathLst>
            </a:custGeom>
            <a:solidFill>
              <a:srgbClr val="E5A245"/>
            </a:solidFill>
            <a:ln w="0">
              <a:solidFill>
                <a:srgbClr val="E5A24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46"/>
            <p:cNvSpPr>
              <a:spLocks/>
            </p:cNvSpPr>
            <p:nvPr/>
          </p:nvSpPr>
          <p:spPr bwMode="auto">
            <a:xfrm>
              <a:off x="4577484" y="4733316"/>
              <a:ext cx="274219" cy="617599"/>
            </a:xfrm>
            <a:custGeom>
              <a:avLst/>
              <a:gdLst>
                <a:gd name="T0" fmla="*/ 211 w 226"/>
                <a:gd name="T1" fmla="*/ 0 h 509"/>
                <a:gd name="T2" fmla="*/ 226 w 226"/>
                <a:gd name="T3" fmla="*/ 509 h 509"/>
                <a:gd name="T4" fmla="*/ 0 w 226"/>
                <a:gd name="T5" fmla="*/ 413 h 509"/>
                <a:gd name="T6" fmla="*/ 211 w 226"/>
                <a:gd name="T7" fmla="*/ 0 h 509"/>
              </a:gdLst>
              <a:ahLst/>
              <a:cxnLst>
                <a:cxn ang="0">
                  <a:pos x="T0" y="T1"/>
                </a:cxn>
                <a:cxn ang="0">
                  <a:pos x="T2" y="T3"/>
                </a:cxn>
                <a:cxn ang="0">
                  <a:pos x="T4" y="T5"/>
                </a:cxn>
                <a:cxn ang="0">
                  <a:pos x="T6" y="T7"/>
                </a:cxn>
              </a:cxnLst>
              <a:rect l="0" t="0" r="r" b="b"/>
              <a:pathLst>
                <a:path w="226" h="509">
                  <a:moveTo>
                    <a:pt x="211" y="0"/>
                  </a:moveTo>
                  <a:lnTo>
                    <a:pt x="226" y="509"/>
                  </a:lnTo>
                  <a:lnTo>
                    <a:pt x="0" y="413"/>
                  </a:lnTo>
                  <a:lnTo>
                    <a:pt x="211" y="0"/>
                  </a:lnTo>
                  <a:close/>
                </a:path>
              </a:pathLst>
            </a:custGeom>
            <a:solidFill>
              <a:srgbClr val="6BB382"/>
            </a:solidFill>
            <a:ln w="0">
              <a:solidFill>
                <a:srgbClr val="6BB38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47"/>
            <p:cNvSpPr>
              <a:spLocks/>
            </p:cNvSpPr>
            <p:nvPr/>
          </p:nvSpPr>
          <p:spPr bwMode="auto">
            <a:xfrm>
              <a:off x="4833502" y="4733316"/>
              <a:ext cx="1231557" cy="1003446"/>
            </a:xfrm>
            <a:custGeom>
              <a:avLst/>
              <a:gdLst>
                <a:gd name="T0" fmla="*/ 0 w 1015"/>
                <a:gd name="T1" fmla="*/ 0 h 827"/>
                <a:gd name="T2" fmla="*/ 1015 w 1015"/>
                <a:gd name="T3" fmla="*/ 378 h 827"/>
                <a:gd name="T4" fmla="*/ 779 w 1015"/>
                <a:gd name="T5" fmla="*/ 827 h 827"/>
                <a:gd name="T6" fmla="*/ 15 w 1015"/>
                <a:gd name="T7" fmla="*/ 509 h 827"/>
                <a:gd name="T8" fmla="*/ 0 w 1015"/>
                <a:gd name="T9" fmla="*/ 0 h 827"/>
              </a:gdLst>
              <a:ahLst/>
              <a:cxnLst>
                <a:cxn ang="0">
                  <a:pos x="T0" y="T1"/>
                </a:cxn>
                <a:cxn ang="0">
                  <a:pos x="T2" y="T3"/>
                </a:cxn>
                <a:cxn ang="0">
                  <a:pos x="T4" y="T5"/>
                </a:cxn>
                <a:cxn ang="0">
                  <a:pos x="T6" y="T7"/>
                </a:cxn>
                <a:cxn ang="0">
                  <a:pos x="T8" y="T9"/>
                </a:cxn>
              </a:cxnLst>
              <a:rect l="0" t="0" r="r" b="b"/>
              <a:pathLst>
                <a:path w="1015" h="827">
                  <a:moveTo>
                    <a:pt x="0" y="0"/>
                  </a:moveTo>
                  <a:lnTo>
                    <a:pt x="1015" y="378"/>
                  </a:lnTo>
                  <a:lnTo>
                    <a:pt x="779" y="827"/>
                  </a:lnTo>
                  <a:lnTo>
                    <a:pt x="15" y="509"/>
                  </a:lnTo>
                  <a:lnTo>
                    <a:pt x="0" y="0"/>
                  </a:lnTo>
                  <a:close/>
                </a:path>
              </a:pathLst>
            </a:custGeom>
            <a:solidFill>
              <a:srgbClr val="A77A21"/>
            </a:solidFill>
            <a:ln w="0">
              <a:solidFill>
                <a:srgbClr val="A77A2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48"/>
            <p:cNvSpPr>
              <a:spLocks/>
            </p:cNvSpPr>
            <p:nvPr/>
          </p:nvSpPr>
          <p:spPr bwMode="auto">
            <a:xfrm>
              <a:off x="4403974" y="4733316"/>
              <a:ext cx="1661085" cy="1004659"/>
            </a:xfrm>
            <a:custGeom>
              <a:avLst/>
              <a:gdLst>
                <a:gd name="T0" fmla="*/ 354 w 1369"/>
                <a:gd name="T1" fmla="*/ 0 h 828"/>
                <a:gd name="T2" fmla="*/ 1369 w 1369"/>
                <a:gd name="T3" fmla="*/ 378 h 828"/>
                <a:gd name="T4" fmla="*/ 990 w 1369"/>
                <a:gd name="T5" fmla="*/ 828 h 828"/>
                <a:gd name="T6" fmla="*/ 0 w 1369"/>
                <a:gd name="T7" fmla="*/ 415 h 828"/>
                <a:gd name="T8" fmla="*/ 354 w 1369"/>
                <a:gd name="T9" fmla="*/ 0 h 828"/>
              </a:gdLst>
              <a:ahLst/>
              <a:cxnLst>
                <a:cxn ang="0">
                  <a:pos x="T0" y="T1"/>
                </a:cxn>
                <a:cxn ang="0">
                  <a:pos x="T2" y="T3"/>
                </a:cxn>
                <a:cxn ang="0">
                  <a:pos x="T4" y="T5"/>
                </a:cxn>
                <a:cxn ang="0">
                  <a:pos x="T6" y="T7"/>
                </a:cxn>
                <a:cxn ang="0">
                  <a:pos x="T8" y="T9"/>
                </a:cxn>
              </a:cxnLst>
              <a:rect l="0" t="0" r="r" b="b"/>
              <a:pathLst>
                <a:path w="1369" h="828">
                  <a:moveTo>
                    <a:pt x="354" y="0"/>
                  </a:moveTo>
                  <a:lnTo>
                    <a:pt x="1369" y="378"/>
                  </a:lnTo>
                  <a:lnTo>
                    <a:pt x="990" y="828"/>
                  </a:lnTo>
                  <a:lnTo>
                    <a:pt x="0" y="415"/>
                  </a:lnTo>
                  <a:lnTo>
                    <a:pt x="354" y="0"/>
                  </a:lnTo>
                  <a:close/>
                </a:path>
              </a:pathLst>
            </a:custGeom>
            <a:solidFill>
              <a:srgbClr val="C68C34"/>
            </a:solidFill>
            <a:ln w="0">
              <a:solidFill>
                <a:srgbClr val="C68C3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49"/>
            <p:cNvSpPr>
              <a:spLocks/>
            </p:cNvSpPr>
            <p:nvPr/>
          </p:nvSpPr>
          <p:spPr bwMode="auto">
            <a:xfrm>
              <a:off x="6476387" y="2245935"/>
              <a:ext cx="149243" cy="145603"/>
            </a:xfrm>
            <a:custGeom>
              <a:avLst/>
              <a:gdLst>
                <a:gd name="T0" fmla="*/ 115 w 123"/>
                <a:gd name="T1" fmla="*/ 0 h 120"/>
                <a:gd name="T2" fmla="*/ 119 w 123"/>
                <a:gd name="T3" fmla="*/ 1 h 120"/>
                <a:gd name="T4" fmla="*/ 122 w 123"/>
                <a:gd name="T5" fmla="*/ 4 h 120"/>
                <a:gd name="T6" fmla="*/ 123 w 123"/>
                <a:gd name="T7" fmla="*/ 8 h 120"/>
                <a:gd name="T8" fmla="*/ 123 w 123"/>
                <a:gd name="T9" fmla="*/ 11 h 120"/>
                <a:gd name="T10" fmla="*/ 122 w 123"/>
                <a:gd name="T11" fmla="*/ 14 h 120"/>
                <a:gd name="T12" fmla="*/ 106 w 123"/>
                <a:gd name="T13" fmla="*/ 40 h 120"/>
                <a:gd name="T14" fmla="*/ 87 w 123"/>
                <a:gd name="T15" fmla="*/ 64 h 120"/>
                <a:gd name="T16" fmla="*/ 66 w 123"/>
                <a:gd name="T17" fmla="*/ 86 h 120"/>
                <a:gd name="T18" fmla="*/ 43 w 123"/>
                <a:gd name="T19" fmla="*/ 103 h 120"/>
                <a:gd name="T20" fmla="*/ 20 w 123"/>
                <a:gd name="T21" fmla="*/ 119 h 120"/>
                <a:gd name="T22" fmla="*/ 16 w 123"/>
                <a:gd name="T23" fmla="*/ 120 h 120"/>
                <a:gd name="T24" fmla="*/ 11 w 123"/>
                <a:gd name="T25" fmla="*/ 120 h 120"/>
                <a:gd name="T26" fmla="*/ 7 w 123"/>
                <a:gd name="T27" fmla="*/ 119 h 120"/>
                <a:gd name="T28" fmla="*/ 4 w 123"/>
                <a:gd name="T29" fmla="*/ 115 h 120"/>
                <a:gd name="T30" fmla="*/ 1 w 123"/>
                <a:gd name="T31" fmla="*/ 112 h 120"/>
                <a:gd name="T32" fmla="*/ 0 w 123"/>
                <a:gd name="T33" fmla="*/ 107 h 120"/>
                <a:gd name="T34" fmla="*/ 1 w 123"/>
                <a:gd name="T35" fmla="*/ 95 h 120"/>
                <a:gd name="T36" fmla="*/ 8 w 123"/>
                <a:gd name="T37" fmla="*/ 83 h 120"/>
                <a:gd name="T38" fmla="*/ 17 w 123"/>
                <a:gd name="T39" fmla="*/ 74 h 120"/>
                <a:gd name="T40" fmla="*/ 28 w 123"/>
                <a:gd name="T41" fmla="*/ 65 h 120"/>
                <a:gd name="T42" fmla="*/ 35 w 123"/>
                <a:gd name="T43" fmla="*/ 56 h 120"/>
                <a:gd name="T44" fmla="*/ 58 w 123"/>
                <a:gd name="T45" fmla="*/ 32 h 120"/>
                <a:gd name="T46" fmla="*/ 83 w 123"/>
                <a:gd name="T47" fmla="*/ 15 h 120"/>
                <a:gd name="T48" fmla="*/ 111 w 123"/>
                <a:gd name="T49" fmla="*/ 1 h 120"/>
                <a:gd name="T50" fmla="*/ 115 w 123"/>
                <a:gd name="T5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3" h="120">
                  <a:moveTo>
                    <a:pt x="115" y="0"/>
                  </a:moveTo>
                  <a:lnTo>
                    <a:pt x="119" y="1"/>
                  </a:lnTo>
                  <a:lnTo>
                    <a:pt x="122" y="4"/>
                  </a:lnTo>
                  <a:lnTo>
                    <a:pt x="123" y="8"/>
                  </a:lnTo>
                  <a:lnTo>
                    <a:pt x="123" y="11"/>
                  </a:lnTo>
                  <a:lnTo>
                    <a:pt x="122" y="14"/>
                  </a:lnTo>
                  <a:lnTo>
                    <a:pt x="106" y="40"/>
                  </a:lnTo>
                  <a:lnTo>
                    <a:pt x="87" y="64"/>
                  </a:lnTo>
                  <a:lnTo>
                    <a:pt x="66" y="86"/>
                  </a:lnTo>
                  <a:lnTo>
                    <a:pt x="43" y="103"/>
                  </a:lnTo>
                  <a:lnTo>
                    <a:pt x="20" y="119"/>
                  </a:lnTo>
                  <a:lnTo>
                    <a:pt x="16" y="120"/>
                  </a:lnTo>
                  <a:lnTo>
                    <a:pt x="11" y="120"/>
                  </a:lnTo>
                  <a:lnTo>
                    <a:pt x="7" y="119"/>
                  </a:lnTo>
                  <a:lnTo>
                    <a:pt x="4" y="115"/>
                  </a:lnTo>
                  <a:lnTo>
                    <a:pt x="1" y="112"/>
                  </a:lnTo>
                  <a:lnTo>
                    <a:pt x="0" y="107"/>
                  </a:lnTo>
                  <a:lnTo>
                    <a:pt x="1" y="95"/>
                  </a:lnTo>
                  <a:lnTo>
                    <a:pt x="8" y="83"/>
                  </a:lnTo>
                  <a:lnTo>
                    <a:pt x="17" y="74"/>
                  </a:lnTo>
                  <a:lnTo>
                    <a:pt x="28" y="65"/>
                  </a:lnTo>
                  <a:lnTo>
                    <a:pt x="35" y="56"/>
                  </a:lnTo>
                  <a:lnTo>
                    <a:pt x="58" y="32"/>
                  </a:lnTo>
                  <a:lnTo>
                    <a:pt x="83" y="15"/>
                  </a:lnTo>
                  <a:lnTo>
                    <a:pt x="111" y="1"/>
                  </a:lnTo>
                  <a:lnTo>
                    <a:pt x="115"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50"/>
            <p:cNvSpPr>
              <a:spLocks/>
            </p:cNvSpPr>
            <p:nvPr/>
          </p:nvSpPr>
          <p:spPr bwMode="auto">
            <a:xfrm>
              <a:off x="5448674" y="2230162"/>
              <a:ext cx="140749" cy="167443"/>
            </a:xfrm>
            <a:custGeom>
              <a:avLst/>
              <a:gdLst>
                <a:gd name="T0" fmla="*/ 9 w 116"/>
                <a:gd name="T1" fmla="*/ 0 h 138"/>
                <a:gd name="T2" fmla="*/ 18 w 116"/>
                <a:gd name="T3" fmla="*/ 0 h 138"/>
                <a:gd name="T4" fmla="*/ 25 w 116"/>
                <a:gd name="T5" fmla="*/ 4 h 138"/>
                <a:gd name="T6" fmla="*/ 39 w 116"/>
                <a:gd name="T7" fmla="*/ 18 h 138"/>
                <a:gd name="T8" fmla="*/ 52 w 116"/>
                <a:gd name="T9" fmla="*/ 34 h 138"/>
                <a:gd name="T10" fmla="*/ 64 w 116"/>
                <a:gd name="T11" fmla="*/ 48 h 138"/>
                <a:gd name="T12" fmla="*/ 77 w 116"/>
                <a:gd name="T13" fmla="*/ 62 h 138"/>
                <a:gd name="T14" fmla="*/ 86 w 116"/>
                <a:gd name="T15" fmla="*/ 73 h 138"/>
                <a:gd name="T16" fmla="*/ 97 w 116"/>
                <a:gd name="T17" fmla="*/ 86 h 138"/>
                <a:gd name="T18" fmla="*/ 106 w 116"/>
                <a:gd name="T19" fmla="*/ 98 h 138"/>
                <a:gd name="T20" fmla="*/ 112 w 116"/>
                <a:gd name="T21" fmla="*/ 112 h 138"/>
                <a:gd name="T22" fmla="*/ 116 w 116"/>
                <a:gd name="T23" fmla="*/ 127 h 138"/>
                <a:gd name="T24" fmla="*/ 115 w 116"/>
                <a:gd name="T25" fmla="*/ 131 h 138"/>
                <a:gd name="T26" fmla="*/ 112 w 116"/>
                <a:gd name="T27" fmla="*/ 134 h 138"/>
                <a:gd name="T28" fmla="*/ 110 w 116"/>
                <a:gd name="T29" fmla="*/ 137 h 138"/>
                <a:gd name="T30" fmla="*/ 106 w 116"/>
                <a:gd name="T31" fmla="*/ 138 h 138"/>
                <a:gd name="T32" fmla="*/ 102 w 116"/>
                <a:gd name="T33" fmla="*/ 138 h 138"/>
                <a:gd name="T34" fmla="*/ 98 w 116"/>
                <a:gd name="T35" fmla="*/ 137 h 138"/>
                <a:gd name="T36" fmla="*/ 80 w 116"/>
                <a:gd name="T37" fmla="*/ 125 h 138"/>
                <a:gd name="T38" fmla="*/ 64 w 116"/>
                <a:gd name="T39" fmla="*/ 111 h 138"/>
                <a:gd name="T40" fmla="*/ 49 w 116"/>
                <a:gd name="T41" fmla="*/ 95 h 138"/>
                <a:gd name="T42" fmla="*/ 34 w 116"/>
                <a:gd name="T43" fmla="*/ 79 h 138"/>
                <a:gd name="T44" fmla="*/ 23 w 116"/>
                <a:gd name="T45" fmla="*/ 68 h 138"/>
                <a:gd name="T46" fmla="*/ 13 w 116"/>
                <a:gd name="T47" fmla="*/ 55 h 138"/>
                <a:gd name="T48" fmla="*/ 4 w 116"/>
                <a:gd name="T49" fmla="*/ 42 h 138"/>
                <a:gd name="T50" fmla="*/ 0 w 116"/>
                <a:gd name="T51" fmla="*/ 26 h 138"/>
                <a:gd name="T52" fmla="*/ 0 w 116"/>
                <a:gd name="T53" fmla="*/ 10 h 138"/>
                <a:gd name="T54" fmla="*/ 2 w 116"/>
                <a:gd name="T55" fmla="*/ 2 h 138"/>
                <a:gd name="T56" fmla="*/ 9 w 116"/>
                <a:gd name="T5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 h="138">
                  <a:moveTo>
                    <a:pt x="9" y="0"/>
                  </a:moveTo>
                  <a:lnTo>
                    <a:pt x="18" y="0"/>
                  </a:lnTo>
                  <a:lnTo>
                    <a:pt x="25" y="4"/>
                  </a:lnTo>
                  <a:lnTo>
                    <a:pt x="39" y="18"/>
                  </a:lnTo>
                  <a:lnTo>
                    <a:pt x="52" y="34"/>
                  </a:lnTo>
                  <a:lnTo>
                    <a:pt x="64" y="48"/>
                  </a:lnTo>
                  <a:lnTo>
                    <a:pt x="77" y="62"/>
                  </a:lnTo>
                  <a:lnTo>
                    <a:pt x="86" y="73"/>
                  </a:lnTo>
                  <a:lnTo>
                    <a:pt x="97" y="86"/>
                  </a:lnTo>
                  <a:lnTo>
                    <a:pt x="106" y="98"/>
                  </a:lnTo>
                  <a:lnTo>
                    <a:pt x="112" y="112"/>
                  </a:lnTo>
                  <a:lnTo>
                    <a:pt x="116" y="127"/>
                  </a:lnTo>
                  <a:lnTo>
                    <a:pt x="115" y="131"/>
                  </a:lnTo>
                  <a:lnTo>
                    <a:pt x="112" y="134"/>
                  </a:lnTo>
                  <a:lnTo>
                    <a:pt x="110" y="137"/>
                  </a:lnTo>
                  <a:lnTo>
                    <a:pt x="106" y="138"/>
                  </a:lnTo>
                  <a:lnTo>
                    <a:pt x="102" y="138"/>
                  </a:lnTo>
                  <a:lnTo>
                    <a:pt x="98" y="137"/>
                  </a:lnTo>
                  <a:lnTo>
                    <a:pt x="80" y="125"/>
                  </a:lnTo>
                  <a:lnTo>
                    <a:pt x="64" y="111"/>
                  </a:lnTo>
                  <a:lnTo>
                    <a:pt x="49" y="95"/>
                  </a:lnTo>
                  <a:lnTo>
                    <a:pt x="34" y="79"/>
                  </a:lnTo>
                  <a:lnTo>
                    <a:pt x="23" y="68"/>
                  </a:lnTo>
                  <a:lnTo>
                    <a:pt x="13" y="55"/>
                  </a:lnTo>
                  <a:lnTo>
                    <a:pt x="4" y="42"/>
                  </a:lnTo>
                  <a:lnTo>
                    <a:pt x="0" y="26"/>
                  </a:lnTo>
                  <a:lnTo>
                    <a:pt x="0" y="10"/>
                  </a:lnTo>
                  <a:lnTo>
                    <a:pt x="2" y="2"/>
                  </a:lnTo>
                  <a:lnTo>
                    <a:pt x="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51"/>
            <p:cNvSpPr>
              <a:spLocks/>
            </p:cNvSpPr>
            <p:nvPr/>
          </p:nvSpPr>
          <p:spPr bwMode="auto">
            <a:xfrm>
              <a:off x="5610050" y="2060292"/>
              <a:ext cx="110416" cy="191710"/>
            </a:xfrm>
            <a:custGeom>
              <a:avLst/>
              <a:gdLst>
                <a:gd name="T0" fmla="*/ 19 w 91"/>
                <a:gd name="T1" fmla="*/ 0 h 158"/>
                <a:gd name="T2" fmla="*/ 25 w 91"/>
                <a:gd name="T3" fmla="*/ 2 h 158"/>
                <a:gd name="T4" fmla="*/ 37 w 91"/>
                <a:gd name="T5" fmla="*/ 18 h 158"/>
                <a:gd name="T6" fmla="*/ 47 w 91"/>
                <a:gd name="T7" fmla="*/ 36 h 158"/>
                <a:gd name="T8" fmla="*/ 58 w 91"/>
                <a:gd name="T9" fmla="*/ 55 h 158"/>
                <a:gd name="T10" fmla="*/ 67 w 91"/>
                <a:gd name="T11" fmla="*/ 72 h 158"/>
                <a:gd name="T12" fmla="*/ 79 w 91"/>
                <a:gd name="T13" fmla="*/ 96 h 158"/>
                <a:gd name="T14" fmla="*/ 87 w 91"/>
                <a:gd name="T15" fmla="*/ 121 h 158"/>
                <a:gd name="T16" fmla="*/ 91 w 91"/>
                <a:gd name="T17" fmla="*/ 149 h 158"/>
                <a:gd name="T18" fmla="*/ 89 w 91"/>
                <a:gd name="T19" fmla="*/ 151 h 158"/>
                <a:gd name="T20" fmla="*/ 88 w 91"/>
                <a:gd name="T21" fmla="*/ 155 h 158"/>
                <a:gd name="T22" fmla="*/ 85 w 91"/>
                <a:gd name="T23" fmla="*/ 157 h 158"/>
                <a:gd name="T24" fmla="*/ 81 w 91"/>
                <a:gd name="T25" fmla="*/ 158 h 158"/>
                <a:gd name="T26" fmla="*/ 78 w 91"/>
                <a:gd name="T27" fmla="*/ 157 h 158"/>
                <a:gd name="T28" fmla="*/ 75 w 91"/>
                <a:gd name="T29" fmla="*/ 155 h 158"/>
                <a:gd name="T30" fmla="*/ 55 w 91"/>
                <a:gd name="T31" fmla="*/ 133 h 158"/>
                <a:gd name="T32" fmla="*/ 38 w 91"/>
                <a:gd name="T33" fmla="*/ 110 h 158"/>
                <a:gd name="T34" fmla="*/ 24 w 91"/>
                <a:gd name="T35" fmla="*/ 85 h 158"/>
                <a:gd name="T36" fmla="*/ 15 w 91"/>
                <a:gd name="T37" fmla="*/ 66 h 158"/>
                <a:gd name="T38" fmla="*/ 5 w 91"/>
                <a:gd name="T39" fmla="*/ 48 h 158"/>
                <a:gd name="T40" fmla="*/ 0 w 91"/>
                <a:gd name="T41" fmla="*/ 30 h 158"/>
                <a:gd name="T42" fmla="*/ 0 w 91"/>
                <a:gd name="T43" fmla="*/ 9 h 158"/>
                <a:gd name="T44" fmla="*/ 4 w 91"/>
                <a:gd name="T45" fmla="*/ 2 h 158"/>
                <a:gd name="T46" fmla="*/ 11 w 91"/>
                <a:gd name="T47" fmla="*/ 0 h 158"/>
                <a:gd name="T48" fmla="*/ 19 w 91"/>
                <a:gd name="T49"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158">
                  <a:moveTo>
                    <a:pt x="19" y="0"/>
                  </a:moveTo>
                  <a:lnTo>
                    <a:pt x="25" y="2"/>
                  </a:lnTo>
                  <a:lnTo>
                    <a:pt x="37" y="18"/>
                  </a:lnTo>
                  <a:lnTo>
                    <a:pt x="47" y="36"/>
                  </a:lnTo>
                  <a:lnTo>
                    <a:pt x="58" y="55"/>
                  </a:lnTo>
                  <a:lnTo>
                    <a:pt x="67" y="72"/>
                  </a:lnTo>
                  <a:lnTo>
                    <a:pt x="79" y="96"/>
                  </a:lnTo>
                  <a:lnTo>
                    <a:pt x="87" y="121"/>
                  </a:lnTo>
                  <a:lnTo>
                    <a:pt x="91" y="149"/>
                  </a:lnTo>
                  <a:lnTo>
                    <a:pt x="89" y="151"/>
                  </a:lnTo>
                  <a:lnTo>
                    <a:pt x="88" y="155"/>
                  </a:lnTo>
                  <a:lnTo>
                    <a:pt x="85" y="157"/>
                  </a:lnTo>
                  <a:lnTo>
                    <a:pt x="81" y="158"/>
                  </a:lnTo>
                  <a:lnTo>
                    <a:pt x="78" y="157"/>
                  </a:lnTo>
                  <a:lnTo>
                    <a:pt x="75" y="155"/>
                  </a:lnTo>
                  <a:lnTo>
                    <a:pt x="55" y="133"/>
                  </a:lnTo>
                  <a:lnTo>
                    <a:pt x="38" y="110"/>
                  </a:lnTo>
                  <a:lnTo>
                    <a:pt x="24" y="85"/>
                  </a:lnTo>
                  <a:lnTo>
                    <a:pt x="15" y="66"/>
                  </a:lnTo>
                  <a:lnTo>
                    <a:pt x="5" y="48"/>
                  </a:lnTo>
                  <a:lnTo>
                    <a:pt x="0" y="30"/>
                  </a:lnTo>
                  <a:lnTo>
                    <a:pt x="0" y="9"/>
                  </a:lnTo>
                  <a:lnTo>
                    <a:pt x="4" y="2"/>
                  </a:lnTo>
                  <a:lnTo>
                    <a:pt x="11" y="0"/>
                  </a:lnTo>
                  <a:lnTo>
                    <a:pt x="1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52"/>
            <p:cNvSpPr>
              <a:spLocks/>
            </p:cNvSpPr>
            <p:nvPr/>
          </p:nvSpPr>
          <p:spPr bwMode="auto">
            <a:xfrm>
              <a:off x="6197315" y="1983850"/>
              <a:ext cx="100709" cy="223258"/>
            </a:xfrm>
            <a:custGeom>
              <a:avLst/>
              <a:gdLst>
                <a:gd name="T0" fmla="*/ 77 w 83"/>
                <a:gd name="T1" fmla="*/ 0 h 184"/>
                <a:gd name="T2" fmla="*/ 79 w 83"/>
                <a:gd name="T3" fmla="*/ 1 h 184"/>
                <a:gd name="T4" fmla="*/ 82 w 83"/>
                <a:gd name="T5" fmla="*/ 4 h 184"/>
                <a:gd name="T6" fmla="*/ 83 w 83"/>
                <a:gd name="T7" fmla="*/ 6 h 184"/>
                <a:gd name="T8" fmla="*/ 82 w 83"/>
                <a:gd name="T9" fmla="*/ 23 h 184"/>
                <a:gd name="T10" fmla="*/ 77 w 83"/>
                <a:gd name="T11" fmla="*/ 42 h 184"/>
                <a:gd name="T12" fmla="*/ 72 w 83"/>
                <a:gd name="T13" fmla="*/ 59 h 184"/>
                <a:gd name="T14" fmla="*/ 55 w 83"/>
                <a:gd name="T15" fmla="*/ 107 h 184"/>
                <a:gd name="T16" fmla="*/ 36 w 83"/>
                <a:gd name="T17" fmla="*/ 152 h 184"/>
                <a:gd name="T18" fmla="*/ 31 w 83"/>
                <a:gd name="T19" fmla="*/ 162 h 184"/>
                <a:gd name="T20" fmla="*/ 26 w 83"/>
                <a:gd name="T21" fmla="*/ 173 h 184"/>
                <a:gd name="T22" fmla="*/ 19 w 83"/>
                <a:gd name="T23" fmla="*/ 182 h 184"/>
                <a:gd name="T24" fmla="*/ 17 w 83"/>
                <a:gd name="T25" fmla="*/ 183 h 184"/>
                <a:gd name="T26" fmla="*/ 14 w 83"/>
                <a:gd name="T27" fmla="*/ 184 h 184"/>
                <a:gd name="T28" fmla="*/ 11 w 83"/>
                <a:gd name="T29" fmla="*/ 183 h 184"/>
                <a:gd name="T30" fmla="*/ 9 w 83"/>
                <a:gd name="T31" fmla="*/ 182 h 184"/>
                <a:gd name="T32" fmla="*/ 2 w 83"/>
                <a:gd name="T33" fmla="*/ 173 h 184"/>
                <a:gd name="T34" fmla="*/ 0 w 83"/>
                <a:gd name="T35" fmla="*/ 161 h 184"/>
                <a:gd name="T36" fmla="*/ 0 w 83"/>
                <a:gd name="T37" fmla="*/ 148 h 184"/>
                <a:gd name="T38" fmla="*/ 4 w 83"/>
                <a:gd name="T39" fmla="*/ 133 h 184"/>
                <a:gd name="T40" fmla="*/ 7 w 83"/>
                <a:gd name="T41" fmla="*/ 120 h 184"/>
                <a:gd name="T42" fmla="*/ 11 w 83"/>
                <a:gd name="T43" fmla="*/ 107 h 184"/>
                <a:gd name="T44" fmla="*/ 15 w 83"/>
                <a:gd name="T45" fmla="*/ 97 h 184"/>
                <a:gd name="T46" fmla="*/ 27 w 83"/>
                <a:gd name="T47" fmla="*/ 68 h 184"/>
                <a:gd name="T48" fmla="*/ 42 w 83"/>
                <a:gd name="T49" fmla="*/ 39 h 184"/>
                <a:gd name="T50" fmla="*/ 49 w 83"/>
                <a:gd name="T51" fmla="*/ 25 h 184"/>
                <a:gd name="T52" fmla="*/ 61 w 83"/>
                <a:gd name="T53" fmla="*/ 11 h 184"/>
                <a:gd name="T54" fmla="*/ 74 w 83"/>
                <a:gd name="T55" fmla="*/ 1 h 184"/>
                <a:gd name="T56" fmla="*/ 77 w 83"/>
                <a:gd name="T57"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3" h="184">
                  <a:moveTo>
                    <a:pt x="77" y="0"/>
                  </a:moveTo>
                  <a:lnTo>
                    <a:pt x="79" y="1"/>
                  </a:lnTo>
                  <a:lnTo>
                    <a:pt x="82" y="4"/>
                  </a:lnTo>
                  <a:lnTo>
                    <a:pt x="83" y="6"/>
                  </a:lnTo>
                  <a:lnTo>
                    <a:pt x="82" y="23"/>
                  </a:lnTo>
                  <a:lnTo>
                    <a:pt x="77" y="42"/>
                  </a:lnTo>
                  <a:lnTo>
                    <a:pt x="72" y="59"/>
                  </a:lnTo>
                  <a:lnTo>
                    <a:pt x="55" y="107"/>
                  </a:lnTo>
                  <a:lnTo>
                    <a:pt x="36" y="152"/>
                  </a:lnTo>
                  <a:lnTo>
                    <a:pt x="31" y="162"/>
                  </a:lnTo>
                  <a:lnTo>
                    <a:pt x="26" y="173"/>
                  </a:lnTo>
                  <a:lnTo>
                    <a:pt x="19" y="182"/>
                  </a:lnTo>
                  <a:lnTo>
                    <a:pt x="17" y="183"/>
                  </a:lnTo>
                  <a:lnTo>
                    <a:pt x="14" y="184"/>
                  </a:lnTo>
                  <a:lnTo>
                    <a:pt x="11" y="183"/>
                  </a:lnTo>
                  <a:lnTo>
                    <a:pt x="9" y="182"/>
                  </a:lnTo>
                  <a:lnTo>
                    <a:pt x="2" y="173"/>
                  </a:lnTo>
                  <a:lnTo>
                    <a:pt x="0" y="161"/>
                  </a:lnTo>
                  <a:lnTo>
                    <a:pt x="0" y="148"/>
                  </a:lnTo>
                  <a:lnTo>
                    <a:pt x="4" y="133"/>
                  </a:lnTo>
                  <a:lnTo>
                    <a:pt x="7" y="120"/>
                  </a:lnTo>
                  <a:lnTo>
                    <a:pt x="11" y="107"/>
                  </a:lnTo>
                  <a:lnTo>
                    <a:pt x="15" y="97"/>
                  </a:lnTo>
                  <a:lnTo>
                    <a:pt x="27" y="68"/>
                  </a:lnTo>
                  <a:lnTo>
                    <a:pt x="42" y="39"/>
                  </a:lnTo>
                  <a:lnTo>
                    <a:pt x="49" y="25"/>
                  </a:lnTo>
                  <a:lnTo>
                    <a:pt x="61" y="11"/>
                  </a:lnTo>
                  <a:lnTo>
                    <a:pt x="74" y="1"/>
                  </a:lnTo>
                  <a:lnTo>
                    <a:pt x="77"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53"/>
            <p:cNvSpPr>
              <a:spLocks noEditPoints="1"/>
            </p:cNvSpPr>
            <p:nvPr/>
          </p:nvSpPr>
          <p:spPr bwMode="auto">
            <a:xfrm>
              <a:off x="6352624" y="2097905"/>
              <a:ext cx="132256" cy="174723"/>
            </a:xfrm>
            <a:custGeom>
              <a:avLst/>
              <a:gdLst>
                <a:gd name="T0" fmla="*/ 24 w 109"/>
                <a:gd name="T1" fmla="*/ 141 h 144"/>
                <a:gd name="T2" fmla="*/ 22 w 109"/>
                <a:gd name="T3" fmla="*/ 141 h 144"/>
                <a:gd name="T4" fmla="*/ 22 w 109"/>
                <a:gd name="T5" fmla="*/ 141 h 144"/>
                <a:gd name="T6" fmla="*/ 24 w 109"/>
                <a:gd name="T7" fmla="*/ 141 h 144"/>
                <a:gd name="T8" fmla="*/ 24 w 109"/>
                <a:gd name="T9" fmla="*/ 141 h 144"/>
                <a:gd name="T10" fmla="*/ 24 w 109"/>
                <a:gd name="T11" fmla="*/ 141 h 144"/>
                <a:gd name="T12" fmla="*/ 96 w 109"/>
                <a:gd name="T13" fmla="*/ 0 h 144"/>
                <a:gd name="T14" fmla="*/ 103 w 109"/>
                <a:gd name="T15" fmla="*/ 3 h 144"/>
                <a:gd name="T16" fmla="*/ 109 w 109"/>
                <a:gd name="T17" fmla="*/ 9 h 144"/>
                <a:gd name="T18" fmla="*/ 107 w 109"/>
                <a:gd name="T19" fmla="*/ 17 h 144"/>
                <a:gd name="T20" fmla="*/ 96 w 109"/>
                <a:gd name="T21" fmla="*/ 42 h 144"/>
                <a:gd name="T22" fmla="*/ 80 w 109"/>
                <a:gd name="T23" fmla="*/ 64 h 144"/>
                <a:gd name="T24" fmla="*/ 63 w 109"/>
                <a:gd name="T25" fmla="*/ 85 h 144"/>
                <a:gd name="T26" fmla="*/ 38 w 109"/>
                <a:gd name="T27" fmla="*/ 120 h 144"/>
                <a:gd name="T28" fmla="*/ 33 w 109"/>
                <a:gd name="T29" fmla="*/ 127 h 144"/>
                <a:gd name="T30" fmla="*/ 29 w 109"/>
                <a:gd name="T31" fmla="*/ 133 h 144"/>
                <a:gd name="T32" fmla="*/ 27 w 109"/>
                <a:gd name="T33" fmla="*/ 137 h 144"/>
                <a:gd name="T34" fmla="*/ 26 w 109"/>
                <a:gd name="T35" fmla="*/ 137 h 144"/>
                <a:gd name="T36" fmla="*/ 26 w 109"/>
                <a:gd name="T37" fmla="*/ 139 h 144"/>
                <a:gd name="T38" fmla="*/ 25 w 109"/>
                <a:gd name="T39" fmla="*/ 139 h 144"/>
                <a:gd name="T40" fmla="*/ 24 w 109"/>
                <a:gd name="T41" fmla="*/ 140 h 144"/>
                <a:gd name="T42" fmla="*/ 24 w 109"/>
                <a:gd name="T43" fmla="*/ 141 h 144"/>
                <a:gd name="T44" fmla="*/ 21 w 109"/>
                <a:gd name="T45" fmla="*/ 143 h 144"/>
                <a:gd name="T46" fmla="*/ 17 w 109"/>
                <a:gd name="T47" fmla="*/ 144 h 144"/>
                <a:gd name="T48" fmla="*/ 14 w 109"/>
                <a:gd name="T49" fmla="*/ 144 h 144"/>
                <a:gd name="T50" fmla="*/ 10 w 109"/>
                <a:gd name="T51" fmla="*/ 143 h 144"/>
                <a:gd name="T52" fmla="*/ 3 w 109"/>
                <a:gd name="T53" fmla="*/ 136 h 144"/>
                <a:gd name="T54" fmla="*/ 0 w 109"/>
                <a:gd name="T55" fmla="*/ 128 h 144"/>
                <a:gd name="T56" fmla="*/ 0 w 109"/>
                <a:gd name="T57" fmla="*/ 118 h 144"/>
                <a:gd name="T58" fmla="*/ 4 w 109"/>
                <a:gd name="T59" fmla="*/ 106 h 144"/>
                <a:gd name="T60" fmla="*/ 9 w 109"/>
                <a:gd name="T61" fmla="*/ 96 h 144"/>
                <a:gd name="T62" fmla="*/ 14 w 109"/>
                <a:gd name="T63" fmla="*/ 85 h 144"/>
                <a:gd name="T64" fmla="*/ 20 w 109"/>
                <a:gd name="T65" fmla="*/ 76 h 144"/>
                <a:gd name="T66" fmla="*/ 24 w 109"/>
                <a:gd name="T67" fmla="*/ 69 h 144"/>
                <a:gd name="T68" fmla="*/ 37 w 109"/>
                <a:gd name="T69" fmla="*/ 50 h 144"/>
                <a:gd name="T70" fmla="*/ 51 w 109"/>
                <a:gd name="T71" fmla="*/ 30 h 144"/>
                <a:gd name="T72" fmla="*/ 68 w 109"/>
                <a:gd name="T73" fmla="*/ 13 h 144"/>
                <a:gd name="T74" fmla="*/ 86 w 109"/>
                <a:gd name="T75" fmla="*/ 1 h 144"/>
                <a:gd name="T76" fmla="*/ 96 w 109"/>
                <a:gd name="T7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9" h="144">
                  <a:moveTo>
                    <a:pt x="24" y="141"/>
                  </a:moveTo>
                  <a:lnTo>
                    <a:pt x="22" y="141"/>
                  </a:lnTo>
                  <a:lnTo>
                    <a:pt x="22" y="141"/>
                  </a:lnTo>
                  <a:lnTo>
                    <a:pt x="24" y="141"/>
                  </a:lnTo>
                  <a:lnTo>
                    <a:pt x="24" y="141"/>
                  </a:lnTo>
                  <a:lnTo>
                    <a:pt x="24" y="141"/>
                  </a:lnTo>
                  <a:close/>
                  <a:moveTo>
                    <a:pt x="96" y="0"/>
                  </a:moveTo>
                  <a:lnTo>
                    <a:pt x="103" y="3"/>
                  </a:lnTo>
                  <a:lnTo>
                    <a:pt x="109" y="9"/>
                  </a:lnTo>
                  <a:lnTo>
                    <a:pt x="107" y="17"/>
                  </a:lnTo>
                  <a:lnTo>
                    <a:pt x="96" y="42"/>
                  </a:lnTo>
                  <a:lnTo>
                    <a:pt x="80" y="64"/>
                  </a:lnTo>
                  <a:lnTo>
                    <a:pt x="63" y="85"/>
                  </a:lnTo>
                  <a:lnTo>
                    <a:pt x="38" y="120"/>
                  </a:lnTo>
                  <a:lnTo>
                    <a:pt x="33" y="127"/>
                  </a:lnTo>
                  <a:lnTo>
                    <a:pt x="29" y="133"/>
                  </a:lnTo>
                  <a:lnTo>
                    <a:pt x="27" y="137"/>
                  </a:lnTo>
                  <a:lnTo>
                    <a:pt x="26" y="137"/>
                  </a:lnTo>
                  <a:lnTo>
                    <a:pt x="26" y="139"/>
                  </a:lnTo>
                  <a:lnTo>
                    <a:pt x="25" y="139"/>
                  </a:lnTo>
                  <a:lnTo>
                    <a:pt x="24" y="140"/>
                  </a:lnTo>
                  <a:lnTo>
                    <a:pt x="24" y="141"/>
                  </a:lnTo>
                  <a:lnTo>
                    <a:pt x="21" y="143"/>
                  </a:lnTo>
                  <a:lnTo>
                    <a:pt x="17" y="144"/>
                  </a:lnTo>
                  <a:lnTo>
                    <a:pt x="14" y="144"/>
                  </a:lnTo>
                  <a:lnTo>
                    <a:pt x="10" y="143"/>
                  </a:lnTo>
                  <a:lnTo>
                    <a:pt x="3" y="136"/>
                  </a:lnTo>
                  <a:lnTo>
                    <a:pt x="0" y="128"/>
                  </a:lnTo>
                  <a:lnTo>
                    <a:pt x="0" y="118"/>
                  </a:lnTo>
                  <a:lnTo>
                    <a:pt x="4" y="106"/>
                  </a:lnTo>
                  <a:lnTo>
                    <a:pt x="9" y="96"/>
                  </a:lnTo>
                  <a:lnTo>
                    <a:pt x="14" y="85"/>
                  </a:lnTo>
                  <a:lnTo>
                    <a:pt x="20" y="76"/>
                  </a:lnTo>
                  <a:lnTo>
                    <a:pt x="24" y="69"/>
                  </a:lnTo>
                  <a:lnTo>
                    <a:pt x="37" y="50"/>
                  </a:lnTo>
                  <a:lnTo>
                    <a:pt x="51" y="30"/>
                  </a:lnTo>
                  <a:lnTo>
                    <a:pt x="68" y="13"/>
                  </a:lnTo>
                  <a:lnTo>
                    <a:pt x="86" y="1"/>
                  </a:lnTo>
                  <a:lnTo>
                    <a:pt x="96"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54"/>
            <p:cNvSpPr>
              <a:spLocks/>
            </p:cNvSpPr>
            <p:nvPr/>
          </p:nvSpPr>
          <p:spPr bwMode="auto">
            <a:xfrm>
              <a:off x="6033512" y="1898915"/>
              <a:ext cx="53388" cy="257232"/>
            </a:xfrm>
            <a:custGeom>
              <a:avLst/>
              <a:gdLst>
                <a:gd name="T0" fmla="*/ 22 w 44"/>
                <a:gd name="T1" fmla="*/ 0 h 212"/>
                <a:gd name="T2" fmla="*/ 26 w 44"/>
                <a:gd name="T3" fmla="*/ 2 h 212"/>
                <a:gd name="T4" fmla="*/ 28 w 44"/>
                <a:gd name="T5" fmla="*/ 4 h 212"/>
                <a:gd name="T6" fmla="*/ 35 w 44"/>
                <a:gd name="T7" fmla="*/ 20 h 212"/>
                <a:gd name="T8" fmla="*/ 40 w 44"/>
                <a:gd name="T9" fmla="*/ 38 h 212"/>
                <a:gd name="T10" fmla="*/ 43 w 44"/>
                <a:gd name="T11" fmla="*/ 57 h 212"/>
                <a:gd name="T12" fmla="*/ 44 w 44"/>
                <a:gd name="T13" fmla="*/ 87 h 212"/>
                <a:gd name="T14" fmla="*/ 43 w 44"/>
                <a:gd name="T15" fmla="*/ 117 h 212"/>
                <a:gd name="T16" fmla="*/ 39 w 44"/>
                <a:gd name="T17" fmla="*/ 147 h 212"/>
                <a:gd name="T18" fmla="*/ 34 w 44"/>
                <a:gd name="T19" fmla="*/ 176 h 212"/>
                <a:gd name="T20" fmla="*/ 31 w 44"/>
                <a:gd name="T21" fmla="*/ 188 h 212"/>
                <a:gd name="T22" fmla="*/ 26 w 44"/>
                <a:gd name="T23" fmla="*/ 201 h 212"/>
                <a:gd name="T24" fmla="*/ 19 w 44"/>
                <a:gd name="T25" fmla="*/ 210 h 212"/>
                <a:gd name="T26" fmla="*/ 18 w 44"/>
                <a:gd name="T27" fmla="*/ 211 h 212"/>
                <a:gd name="T28" fmla="*/ 15 w 44"/>
                <a:gd name="T29" fmla="*/ 212 h 212"/>
                <a:gd name="T30" fmla="*/ 13 w 44"/>
                <a:gd name="T31" fmla="*/ 212 h 212"/>
                <a:gd name="T32" fmla="*/ 10 w 44"/>
                <a:gd name="T33" fmla="*/ 211 h 212"/>
                <a:gd name="T34" fmla="*/ 4 w 44"/>
                <a:gd name="T35" fmla="*/ 205 h 212"/>
                <a:gd name="T36" fmla="*/ 1 w 44"/>
                <a:gd name="T37" fmla="*/ 195 h 212"/>
                <a:gd name="T38" fmla="*/ 0 w 44"/>
                <a:gd name="T39" fmla="*/ 186 h 212"/>
                <a:gd name="T40" fmla="*/ 0 w 44"/>
                <a:gd name="T41" fmla="*/ 177 h 212"/>
                <a:gd name="T42" fmla="*/ 2 w 44"/>
                <a:gd name="T43" fmla="*/ 117 h 212"/>
                <a:gd name="T44" fmla="*/ 2 w 44"/>
                <a:gd name="T45" fmla="*/ 87 h 212"/>
                <a:gd name="T46" fmla="*/ 4 w 44"/>
                <a:gd name="T47" fmla="*/ 57 h 212"/>
                <a:gd name="T48" fmla="*/ 5 w 44"/>
                <a:gd name="T49" fmla="*/ 38 h 212"/>
                <a:gd name="T50" fmla="*/ 9 w 44"/>
                <a:gd name="T51" fmla="*/ 20 h 212"/>
                <a:gd name="T52" fmla="*/ 17 w 44"/>
                <a:gd name="T53" fmla="*/ 4 h 212"/>
                <a:gd name="T54" fmla="*/ 19 w 44"/>
                <a:gd name="T55" fmla="*/ 2 h 212"/>
                <a:gd name="T56" fmla="*/ 22 w 44"/>
                <a:gd name="T5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212">
                  <a:moveTo>
                    <a:pt x="22" y="0"/>
                  </a:moveTo>
                  <a:lnTo>
                    <a:pt x="26" y="2"/>
                  </a:lnTo>
                  <a:lnTo>
                    <a:pt x="28" y="4"/>
                  </a:lnTo>
                  <a:lnTo>
                    <a:pt x="35" y="20"/>
                  </a:lnTo>
                  <a:lnTo>
                    <a:pt x="40" y="38"/>
                  </a:lnTo>
                  <a:lnTo>
                    <a:pt x="43" y="57"/>
                  </a:lnTo>
                  <a:lnTo>
                    <a:pt x="44" y="87"/>
                  </a:lnTo>
                  <a:lnTo>
                    <a:pt x="43" y="117"/>
                  </a:lnTo>
                  <a:lnTo>
                    <a:pt x="39" y="147"/>
                  </a:lnTo>
                  <a:lnTo>
                    <a:pt x="34" y="176"/>
                  </a:lnTo>
                  <a:lnTo>
                    <a:pt x="31" y="188"/>
                  </a:lnTo>
                  <a:lnTo>
                    <a:pt x="26" y="201"/>
                  </a:lnTo>
                  <a:lnTo>
                    <a:pt x="19" y="210"/>
                  </a:lnTo>
                  <a:lnTo>
                    <a:pt x="18" y="211"/>
                  </a:lnTo>
                  <a:lnTo>
                    <a:pt x="15" y="212"/>
                  </a:lnTo>
                  <a:lnTo>
                    <a:pt x="13" y="212"/>
                  </a:lnTo>
                  <a:lnTo>
                    <a:pt x="10" y="211"/>
                  </a:lnTo>
                  <a:lnTo>
                    <a:pt x="4" y="205"/>
                  </a:lnTo>
                  <a:lnTo>
                    <a:pt x="1" y="195"/>
                  </a:lnTo>
                  <a:lnTo>
                    <a:pt x="0" y="186"/>
                  </a:lnTo>
                  <a:lnTo>
                    <a:pt x="0" y="177"/>
                  </a:lnTo>
                  <a:lnTo>
                    <a:pt x="2" y="117"/>
                  </a:lnTo>
                  <a:lnTo>
                    <a:pt x="2" y="87"/>
                  </a:lnTo>
                  <a:lnTo>
                    <a:pt x="4" y="57"/>
                  </a:lnTo>
                  <a:lnTo>
                    <a:pt x="5" y="38"/>
                  </a:lnTo>
                  <a:lnTo>
                    <a:pt x="9" y="20"/>
                  </a:lnTo>
                  <a:lnTo>
                    <a:pt x="17" y="4"/>
                  </a:lnTo>
                  <a:lnTo>
                    <a:pt x="19" y="2"/>
                  </a:lnTo>
                  <a:lnTo>
                    <a:pt x="22"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5"/>
            <p:cNvSpPr>
              <a:spLocks/>
            </p:cNvSpPr>
            <p:nvPr/>
          </p:nvSpPr>
          <p:spPr bwMode="auto">
            <a:xfrm>
              <a:off x="5815108" y="1994771"/>
              <a:ext cx="80082" cy="191710"/>
            </a:xfrm>
            <a:custGeom>
              <a:avLst/>
              <a:gdLst>
                <a:gd name="T0" fmla="*/ 12 w 66"/>
                <a:gd name="T1" fmla="*/ 0 h 158"/>
                <a:gd name="T2" fmla="*/ 16 w 66"/>
                <a:gd name="T3" fmla="*/ 0 h 158"/>
                <a:gd name="T4" fmla="*/ 19 w 66"/>
                <a:gd name="T5" fmla="*/ 2 h 158"/>
                <a:gd name="T6" fmla="*/ 30 w 66"/>
                <a:gd name="T7" fmla="*/ 14 h 158"/>
                <a:gd name="T8" fmla="*/ 38 w 66"/>
                <a:gd name="T9" fmla="*/ 31 h 158"/>
                <a:gd name="T10" fmla="*/ 45 w 66"/>
                <a:gd name="T11" fmla="*/ 48 h 158"/>
                <a:gd name="T12" fmla="*/ 50 w 66"/>
                <a:gd name="T13" fmla="*/ 67 h 158"/>
                <a:gd name="T14" fmla="*/ 55 w 66"/>
                <a:gd name="T15" fmla="*/ 84 h 158"/>
                <a:gd name="T16" fmla="*/ 58 w 66"/>
                <a:gd name="T17" fmla="*/ 94 h 158"/>
                <a:gd name="T18" fmla="*/ 62 w 66"/>
                <a:gd name="T19" fmla="*/ 107 h 158"/>
                <a:gd name="T20" fmla="*/ 64 w 66"/>
                <a:gd name="T21" fmla="*/ 122 h 158"/>
                <a:gd name="T22" fmla="*/ 66 w 66"/>
                <a:gd name="T23" fmla="*/ 136 h 158"/>
                <a:gd name="T24" fmla="*/ 64 w 66"/>
                <a:gd name="T25" fmla="*/ 148 h 158"/>
                <a:gd name="T26" fmla="*/ 57 w 66"/>
                <a:gd name="T27" fmla="*/ 157 h 158"/>
                <a:gd name="T28" fmla="*/ 55 w 66"/>
                <a:gd name="T29" fmla="*/ 158 h 158"/>
                <a:gd name="T30" fmla="*/ 55 w 66"/>
                <a:gd name="T31" fmla="*/ 158 h 158"/>
                <a:gd name="T32" fmla="*/ 55 w 66"/>
                <a:gd name="T33" fmla="*/ 158 h 158"/>
                <a:gd name="T34" fmla="*/ 54 w 66"/>
                <a:gd name="T35" fmla="*/ 158 h 158"/>
                <a:gd name="T36" fmla="*/ 53 w 66"/>
                <a:gd name="T37" fmla="*/ 158 h 158"/>
                <a:gd name="T38" fmla="*/ 53 w 66"/>
                <a:gd name="T39" fmla="*/ 158 h 158"/>
                <a:gd name="T40" fmla="*/ 45 w 66"/>
                <a:gd name="T41" fmla="*/ 156 h 158"/>
                <a:gd name="T42" fmla="*/ 36 w 66"/>
                <a:gd name="T43" fmla="*/ 146 h 158"/>
                <a:gd name="T44" fmla="*/ 28 w 66"/>
                <a:gd name="T45" fmla="*/ 133 h 158"/>
                <a:gd name="T46" fmla="*/ 22 w 66"/>
                <a:gd name="T47" fmla="*/ 119 h 158"/>
                <a:gd name="T48" fmla="*/ 17 w 66"/>
                <a:gd name="T49" fmla="*/ 106 h 158"/>
                <a:gd name="T50" fmla="*/ 15 w 66"/>
                <a:gd name="T51" fmla="*/ 95 h 158"/>
                <a:gd name="T52" fmla="*/ 8 w 66"/>
                <a:gd name="T53" fmla="*/ 73 h 158"/>
                <a:gd name="T54" fmla="*/ 3 w 66"/>
                <a:gd name="T55" fmla="*/ 51 h 158"/>
                <a:gd name="T56" fmla="*/ 0 w 66"/>
                <a:gd name="T57" fmla="*/ 29 h 158"/>
                <a:gd name="T58" fmla="*/ 4 w 66"/>
                <a:gd name="T59" fmla="*/ 6 h 158"/>
                <a:gd name="T60" fmla="*/ 5 w 66"/>
                <a:gd name="T61" fmla="*/ 2 h 158"/>
                <a:gd name="T62" fmla="*/ 7 w 66"/>
                <a:gd name="T63" fmla="*/ 1 h 158"/>
                <a:gd name="T64" fmla="*/ 9 w 66"/>
                <a:gd name="T65" fmla="*/ 0 h 158"/>
                <a:gd name="T66" fmla="*/ 12 w 66"/>
                <a:gd name="T6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 h="158">
                  <a:moveTo>
                    <a:pt x="12" y="0"/>
                  </a:moveTo>
                  <a:lnTo>
                    <a:pt x="16" y="0"/>
                  </a:lnTo>
                  <a:lnTo>
                    <a:pt x="19" y="2"/>
                  </a:lnTo>
                  <a:lnTo>
                    <a:pt x="30" y="14"/>
                  </a:lnTo>
                  <a:lnTo>
                    <a:pt x="38" y="31"/>
                  </a:lnTo>
                  <a:lnTo>
                    <a:pt x="45" y="48"/>
                  </a:lnTo>
                  <a:lnTo>
                    <a:pt x="50" y="67"/>
                  </a:lnTo>
                  <a:lnTo>
                    <a:pt x="55" y="84"/>
                  </a:lnTo>
                  <a:lnTo>
                    <a:pt x="58" y="94"/>
                  </a:lnTo>
                  <a:lnTo>
                    <a:pt x="62" y="107"/>
                  </a:lnTo>
                  <a:lnTo>
                    <a:pt x="64" y="122"/>
                  </a:lnTo>
                  <a:lnTo>
                    <a:pt x="66" y="136"/>
                  </a:lnTo>
                  <a:lnTo>
                    <a:pt x="64" y="148"/>
                  </a:lnTo>
                  <a:lnTo>
                    <a:pt x="57" y="157"/>
                  </a:lnTo>
                  <a:lnTo>
                    <a:pt x="55" y="158"/>
                  </a:lnTo>
                  <a:lnTo>
                    <a:pt x="55" y="158"/>
                  </a:lnTo>
                  <a:lnTo>
                    <a:pt x="55" y="158"/>
                  </a:lnTo>
                  <a:lnTo>
                    <a:pt x="54" y="158"/>
                  </a:lnTo>
                  <a:lnTo>
                    <a:pt x="53" y="158"/>
                  </a:lnTo>
                  <a:lnTo>
                    <a:pt x="53" y="158"/>
                  </a:lnTo>
                  <a:lnTo>
                    <a:pt x="45" y="156"/>
                  </a:lnTo>
                  <a:lnTo>
                    <a:pt x="36" y="146"/>
                  </a:lnTo>
                  <a:lnTo>
                    <a:pt x="28" y="133"/>
                  </a:lnTo>
                  <a:lnTo>
                    <a:pt x="22" y="119"/>
                  </a:lnTo>
                  <a:lnTo>
                    <a:pt x="17" y="106"/>
                  </a:lnTo>
                  <a:lnTo>
                    <a:pt x="15" y="95"/>
                  </a:lnTo>
                  <a:lnTo>
                    <a:pt x="8" y="73"/>
                  </a:lnTo>
                  <a:lnTo>
                    <a:pt x="3" y="51"/>
                  </a:lnTo>
                  <a:lnTo>
                    <a:pt x="0" y="29"/>
                  </a:lnTo>
                  <a:lnTo>
                    <a:pt x="4" y="6"/>
                  </a:lnTo>
                  <a:lnTo>
                    <a:pt x="5" y="2"/>
                  </a:lnTo>
                  <a:lnTo>
                    <a:pt x="7" y="1"/>
                  </a:lnTo>
                  <a:lnTo>
                    <a:pt x="9" y="0"/>
                  </a:lnTo>
                  <a:lnTo>
                    <a:pt x="12"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46" name="Inhaltsplatzhalter 4"/>
          <p:cNvSpPr txBox="1">
            <a:spLocks/>
          </p:cNvSpPr>
          <p:nvPr/>
        </p:nvSpPr>
        <p:spPr>
          <a:xfrm>
            <a:off x="6641759" y="2339604"/>
            <a:ext cx="5066615" cy="450251"/>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800" smtClean="0">
                <a:solidFill>
                  <a:schemeClr val="tx1"/>
                </a:solidFill>
                <a:latin typeface="+mj-lt"/>
              </a:rPr>
              <a:t>Hoàn thiện chức năng</a:t>
            </a:r>
            <a:endParaRPr lang="en-US" sz="1050" dirty="0" smtClean="0">
              <a:solidFill>
                <a:schemeClr val="tx1"/>
              </a:solidFill>
              <a:latin typeface="+mn-lt"/>
            </a:endParaRPr>
          </a:p>
        </p:txBody>
      </p:sp>
      <p:sp>
        <p:nvSpPr>
          <p:cNvPr id="147" name="Inhaltsplatzhalter 4"/>
          <p:cNvSpPr txBox="1">
            <a:spLocks/>
          </p:cNvSpPr>
          <p:nvPr/>
        </p:nvSpPr>
        <p:spPr>
          <a:xfrm>
            <a:off x="6635042" y="3146120"/>
            <a:ext cx="4844984" cy="450251"/>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800" smtClean="0">
                <a:solidFill>
                  <a:schemeClr val="tx1"/>
                </a:solidFill>
                <a:latin typeface="+mj-lt"/>
              </a:rPr>
              <a:t>Cải thiện hiệu năng</a:t>
            </a:r>
            <a:endParaRPr lang="en-US" sz="1050" dirty="0" smtClean="0">
              <a:solidFill>
                <a:schemeClr val="tx1"/>
              </a:solidFill>
              <a:latin typeface="+mn-lt"/>
            </a:endParaRPr>
          </a:p>
        </p:txBody>
      </p:sp>
      <p:sp>
        <p:nvSpPr>
          <p:cNvPr id="148" name="Inhaltsplatzhalter 4"/>
          <p:cNvSpPr txBox="1">
            <a:spLocks/>
          </p:cNvSpPr>
          <p:nvPr/>
        </p:nvSpPr>
        <p:spPr>
          <a:xfrm>
            <a:off x="6641759" y="4034427"/>
            <a:ext cx="4503676" cy="947952"/>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800" smtClean="0">
                <a:solidFill>
                  <a:schemeClr val="tx1"/>
                </a:solidFill>
                <a:latin typeface="+mj-lt"/>
              </a:rPr>
              <a:t>Tích hợp thêm các tác nhân: Nhà cung cấp, người giao hàng</a:t>
            </a:r>
            <a:endParaRPr lang="en-US" sz="1050" dirty="0" smtClean="0">
              <a:solidFill>
                <a:schemeClr val="tx1"/>
              </a:solidFill>
              <a:latin typeface="+mn-lt"/>
            </a:endParaRPr>
          </a:p>
        </p:txBody>
      </p:sp>
      <p:sp>
        <p:nvSpPr>
          <p:cNvPr id="149" name="Inhaltsplatzhalter 4"/>
          <p:cNvSpPr txBox="1">
            <a:spLocks/>
          </p:cNvSpPr>
          <p:nvPr/>
        </p:nvSpPr>
        <p:spPr>
          <a:xfrm>
            <a:off x="6641759" y="5308627"/>
            <a:ext cx="4730098" cy="947952"/>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800" smtClean="0">
                <a:solidFill>
                  <a:schemeClr val="tx1"/>
                </a:solidFill>
                <a:latin typeface="+mj-lt"/>
              </a:rPr>
              <a:t>Phát triển thêm các mô đun chức năng mới</a:t>
            </a:r>
            <a:endParaRPr lang="en-US" sz="1050" dirty="0" smtClean="0">
              <a:solidFill>
                <a:schemeClr val="tx1"/>
              </a:solidFill>
              <a:latin typeface="+mn-lt"/>
            </a:endParaRPr>
          </a:p>
        </p:txBody>
      </p:sp>
      <p:sp>
        <p:nvSpPr>
          <p:cNvPr id="150" name="Oval 149"/>
          <p:cNvSpPr/>
          <p:nvPr/>
        </p:nvSpPr>
        <p:spPr>
          <a:xfrm>
            <a:off x="6153925" y="2476467"/>
            <a:ext cx="169333" cy="1693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6167146" y="3289988"/>
            <a:ext cx="169333" cy="16933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6173735" y="4166483"/>
            <a:ext cx="169333" cy="16933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6193805" y="5460916"/>
            <a:ext cx="169333" cy="16933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 name="Group 153">
            <a:extLst>
              <a:ext uri="{FF2B5EF4-FFF2-40B4-BE49-F238E27FC236}">
                <a16:creationId xmlns:a16="http://schemas.microsoft.com/office/drawing/2014/main" id="{03ACE6F4-5623-48A0-A7E5-9489ABBB6258}"/>
              </a:ext>
            </a:extLst>
          </p:cNvPr>
          <p:cNvGrpSpPr/>
          <p:nvPr/>
        </p:nvGrpSpPr>
        <p:grpSpPr>
          <a:xfrm>
            <a:off x="225551" y="6268923"/>
            <a:ext cx="1176686" cy="417628"/>
            <a:chOff x="1002785" y="3554082"/>
            <a:chExt cx="7287781" cy="1812224"/>
          </a:xfrm>
        </p:grpSpPr>
        <p:sp>
          <p:nvSpPr>
            <p:cNvPr id="155" name="Rectangle: Rounded Corners 13"/>
            <p:cNvSpPr/>
            <p:nvPr/>
          </p:nvSpPr>
          <p:spPr>
            <a:xfrm rot="16200000" flipH="1">
              <a:off x="3740566" y="816305"/>
              <a:ext cx="1812220" cy="7287781"/>
            </a:xfrm>
            <a:prstGeom prst="roundRect">
              <a:avLst>
                <a:gd name="adj" fmla="val 50000"/>
              </a:avLst>
            </a:prstGeom>
            <a:gradFill>
              <a:gsLst>
                <a:gs pos="0">
                  <a:srgbClr val="2BC6E1"/>
                </a:gs>
                <a:gs pos="100000">
                  <a:srgbClr val="2998C3"/>
                </a:gs>
              </a:gsLst>
              <a:lin ang="8100000" scaled="1"/>
            </a:gradFill>
            <a:ln w="12700" cap="flat" cmpd="sng" algn="ctr">
              <a:noFill/>
              <a:prstDash val="solid"/>
              <a:miter lim="800000"/>
            </a:ln>
            <a:effectLst>
              <a:outerShdw blurRad="381000" dist="63500" dir="18900000" algn="bl" rotWithShape="0">
                <a:srgbClr val="000000">
                  <a:lumMod val="75000"/>
                  <a:lumOff val="2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srgbClr val="FFFFFF"/>
                </a:solidFill>
                <a:effectLst/>
                <a:uLnTx/>
                <a:uFillTx/>
                <a:latin typeface="Calibri" panose="020F0502020204030204"/>
                <a:ea typeface="+mn-ea"/>
                <a:cs typeface="+mn-cs"/>
              </a:endParaRPr>
            </a:p>
          </p:txBody>
        </p:sp>
        <p:sp>
          <p:nvSpPr>
            <p:cNvPr id="156" name="Rectangle 155">
              <a:extLst>
                <a:ext uri="{FF2B5EF4-FFF2-40B4-BE49-F238E27FC236}">
                  <a16:creationId xmlns:a16="http://schemas.microsoft.com/office/drawing/2014/main" id="{B2AB55F2-49C3-4D39-B7A0-8081CCAFBF85}"/>
                </a:ext>
              </a:extLst>
            </p:cNvPr>
            <p:cNvSpPr/>
            <p:nvPr/>
          </p:nvSpPr>
          <p:spPr>
            <a:xfrm>
              <a:off x="1552184" y="3554082"/>
              <a:ext cx="6188977" cy="1487955"/>
            </a:xfrm>
            <a:prstGeom prst="rect">
              <a:avLst/>
            </a:prstGeom>
          </p:spPr>
          <p:txBody>
            <a:bodyPr/>
            <a:lstStyle/>
            <a:p>
              <a:pPr marL="0" marR="0" lvl="0" indent="0" algn="ctr" defTabSz="914400" eaLnBrk="1" fontAlgn="auto" latinLnBrk="0" hangingPunct="1">
                <a:lnSpc>
                  <a:spcPct val="114000"/>
                </a:lnSpc>
                <a:spcBef>
                  <a:spcPts val="1000"/>
                </a:spcBef>
                <a:spcAft>
                  <a:spcPts val="0"/>
                </a:spcAft>
                <a:buClrTx/>
                <a:buSzTx/>
                <a:buFontTx/>
                <a:buNone/>
                <a:tabLst/>
                <a:defRPr/>
              </a:pPr>
              <a:r>
                <a:rPr kumimoji="0" lang="en-US" sz="1600" b="0" i="0" u="none" strike="noStrike" kern="0" cap="none" spc="0" normalizeH="0" baseline="0" noProof="0" smtClean="0">
                  <a:ln>
                    <a:noFill/>
                  </a:ln>
                  <a:solidFill>
                    <a:srgbClr val="FFFFFF"/>
                  </a:solidFill>
                  <a:effectLst/>
                  <a:uLnTx/>
                  <a:uFillTx/>
                  <a:cs typeface="Arial" panose="020B0604020202020204" pitchFamily="34" charset="0"/>
                </a:rPr>
                <a:t>Page 19</a:t>
              </a:r>
              <a:endParaRPr kumimoji="0" lang="en-US" sz="1600" b="0" i="0" u="none" strike="noStrike" kern="0" cap="none" spc="0" normalizeH="0" baseline="0" noProof="0" dirty="0" smtClean="0">
                <a:ln>
                  <a:noFill/>
                </a:ln>
                <a:solidFill>
                  <a:srgbClr val="FFFFFF"/>
                </a:solidFill>
                <a:effectLst/>
                <a:uLnTx/>
                <a:uFillTx/>
                <a:cs typeface="Arial" panose="020B0604020202020204" pitchFamily="34" charset="0"/>
              </a:endParaRPr>
            </a:p>
          </p:txBody>
        </p:sp>
      </p:grpSp>
    </p:spTree>
    <p:extLst>
      <p:ext uri="{BB962C8B-B14F-4D97-AF65-F5344CB8AC3E}">
        <p14:creationId xmlns:p14="http://schemas.microsoft.com/office/powerpoint/2010/main" val="428932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500"/>
                                        <p:tgtEl>
                                          <p:spTgt spid="1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6"/>
                                        </p:tgtEl>
                                        <p:attrNameLst>
                                          <p:attrName>style.visibility</p:attrName>
                                        </p:attrNameLst>
                                      </p:cBhvr>
                                      <p:to>
                                        <p:strVal val="visible"/>
                                      </p:to>
                                    </p:set>
                                    <p:animEffect transition="in" filter="fade">
                                      <p:cBhvr>
                                        <p:cTn id="10" dur="500"/>
                                        <p:tgtEl>
                                          <p:spTgt spid="14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7"/>
                                        </p:tgtEl>
                                        <p:attrNameLst>
                                          <p:attrName>style.visibility</p:attrName>
                                        </p:attrNameLst>
                                      </p:cBhvr>
                                      <p:to>
                                        <p:strVal val="visible"/>
                                      </p:to>
                                    </p:set>
                                    <p:animEffect transition="in" filter="fade">
                                      <p:cBhvr>
                                        <p:cTn id="15" dur="500"/>
                                        <p:tgtEl>
                                          <p:spTgt spid="14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1"/>
                                        </p:tgtEl>
                                        <p:attrNameLst>
                                          <p:attrName>style.visibility</p:attrName>
                                        </p:attrNameLst>
                                      </p:cBhvr>
                                      <p:to>
                                        <p:strVal val="visible"/>
                                      </p:to>
                                    </p:set>
                                    <p:animEffect transition="in" filter="fade">
                                      <p:cBhvr>
                                        <p:cTn id="18" dur="500"/>
                                        <p:tgtEl>
                                          <p:spTgt spid="15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8"/>
                                        </p:tgtEl>
                                        <p:attrNameLst>
                                          <p:attrName>style.visibility</p:attrName>
                                        </p:attrNameLst>
                                      </p:cBhvr>
                                      <p:to>
                                        <p:strVal val="visible"/>
                                      </p:to>
                                    </p:set>
                                    <p:animEffect transition="in" filter="fade">
                                      <p:cBhvr>
                                        <p:cTn id="23" dur="500"/>
                                        <p:tgtEl>
                                          <p:spTgt spid="14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2"/>
                                        </p:tgtEl>
                                        <p:attrNameLst>
                                          <p:attrName>style.visibility</p:attrName>
                                        </p:attrNameLst>
                                      </p:cBhvr>
                                      <p:to>
                                        <p:strVal val="visible"/>
                                      </p:to>
                                    </p:set>
                                    <p:animEffect transition="in" filter="fade">
                                      <p:cBhvr>
                                        <p:cTn id="26" dur="500"/>
                                        <p:tgtEl>
                                          <p:spTgt spid="15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9"/>
                                        </p:tgtEl>
                                        <p:attrNameLst>
                                          <p:attrName>style.visibility</p:attrName>
                                        </p:attrNameLst>
                                      </p:cBhvr>
                                      <p:to>
                                        <p:strVal val="visible"/>
                                      </p:to>
                                    </p:set>
                                    <p:animEffect transition="in" filter="fade">
                                      <p:cBhvr>
                                        <p:cTn id="31" dur="500"/>
                                        <p:tgtEl>
                                          <p:spTgt spid="14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3"/>
                                        </p:tgtEl>
                                        <p:attrNameLst>
                                          <p:attrName>style.visibility</p:attrName>
                                        </p:attrNameLst>
                                      </p:cBhvr>
                                      <p:to>
                                        <p:strVal val="visible"/>
                                      </p:to>
                                    </p:set>
                                    <p:animEffect transition="in" filter="fade">
                                      <p:cBhvr>
                                        <p:cTn id="34"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147" grpId="0"/>
      <p:bldP spid="148" grpId="0"/>
      <p:bldP spid="149" grpId="0"/>
      <p:bldP spid="150" grpId="0" animBg="1"/>
      <p:bldP spid="151" grpId="0" animBg="1"/>
      <p:bldP spid="152" grpId="0" animBg="1"/>
      <p:bldP spid="15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4"/>
          <p:cNvSpPr txBox="1">
            <a:spLocks/>
          </p:cNvSpPr>
          <p:nvPr/>
        </p:nvSpPr>
        <p:spPr>
          <a:xfrm>
            <a:off x="4377531" y="2131460"/>
            <a:ext cx="3704023" cy="1015663"/>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6000" smtClean="0">
                <a:solidFill>
                  <a:schemeClr val="tx1"/>
                </a:solidFill>
                <a:latin typeface="+mj-lt"/>
              </a:rPr>
              <a:t>Xin cảm ơn!</a:t>
            </a:r>
            <a:endParaRPr lang="en-US" sz="2400" dirty="0" smtClean="0">
              <a:solidFill>
                <a:schemeClr val="tx1"/>
              </a:solidFill>
              <a:latin typeface="+mn-lt"/>
            </a:endParaRPr>
          </a:p>
        </p:txBody>
      </p:sp>
      <p:sp>
        <p:nvSpPr>
          <p:cNvPr id="16" name="Freeform: Shape 42">
            <a:extLst>
              <a:ext uri="{FF2B5EF4-FFF2-40B4-BE49-F238E27FC236}">
                <a16:creationId xmlns:a16="http://schemas.microsoft.com/office/drawing/2014/main" id="{89E16708-6B16-461A-AD7B-1908AB17ADAE}"/>
              </a:ext>
            </a:extLst>
          </p:cNvPr>
          <p:cNvSpPr/>
          <p:nvPr/>
        </p:nvSpPr>
        <p:spPr>
          <a:xfrm>
            <a:off x="0" y="3502058"/>
            <a:ext cx="12192000" cy="3059850"/>
          </a:xfrm>
          <a:custGeom>
            <a:avLst/>
            <a:gdLst>
              <a:gd name="connsiteX0" fmla="*/ 25129 w 12172554"/>
              <a:gd name="connsiteY0" fmla="*/ 0 h 3059850"/>
              <a:gd name="connsiteX1" fmla="*/ 1460784 w 12172554"/>
              <a:gd name="connsiteY1" fmla="*/ 1178706 h 3059850"/>
              <a:gd name="connsiteX2" fmla="*/ 3738632 w 12172554"/>
              <a:gd name="connsiteY2" fmla="*/ 640020 h 3059850"/>
              <a:gd name="connsiteX3" fmla="*/ 5293828 w 12172554"/>
              <a:gd name="connsiteY3" fmla="*/ 1412093 h 3059850"/>
              <a:gd name="connsiteX4" fmla="*/ 6946353 w 12172554"/>
              <a:gd name="connsiteY4" fmla="*/ 1052936 h 3059850"/>
              <a:gd name="connsiteX5" fmla="*/ 8664597 w 12172554"/>
              <a:gd name="connsiteY5" fmla="*/ 1799575 h 3059850"/>
              <a:gd name="connsiteX6" fmla="*/ 10439241 w 12172554"/>
              <a:gd name="connsiteY6" fmla="*/ 1780125 h 3059850"/>
              <a:gd name="connsiteX7" fmla="*/ 12150580 w 12172554"/>
              <a:gd name="connsiteY7" fmla="*/ 2787182 h 3059850"/>
              <a:gd name="connsiteX8" fmla="*/ 12172554 w 12172554"/>
              <a:gd name="connsiteY8" fmla="*/ 3059850 h 3059850"/>
              <a:gd name="connsiteX9" fmla="*/ 0 w 12172554"/>
              <a:gd name="connsiteY9" fmla="*/ 3059850 h 3059850"/>
              <a:gd name="connsiteX10" fmla="*/ 25129 w 12172554"/>
              <a:gd name="connsiteY10" fmla="*/ 0 h 305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72554" h="3059850">
                <a:moveTo>
                  <a:pt x="25129" y="0"/>
                </a:moveTo>
                <a:cubicBezTo>
                  <a:pt x="414448" y="917017"/>
                  <a:pt x="841867" y="1072036"/>
                  <a:pt x="1460784" y="1178706"/>
                </a:cubicBezTo>
                <a:cubicBezTo>
                  <a:pt x="2079701" y="1285376"/>
                  <a:pt x="3099792" y="601122"/>
                  <a:pt x="3738632" y="640020"/>
                </a:cubicBezTo>
                <a:cubicBezTo>
                  <a:pt x="4377472" y="678918"/>
                  <a:pt x="4759208" y="1343274"/>
                  <a:pt x="5293828" y="1412093"/>
                </a:cubicBezTo>
                <a:cubicBezTo>
                  <a:pt x="5828448" y="1480912"/>
                  <a:pt x="6384558" y="988356"/>
                  <a:pt x="6946353" y="1052936"/>
                </a:cubicBezTo>
                <a:cubicBezTo>
                  <a:pt x="7508148" y="1117516"/>
                  <a:pt x="8082449" y="1678377"/>
                  <a:pt x="8664597" y="1799575"/>
                </a:cubicBezTo>
                <a:cubicBezTo>
                  <a:pt x="9246744" y="1920773"/>
                  <a:pt x="9858244" y="1615525"/>
                  <a:pt x="10439241" y="1780125"/>
                </a:cubicBezTo>
                <a:cubicBezTo>
                  <a:pt x="11020238" y="1944726"/>
                  <a:pt x="11693602" y="2487817"/>
                  <a:pt x="12150580" y="2787182"/>
                </a:cubicBezTo>
                <a:lnTo>
                  <a:pt x="12172554" y="3059850"/>
                </a:lnTo>
                <a:lnTo>
                  <a:pt x="0" y="3059850"/>
                </a:lnTo>
                <a:lnTo>
                  <a:pt x="25129" y="0"/>
                </a:lnTo>
                <a:close/>
              </a:path>
            </a:pathLst>
          </a:custGeom>
          <a:solidFill>
            <a:srgbClr val="198CB7"/>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500" b="0" i="0" u="none" strike="noStrike" kern="0" cap="none" spc="0" normalizeH="0" baseline="0" noProof="0" smtClean="0">
              <a:ln>
                <a:noFill/>
              </a:ln>
              <a:solidFill>
                <a:srgbClr val="FFFFFF"/>
              </a:solidFill>
              <a:effectLst/>
              <a:uLnTx/>
              <a:uFillTx/>
              <a:latin typeface="Calibri" panose="020F0502020204030204"/>
              <a:ea typeface="+mn-ea"/>
              <a:cs typeface="+mn-cs"/>
            </a:endParaRPr>
          </a:p>
        </p:txBody>
      </p:sp>
      <p:sp>
        <p:nvSpPr>
          <p:cNvPr id="17" name="Freeform: Shape 37">
            <a:extLst>
              <a:ext uri="{FF2B5EF4-FFF2-40B4-BE49-F238E27FC236}">
                <a16:creationId xmlns:a16="http://schemas.microsoft.com/office/drawing/2014/main" id="{1CC32F10-92DC-4030-8B84-8AC03E95C638}"/>
              </a:ext>
            </a:extLst>
          </p:cNvPr>
          <p:cNvSpPr/>
          <p:nvPr/>
        </p:nvSpPr>
        <p:spPr>
          <a:xfrm>
            <a:off x="-26127" y="3798150"/>
            <a:ext cx="12252960" cy="3059850"/>
          </a:xfrm>
          <a:custGeom>
            <a:avLst/>
            <a:gdLst>
              <a:gd name="connsiteX0" fmla="*/ 25129 w 12172554"/>
              <a:gd name="connsiteY0" fmla="*/ 0 h 3059850"/>
              <a:gd name="connsiteX1" fmla="*/ 1460784 w 12172554"/>
              <a:gd name="connsiteY1" fmla="*/ 1178706 h 3059850"/>
              <a:gd name="connsiteX2" fmla="*/ 3738632 w 12172554"/>
              <a:gd name="connsiteY2" fmla="*/ 640020 h 3059850"/>
              <a:gd name="connsiteX3" fmla="*/ 5293828 w 12172554"/>
              <a:gd name="connsiteY3" fmla="*/ 1412093 h 3059850"/>
              <a:gd name="connsiteX4" fmla="*/ 6946353 w 12172554"/>
              <a:gd name="connsiteY4" fmla="*/ 1052936 h 3059850"/>
              <a:gd name="connsiteX5" fmla="*/ 8664597 w 12172554"/>
              <a:gd name="connsiteY5" fmla="*/ 1799575 h 3059850"/>
              <a:gd name="connsiteX6" fmla="*/ 10439241 w 12172554"/>
              <a:gd name="connsiteY6" fmla="*/ 1780125 h 3059850"/>
              <a:gd name="connsiteX7" fmla="*/ 12150580 w 12172554"/>
              <a:gd name="connsiteY7" fmla="*/ 2787182 h 3059850"/>
              <a:gd name="connsiteX8" fmla="*/ 12172554 w 12172554"/>
              <a:gd name="connsiteY8" fmla="*/ 3059850 h 3059850"/>
              <a:gd name="connsiteX9" fmla="*/ 0 w 12172554"/>
              <a:gd name="connsiteY9" fmla="*/ 3059850 h 3059850"/>
              <a:gd name="connsiteX10" fmla="*/ 25129 w 12172554"/>
              <a:gd name="connsiteY10" fmla="*/ 0 h 305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72554" h="3059850">
                <a:moveTo>
                  <a:pt x="25129" y="0"/>
                </a:moveTo>
                <a:cubicBezTo>
                  <a:pt x="414448" y="917017"/>
                  <a:pt x="841867" y="1072036"/>
                  <a:pt x="1460784" y="1178706"/>
                </a:cubicBezTo>
                <a:cubicBezTo>
                  <a:pt x="2079701" y="1285376"/>
                  <a:pt x="3099792" y="601122"/>
                  <a:pt x="3738632" y="640020"/>
                </a:cubicBezTo>
                <a:cubicBezTo>
                  <a:pt x="4377472" y="678918"/>
                  <a:pt x="4759208" y="1343274"/>
                  <a:pt x="5293828" y="1412093"/>
                </a:cubicBezTo>
                <a:cubicBezTo>
                  <a:pt x="5828448" y="1480912"/>
                  <a:pt x="6384558" y="988356"/>
                  <a:pt x="6946353" y="1052936"/>
                </a:cubicBezTo>
                <a:cubicBezTo>
                  <a:pt x="7508148" y="1117516"/>
                  <a:pt x="8082449" y="1678377"/>
                  <a:pt x="8664597" y="1799575"/>
                </a:cubicBezTo>
                <a:cubicBezTo>
                  <a:pt x="9246744" y="1920773"/>
                  <a:pt x="9858244" y="1615525"/>
                  <a:pt x="10439241" y="1780125"/>
                </a:cubicBezTo>
                <a:cubicBezTo>
                  <a:pt x="11020238" y="1944726"/>
                  <a:pt x="11693602" y="2487817"/>
                  <a:pt x="12150580" y="2787182"/>
                </a:cubicBezTo>
                <a:lnTo>
                  <a:pt x="12172554" y="3059850"/>
                </a:lnTo>
                <a:lnTo>
                  <a:pt x="0" y="3059850"/>
                </a:lnTo>
                <a:lnTo>
                  <a:pt x="25129" y="0"/>
                </a:lnTo>
                <a:close/>
              </a:path>
            </a:pathLst>
          </a:custGeom>
          <a:gradFill flip="none" rotWithShape="1">
            <a:gsLst>
              <a:gs pos="0">
                <a:srgbClr val="2BC6E1"/>
              </a:gs>
              <a:gs pos="100000">
                <a:srgbClr val="2998C3"/>
              </a:gs>
            </a:gsLst>
            <a:lin ang="10800000" scaled="1"/>
            <a:tileRect/>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srgbClr val="FFFFFF"/>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398E1C68-36A1-4A7F-9A9A-96633D8CA59A}"/>
              </a:ext>
            </a:extLst>
          </p:cNvPr>
          <p:cNvGrpSpPr/>
          <p:nvPr/>
        </p:nvGrpSpPr>
        <p:grpSpPr>
          <a:xfrm>
            <a:off x="5819336" y="3088279"/>
            <a:ext cx="638385" cy="117687"/>
            <a:chOff x="5554980" y="5052060"/>
            <a:chExt cx="638385" cy="117687"/>
          </a:xfrm>
        </p:grpSpPr>
        <p:sp>
          <p:nvSpPr>
            <p:cNvPr id="19" name="Oval 18">
              <a:extLst>
                <a:ext uri="{FF2B5EF4-FFF2-40B4-BE49-F238E27FC236}">
                  <a16:creationId xmlns:a16="http://schemas.microsoft.com/office/drawing/2014/main" id="{A25AAADA-C624-44BB-BBF9-B09A87716715}"/>
                </a:ext>
              </a:extLst>
            </p:cNvPr>
            <p:cNvSpPr/>
            <p:nvPr/>
          </p:nvSpPr>
          <p:spPr>
            <a:xfrm>
              <a:off x="5554980" y="5052060"/>
              <a:ext cx="117687" cy="1176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D3967E0-952D-4D97-8DE2-D9AE12D278F2}"/>
                </a:ext>
              </a:extLst>
            </p:cNvPr>
            <p:cNvSpPr/>
            <p:nvPr/>
          </p:nvSpPr>
          <p:spPr>
            <a:xfrm>
              <a:off x="5728546" y="5052060"/>
              <a:ext cx="117687" cy="1176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CF4D327-5B7E-4950-A713-EEF2AB1E3D0B}"/>
                </a:ext>
              </a:extLst>
            </p:cNvPr>
            <p:cNvSpPr/>
            <p:nvPr/>
          </p:nvSpPr>
          <p:spPr>
            <a:xfrm>
              <a:off x="5902112" y="5052060"/>
              <a:ext cx="117687" cy="1176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2BA4192-3207-420E-807D-8FC1DD1CA2A3}"/>
                </a:ext>
              </a:extLst>
            </p:cNvPr>
            <p:cNvSpPr/>
            <p:nvPr/>
          </p:nvSpPr>
          <p:spPr>
            <a:xfrm>
              <a:off x="6075678" y="5052060"/>
              <a:ext cx="117687" cy="1176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04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30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0-#ppt_w/2"/>
                                          </p:val>
                                        </p:tav>
                                        <p:tav tm="100000">
                                          <p:val>
                                            <p:strVal val="#ppt_x"/>
                                          </p:val>
                                        </p:tav>
                                      </p:tavLst>
                                    </p:anim>
                                    <p:anim calcmode="lin" valueType="num">
                                      <p:cBhvr additive="base">
                                        <p:cTn id="8" dur="10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0-#ppt_w/2"/>
                                          </p:val>
                                        </p:tav>
                                        <p:tav tm="100000">
                                          <p:val>
                                            <p:strVal val="#ppt_x"/>
                                          </p:val>
                                        </p:tav>
                                      </p:tavLst>
                                    </p:anim>
                                    <p:anim calcmode="lin" valueType="num">
                                      <p:cBhvr additive="base">
                                        <p:cTn id="12" dur="10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38057" y="150645"/>
            <a:ext cx="374018" cy="426584"/>
            <a:chOff x="930275" y="2906713"/>
            <a:chExt cx="865188" cy="1028700"/>
          </a:xfrm>
          <a:solidFill>
            <a:schemeClr val="accent1"/>
          </a:solidFill>
        </p:grpSpPr>
        <p:sp>
          <p:nvSpPr>
            <p:cNvPr id="4" name="Freeform 6"/>
            <p:cNvSpPr>
              <a:spLocks noEditPoints="1"/>
            </p:cNvSpPr>
            <p:nvPr/>
          </p:nvSpPr>
          <p:spPr bwMode="auto">
            <a:xfrm>
              <a:off x="930275" y="2906713"/>
              <a:ext cx="865188" cy="1028700"/>
            </a:xfrm>
            <a:custGeom>
              <a:avLst/>
              <a:gdLst>
                <a:gd name="T0" fmla="*/ 1631 w 3273"/>
                <a:gd name="T1" fmla="*/ 245 h 3888"/>
                <a:gd name="T2" fmla="*/ 1365 w 3273"/>
                <a:gd name="T3" fmla="*/ 318 h 3888"/>
                <a:gd name="T4" fmla="*/ 1128 w 3273"/>
                <a:gd name="T5" fmla="*/ 447 h 3888"/>
                <a:gd name="T6" fmla="*/ 925 w 3273"/>
                <a:gd name="T7" fmla="*/ 621 h 3888"/>
                <a:gd name="T8" fmla="*/ 764 w 3273"/>
                <a:gd name="T9" fmla="*/ 837 h 3888"/>
                <a:gd name="T10" fmla="*/ 653 w 3273"/>
                <a:gd name="T11" fmla="*/ 1084 h 3888"/>
                <a:gd name="T12" fmla="*/ 600 w 3273"/>
                <a:gd name="T13" fmla="*/ 1356 h 3888"/>
                <a:gd name="T14" fmla="*/ 325 w 3273"/>
                <a:gd name="T15" fmla="*/ 2253 h 3888"/>
                <a:gd name="T16" fmla="*/ 1307 w 3273"/>
                <a:gd name="T17" fmla="*/ 3036 h 3888"/>
                <a:gd name="T18" fmla="*/ 2514 w 3273"/>
                <a:gd name="T19" fmla="*/ 2459 h 3888"/>
                <a:gd name="T20" fmla="*/ 2692 w 3273"/>
                <a:gd name="T21" fmla="*/ 2308 h 3888"/>
                <a:gd name="T22" fmla="*/ 2853 w 3273"/>
                <a:gd name="T23" fmla="*/ 2107 h 3888"/>
                <a:gd name="T24" fmla="*/ 2967 w 3273"/>
                <a:gd name="T25" fmla="*/ 1877 h 3888"/>
                <a:gd name="T26" fmla="*/ 3029 w 3273"/>
                <a:gd name="T27" fmla="*/ 1627 h 3888"/>
                <a:gd name="T28" fmla="*/ 3039 w 3273"/>
                <a:gd name="T29" fmla="*/ 1356 h 3888"/>
                <a:gd name="T30" fmla="*/ 2986 w 3273"/>
                <a:gd name="T31" fmla="*/ 1084 h 3888"/>
                <a:gd name="T32" fmla="*/ 2875 w 3273"/>
                <a:gd name="T33" fmla="*/ 837 h 3888"/>
                <a:gd name="T34" fmla="*/ 2714 w 3273"/>
                <a:gd name="T35" fmla="*/ 621 h 3888"/>
                <a:gd name="T36" fmla="*/ 2511 w 3273"/>
                <a:gd name="T37" fmla="*/ 447 h 3888"/>
                <a:gd name="T38" fmla="*/ 2274 w 3273"/>
                <a:gd name="T39" fmla="*/ 318 h 3888"/>
                <a:gd name="T40" fmla="*/ 2009 w 3273"/>
                <a:gd name="T41" fmla="*/ 245 h 3888"/>
                <a:gd name="T42" fmla="*/ 1820 w 3273"/>
                <a:gd name="T43" fmla="*/ 0 h 3888"/>
                <a:gd name="T44" fmla="*/ 2124 w 3273"/>
                <a:gd name="T45" fmla="*/ 32 h 3888"/>
                <a:gd name="T46" fmla="*/ 2408 w 3273"/>
                <a:gd name="T47" fmla="*/ 124 h 3888"/>
                <a:gd name="T48" fmla="*/ 2662 w 3273"/>
                <a:gd name="T49" fmla="*/ 269 h 3888"/>
                <a:gd name="T50" fmla="*/ 2881 w 3273"/>
                <a:gd name="T51" fmla="*/ 461 h 3888"/>
                <a:gd name="T52" fmla="*/ 3058 w 3273"/>
                <a:gd name="T53" fmla="*/ 692 h 3888"/>
                <a:gd name="T54" fmla="*/ 3186 w 3273"/>
                <a:gd name="T55" fmla="*/ 957 h 3888"/>
                <a:gd name="T56" fmla="*/ 3259 w 3273"/>
                <a:gd name="T57" fmla="*/ 1247 h 3888"/>
                <a:gd name="T58" fmla="*/ 3270 w 3273"/>
                <a:gd name="T59" fmla="*/ 1550 h 3888"/>
                <a:gd name="T60" fmla="*/ 3223 w 3273"/>
                <a:gd name="T61" fmla="*/ 1836 h 3888"/>
                <a:gd name="T62" fmla="*/ 3118 w 3273"/>
                <a:gd name="T63" fmla="*/ 2107 h 3888"/>
                <a:gd name="T64" fmla="*/ 2982 w 3273"/>
                <a:gd name="T65" fmla="*/ 2325 h 3888"/>
                <a:gd name="T66" fmla="*/ 2810 w 3273"/>
                <a:gd name="T67" fmla="*/ 2514 h 3888"/>
                <a:gd name="T68" fmla="*/ 1076 w 3273"/>
                <a:gd name="T69" fmla="*/ 3888 h 3888"/>
                <a:gd name="T70" fmla="*/ 366 w 3273"/>
                <a:gd name="T71" fmla="*/ 2484 h 3888"/>
                <a:gd name="T72" fmla="*/ 371 w 3273"/>
                <a:gd name="T73" fmla="*/ 1330 h 3888"/>
                <a:gd name="T74" fmla="*/ 427 w 3273"/>
                <a:gd name="T75" fmla="*/ 1036 h 3888"/>
                <a:gd name="T76" fmla="*/ 539 w 3273"/>
                <a:gd name="T77" fmla="*/ 765 h 3888"/>
                <a:gd name="T78" fmla="*/ 701 w 3273"/>
                <a:gd name="T79" fmla="*/ 525 h 3888"/>
                <a:gd name="T80" fmla="*/ 906 w 3273"/>
                <a:gd name="T81" fmla="*/ 323 h 3888"/>
                <a:gd name="T82" fmla="*/ 1149 w 3273"/>
                <a:gd name="T83" fmla="*/ 164 h 3888"/>
                <a:gd name="T84" fmla="*/ 1421 w 3273"/>
                <a:gd name="T85" fmla="*/ 55 h 3888"/>
                <a:gd name="T86" fmla="*/ 1716 w 3273"/>
                <a:gd name="T87" fmla="*/ 4 h 3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73" h="3888">
                  <a:moveTo>
                    <a:pt x="1820" y="231"/>
                  </a:moveTo>
                  <a:lnTo>
                    <a:pt x="1725" y="234"/>
                  </a:lnTo>
                  <a:lnTo>
                    <a:pt x="1631" y="245"/>
                  </a:lnTo>
                  <a:lnTo>
                    <a:pt x="1539" y="263"/>
                  </a:lnTo>
                  <a:lnTo>
                    <a:pt x="1451" y="287"/>
                  </a:lnTo>
                  <a:lnTo>
                    <a:pt x="1365" y="318"/>
                  </a:lnTo>
                  <a:lnTo>
                    <a:pt x="1282" y="356"/>
                  </a:lnTo>
                  <a:lnTo>
                    <a:pt x="1203" y="398"/>
                  </a:lnTo>
                  <a:lnTo>
                    <a:pt x="1128" y="447"/>
                  </a:lnTo>
                  <a:lnTo>
                    <a:pt x="1056" y="500"/>
                  </a:lnTo>
                  <a:lnTo>
                    <a:pt x="988" y="558"/>
                  </a:lnTo>
                  <a:lnTo>
                    <a:pt x="925" y="621"/>
                  </a:lnTo>
                  <a:lnTo>
                    <a:pt x="866" y="689"/>
                  </a:lnTo>
                  <a:lnTo>
                    <a:pt x="813" y="760"/>
                  </a:lnTo>
                  <a:lnTo>
                    <a:pt x="764" y="837"/>
                  </a:lnTo>
                  <a:lnTo>
                    <a:pt x="722" y="915"/>
                  </a:lnTo>
                  <a:lnTo>
                    <a:pt x="685" y="998"/>
                  </a:lnTo>
                  <a:lnTo>
                    <a:pt x="653" y="1084"/>
                  </a:lnTo>
                  <a:lnTo>
                    <a:pt x="630" y="1172"/>
                  </a:lnTo>
                  <a:lnTo>
                    <a:pt x="612" y="1263"/>
                  </a:lnTo>
                  <a:lnTo>
                    <a:pt x="600" y="1356"/>
                  </a:lnTo>
                  <a:lnTo>
                    <a:pt x="597" y="1452"/>
                  </a:lnTo>
                  <a:lnTo>
                    <a:pt x="597" y="1472"/>
                  </a:lnTo>
                  <a:lnTo>
                    <a:pt x="325" y="2253"/>
                  </a:lnTo>
                  <a:lnTo>
                    <a:pt x="597" y="2253"/>
                  </a:lnTo>
                  <a:lnTo>
                    <a:pt x="597" y="3036"/>
                  </a:lnTo>
                  <a:lnTo>
                    <a:pt x="1307" y="3036"/>
                  </a:lnTo>
                  <a:lnTo>
                    <a:pt x="1307" y="3657"/>
                  </a:lnTo>
                  <a:lnTo>
                    <a:pt x="2514" y="3657"/>
                  </a:lnTo>
                  <a:lnTo>
                    <a:pt x="2514" y="2459"/>
                  </a:lnTo>
                  <a:lnTo>
                    <a:pt x="2560" y="2424"/>
                  </a:lnTo>
                  <a:lnTo>
                    <a:pt x="2628" y="2368"/>
                  </a:lnTo>
                  <a:lnTo>
                    <a:pt x="2692" y="2308"/>
                  </a:lnTo>
                  <a:lnTo>
                    <a:pt x="2751" y="2244"/>
                  </a:lnTo>
                  <a:lnTo>
                    <a:pt x="2804" y="2176"/>
                  </a:lnTo>
                  <a:lnTo>
                    <a:pt x="2853" y="2107"/>
                  </a:lnTo>
                  <a:lnTo>
                    <a:pt x="2896" y="2032"/>
                  </a:lnTo>
                  <a:lnTo>
                    <a:pt x="2934" y="1956"/>
                  </a:lnTo>
                  <a:lnTo>
                    <a:pt x="2967" y="1877"/>
                  </a:lnTo>
                  <a:lnTo>
                    <a:pt x="2994" y="1796"/>
                  </a:lnTo>
                  <a:lnTo>
                    <a:pt x="3015" y="1712"/>
                  </a:lnTo>
                  <a:lnTo>
                    <a:pt x="3029" y="1627"/>
                  </a:lnTo>
                  <a:lnTo>
                    <a:pt x="3039" y="1540"/>
                  </a:lnTo>
                  <a:lnTo>
                    <a:pt x="3042" y="1452"/>
                  </a:lnTo>
                  <a:lnTo>
                    <a:pt x="3039" y="1356"/>
                  </a:lnTo>
                  <a:lnTo>
                    <a:pt x="3028" y="1263"/>
                  </a:lnTo>
                  <a:lnTo>
                    <a:pt x="3010" y="1172"/>
                  </a:lnTo>
                  <a:lnTo>
                    <a:pt x="2986" y="1084"/>
                  </a:lnTo>
                  <a:lnTo>
                    <a:pt x="2955" y="998"/>
                  </a:lnTo>
                  <a:lnTo>
                    <a:pt x="2917" y="915"/>
                  </a:lnTo>
                  <a:lnTo>
                    <a:pt x="2875" y="837"/>
                  </a:lnTo>
                  <a:lnTo>
                    <a:pt x="2826" y="760"/>
                  </a:lnTo>
                  <a:lnTo>
                    <a:pt x="2773" y="689"/>
                  </a:lnTo>
                  <a:lnTo>
                    <a:pt x="2714" y="621"/>
                  </a:lnTo>
                  <a:lnTo>
                    <a:pt x="2652" y="558"/>
                  </a:lnTo>
                  <a:lnTo>
                    <a:pt x="2583" y="500"/>
                  </a:lnTo>
                  <a:lnTo>
                    <a:pt x="2511" y="447"/>
                  </a:lnTo>
                  <a:lnTo>
                    <a:pt x="2436" y="398"/>
                  </a:lnTo>
                  <a:lnTo>
                    <a:pt x="2357" y="356"/>
                  </a:lnTo>
                  <a:lnTo>
                    <a:pt x="2274" y="318"/>
                  </a:lnTo>
                  <a:lnTo>
                    <a:pt x="2188" y="287"/>
                  </a:lnTo>
                  <a:lnTo>
                    <a:pt x="2100" y="263"/>
                  </a:lnTo>
                  <a:lnTo>
                    <a:pt x="2009" y="245"/>
                  </a:lnTo>
                  <a:lnTo>
                    <a:pt x="1916" y="234"/>
                  </a:lnTo>
                  <a:lnTo>
                    <a:pt x="1820" y="231"/>
                  </a:lnTo>
                  <a:close/>
                  <a:moveTo>
                    <a:pt x="1820" y="0"/>
                  </a:moveTo>
                  <a:lnTo>
                    <a:pt x="1924" y="4"/>
                  </a:lnTo>
                  <a:lnTo>
                    <a:pt x="2025" y="14"/>
                  </a:lnTo>
                  <a:lnTo>
                    <a:pt x="2124" y="32"/>
                  </a:lnTo>
                  <a:lnTo>
                    <a:pt x="2221" y="57"/>
                  </a:lnTo>
                  <a:lnTo>
                    <a:pt x="2316" y="87"/>
                  </a:lnTo>
                  <a:lnTo>
                    <a:pt x="2408" y="124"/>
                  </a:lnTo>
                  <a:lnTo>
                    <a:pt x="2496" y="167"/>
                  </a:lnTo>
                  <a:lnTo>
                    <a:pt x="2581" y="216"/>
                  </a:lnTo>
                  <a:lnTo>
                    <a:pt x="2662" y="269"/>
                  </a:lnTo>
                  <a:lnTo>
                    <a:pt x="2739" y="328"/>
                  </a:lnTo>
                  <a:lnTo>
                    <a:pt x="2812" y="392"/>
                  </a:lnTo>
                  <a:lnTo>
                    <a:pt x="2881" y="461"/>
                  </a:lnTo>
                  <a:lnTo>
                    <a:pt x="2944" y="534"/>
                  </a:lnTo>
                  <a:lnTo>
                    <a:pt x="3004" y="610"/>
                  </a:lnTo>
                  <a:lnTo>
                    <a:pt x="3058" y="692"/>
                  </a:lnTo>
                  <a:lnTo>
                    <a:pt x="3106" y="776"/>
                  </a:lnTo>
                  <a:lnTo>
                    <a:pt x="3150" y="865"/>
                  </a:lnTo>
                  <a:lnTo>
                    <a:pt x="3186" y="957"/>
                  </a:lnTo>
                  <a:lnTo>
                    <a:pt x="3217" y="1051"/>
                  </a:lnTo>
                  <a:lnTo>
                    <a:pt x="3242" y="1148"/>
                  </a:lnTo>
                  <a:lnTo>
                    <a:pt x="3259" y="1247"/>
                  </a:lnTo>
                  <a:lnTo>
                    <a:pt x="3270" y="1348"/>
                  </a:lnTo>
                  <a:lnTo>
                    <a:pt x="3273" y="1452"/>
                  </a:lnTo>
                  <a:lnTo>
                    <a:pt x="3270" y="1550"/>
                  </a:lnTo>
                  <a:lnTo>
                    <a:pt x="3260" y="1647"/>
                  </a:lnTo>
                  <a:lnTo>
                    <a:pt x="3245" y="1743"/>
                  </a:lnTo>
                  <a:lnTo>
                    <a:pt x="3223" y="1836"/>
                  </a:lnTo>
                  <a:lnTo>
                    <a:pt x="3193" y="1929"/>
                  </a:lnTo>
                  <a:lnTo>
                    <a:pt x="3159" y="2018"/>
                  </a:lnTo>
                  <a:lnTo>
                    <a:pt x="3118" y="2107"/>
                  </a:lnTo>
                  <a:lnTo>
                    <a:pt x="3076" y="2182"/>
                  </a:lnTo>
                  <a:lnTo>
                    <a:pt x="3032" y="2255"/>
                  </a:lnTo>
                  <a:lnTo>
                    <a:pt x="2982" y="2325"/>
                  </a:lnTo>
                  <a:lnTo>
                    <a:pt x="2928" y="2391"/>
                  </a:lnTo>
                  <a:lnTo>
                    <a:pt x="2871" y="2454"/>
                  </a:lnTo>
                  <a:lnTo>
                    <a:pt x="2810" y="2514"/>
                  </a:lnTo>
                  <a:lnTo>
                    <a:pt x="2745" y="2571"/>
                  </a:lnTo>
                  <a:lnTo>
                    <a:pt x="2745" y="3888"/>
                  </a:lnTo>
                  <a:lnTo>
                    <a:pt x="1076" y="3888"/>
                  </a:lnTo>
                  <a:lnTo>
                    <a:pt x="1076" y="3267"/>
                  </a:lnTo>
                  <a:lnTo>
                    <a:pt x="366" y="3267"/>
                  </a:lnTo>
                  <a:lnTo>
                    <a:pt x="366" y="2484"/>
                  </a:lnTo>
                  <a:lnTo>
                    <a:pt x="0" y="2484"/>
                  </a:lnTo>
                  <a:lnTo>
                    <a:pt x="366" y="1431"/>
                  </a:lnTo>
                  <a:lnTo>
                    <a:pt x="371" y="1330"/>
                  </a:lnTo>
                  <a:lnTo>
                    <a:pt x="383" y="1229"/>
                  </a:lnTo>
                  <a:lnTo>
                    <a:pt x="402" y="1131"/>
                  </a:lnTo>
                  <a:lnTo>
                    <a:pt x="427" y="1036"/>
                  </a:lnTo>
                  <a:lnTo>
                    <a:pt x="459" y="943"/>
                  </a:lnTo>
                  <a:lnTo>
                    <a:pt x="495" y="852"/>
                  </a:lnTo>
                  <a:lnTo>
                    <a:pt x="539" y="765"/>
                  </a:lnTo>
                  <a:lnTo>
                    <a:pt x="587" y="681"/>
                  </a:lnTo>
                  <a:lnTo>
                    <a:pt x="642" y="602"/>
                  </a:lnTo>
                  <a:lnTo>
                    <a:pt x="701" y="525"/>
                  </a:lnTo>
                  <a:lnTo>
                    <a:pt x="765" y="454"/>
                  </a:lnTo>
                  <a:lnTo>
                    <a:pt x="834" y="386"/>
                  </a:lnTo>
                  <a:lnTo>
                    <a:pt x="906" y="323"/>
                  </a:lnTo>
                  <a:lnTo>
                    <a:pt x="984" y="265"/>
                  </a:lnTo>
                  <a:lnTo>
                    <a:pt x="1064" y="212"/>
                  </a:lnTo>
                  <a:lnTo>
                    <a:pt x="1149" y="164"/>
                  </a:lnTo>
                  <a:lnTo>
                    <a:pt x="1236" y="123"/>
                  </a:lnTo>
                  <a:lnTo>
                    <a:pt x="1327" y="86"/>
                  </a:lnTo>
                  <a:lnTo>
                    <a:pt x="1421" y="55"/>
                  </a:lnTo>
                  <a:lnTo>
                    <a:pt x="1517" y="32"/>
                  </a:lnTo>
                  <a:lnTo>
                    <a:pt x="1616" y="14"/>
                  </a:lnTo>
                  <a:lnTo>
                    <a:pt x="1716" y="4"/>
                  </a:lnTo>
                  <a:lnTo>
                    <a:pt x="18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reeform 7"/>
            <p:cNvSpPr>
              <a:spLocks noEditPoints="1"/>
            </p:cNvSpPr>
            <p:nvPr/>
          </p:nvSpPr>
          <p:spPr bwMode="auto">
            <a:xfrm>
              <a:off x="1204913" y="3071813"/>
              <a:ext cx="414338" cy="560388"/>
            </a:xfrm>
            <a:custGeom>
              <a:avLst/>
              <a:gdLst>
                <a:gd name="T0" fmla="*/ 598 w 1566"/>
                <a:gd name="T1" fmla="*/ 1813 h 2114"/>
                <a:gd name="T2" fmla="*/ 682 w 1566"/>
                <a:gd name="T3" fmla="*/ 1880 h 2114"/>
                <a:gd name="T4" fmla="*/ 910 w 1566"/>
                <a:gd name="T5" fmla="*/ 1871 h 2114"/>
                <a:gd name="T6" fmla="*/ 977 w 1566"/>
                <a:gd name="T7" fmla="*/ 1787 h 2114"/>
                <a:gd name="T8" fmla="*/ 585 w 1566"/>
                <a:gd name="T9" fmla="*/ 1666 h 2114"/>
                <a:gd name="T10" fmla="*/ 728 w 1566"/>
                <a:gd name="T11" fmla="*/ 728 h 2114"/>
                <a:gd name="T12" fmla="*/ 708 w 1566"/>
                <a:gd name="T13" fmla="*/ 802 h 2114"/>
                <a:gd name="T14" fmla="*/ 762 w 1566"/>
                <a:gd name="T15" fmla="*/ 856 h 2114"/>
                <a:gd name="T16" fmla="*/ 837 w 1566"/>
                <a:gd name="T17" fmla="*/ 836 h 2114"/>
                <a:gd name="T18" fmla="*/ 857 w 1566"/>
                <a:gd name="T19" fmla="*/ 762 h 2114"/>
                <a:gd name="T20" fmla="*/ 803 w 1566"/>
                <a:gd name="T21" fmla="*/ 708 h 2114"/>
                <a:gd name="T22" fmla="*/ 656 w 1566"/>
                <a:gd name="T23" fmla="*/ 245 h 2114"/>
                <a:gd name="T24" fmla="*/ 437 w 1566"/>
                <a:gd name="T25" fmla="*/ 352 h 2114"/>
                <a:gd name="T26" fmla="*/ 286 w 1566"/>
                <a:gd name="T27" fmla="*/ 539 h 2114"/>
                <a:gd name="T28" fmla="*/ 231 w 1566"/>
                <a:gd name="T29" fmla="*/ 782 h 2114"/>
                <a:gd name="T30" fmla="*/ 271 w 1566"/>
                <a:gd name="T31" fmla="*/ 989 h 2114"/>
                <a:gd name="T32" fmla="*/ 386 w 1566"/>
                <a:gd name="T33" fmla="*/ 1165 h 2114"/>
                <a:gd name="T34" fmla="*/ 505 w 1566"/>
                <a:gd name="T35" fmla="*/ 1319 h 2114"/>
                <a:gd name="T36" fmla="*/ 667 w 1566"/>
                <a:gd name="T37" fmla="*/ 1068 h 2114"/>
                <a:gd name="T38" fmla="*/ 528 w 1566"/>
                <a:gd name="T39" fmla="*/ 956 h 2114"/>
                <a:gd name="T40" fmla="*/ 474 w 1566"/>
                <a:gd name="T41" fmla="*/ 782 h 2114"/>
                <a:gd name="T42" fmla="*/ 524 w 1566"/>
                <a:gd name="T43" fmla="*/ 615 h 2114"/>
                <a:gd name="T44" fmla="*/ 652 w 1566"/>
                <a:gd name="T45" fmla="*/ 503 h 2114"/>
                <a:gd name="T46" fmla="*/ 828 w 1566"/>
                <a:gd name="T47" fmla="*/ 477 h 2114"/>
                <a:gd name="T48" fmla="*/ 985 w 1566"/>
                <a:gd name="T49" fmla="*/ 550 h 2114"/>
                <a:gd name="T50" fmla="*/ 1078 w 1566"/>
                <a:gd name="T51" fmla="*/ 692 h 2114"/>
                <a:gd name="T52" fmla="*/ 1077 w 1566"/>
                <a:gd name="T53" fmla="*/ 875 h 2114"/>
                <a:gd name="T54" fmla="*/ 977 w 1566"/>
                <a:gd name="T55" fmla="*/ 1022 h 2114"/>
                <a:gd name="T56" fmla="*/ 1008 w 1566"/>
                <a:gd name="T57" fmla="*/ 1435 h 2114"/>
                <a:gd name="T58" fmla="*/ 1133 w 1566"/>
                <a:gd name="T59" fmla="*/ 1215 h 2114"/>
                <a:gd name="T60" fmla="*/ 1246 w 1566"/>
                <a:gd name="T61" fmla="*/ 1082 h 2114"/>
                <a:gd name="T62" fmla="*/ 1325 w 1566"/>
                <a:gd name="T63" fmla="*/ 888 h 2114"/>
                <a:gd name="T64" fmla="*/ 1320 w 1566"/>
                <a:gd name="T65" fmla="*/ 656 h 2114"/>
                <a:gd name="T66" fmla="*/ 1214 w 1566"/>
                <a:gd name="T67" fmla="*/ 438 h 2114"/>
                <a:gd name="T68" fmla="*/ 1025 w 1566"/>
                <a:gd name="T69" fmla="*/ 287 h 2114"/>
                <a:gd name="T70" fmla="*/ 783 w 1566"/>
                <a:gd name="T71" fmla="*/ 231 h 2114"/>
                <a:gd name="T72" fmla="*/ 1003 w 1566"/>
                <a:gd name="T73" fmla="*/ 31 h 2114"/>
                <a:gd name="T74" fmla="*/ 1256 w 1566"/>
                <a:gd name="T75" fmla="*/ 160 h 2114"/>
                <a:gd name="T76" fmla="*/ 1446 w 1566"/>
                <a:gd name="T77" fmla="*/ 367 h 2114"/>
                <a:gd name="T78" fmla="*/ 1552 w 1566"/>
                <a:gd name="T79" fmla="*/ 633 h 2114"/>
                <a:gd name="T80" fmla="*/ 1555 w 1566"/>
                <a:gd name="T81" fmla="*/ 917 h 2114"/>
                <a:gd name="T82" fmla="*/ 1464 w 1566"/>
                <a:gd name="T83" fmla="*/ 1168 h 2114"/>
                <a:gd name="T84" fmla="*/ 1330 w 1566"/>
                <a:gd name="T85" fmla="*/ 1342 h 2114"/>
                <a:gd name="T86" fmla="*/ 1225 w 1566"/>
                <a:gd name="T87" fmla="*/ 1514 h 2114"/>
                <a:gd name="T88" fmla="*/ 1198 w 1566"/>
                <a:gd name="T89" fmla="*/ 1853 h 2114"/>
                <a:gd name="T90" fmla="*/ 1106 w 1566"/>
                <a:gd name="T91" fmla="*/ 2010 h 2114"/>
                <a:gd name="T92" fmla="*/ 949 w 1566"/>
                <a:gd name="T93" fmla="*/ 2101 h 2114"/>
                <a:gd name="T94" fmla="*/ 662 w 1566"/>
                <a:gd name="T95" fmla="*/ 2111 h 2114"/>
                <a:gd name="T96" fmla="*/ 493 w 1566"/>
                <a:gd name="T97" fmla="*/ 2040 h 2114"/>
                <a:gd name="T98" fmla="*/ 382 w 1566"/>
                <a:gd name="T99" fmla="*/ 1896 h 2114"/>
                <a:gd name="T100" fmla="*/ 354 w 1566"/>
                <a:gd name="T101" fmla="*/ 1563 h 2114"/>
                <a:gd name="T102" fmla="*/ 268 w 1566"/>
                <a:gd name="T103" fmla="*/ 1380 h 2114"/>
                <a:gd name="T104" fmla="*/ 138 w 1566"/>
                <a:gd name="T105" fmla="*/ 1226 h 2114"/>
                <a:gd name="T106" fmla="*/ 26 w 1566"/>
                <a:gd name="T107" fmla="*/ 983 h 2114"/>
                <a:gd name="T108" fmla="*/ 3 w 1566"/>
                <a:gd name="T109" fmla="*/ 707 h 2114"/>
                <a:gd name="T110" fmla="*/ 84 w 1566"/>
                <a:gd name="T111" fmla="*/ 430 h 2114"/>
                <a:gd name="T112" fmla="*/ 255 w 1566"/>
                <a:gd name="T113" fmla="*/ 205 h 2114"/>
                <a:gd name="T114" fmla="*/ 495 w 1566"/>
                <a:gd name="T115" fmla="*/ 55 h 2114"/>
                <a:gd name="T116" fmla="*/ 783 w 1566"/>
                <a:gd name="T117" fmla="*/ 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66" h="2114">
                  <a:moveTo>
                    <a:pt x="585" y="1666"/>
                  </a:moveTo>
                  <a:lnTo>
                    <a:pt x="585" y="1759"/>
                  </a:lnTo>
                  <a:lnTo>
                    <a:pt x="588" y="1787"/>
                  </a:lnTo>
                  <a:lnTo>
                    <a:pt x="598" y="1813"/>
                  </a:lnTo>
                  <a:lnTo>
                    <a:pt x="613" y="1836"/>
                  </a:lnTo>
                  <a:lnTo>
                    <a:pt x="632" y="1855"/>
                  </a:lnTo>
                  <a:lnTo>
                    <a:pt x="656" y="1871"/>
                  </a:lnTo>
                  <a:lnTo>
                    <a:pt x="682" y="1880"/>
                  </a:lnTo>
                  <a:lnTo>
                    <a:pt x="710" y="1884"/>
                  </a:lnTo>
                  <a:lnTo>
                    <a:pt x="855" y="1884"/>
                  </a:lnTo>
                  <a:lnTo>
                    <a:pt x="883" y="1880"/>
                  </a:lnTo>
                  <a:lnTo>
                    <a:pt x="910" y="1871"/>
                  </a:lnTo>
                  <a:lnTo>
                    <a:pt x="933" y="1855"/>
                  </a:lnTo>
                  <a:lnTo>
                    <a:pt x="953" y="1836"/>
                  </a:lnTo>
                  <a:lnTo>
                    <a:pt x="967" y="1813"/>
                  </a:lnTo>
                  <a:lnTo>
                    <a:pt x="977" y="1787"/>
                  </a:lnTo>
                  <a:lnTo>
                    <a:pt x="980" y="1759"/>
                  </a:lnTo>
                  <a:lnTo>
                    <a:pt x="980" y="1759"/>
                  </a:lnTo>
                  <a:lnTo>
                    <a:pt x="980" y="1666"/>
                  </a:lnTo>
                  <a:lnTo>
                    <a:pt x="585" y="1666"/>
                  </a:lnTo>
                  <a:close/>
                  <a:moveTo>
                    <a:pt x="783" y="704"/>
                  </a:moveTo>
                  <a:lnTo>
                    <a:pt x="762" y="708"/>
                  </a:lnTo>
                  <a:lnTo>
                    <a:pt x="743" y="715"/>
                  </a:lnTo>
                  <a:lnTo>
                    <a:pt x="728" y="728"/>
                  </a:lnTo>
                  <a:lnTo>
                    <a:pt x="716" y="743"/>
                  </a:lnTo>
                  <a:lnTo>
                    <a:pt x="708" y="762"/>
                  </a:lnTo>
                  <a:lnTo>
                    <a:pt x="705" y="782"/>
                  </a:lnTo>
                  <a:lnTo>
                    <a:pt x="708" y="802"/>
                  </a:lnTo>
                  <a:lnTo>
                    <a:pt x="716" y="821"/>
                  </a:lnTo>
                  <a:lnTo>
                    <a:pt x="728" y="836"/>
                  </a:lnTo>
                  <a:lnTo>
                    <a:pt x="743" y="849"/>
                  </a:lnTo>
                  <a:lnTo>
                    <a:pt x="762" y="856"/>
                  </a:lnTo>
                  <a:lnTo>
                    <a:pt x="783" y="860"/>
                  </a:lnTo>
                  <a:lnTo>
                    <a:pt x="803" y="856"/>
                  </a:lnTo>
                  <a:lnTo>
                    <a:pt x="822" y="849"/>
                  </a:lnTo>
                  <a:lnTo>
                    <a:pt x="837" y="836"/>
                  </a:lnTo>
                  <a:lnTo>
                    <a:pt x="849" y="821"/>
                  </a:lnTo>
                  <a:lnTo>
                    <a:pt x="857" y="802"/>
                  </a:lnTo>
                  <a:lnTo>
                    <a:pt x="860" y="782"/>
                  </a:lnTo>
                  <a:lnTo>
                    <a:pt x="857" y="762"/>
                  </a:lnTo>
                  <a:lnTo>
                    <a:pt x="849" y="743"/>
                  </a:lnTo>
                  <a:lnTo>
                    <a:pt x="837" y="728"/>
                  </a:lnTo>
                  <a:lnTo>
                    <a:pt x="822" y="715"/>
                  </a:lnTo>
                  <a:lnTo>
                    <a:pt x="803" y="708"/>
                  </a:lnTo>
                  <a:lnTo>
                    <a:pt x="783" y="704"/>
                  </a:lnTo>
                  <a:close/>
                  <a:moveTo>
                    <a:pt x="783" y="231"/>
                  </a:moveTo>
                  <a:lnTo>
                    <a:pt x="718" y="234"/>
                  </a:lnTo>
                  <a:lnTo>
                    <a:pt x="656" y="245"/>
                  </a:lnTo>
                  <a:lnTo>
                    <a:pt x="597" y="262"/>
                  </a:lnTo>
                  <a:lnTo>
                    <a:pt x="540" y="287"/>
                  </a:lnTo>
                  <a:lnTo>
                    <a:pt x="487" y="317"/>
                  </a:lnTo>
                  <a:lnTo>
                    <a:pt x="437" y="352"/>
                  </a:lnTo>
                  <a:lnTo>
                    <a:pt x="393" y="392"/>
                  </a:lnTo>
                  <a:lnTo>
                    <a:pt x="352" y="438"/>
                  </a:lnTo>
                  <a:lnTo>
                    <a:pt x="317" y="486"/>
                  </a:lnTo>
                  <a:lnTo>
                    <a:pt x="286" y="539"/>
                  </a:lnTo>
                  <a:lnTo>
                    <a:pt x="263" y="596"/>
                  </a:lnTo>
                  <a:lnTo>
                    <a:pt x="245" y="656"/>
                  </a:lnTo>
                  <a:lnTo>
                    <a:pt x="235" y="718"/>
                  </a:lnTo>
                  <a:lnTo>
                    <a:pt x="231" y="782"/>
                  </a:lnTo>
                  <a:lnTo>
                    <a:pt x="233" y="835"/>
                  </a:lnTo>
                  <a:lnTo>
                    <a:pt x="240" y="888"/>
                  </a:lnTo>
                  <a:lnTo>
                    <a:pt x="253" y="940"/>
                  </a:lnTo>
                  <a:lnTo>
                    <a:pt x="271" y="989"/>
                  </a:lnTo>
                  <a:lnTo>
                    <a:pt x="292" y="1036"/>
                  </a:lnTo>
                  <a:lnTo>
                    <a:pt x="319" y="1082"/>
                  </a:lnTo>
                  <a:lnTo>
                    <a:pt x="350" y="1125"/>
                  </a:lnTo>
                  <a:lnTo>
                    <a:pt x="386" y="1165"/>
                  </a:lnTo>
                  <a:lnTo>
                    <a:pt x="388" y="1167"/>
                  </a:lnTo>
                  <a:lnTo>
                    <a:pt x="432" y="1215"/>
                  </a:lnTo>
                  <a:lnTo>
                    <a:pt x="470" y="1266"/>
                  </a:lnTo>
                  <a:lnTo>
                    <a:pt x="505" y="1319"/>
                  </a:lnTo>
                  <a:lnTo>
                    <a:pt x="534" y="1376"/>
                  </a:lnTo>
                  <a:lnTo>
                    <a:pt x="558" y="1435"/>
                  </a:lnTo>
                  <a:lnTo>
                    <a:pt x="667" y="1435"/>
                  </a:lnTo>
                  <a:lnTo>
                    <a:pt x="667" y="1068"/>
                  </a:lnTo>
                  <a:lnTo>
                    <a:pt x="626" y="1048"/>
                  </a:lnTo>
                  <a:lnTo>
                    <a:pt x="590" y="1022"/>
                  </a:lnTo>
                  <a:lnTo>
                    <a:pt x="557" y="992"/>
                  </a:lnTo>
                  <a:lnTo>
                    <a:pt x="528" y="956"/>
                  </a:lnTo>
                  <a:lnTo>
                    <a:pt x="505" y="917"/>
                  </a:lnTo>
                  <a:lnTo>
                    <a:pt x="488" y="875"/>
                  </a:lnTo>
                  <a:lnTo>
                    <a:pt x="478" y="829"/>
                  </a:lnTo>
                  <a:lnTo>
                    <a:pt x="474" y="782"/>
                  </a:lnTo>
                  <a:lnTo>
                    <a:pt x="478" y="736"/>
                  </a:lnTo>
                  <a:lnTo>
                    <a:pt x="487" y="692"/>
                  </a:lnTo>
                  <a:lnTo>
                    <a:pt x="502" y="652"/>
                  </a:lnTo>
                  <a:lnTo>
                    <a:pt x="524" y="615"/>
                  </a:lnTo>
                  <a:lnTo>
                    <a:pt x="550" y="579"/>
                  </a:lnTo>
                  <a:lnTo>
                    <a:pt x="580" y="550"/>
                  </a:lnTo>
                  <a:lnTo>
                    <a:pt x="614" y="523"/>
                  </a:lnTo>
                  <a:lnTo>
                    <a:pt x="652" y="503"/>
                  </a:lnTo>
                  <a:lnTo>
                    <a:pt x="693" y="486"/>
                  </a:lnTo>
                  <a:lnTo>
                    <a:pt x="737" y="477"/>
                  </a:lnTo>
                  <a:lnTo>
                    <a:pt x="783" y="473"/>
                  </a:lnTo>
                  <a:lnTo>
                    <a:pt x="828" y="477"/>
                  </a:lnTo>
                  <a:lnTo>
                    <a:pt x="872" y="486"/>
                  </a:lnTo>
                  <a:lnTo>
                    <a:pt x="913" y="503"/>
                  </a:lnTo>
                  <a:lnTo>
                    <a:pt x="951" y="523"/>
                  </a:lnTo>
                  <a:lnTo>
                    <a:pt x="985" y="550"/>
                  </a:lnTo>
                  <a:lnTo>
                    <a:pt x="1015" y="579"/>
                  </a:lnTo>
                  <a:lnTo>
                    <a:pt x="1041" y="615"/>
                  </a:lnTo>
                  <a:lnTo>
                    <a:pt x="1063" y="652"/>
                  </a:lnTo>
                  <a:lnTo>
                    <a:pt x="1078" y="692"/>
                  </a:lnTo>
                  <a:lnTo>
                    <a:pt x="1089" y="736"/>
                  </a:lnTo>
                  <a:lnTo>
                    <a:pt x="1091" y="782"/>
                  </a:lnTo>
                  <a:lnTo>
                    <a:pt x="1087" y="829"/>
                  </a:lnTo>
                  <a:lnTo>
                    <a:pt x="1077" y="875"/>
                  </a:lnTo>
                  <a:lnTo>
                    <a:pt x="1060" y="917"/>
                  </a:lnTo>
                  <a:lnTo>
                    <a:pt x="1037" y="956"/>
                  </a:lnTo>
                  <a:lnTo>
                    <a:pt x="1010" y="992"/>
                  </a:lnTo>
                  <a:lnTo>
                    <a:pt x="977" y="1022"/>
                  </a:lnTo>
                  <a:lnTo>
                    <a:pt x="939" y="1048"/>
                  </a:lnTo>
                  <a:lnTo>
                    <a:pt x="899" y="1068"/>
                  </a:lnTo>
                  <a:lnTo>
                    <a:pt x="899" y="1435"/>
                  </a:lnTo>
                  <a:lnTo>
                    <a:pt x="1008" y="1435"/>
                  </a:lnTo>
                  <a:lnTo>
                    <a:pt x="1032" y="1376"/>
                  </a:lnTo>
                  <a:lnTo>
                    <a:pt x="1060" y="1319"/>
                  </a:lnTo>
                  <a:lnTo>
                    <a:pt x="1095" y="1266"/>
                  </a:lnTo>
                  <a:lnTo>
                    <a:pt x="1133" y="1215"/>
                  </a:lnTo>
                  <a:lnTo>
                    <a:pt x="1177" y="1167"/>
                  </a:lnTo>
                  <a:lnTo>
                    <a:pt x="1179" y="1165"/>
                  </a:lnTo>
                  <a:lnTo>
                    <a:pt x="1215" y="1125"/>
                  </a:lnTo>
                  <a:lnTo>
                    <a:pt x="1246" y="1082"/>
                  </a:lnTo>
                  <a:lnTo>
                    <a:pt x="1273" y="1036"/>
                  </a:lnTo>
                  <a:lnTo>
                    <a:pt x="1295" y="989"/>
                  </a:lnTo>
                  <a:lnTo>
                    <a:pt x="1312" y="939"/>
                  </a:lnTo>
                  <a:lnTo>
                    <a:pt x="1325" y="888"/>
                  </a:lnTo>
                  <a:lnTo>
                    <a:pt x="1332" y="835"/>
                  </a:lnTo>
                  <a:lnTo>
                    <a:pt x="1335" y="782"/>
                  </a:lnTo>
                  <a:lnTo>
                    <a:pt x="1330" y="718"/>
                  </a:lnTo>
                  <a:lnTo>
                    <a:pt x="1320" y="656"/>
                  </a:lnTo>
                  <a:lnTo>
                    <a:pt x="1302" y="596"/>
                  </a:lnTo>
                  <a:lnTo>
                    <a:pt x="1279" y="539"/>
                  </a:lnTo>
                  <a:lnTo>
                    <a:pt x="1249" y="486"/>
                  </a:lnTo>
                  <a:lnTo>
                    <a:pt x="1214" y="438"/>
                  </a:lnTo>
                  <a:lnTo>
                    <a:pt x="1172" y="392"/>
                  </a:lnTo>
                  <a:lnTo>
                    <a:pt x="1128" y="352"/>
                  </a:lnTo>
                  <a:lnTo>
                    <a:pt x="1078" y="317"/>
                  </a:lnTo>
                  <a:lnTo>
                    <a:pt x="1025" y="287"/>
                  </a:lnTo>
                  <a:lnTo>
                    <a:pt x="968" y="262"/>
                  </a:lnTo>
                  <a:lnTo>
                    <a:pt x="909" y="245"/>
                  </a:lnTo>
                  <a:lnTo>
                    <a:pt x="847" y="234"/>
                  </a:lnTo>
                  <a:lnTo>
                    <a:pt x="783" y="231"/>
                  </a:lnTo>
                  <a:close/>
                  <a:moveTo>
                    <a:pt x="783" y="0"/>
                  </a:moveTo>
                  <a:lnTo>
                    <a:pt x="857" y="3"/>
                  </a:lnTo>
                  <a:lnTo>
                    <a:pt x="932" y="14"/>
                  </a:lnTo>
                  <a:lnTo>
                    <a:pt x="1003" y="31"/>
                  </a:lnTo>
                  <a:lnTo>
                    <a:pt x="1071" y="55"/>
                  </a:lnTo>
                  <a:lnTo>
                    <a:pt x="1136" y="83"/>
                  </a:lnTo>
                  <a:lnTo>
                    <a:pt x="1198" y="119"/>
                  </a:lnTo>
                  <a:lnTo>
                    <a:pt x="1256" y="160"/>
                  </a:lnTo>
                  <a:lnTo>
                    <a:pt x="1310" y="205"/>
                  </a:lnTo>
                  <a:lnTo>
                    <a:pt x="1361" y="254"/>
                  </a:lnTo>
                  <a:lnTo>
                    <a:pt x="1406" y="308"/>
                  </a:lnTo>
                  <a:lnTo>
                    <a:pt x="1446" y="367"/>
                  </a:lnTo>
                  <a:lnTo>
                    <a:pt x="1481" y="430"/>
                  </a:lnTo>
                  <a:lnTo>
                    <a:pt x="1511" y="494"/>
                  </a:lnTo>
                  <a:lnTo>
                    <a:pt x="1535" y="563"/>
                  </a:lnTo>
                  <a:lnTo>
                    <a:pt x="1552" y="633"/>
                  </a:lnTo>
                  <a:lnTo>
                    <a:pt x="1563" y="707"/>
                  </a:lnTo>
                  <a:lnTo>
                    <a:pt x="1566" y="782"/>
                  </a:lnTo>
                  <a:lnTo>
                    <a:pt x="1563" y="850"/>
                  </a:lnTo>
                  <a:lnTo>
                    <a:pt x="1555" y="917"/>
                  </a:lnTo>
                  <a:lnTo>
                    <a:pt x="1539" y="983"/>
                  </a:lnTo>
                  <a:lnTo>
                    <a:pt x="1520" y="1047"/>
                  </a:lnTo>
                  <a:lnTo>
                    <a:pt x="1494" y="1109"/>
                  </a:lnTo>
                  <a:lnTo>
                    <a:pt x="1464" y="1168"/>
                  </a:lnTo>
                  <a:lnTo>
                    <a:pt x="1428" y="1226"/>
                  </a:lnTo>
                  <a:lnTo>
                    <a:pt x="1387" y="1280"/>
                  </a:lnTo>
                  <a:lnTo>
                    <a:pt x="1341" y="1331"/>
                  </a:lnTo>
                  <a:lnTo>
                    <a:pt x="1330" y="1342"/>
                  </a:lnTo>
                  <a:lnTo>
                    <a:pt x="1297" y="1380"/>
                  </a:lnTo>
                  <a:lnTo>
                    <a:pt x="1268" y="1423"/>
                  </a:lnTo>
                  <a:lnTo>
                    <a:pt x="1244" y="1468"/>
                  </a:lnTo>
                  <a:lnTo>
                    <a:pt x="1225" y="1514"/>
                  </a:lnTo>
                  <a:lnTo>
                    <a:pt x="1211" y="1563"/>
                  </a:lnTo>
                  <a:lnTo>
                    <a:pt x="1211" y="1759"/>
                  </a:lnTo>
                  <a:lnTo>
                    <a:pt x="1208" y="1807"/>
                  </a:lnTo>
                  <a:lnTo>
                    <a:pt x="1198" y="1853"/>
                  </a:lnTo>
                  <a:lnTo>
                    <a:pt x="1183" y="1896"/>
                  </a:lnTo>
                  <a:lnTo>
                    <a:pt x="1163" y="1938"/>
                  </a:lnTo>
                  <a:lnTo>
                    <a:pt x="1137" y="1975"/>
                  </a:lnTo>
                  <a:lnTo>
                    <a:pt x="1106" y="2010"/>
                  </a:lnTo>
                  <a:lnTo>
                    <a:pt x="1072" y="2040"/>
                  </a:lnTo>
                  <a:lnTo>
                    <a:pt x="1034" y="2066"/>
                  </a:lnTo>
                  <a:lnTo>
                    <a:pt x="994" y="2086"/>
                  </a:lnTo>
                  <a:lnTo>
                    <a:pt x="949" y="2101"/>
                  </a:lnTo>
                  <a:lnTo>
                    <a:pt x="903" y="2111"/>
                  </a:lnTo>
                  <a:lnTo>
                    <a:pt x="855" y="2114"/>
                  </a:lnTo>
                  <a:lnTo>
                    <a:pt x="710" y="2114"/>
                  </a:lnTo>
                  <a:lnTo>
                    <a:pt x="662" y="2111"/>
                  </a:lnTo>
                  <a:lnTo>
                    <a:pt x="616" y="2101"/>
                  </a:lnTo>
                  <a:lnTo>
                    <a:pt x="572" y="2086"/>
                  </a:lnTo>
                  <a:lnTo>
                    <a:pt x="531" y="2066"/>
                  </a:lnTo>
                  <a:lnTo>
                    <a:pt x="493" y="2040"/>
                  </a:lnTo>
                  <a:lnTo>
                    <a:pt x="459" y="2010"/>
                  </a:lnTo>
                  <a:lnTo>
                    <a:pt x="428" y="1975"/>
                  </a:lnTo>
                  <a:lnTo>
                    <a:pt x="403" y="1938"/>
                  </a:lnTo>
                  <a:lnTo>
                    <a:pt x="382" y="1896"/>
                  </a:lnTo>
                  <a:lnTo>
                    <a:pt x="367" y="1853"/>
                  </a:lnTo>
                  <a:lnTo>
                    <a:pt x="357" y="1807"/>
                  </a:lnTo>
                  <a:lnTo>
                    <a:pt x="354" y="1759"/>
                  </a:lnTo>
                  <a:lnTo>
                    <a:pt x="354" y="1563"/>
                  </a:lnTo>
                  <a:lnTo>
                    <a:pt x="340" y="1514"/>
                  </a:lnTo>
                  <a:lnTo>
                    <a:pt x="321" y="1466"/>
                  </a:lnTo>
                  <a:lnTo>
                    <a:pt x="297" y="1422"/>
                  </a:lnTo>
                  <a:lnTo>
                    <a:pt x="268" y="1380"/>
                  </a:lnTo>
                  <a:lnTo>
                    <a:pt x="235" y="1342"/>
                  </a:lnTo>
                  <a:lnTo>
                    <a:pt x="224" y="1331"/>
                  </a:lnTo>
                  <a:lnTo>
                    <a:pt x="178" y="1280"/>
                  </a:lnTo>
                  <a:lnTo>
                    <a:pt x="138" y="1226"/>
                  </a:lnTo>
                  <a:lnTo>
                    <a:pt x="101" y="1168"/>
                  </a:lnTo>
                  <a:lnTo>
                    <a:pt x="71" y="1109"/>
                  </a:lnTo>
                  <a:lnTo>
                    <a:pt x="46" y="1047"/>
                  </a:lnTo>
                  <a:lnTo>
                    <a:pt x="26" y="983"/>
                  </a:lnTo>
                  <a:lnTo>
                    <a:pt x="12" y="917"/>
                  </a:lnTo>
                  <a:lnTo>
                    <a:pt x="2" y="850"/>
                  </a:lnTo>
                  <a:lnTo>
                    <a:pt x="0" y="782"/>
                  </a:lnTo>
                  <a:lnTo>
                    <a:pt x="3" y="707"/>
                  </a:lnTo>
                  <a:lnTo>
                    <a:pt x="14" y="633"/>
                  </a:lnTo>
                  <a:lnTo>
                    <a:pt x="30" y="563"/>
                  </a:lnTo>
                  <a:lnTo>
                    <a:pt x="54" y="494"/>
                  </a:lnTo>
                  <a:lnTo>
                    <a:pt x="84" y="430"/>
                  </a:lnTo>
                  <a:lnTo>
                    <a:pt x="119" y="367"/>
                  </a:lnTo>
                  <a:lnTo>
                    <a:pt x="159" y="308"/>
                  </a:lnTo>
                  <a:lnTo>
                    <a:pt x="205" y="254"/>
                  </a:lnTo>
                  <a:lnTo>
                    <a:pt x="255" y="205"/>
                  </a:lnTo>
                  <a:lnTo>
                    <a:pt x="309" y="160"/>
                  </a:lnTo>
                  <a:lnTo>
                    <a:pt x="368" y="119"/>
                  </a:lnTo>
                  <a:lnTo>
                    <a:pt x="429" y="83"/>
                  </a:lnTo>
                  <a:lnTo>
                    <a:pt x="495" y="55"/>
                  </a:lnTo>
                  <a:lnTo>
                    <a:pt x="562" y="31"/>
                  </a:lnTo>
                  <a:lnTo>
                    <a:pt x="634" y="14"/>
                  </a:lnTo>
                  <a:lnTo>
                    <a:pt x="708" y="3"/>
                  </a:lnTo>
                  <a:lnTo>
                    <a:pt x="7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 name="Inhaltsplatzhalter 4"/>
          <p:cNvSpPr txBox="1">
            <a:spLocks/>
          </p:cNvSpPr>
          <p:nvPr/>
        </p:nvSpPr>
        <p:spPr>
          <a:xfrm>
            <a:off x="637637" y="163272"/>
            <a:ext cx="1530603" cy="385939"/>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10000"/>
              </a:lnSpc>
              <a:buNone/>
            </a:pPr>
            <a:r>
              <a:rPr lang="en-US" sz="2400" smtClean="0">
                <a:solidFill>
                  <a:schemeClr val="tx1"/>
                </a:solidFill>
                <a:latin typeface="+mj-lt"/>
              </a:rPr>
              <a:t>Đặt vấn đề</a:t>
            </a:r>
            <a:endParaRPr lang="en-US" sz="1000" dirty="0" smtClean="0">
              <a:solidFill>
                <a:schemeClr val="tx1"/>
              </a:solidFill>
              <a:latin typeface="+mn-lt"/>
            </a:endParaRPr>
          </a:p>
        </p:txBody>
      </p:sp>
      <p:sp>
        <p:nvSpPr>
          <p:cNvPr id="7" name="TextBox 6"/>
          <p:cNvSpPr txBox="1"/>
          <p:nvPr/>
        </p:nvSpPr>
        <p:spPr>
          <a:xfrm>
            <a:off x="3488320" y="2550932"/>
            <a:ext cx="5456716" cy="830997"/>
          </a:xfrm>
          <a:prstGeom prst="rect">
            <a:avLst/>
          </a:prstGeom>
          <a:noFill/>
        </p:spPr>
        <p:txBody>
          <a:bodyPr wrap="square" rtlCol="0">
            <a:spAutoFit/>
          </a:bodyPr>
          <a:lstStyle/>
          <a:p>
            <a:pPr algn="ctr"/>
            <a:r>
              <a:rPr lang="en-US" sz="4800" smtClean="0">
                <a:latin typeface="+mj-lt"/>
                <a:ea typeface="Roboto Medium" panose="02000000000000000000" pitchFamily="2" charset="0"/>
              </a:rPr>
              <a:t>Thương mại điện tử</a:t>
            </a:r>
            <a:endParaRPr lang="en-US" sz="4800" dirty="0">
              <a:latin typeface="+mj-lt"/>
              <a:ea typeface="Roboto Medium" panose="02000000000000000000" pitchFamily="2" charset="0"/>
            </a:endParaRPr>
          </a:p>
        </p:txBody>
      </p:sp>
      <p:sp>
        <p:nvSpPr>
          <p:cNvPr id="8" name="TextBox 7"/>
          <p:cNvSpPr txBox="1"/>
          <p:nvPr/>
        </p:nvSpPr>
        <p:spPr>
          <a:xfrm>
            <a:off x="3975827" y="3448604"/>
            <a:ext cx="4293478" cy="461665"/>
          </a:xfrm>
          <a:prstGeom prst="rect">
            <a:avLst/>
          </a:prstGeom>
          <a:noFill/>
        </p:spPr>
        <p:txBody>
          <a:bodyPr wrap="square" rtlCol="0">
            <a:spAutoFit/>
          </a:bodyPr>
          <a:lstStyle/>
          <a:p>
            <a:pPr algn="ctr"/>
            <a:r>
              <a:rPr lang="en-US" sz="2400" smtClean="0">
                <a:latin typeface="+mj-lt"/>
                <a:ea typeface="Roboto Medium" panose="02000000000000000000" pitchFamily="2" charset="0"/>
              </a:rPr>
              <a:t>E-commerce, E-comm hay EC</a:t>
            </a:r>
            <a:endParaRPr lang="en-US" sz="2400" dirty="0">
              <a:latin typeface="+mj-lt"/>
              <a:ea typeface="Roboto Medium" panose="02000000000000000000" pitchFamily="2" charset="0"/>
            </a:endParaRPr>
          </a:p>
        </p:txBody>
      </p:sp>
      <p:grpSp>
        <p:nvGrpSpPr>
          <p:cNvPr id="9" name="Group 8"/>
          <p:cNvGrpSpPr/>
          <p:nvPr/>
        </p:nvGrpSpPr>
        <p:grpSpPr>
          <a:xfrm>
            <a:off x="5707276" y="6323864"/>
            <a:ext cx="1132336" cy="94112"/>
            <a:chOff x="5271573" y="5257064"/>
            <a:chExt cx="1132336" cy="94112"/>
          </a:xfrm>
        </p:grpSpPr>
        <p:sp>
          <p:nvSpPr>
            <p:cNvPr id="10" name="Oval 9">
              <a:extLst>
                <a:ext uri="{FF2B5EF4-FFF2-40B4-BE49-F238E27FC236}">
                  <a16:creationId xmlns:a16="http://schemas.microsoft.com/office/drawing/2014/main" id="{107E398F-F523-426F-A54F-841DED364E12}"/>
                </a:ext>
              </a:extLst>
            </p:cNvPr>
            <p:cNvSpPr/>
            <p:nvPr/>
          </p:nvSpPr>
          <p:spPr>
            <a:xfrm>
              <a:off x="5271573" y="5257064"/>
              <a:ext cx="94112" cy="941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1" name="Oval 10">
              <a:extLst>
                <a:ext uri="{FF2B5EF4-FFF2-40B4-BE49-F238E27FC236}">
                  <a16:creationId xmlns:a16="http://schemas.microsoft.com/office/drawing/2014/main" id="{E6DC1AD6-4BDC-4C0E-9311-185DDD7E5718}"/>
                </a:ext>
              </a:extLst>
            </p:cNvPr>
            <p:cNvSpPr/>
            <p:nvPr/>
          </p:nvSpPr>
          <p:spPr>
            <a:xfrm>
              <a:off x="5479218" y="5257064"/>
              <a:ext cx="94112" cy="941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2" name="Oval 11">
              <a:extLst>
                <a:ext uri="{FF2B5EF4-FFF2-40B4-BE49-F238E27FC236}">
                  <a16:creationId xmlns:a16="http://schemas.microsoft.com/office/drawing/2014/main" id="{E21E5939-835C-4AC6-8F44-7579594797DC}"/>
                </a:ext>
              </a:extLst>
            </p:cNvPr>
            <p:cNvSpPr/>
            <p:nvPr/>
          </p:nvSpPr>
          <p:spPr>
            <a:xfrm>
              <a:off x="5686863" y="5257064"/>
              <a:ext cx="94112" cy="941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3" name="Oval 12">
              <a:extLst>
                <a:ext uri="{FF2B5EF4-FFF2-40B4-BE49-F238E27FC236}">
                  <a16:creationId xmlns:a16="http://schemas.microsoft.com/office/drawing/2014/main" id="{9E57002D-14BD-41D0-A195-15F6E89B419F}"/>
                </a:ext>
              </a:extLst>
            </p:cNvPr>
            <p:cNvSpPr/>
            <p:nvPr/>
          </p:nvSpPr>
          <p:spPr>
            <a:xfrm>
              <a:off x="5894508" y="5257064"/>
              <a:ext cx="94112" cy="941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4" name="Oval 13">
              <a:extLst>
                <a:ext uri="{FF2B5EF4-FFF2-40B4-BE49-F238E27FC236}">
                  <a16:creationId xmlns:a16="http://schemas.microsoft.com/office/drawing/2014/main" id="{54BCA8A9-3A20-4A80-8A75-28A2690598B3}"/>
                </a:ext>
              </a:extLst>
            </p:cNvPr>
            <p:cNvSpPr/>
            <p:nvPr/>
          </p:nvSpPr>
          <p:spPr>
            <a:xfrm>
              <a:off x="6102153" y="5257064"/>
              <a:ext cx="94112" cy="941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5" name="Oval 14">
              <a:extLst>
                <a:ext uri="{FF2B5EF4-FFF2-40B4-BE49-F238E27FC236}">
                  <a16:creationId xmlns:a16="http://schemas.microsoft.com/office/drawing/2014/main" id="{1A14472A-FCF9-4B3B-A2FC-B8FFDBEA3F85}"/>
                </a:ext>
              </a:extLst>
            </p:cNvPr>
            <p:cNvSpPr/>
            <p:nvPr/>
          </p:nvSpPr>
          <p:spPr>
            <a:xfrm>
              <a:off x="6309797" y="5257064"/>
              <a:ext cx="94112" cy="941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grpSp>
        <p:nvGrpSpPr>
          <p:cNvPr id="16" name="Group 15">
            <a:extLst>
              <a:ext uri="{FF2B5EF4-FFF2-40B4-BE49-F238E27FC236}">
                <a16:creationId xmlns:a16="http://schemas.microsoft.com/office/drawing/2014/main" id="{03ACE6F4-5623-48A0-A7E5-9489ABBB6258}"/>
              </a:ext>
            </a:extLst>
          </p:cNvPr>
          <p:cNvGrpSpPr/>
          <p:nvPr/>
        </p:nvGrpSpPr>
        <p:grpSpPr>
          <a:xfrm>
            <a:off x="225551" y="6268923"/>
            <a:ext cx="1176686" cy="417628"/>
            <a:chOff x="1002785" y="3554082"/>
            <a:chExt cx="7287781" cy="1812224"/>
          </a:xfrm>
        </p:grpSpPr>
        <p:sp>
          <p:nvSpPr>
            <p:cNvPr id="17" name="Rectangle: Rounded Corners 13"/>
            <p:cNvSpPr/>
            <p:nvPr/>
          </p:nvSpPr>
          <p:spPr>
            <a:xfrm rot="16200000" flipH="1">
              <a:off x="3740566" y="816305"/>
              <a:ext cx="1812220" cy="7287781"/>
            </a:xfrm>
            <a:prstGeom prst="roundRect">
              <a:avLst>
                <a:gd name="adj" fmla="val 50000"/>
              </a:avLst>
            </a:prstGeom>
            <a:gradFill>
              <a:gsLst>
                <a:gs pos="0">
                  <a:srgbClr val="2BC6E1"/>
                </a:gs>
                <a:gs pos="100000">
                  <a:srgbClr val="2998C3"/>
                </a:gs>
              </a:gsLst>
              <a:lin ang="8100000" scaled="1"/>
            </a:gradFill>
            <a:ln w="12700" cap="flat" cmpd="sng" algn="ctr">
              <a:noFill/>
              <a:prstDash val="solid"/>
              <a:miter lim="800000"/>
            </a:ln>
            <a:effectLst>
              <a:outerShdw blurRad="381000" dist="63500" dir="18900000" algn="bl" rotWithShape="0">
                <a:srgbClr val="000000">
                  <a:lumMod val="75000"/>
                  <a:lumOff val="2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srgbClr val="FFFFFF"/>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B2AB55F2-49C3-4D39-B7A0-8081CCAFBF85}"/>
                </a:ext>
              </a:extLst>
            </p:cNvPr>
            <p:cNvSpPr/>
            <p:nvPr/>
          </p:nvSpPr>
          <p:spPr>
            <a:xfrm>
              <a:off x="1552184" y="3554082"/>
              <a:ext cx="6188977" cy="1487955"/>
            </a:xfrm>
            <a:prstGeom prst="rect">
              <a:avLst/>
            </a:prstGeom>
          </p:spPr>
          <p:txBody>
            <a:bodyPr/>
            <a:lstStyle/>
            <a:p>
              <a:pPr marL="0" marR="0" lvl="0" indent="0" algn="ctr" defTabSz="914400" eaLnBrk="1" fontAlgn="auto" latinLnBrk="0" hangingPunct="1">
                <a:lnSpc>
                  <a:spcPct val="114000"/>
                </a:lnSpc>
                <a:spcBef>
                  <a:spcPts val="1000"/>
                </a:spcBef>
                <a:spcAft>
                  <a:spcPts val="0"/>
                </a:spcAft>
                <a:buClrTx/>
                <a:buSzTx/>
                <a:buFontTx/>
                <a:buNone/>
                <a:tabLst/>
                <a:defRPr/>
              </a:pPr>
              <a:r>
                <a:rPr kumimoji="0" lang="en-US" sz="1600" b="0" i="0" u="none" strike="noStrike" kern="0" cap="none" spc="0" normalizeH="0" baseline="0" noProof="0" smtClean="0">
                  <a:ln>
                    <a:noFill/>
                  </a:ln>
                  <a:solidFill>
                    <a:srgbClr val="FFFFFF"/>
                  </a:solidFill>
                  <a:effectLst/>
                  <a:uLnTx/>
                  <a:uFillTx/>
                  <a:cs typeface="Arial" panose="020B0604020202020204" pitchFamily="34" charset="0"/>
                </a:rPr>
                <a:t>Page 2</a:t>
              </a:r>
              <a:endParaRPr kumimoji="0" lang="en-US" sz="1600" b="0" i="0" u="none" strike="noStrike" kern="0" cap="none" spc="0" normalizeH="0" baseline="0" noProof="0" dirty="0" smtClean="0">
                <a:ln>
                  <a:noFill/>
                </a:ln>
                <a:solidFill>
                  <a:srgbClr val="FFFFFF"/>
                </a:solidFill>
                <a:effectLst/>
                <a:uLnTx/>
                <a:uFillTx/>
                <a:cs typeface="Arial" panose="020B0604020202020204" pitchFamily="34" charset="0"/>
              </a:endParaRPr>
            </a:p>
          </p:txBody>
        </p:sp>
      </p:grpSp>
    </p:spTree>
    <p:extLst>
      <p:ext uri="{BB962C8B-B14F-4D97-AF65-F5344CB8AC3E}">
        <p14:creationId xmlns:p14="http://schemas.microsoft.com/office/powerpoint/2010/main" val="115858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38057" y="150645"/>
            <a:ext cx="374018" cy="426584"/>
            <a:chOff x="930275" y="2906713"/>
            <a:chExt cx="865188" cy="1028700"/>
          </a:xfrm>
          <a:solidFill>
            <a:schemeClr val="accent1"/>
          </a:solidFill>
        </p:grpSpPr>
        <p:sp>
          <p:nvSpPr>
            <p:cNvPr id="4" name="Freeform 6"/>
            <p:cNvSpPr>
              <a:spLocks noEditPoints="1"/>
            </p:cNvSpPr>
            <p:nvPr/>
          </p:nvSpPr>
          <p:spPr bwMode="auto">
            <a:xfrm>
              <a:off x="930275" y="2906713"/>
              <a:ext cx="865188" cy="1028700"/>
            </a:xfrm>
            <a:custGeom>
              <a:avLst/>
              <a:gdLst>
                <a:gd name="T0" fmla="*/ 1631 w 3273"/>
                <a:gd name="T1" fmla="*/ 245 h 3888"/>
                <a:gd name="T2" fmla="*/ 1365 w 3273"/>
                <a:gd name="T3" fmla="*/ 318 h 3888"/>
                <a:gd name="T4" fmla="*/ 1128 w 3273"/>
                <a:gd name="T5" fmla="*/ 447 h 3888"/>
                <a:gd name="T6" fmla="*/ 925 w 3273"/>
                <a:gd name="T7" fmla="*/ 621 h 3888"/>
                <a:gd name="T8" fmla="*/ 764 w 3273"/>
                <a:gd name="T9" fmla="*/ 837 h 3888"/>
                <a:gd name="T10" fmla="*/ 653 w 3273"/>
                <a:gd name="T11" fmla="*/ 1084 h 3888"/>
                <a:gd name="T12" fmla="*/ 600 w 3273"/>
                <a:gd name="T13" fmla="*/ 1356 h 3888"/>
                <a:gd name="T14" fmla="*/ 325 w 3273"/>
                <a:gd name="T15" fmla="*/ 2253 h 3888"/>
                <a:gd name="T16" fmla="*/ 1307 w 3273"/>
                <a:gd name="T17" fmla="*/ 3036 h 3888"/>
                <a:gd name="T18" fmla="*/ 2514 w 3273"/>
                <a:gd name="T19" fmla="*/ 2459 h 3888"/>
                <a:gd name="T20" fmla="*/ 2692 w 3273"/>
                <a:gd name="T21" fmla="*/ 2308 h 3888"/>
                <a:gd name="T22" fmla="*/ 2853 w 3273"/>
                <a:gd name="T23" fmla="*/ 2107 h 3888"/>
                <a:gd name="T24" fmla="*/ 2967 w 3273"/>
                <a:gd name="T25" fmla="*/ 1877 h 3888"/>
                <a:gd name="T26" fmla="*/ 3029 w 3273"/>
                <a:gd name="T27" fmla="*/ 1627 h 3888"/>
                <a:gd name="T28" fmla="*/ 3039 w 3273"/>
                <a:gd name="T29" fmla="*/ 1356 h 3888"/>
                <a:gd name="T30" fmla="*/ 2986 w 3273"/>
                <a:gd name="T31" fmla="*/ 1084 h 3888"/>
                <a:gd name="T32" fmla="*/ 2875 w 3273"/>
                <a:gd name="T33" fmla="*/ 837 h 3888"/>
                <a:gd name="T34" fmla="*/ 2714 w 3273"/>
                <a:gd name="T35" fmla="*/ 621 h 3888"/>
                <a:gd name="T36" fmla="*/ 2511 w 3273"/>
                <a:gd name="T37" fmla="*/ 447 h 3888"/>
                <a:gd name="T38" fmla="*/ 2274 w 3273"/>
                <a:gd name="T39" fmla="*/ 318 h 3888"/>
                <a:gd name="T40" fmla="*/ 2009 w 3273"/>
                <a:gd name="T41" fmla="*/ 245 h 3888"/>
                <a:gd name="T42" fmla="*/ 1820 w 3273"/>
                <a:gd name="T43" fmla="*/ 0 h 3888"/>
                <a:gd name="T44" fmla="*/ 2124 w 3273"/>
                <a:gd name="T45" fmla="*/ 32 h 3888"/>
                <a:gd name="T46" fmla="*/ 2408 w 3273"/>
                <a:gd name="T47" fmla="*/ 124 h 3888"/>
                <a:gd name="T48" fmla="*/ 2662 w 3273"/>
                <a:gd name="T49" fmla="*/ 269 h 3888"/>
                <a:gd name="T50" fmla="*/ 2881 w 3273"/>
                <a:gd name="T51" fmla="*/ 461 h 3888"/>
                <a:gd name="T52" fmla="*/ 3058 w 3273"/>
                <a:gd name="T53" fmla="*/ 692 h 3888"/>
                <a:gd name="T54" fmla="*/ 3186 w 3273"/>
                <a:gd name="T55" fmla="*/ 957 h 3888"/>
                <a:gd name="T56" fmla="*/ 3259 w 3273"/>
                <a:gd name="T57" fmla="*/ 1247 h 3888"/>
                <a:gd name="T58" fmla="*/ 3270 w 3273"/>
                <a:gd name="T59" fmla="*/ 1550 h 3888"/>
                <a:gd name="T60" fmla="*/ 3223 w 3273"/>
                <a:gd name="T61" fmla="*/ 1836 h 3888"/>
                <a:gd name="T62" fmla="*/ 3118 w 3273"/>
                <a:gd name="T63" fmla="*/ 2107 h 3888"/>
                <a:gd name="T64" fmla="*/ 2982 w 3273"/>
                <a:gd name="T65" fmla="*/ 2325 h 3888"/>
                <a:gd name="T66" fmla="*/ 2810 w 3273"/>
                <a:gd name="T67" fmla="*/ 2514 h 3888"/>
                <a:gd name="T68" fmla="*/ 1076 w 3273"/>
                <a:gd name="T69" fmla="*/ 3888 h 3888"/>
                <a:gd name="T70" fmla="*/ 366 w 3273"/>
                <a:gd name="T71" fmla="*/ 2484 h 3888"/>
                <a:gd name="T72" fmla="*/ 371 w 3273"/>
                <a:gd name="T73" fmla="*/ 1330 h 3888"/>
                <a:gd name="T74" fmla="*/ 427 w 3273"/>
                <a:gd name="T75" fmla="*/ 1036 h 3888"/>
                <a:gd name="T76" fmla="*/ 539 w 3273"/>
                <a:gd name="T77" fmla="*/ 765 h 3888"/>
                <a:gd name="T78" fmla="*/ 701 w 3273"/>
                <a:gd name="T79" fmla="*/ 525 h 3888"/>
                <a:gd name="T80" fmla="*/ 906 w 3273"/>
                <a:gd name="T81" fmla="*/ 323 h 3888"/>
                <a:gd name="T82" fmla="*/ 1149 w 3273"/>
                <a:gd name="T83" fmla="*/ 164 h 3888"/>
                <a:gd name="T84" fmla="*/ 1421 w 3273"/>
                <a:gd name="T85" fmla="*/ 55 h 3888"/>
                <a:gd name="T86" fmla="*/ 1716 w 3273"/>
                <a:gd name="T87" fmla="*/ 4 h 3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73" h="3888">
                  <a:moveTo>
                    <a:pt x="1820" y="231"/>
                  </a:moveTo>
                  <a:lnTo>
                    <a:pt x="1725" y="234"/>
                  </a:lnTo>
                  <a:lnTo>
                    <a:pt x="1631" y="245"/>
                  </a:lnTo>
                  <a:lnTo>
                    <a:pt x="1539" y="263"/>
                  </a:lnTo>
                  <a:lnTo>
                    <a:pt x="1451" y="287"/>
                  </a:lnTo>
                  <a:lnTo>
                    <a:pt x="1365" y="318"/>
                  </a:lnTo>
                  <a:lnTo>
                    <a:pt x="1282" y="356"/>
                  </a:lnTo>
                  <a:lnTo>
                    <a:pt x="1203" y="398"/>
                  </a:lnTo>
                  <a:lnTo>
                    <a:pt x="1128" y="447"/>
                  </a:lnTo>
                  <a:lnTo>
                    <a:pt x="1056" y="500"/>
                  </a:lnTo>
                  <a:lnTo>
                    <a:pt x="988" y="558"/>
                  </a:lnTo>
                  <a:lnTo>
                    <a:pt x="925" y="621"/>
                  </a:lnTo>
                  <a:lnTo>
                    <a:pt x="866" y="689"/>
                  </a:lnTo>
                  <a:lnTo>
                    <a:pt x="813" y="760"/>
                  </a:lnTo>
                  <a:lnTo>
                    <a:pt x="764" y="837"/>
                  </a:lnTo>
                  <a:lnTo>
                    <a:pt x="722" y="915"/>
                  </a:lnTo>
                  <a:lnTo>
                    <a:pt x="685" y="998"/>
                  </a:lnTo>
                  <a:lnTo>
                    <a:pt x="653" y="1084"/>
                  </a:lnTo>
                  <a:lnTo>
                    <a:pt x="630" y="1172"/>
                  </a:lnTo>
                  <a:lnTo>
                    <a:pt x="612" y="1263"/>
                  </a:lnTo>
                  <a:lnTo>
                    <a:pt x="600" y="1356"/>
                  </a:lnTo>
                  <a:lnTo>
                    <a:pt x="597" y="1452"/>
                  </a:lnTo>
                  <a:lnTo>
                    <a:pt x="597" y="1472"/>
                  </a:lnTo>
                  <a:lnTo>
                    <a:pt x="325" y="2253"/>
                  </a:lnTo>
                  <a:lnTo>
                    <a:pt x="597" y="2253"/>
                  </a:lnTo>
                  <a:lnTo>
                    <a:pt x="597" y="3036"/>
                  </a:lnTo>
                  <a:lnTo>
                    <a:pt x="1307" y="3036"/>
                  </a:lnTo>
                  <a:lnTo>
                    <a:pt x="1307" y="3657"/>
                  </a:lnTo>
                  <a:lnTo>
                    <a:pt x="2514" y="3657"/>
                  </a:lnTo>
                  <a:lnTo>
                    <a:pt x="2514" y="2459"/>
                  </a:lnTo>
                  <a:lnTo>
                    <a:pt x="2560" y="2424"/>
                  </a:lnTo>
                  <a:lnTo>
                    <a:pt x="2628" y="2368"/>
                  </a:lnTo>
                  <a:lnTo>
                    <a:pt x="2692" y="2308"/>
                  </a:lnTo>
                  <a:lnTo>
                    <a:pt x="2751" y="2244"/>
                  </a:lnTo>
                  <a:lnTo>
                    <a:pt x="2804" y="2176"/>
                  </a:lnTo>
                  <a:lnTo>
                    <a:pt x="2853" y="2107"/>
                  </a:lnTo>
                  <a:lnTo>
                    <a:pt x="2896" y="2032"/>
                  </a:lnTo>
                  <a:lnTo>
                    <a:pt x="2934" y="1956"/>
                  </a:lnTo>
                  <a:lnTo>
                    <a:pt x="2967" y="1877"/>
                  </a:lnTo>
                  <a:lnTo>
                    <a:pt x="2994" y="1796"/>
                  </a:lnTo>
                  <a:lnTo>
                    <a:pt x="3015" y="1712"/>
                  </a:lnTo>
                  <a:lnTo>
                    <a:pt x="3029" y="1627"/>
                  </a:lnTo>
                  <a:lnTo>
                    <a:pt x="3039" y="1540"/>
                  </a:lnTo>
                  <a:lnTo>
                    <a:pt x="3042" y="1452"/>
                  </a:lnTo>
                  <a:lnTo>
                    <a:pt x="3039" y="1356"/>
                  </a:lnTo>
                  <a:lnTo>
                    <a:pt x="3028" y="1263"/>
                  </a:lnTo>
                  <a:lnTo>
                    <a:pt x="3010" y="1172"/>
                  </a:lnTo>
                  <a:lnTo>
                    <a:pt x="2986" y="1084"/>
                  </a:lnTo>
                  <a:lnTo>
                    <a:pt x="2955" y="998"/>
                  </a:lnTo>
                  <a:lnTo>
                    <a:pt x="2917" y="915"/>
                  </a:lnTo>
                  <a:lnTo>
                    <a:pt x="2875" y="837"/>
                  </a:lnTo>
                  <a:lnTo>
                    <a:pt x="2826" y="760"/>
                  </a:lnTo>
                  <a:lnTo>
                    <a:pt x="2773" y="689"/>
                  </a:lnTo>
                  <a:lnTo>
                    <a:pt x="2714" y="621"/>
                  </a:lnTo>
                  <a:lnTo>
                    <a:pt x="2652" y="558"/>
                  </a:lnTo>
                  <a:lnTo>
                    <a:pt x="2583" y="500"/>
                  </a:lnTo>
                  <a:lnTo>
                    <a:pt x="2511" y="447"/>
                  </a:lnTo>
                  <a:lnTo>
                    <a:pt x="2436" y="398"/>
                  </a:lnTo>
                  <a:lnTo>
                    <a:pt x="2357" y="356"/>
                  </a:lnTo>
                  <a:lnTo>
                    <a:pt x="2274" y="318"/>
                  </a:lnTo>
                  <a:lnTo>
                    <a:pt x="2188" y="287"/>
                  </a:lnTo>
                  <a:lnTo>
                    <a:pt x="2100" y="263"/>
                  </a:lnTo>
                  <a:lnTo>
                    <a:pt x="2009" y="245"/>
                  </a:lnTo>
                  <a:lnTo>
                    <a:pt x="1916" y="234"/>
                  </a:lnTo>
                  <a:lnTo>
                    <a:pt x="1820" y="231"/>
                  </a:lnTo>
                  <a:close/>
                  <a:moveTo>
                    <a:pt x="1820" y="0"/>
                  </a:moveTo>
                  <a:lnTo>
                    <a:pt x="1924" y="4"/>
                  </a:lnTo>
                  <a:lnTo>
                    <a:pt x="2025" y="14"/>
                  </a:lnTo>
                  <a:lnTo>
                    <a:pt x="2124" y="32"/>
                  </a:lnTo>
                  <a:lnTo>
                    <a:pt x="2221" y="57"/>
                  </a:lnTo>
                  <a:lnTo>
                    <a:pt x="2316" y="87"/>
                  </a:lnTo>
                  <a:lnTo>
                    <a:pt x="2408" y="124"/>
                  </a:lnTo>
                  <a:lnTo>
                    <a:pt x="2496" y="167"/>
                  </a:lnTo>
                  <a:lnTo>
                    <a:pt x="2581" y="216"/>
                  </a:lnTo>
                  <a:lnTo>
                    <a:pt x="2662" y="269"/>
                  </a:lnTo>
                  <a:lnTo>
                    <a:pt x="2739" y="328"/>
                  </a:lnTo>
                  <a:lnTo>
                    <a:pt x="2812" y="392"/>
                  </a:lnTo>
                  <a:lnTo>
                    <a:pt x="2881" y="461"/>
                  </a:lnTo>
                  <a:lnTo>
                    <a:pt x="2944" y="534"/>
                  </a:lnTo>
                  <a:lnTo>
                    <a:pt x="3004" y="610"/>
                  </a:lnTo>
                  <a:lnTo>
                    <a:pt x="3058" y="692"/>
                  </a:lnTo>
                  <a:lnTo>
                    <a:pt x="3106" y="776"/>
                  </a:lnTo>
                  <a:lnTo>
                    <a:pt x="3150" y="865"/>
                  </a:lnTo>
                  <a:lnTo>
                    <a:pt x="3186" y="957"/>
                  </a:lnTo>
                  <a:lnTo>
                    <a:pt x="3217" y="1051"/>
                  </a:lnTo>
                  <a:lnTo>
                    <a:pt x="3242" y="1148"/>
                  </a:lnTo>
                  <a:lnTo>
                    <a:pt x="3259" y="1247"/>
                  </a:lnTo>
                  <a:lnTo>
                    <a:pt x="3270" y="1348"/>
                  </a:lnTo>
                  <a:lnTo>
                    <a:pt x="3273" y="1452"/>
                  </a:lnTo>
                  <a:lnTo>
                    <a:pt x="3270" y="1550"/>
                  </a:lnTo>
                  <a:lnTo>
                    <a:pt x="3260" y="1647"/>
                  </a:lnTo>
                  <a:lnTo>
                    <a:pt x="3245" y="1743"/>
                  </a:lnTo>
                  <a:lnTo>
                    <a:pt x="3223" y="1836"/>
                  </a:lnTo>
                  <a:lnTo>
                    <a:pt x="3193" y="1929"/>
                  </a:lnTo>
                  <a:lnTo>
                    <a:pt x="3159" y="2018"/>
                  </a:lnTo>
                  <a:lnTo>
                    <a:pt x="3118" y="2107"/>
                  </a:lnTo>
                  <a:lnTo>
                    <a:pt x="3076" y="2182"/>
                  </a:lnTo>
                  <a:lnTo>
                    <a:pt x="3032" y="2255"/>
                  </a:lnTo>
                  <a:lnTo>
                    <a:pt x="2982" y="2325"/>
                  </a:lnTo>
                  <a:lnTo>
                    <a:pt x="2928" y="2391"/>
                  </a:lnTo>
                  <a:lnTo>
                    <a:pt x="2871" y="2454"/>
                  </a:lnTo>
                  <a:lnTo>
                    <a:pt x="2810" y="2514"/>
                  </a:lnTo>
                  <a:lnTo>
                    <a:pt x="2745" y="2571"/>
                  </a:lnTo>
                  <a:lnTo>
                    <a:pt x="2745" y="3888"/>
                  </a:lnTo>
                  <a:lnTo>
                    <a:pt x="1076" y="3888"/>
                  </a:lnTo>
                  <a:lnTo>
                    <a:pt x="1076" y="3267"/>
                  </a:lnTo>
                  <a:lnTo>
                    <a:pt x="366" y="3267"/>
                  </a:lnTo>
                  <a:lnTo>
                    <a:pt x="366" y="2484"/>
                  </a:lnTo>
                  <a:lnTo>
                    <a:pt x="0" y="2484"/>
                  </a:lnTo>
                  <a:lnTo>
                    <a:pt x="366" y="1431"/>
                  </a:lnTo>
                  <a:lnTo>
                    <a:pt x="371" y="1330"/>
                  </a:lnTo>
                  <a:lnTo>
                    <a:pt x="383" y="1229"/>
                  </a:lnTo>
                  <a:lnTo>
                    <a:pt x="402" y="1131"/>
                  </a:lnTo>
                  <a:lnTo>
                    <a:pt x="427" y="1036"/>
                  </a:lnTo>
                  <a:lnTo>
                    <a:pt x="459" y="943"/>
                  </a:lnTo>
                  <a:lnTo>
                    <a:pt x="495" y="852"/>
                  </a:lnTo>
                  <a:lnTo>
                    <a:pt x="539" y="765"/>
                  </a:lnTo>
                  <a:lnTo>
                    <a:pt x="587" y="681"/>
                  </a:lnTo>
                  <a:lnTo>
                    <a:pt x="642" y="602"/>
                  </a:lnTo>
                  <a:lnTo>
                    <a:pt x="701" y="525"/>
                  </a:lnTo>
                  <a:lnTo>
                    <a:pt x="765" y="454"/>
                  </a:lnTo>
                  <a:lnTo>
                    <a:pt x="834" y="386"/>
                  </a:lnTo>
                  <a:lnTo>
                    <a:pt x="906" y="323"/>
                  </a:lnTo>
                  <a:lnTo>
                    <a:pt x="984" y="265"/>
                  </a:lnTo>
                  <a:lnTo>
                    <a:pt x="1064" y="212"/>
                  </a:lnTo>
                  <a:lnTo>
                    <a:pt x="1149" y="164"/>
                  </a:lnTo>
                  <a:lnTo>
                    <a:pt x="1236" y="123"/>
                  </a:lnTo>
                  <a:lnTo>
                    <a:pt x="1327" y="86"/>
                  </a:lnTo>
                  <a:lnTo>
                    <a:pt x="1421" y="55"/>
                  </a:lnTo>
                  <a:lnTo>
                    <a:pt x="1517" y="32"/>
                  </a:lnTo>
                  <a:lnTo>
                    <a:pt x="1616" y="14"/>
                  </a:lnTo>
                  <a:lnTo>
                    <a:pt x="1716" y="4"/>
                  </a:lnTo>
                  <a:lnTo>
                    <a:pt x="18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reeform 7"/>
            <p:cNvSpPr>
              <a:spLocks noEditPoints="1"/>
            </p:cNvSpPr>
            <p:nvPr/>
          </p:nvSpPr>
          <p:spPr bwMode="auto">
            <a:xfrm>
              <a:off x="1204913" y="3071813"/>
              <a:ext cx="414338" cy="560388"/>
            </a:xfrm>
            <a:custGeom>
              <a:avLst/>
              <a:gdLst>
                <a:gd name="T0" fmla="*/ 598 w 1566"/>
                <a:gd name="T1" fmla="*/ 1813 h 2114"/>
                <a:gd name="T2" fmla="*/ 682 w 1566"/>
                <a:gd name="T3" fmla="*/ 1880 h 2114"/>
                <a:gd name="T4" fmla="*/ 910 w 1566"/>
                <a:gd name="T5" fmla="*/ 1871 h 2114"/>
                <a:gd name="T6" fmla="*/ 977 w 1566"/>
                <a:gd name="T7" fmla="*/ 1787 h 2114"/>
                <a:gd name="T8" fmla="*/ 585 w 1566"/>
                <a:gd name="T9" fmla="*/ 1666 h 2114"/>
                <a:gd name="T10" fmla="*/ 728 w 1566"/>
                <a:gd name="T11" fmla="*/ 728 h 2114"/>
                <a:gd name="T12" fmla="*/ 708 w 1566"/>
                <a:gd name="T13" fmla="*/ 802 h 2114"/>
                <a:gd name="T14" fmla="*/ 762 w 1566"/>
                <a:gd name="T15" fmla="*/ 856 h 2114"/>
                <a:gd name="T16" fmla="*/ 837 w 1566"/>
                <a:gd name="T17" fmla="*/ 836 h 2114"/>
                <a:gd name="T18" fmla="*/ 857 w 1566"/>
                <a:gd name="T19" fmla="*/ 762 h 2114"/>
                <a:gd name="T20" fmla="*/ 803 w 1566"/>
                <a:gd name="T21" fmla="*/ 708 h 2114"/>
                <a:gd name="T22" fmla="*/ 656 w 1566"/>
                <a:gd name="T23" fmla="*/ 245 h 2114"/>
                <a:gd name="T24" fmla="*/ 437 w 1566"/>
                <a:gd name="T25" fmla="*/ 352 h 2114"/>
                <a:gd name="T26" fmla="*/ 286 w 1566"/>
                <a:gd name="T27" fmla="*/ 539 h 2114"/>
                <a:gd name="T28" fmla="*/ 231 w 1566"/>
                <a:gd name="T29" fmla="*/ 782 h 2114"/>
                <a:gd name="T30" fmla="*/ 271 w 1566"/>
                <a:gd name="T31" fmla="*/ 989 h 2114"/>
                <a:gd name="T32" fmla="*/ 386 w 1566"/>
                <a:gd name="T33" fmla="*/ 1165 h 2114"/>
                <a:gd name="T34" fmla="*/ 505 w 1566"/>
                <a:gd name="T35" fmla="*/ 1319 h 2114"/>
                <a:gd name="T36" fmla="*/ 667 w 1566"/>
                <a:gd name="T37" fmla="*/ 1068 h 2114"/>
                <a:gd name="T38" fmla="*/ 528 w 1566"/>
                <a:gd name="T39" fmla="*/ 956 h 2114"/>
                <a:gd name="T40" fmla="*/ 474 w 1566"/>
                <a:gd name="T41" fmla="*/ 782 h 2114"/>
                <a:gd name="T42" fmla="*/ 524 w 1566"/>
                <a:gd name="T43" fmla="*/ 615 h 2114"/>
                <a:gd name="T44" fmla="*/ 652 w 1566"/>
                <a:gd name="T45" fmla="*/ 503 h 2114"/>
                <a:gd name="T46" fmla="*/ 828 w 1566"/>
                <a:gd name="T47" fmla="*/ 477 h 2114"/>
                <a:gd name="T48" fmla="*/ 985 w 1566"/>
                <a:gd name="T49" fmla="*/ 550 h 2114"/>
                <a:gd name="T50" fmla="*/ 1078 w 1566"/>
                <a:gd name="T51" fmla="*/ 692 h 2114"/>
                <a:gd name="T52" fmla="*/ 1077 w 1566"/>
                <a:gd name="T53" fmla="*/ 875 h 2114"/>
                <a:gd name="T54" fmla="*/ 977 w 1566"/>
                <a:gd name="T55" fmla="*/ 1022 h 2114"/>
                <a:gd name="T56" fmla="*/ 1008 w 1566"/>
                <a:gd name="T57" fmla="*/ 1435 h 2114"/>
                <a:gd name="T58" fmla="*/ 1133 w 1566"/>
                <a:gd name="T59" fmla="*/ 1215 h 2114"/>
                <a:gd name="T60" fmla="*/ 1246 w 1566"/>
                <a:gd name="T61" fmla="*/ 1082 h 2114"/>
                <a:gd name="T62" fmla="*/ 1325 w 1566"/>
                <a:gd name="T63" fmla="*/ 888 h 2114"/>
                <a:gd name="T64" fmla="*/ 1320 w 1566"/>
                <a:gd name="T65" fmla="*/ 656 h 2114"/>
                <a:gd name="T66" fmla="*/ 1214 w 1566"/>
                <a:gd name="T67" fmla="*/ 438 h 2114"/>
                <a:gd name="T68" fmla="*/ 1025 w 1566"/>
                <a:gd name="T69" fmla="*/ 287 h 2114"/>
                <a:gd name="T70" fmla="*/ 783 w 1566"/>
                <a:gd name="T71" fmla="*/ 231 h 2114"/>
                <a:gd name="T72" fmla="*/ 1003 w 1566"/>
                <a:gd name="T73" fmla="*/ 31 h 2114"/>
                <a:gd name="T74" fmla="*/ 1256 w 1566"/>
                <a:gd name="T75" fmla="*/ 160 h 2114"/>
                <a:gd name="T76" fmla="*/ 1446 w 1566"/>
                <a:gd name="T77" fmla="*/ 367 h 2114"/>
                <a:gd name="T78" fmla="*/ 1552 w 1566"/>
                <a:gd name="T79" fmla="*/ 633 h 2114"/>
                <a:gd name="T80" fmla="*/ 1555 w 1566"/>
                <a:gd name="T81" fmla="*/ 917 h 2114"/>
                <a:gd name="T82" fmla="*/ 1464 w 1566"/>
                <a:gd name="T83" fmla="*/ 1168 h 2114"/>
                <a:gd name="T84" fmla="*/ 1330 w 1566"/>
                <a:gd name="T85" fmla="*/ 1342 h 2114"/>
                <a:gd name="T86" fmla="*/ 1225 w 1566"/>
                <a:gd name="T87" fmla="*/ 1514 h 2114"/>
                <a:gd name="T88" fmla="*/ 1198 w 1566"/>
                <a:gd name="T89" fmla="*/ 1853 h 2114"/>
                <a:gd name="T90" fmla="*/ 1106 w 1566"/>
                <a:gd name="T91" fmla="*/ 2010 h 2114"/>
                <a:gd name="T92" fmla="*/ 949 w 1566"/>
                <a:gd name="T93" fmla="*/ 2101 h 2114"/>
                <a:gd name="T94" fmla="*/ 662 w 1566"/>
                <a:gd name="T95" fmla="*/ 2111 h 2114"/>
                <a:gd name="T96" fmla="*/ 493 w 1566"/>
                <a:gd name="T97" fmla="*/ 2040 h 2114"/>
                <a:gd name="T98" fmla="*/ 382 w 1566"/>
                <a:gd name="T99" fmla="*/ 1896 h 2114"/>
                <a:gd name="T100" fmla="*/ 354 w 1566"/>
                <a:gd name="T101" fmla="*/ 1563 h 2114"/>
                <a:gd name="T102" fmla="*/ 268 w 1566"/>
                <a:gd name="T103" fmla="*/ 1380 h 2114"/>
                <a:gd name="T104" fmla="*/ 138 w 1566"/>
                <a:gd name="T105" fmla="*/ 1226 h 2114"/>
                <a:gd name="T106" fmla="*/ 26 w 1566"/>
                <a:gd name="T107" fmla="*/ 983 h 2114"/>
                <a:gd name="T108" fmla="*/ 3 w 1566"/>
                <a:gd name="T109" fmla="*/ 707 h 2114"/>
                <a:gd name="T110" fmla="*/ 84 w 1566"/>
                <a:gd name="T111" fmla="*/ 430 h 2114"/>
                <a:gd name="T112" fmla="*/ 255 w 1566"/>
                <a:gd name="T113" fmla="*/ 205 h 2114"/>
                <a:gd name="T114" fmla="*/ 495 w 1566"/>
                <a:gd name="T115" fmla="*/ 55 h 2114"/>
                <a:gd name="T116" fmla="*/ 783 w 1566"/>
                <a:gd name="T117" fmla="*/ 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66" h="2114">
                  <a:moveTo>
                    <a:pt x="585" y="1666"/>
                  </a:moveTo>
                  <a:lnTo>
                    <a:pt x="585" y="1759"/>
                  </a:lnTo>
                  <a:lnTo>
                    <a:pt x="588" y="1787"/>
                  </a:lnTo>
                  <a:lnTo>
                    <a:pt x="598" y="1813"/>
                  </a:lnTo>
                  <a:lnTo>
                    <a:pt x="613" y="1836"/>
                  </a:lnTo>
                  <a:lnTo>
                    <a:pt x="632" y="1855"/>
                  </a:lnTo>
                  <a:lnTo>
                    <a:pt x="656" y="1871"/>
                  </a:lnTo>
                  <a:lnTo>
                    <a:pt x="682" y="1880"/>
                  </a:lnTo>
                  <a:lnTo>
                    <a:pt x="710" y="1884"/>
                  </a:lnTo>
                  <a:lnTo>
                    <a:pt x="855" y="1884"/>
                  </a:lnTo>
                  <a:lnTo>
                    <a:pt x="883" y="1880"/>
                  </a:lnTo>
                  <a:lnTo>
                    <a:pt x="910" y="1871"/>
                  </a:lnTo>
                  <a:lnTo>
                    <a:pt x="933" y="1855"/>
                  </a:lnTo>
                  <a:lnTo>
                    <a:pt x="953" y="1836"/>
                  </a:lnTo>
                  <a:lnTo>
                    <a:pt x="967" y="1813"/>
                  </a:lnTo>
                  <a:lnTo>
                    <a:pt x="977" y="1787"/>
                  </a:lnTo>
                  <a:lnTo>
                    <a:pt x="980" y="1759"/>
                  </a:lnTo>
                  <a:lnTo>
                    <a:pt x="980" y="1759"/>
                  </a:lnTo>
                  <a:lnTo>
                    <a:pt x="980" y="1666"/>
                  </a:lnTo>
                  <a:lnTo>
                    <a:pt x="585" y="1666"/>
                  </a:lnTo>
                  <a:close/>
                  <a:moveTo>
                    <a:pt x="783" y="704"/>
                  </a:moveTo>
                  <a:lnTo>
                    <a:pt x="762" y="708"/>
                  </a:lnTo>
                  <a:lnTo>
                    <a:pt x="743" y="715"/>
                  </a:lnTo>
                  <a:lnTo>
                    <a:pt x="728" y="728"/>
                  </a:lnTo>
                  <a:lnTo>
                    <a:pt x="716" y="743"/>
                  </a:lnTo>
                  <a:lnTo>
                    <a:pt x="708" y="762"/>
                  </a:lnTo>
                  <a:lnTo>
                    <a:pt x="705" y="782"/>
                  </a:lnTo>
                  <a:lnTo>
                    <a:pt x="708" y="802"/>
                  </a:lnTo>
                  <a:lnTo>
                    <a:pt x="716" y="821"/>
                  </a:lnTo>
                  <a:lnTo>
                    <a:pt x="728" y="836"/>
                  </a:lnTo>
                  <a:lnTo>
                    <a:pt x="743" y="849"/>
                  </a:lnTo>
                  <a:lnTo>
                    <a:pt x="762" y="856"/>
                  </a:lnTo>
                  <a:lnTo>
                    <a:pt x="783" y="860"/>
                  </a:lnTo>
                  <a:lnTo>
                    <a:pt x="803" y="856"/>
                  </a:lnTo>
                  <a:lnTo>
                    <a:pt x="822" y="849"/>
                  </a:lnTo>
                  <a:lnTo>
                    <a:pt x="837" y="836"/>
                  </a:lnTo>
                  <a:lnTo>
                    <a:pt x="849" y="821"/>
                  </a:lnTo>
                  <a:lnTo>
                    <a:pt x="857" y="802"/>
                  </a:lnTo>
                  <a:lnTo>
                    <a:pt x="860" y="782"/>
                  </a:lnTo>
                  <a:lnTo>
                    <a:pt x="857" y="762"/>
                  </a:lnTo>
                  <a:lnTo>
                    <a:pt x="849" y="743"/>
                  </a:lnTo>
                  <a:lnTo>
                    <a:pt x="837" y="728"/>
                  </a:lnTo>
                  <a:lnTo>
                    <a:pt x="822" y="715"/>
                  </a:lnTo>
                  <a:lnTo>
                    <a:pt x="803" y="708"/>
                  </a:lnTo>
                  <a:lnTo>
                    <a:pt x="783" y="704"/>
                  </a:lnTo>
                  <a:close/>
                  <a:moveTo>
                    <a:pt x="783" y="231"/>
                  </a:moveTo>
                  <a:lnTo>
                    <a:pt x="718" y="234"/>
                  </a:lnTo>
                  <a:lnTo>
                    <a:pt x="656" y="245"/>
                  </a:lnTo>
                  <a:lnTo>
                    <a:pt x="597" y="262"/>
                  </a:lnTo>
                  <a:lnTo>
                    <a:pt x="540" y="287"/>
                  </a:lnTo>
                  <a:lnTo>
                    <a:pt x="487" y="317"/>
                  </a:lnTo>
                  <a:lnTo>
                    <a:pt x="437" y="352"/>
                  </a:lnTo>
                  <a:lnTo>
                    <a:pt x="393" y="392"/>
                  </a:lnTo>
                  <a:lnTo>
                    <a:pt x="352" y="438"/>
                  </a:lnTo>
                  <a:lnTo>
                    <a:pt x="317" y="486"/>
                  </a:lnTo>
                  <a:lnTo>
                    <a:pt x="286" y="539"/>
                  </a:lnTo>
                  <a:lnTo>
                    <a:pt x="263" y="596"/>
                  </a:lnTo>
                  <a:lnTo>
                    <a:pt x="245" y="656"/>
                  </a:lnTo>
                  <a:lnTo>
                    <a:pt x="235" y="718"/>
                  </a:lnTo>
                  <a:lnTo>
                    <a:pt x="231" y="782"/>
                  </a:lnTo>
                  <a:lnTo>
                    <a:pt x="233" y="835"/>
                  </a:lnTo>
                  <a:lnTo>
                    <a:pt x="240" y="888"/>
                  </a:lnTo>
                  <a:lnTo>
                    <a:pt x="253" y="940"/>
                  </a:lnTo>
                  <a:lnTo>
                    <a:pt x="271" y="989"/>
                  </a:lnTo>
                  <a:lnTo>
                    <a:pt x="292" y="1036"/>
                  </a:lnTo>
                  <a:lnTo>
                    <a:pt x="319" y="1082"/>
                  </a:lnTo>
                  <a:lnTo>
                    <a:pt x="350" y="1125"/>
                  </a:lnTo>
                  <a:lnTo>
                    <a:pt x="386" y="1165"/>
                  </a:lnTo>
                  <a:lnTo>
                    <a:pt x="388" y="1167"/>
                  </a:lnTo>
                  <a:lnTo>
                    <a:pt x="432" y="1215"/>
                  </a:lnTo>
                  <a:lnTo>
                    <a:pt x="470" y="1266"/>
                  </a:lnTo>
                  <a:lnTo>
                    <a:pt x="505" y="1319"/>
                  </a:lnTo>
                  <a:lnTo>
                    <a:pt x="534" y="1376"/>
                  </a:lnTo>
                  <a:lnTo>
                    <a:pt x="558" y="1435"/>
                  </a:lnTo>
                  <a:lnTo>
                    <a:pt x="667" y="1435"/>
                  </a:lnTo>
                  <a:lnTo>
                    <a:pt x="667" y="1068"/>
                  </a:lnTo>
                  <a:lnTo>
                    <a:pt x="626" y="1048"/>
                  </a:lnTo>
                  <a:lnTo>
                    <a:pt x="590" y="1022"/>
                  </a:lnTo>
                  <a:lnTo>
                    <a:pt x="557" y="992"/>
                  </a:lnTo>
                  <a:lnTo>
                    <a:pt x="528" y="956"/>
                  </a:lnTo>
                  <a:lnTo>
                    <a:pt x="505" y="917"/>
                  </a:lnTo>
                  <a:lnTo>
                    <a:pt x="488" y="875"/>
                  </a:lnTo>
                  <a:lnTo>
                    <a:pt x="478" y="829"/>
                  </a:lnTo>
                  <a:lnTo>
                    <a:pt x="474" y="782"/>
                  </a:lnTo>
                  <a:lnTo>
                    <a:pt x="478" y="736"/>
                  </a:lnTo>
                  <a:lnTo>
                    <a:pt x="487" y="692"/>
                  </a:lnTo>
                  <a:lnTo>
                    <a:pt x="502" y="652"/>
                  </a:lnTo>
                  <a:lnTo>
                    <a:pt x="524" y="615"/>
                  </a:lnTo>
                  <a:lnTo>
                    <a:pt x="550" y="579"/>
                  </a:lnTo>
                  <a:lnTo>
                    <a:pt x="580" y="550"/>
                  </a:lnTo>
                  <a:lnTo>
                    <a:pt x="614" y="523"/>
                  </a:lnTo>
                  <a:lnTo>
                    <a:pt x="652" y="503"/>
                  </a:lnTo>
                  <a:lnTo>
                    <a:pt x="693" y="486"/>
                  </a:lnTo>
                  <a:lnTo>
                    <a:pt x="737" y="477"/>
                  </a:lnTo>
                  <a:lnTo>
                    <a:pt x="783" y="473"/>
                  </a:lnTo>
                  <a:lnTo>
                    <a:pt x="828" y="477"/>
                  </a:lnTo>
                  <a:lnTo>
                    <a:pt x="872" y="486"/>
                  </a:lnTo>
                  <a:lnTo>
                    <a:pt x="913" y="503"/>
                  </a:lnTo>
                  <a:lnTo>
                    <a:pt x="951" y="523"/>
                  </a:lnTo>
                  <a:lnTo>
                    <a:pt x="985" y="550"/>
                  </a:lnTo>
                  <a:lnTo>
                    <a:pt x="1015" y="579"/>
                  </a:lnTo>
                  <a:lnTo>
                    <a:pt x="1041" y="615"/>
                  </a:lnTo>
                  <a:lnTo>
                    <a:pt x="1063" y="652"/>
                  </a:lnTo>
                  <a:lnTo>
                    <a:pt x="1078" y="692"/>
                  </a:lnTo>
                  <a:lnTo>
                    <a:pt x="1089" y="736"/>
                  </a:lnTo>
                  <a:lnTo>
                    <a:pt x="1091" y="782"/>
                  </a:lnTo>
                  <a:lnTo>
                    <a:pt x="1087" y="829"/>
                  </a:lnTo>
                  <a:lnTo>
                    <a:pt x="1077" y="875"/>
                  </a:lnTo>
                  <a:lnTo>
                    <a:pt x="1060" y="917"/>
                  </a:lnTo>
                  <a:lnTo>
                    <a:pt x="1037" y="956"/>
                  </a:lnTo>
                  <a:lnTo>
                    <a:pt x="1010" y="992"/>
                  </a:lnTo>
                  <a:lnTo>
                    <a:pt x="977" y="1022"/>
                  </a:lnTo>
                  <a:lnTo>
                    <a:pt x="939" y="1048"/>
                  </a:lnTo>
                  <a:lnTo>
                    <a:pt x="899" y="1068"/>
                  </a:lnTo>
                  <a:lnTo>
                    <a:pt x="899" y="1435"/>
                  </a:lnTo>
                  <a:lnTo>
                    <a:pt x="1008" y="1435"/>
                  </a:lnTo>
                  <a:lnTo>
                    <a:pt x="1032" y="1376"/>
                  </a:lnTo>
                  <a:lnTo>
                    <a:pt x="1060" y="1319"/>
                  </a:lnTo>
                  <a:lnTo>
                    <a:pt x="1095" y="1266"/>
                  </a:lnTo>
                  <a:lnTo>
                    <a:pt x="1133" y="1215"/>
                  </a:lnTo>
                  <a:lnTo>
                    <a:pt x="1177" y="1167"/>
                  </a:lnTo>
                  <a:lnTo>
                    <a:pt x="1179" y="1165"/>
                  </a:lnTo>
                  <a:lnTo>
                    <a:pt x="1215" y="1125"/>
                  </a:lnTo>
                  <a:lnTo>
                    <a:pt x="1246" y="1082"/>
                  </a:lnTo>
                  <a:lnTo>
                    <a:pt x="1273" y="1036"/>
                  </a:lnTo>
                  <a:lnTo>
                    <a:pt x="1295" y="989"/>
                  </a:lnTo>
                  <a:lnTo>
                    <a:pt x="1312" y="939"/>
                  </a:lnTo>
                  <a:lnTo>
                    <a:pt x="1325" y="888"/>
                  </a:lnTo>
                  <a:lnTo>
                    <a:pt x="1332" y="835"/>
                  </a:lnTo>
                  <a:lnTo>
                    <a:pt x="1335" y="782"/>
                  </a:lnTo>
                  <a:lnTo>
                    <a:pt x="1330" y="718"/>
                  </a:lnTo>
                  <a:lnTo>
                    <a:pt x="1320" y="656"/>
                  </a:lnTo>
                  <a:lnTo>
                    <a:pt x="1302" y="596"/>
                  </a:lnTo>
                  <a:lnTo>
                    <a:pt x="1279" y="539"/>
                  </a:lnTo>
                  <a:lnTo>
                    <a:pt x="1249" y="486"/>
                  </a:lnTo>
                  <a:lnTo>
                    <a:pt x="1214" y="438"/>
                  </a:lnTo>
                  <a:lnTo>
                    <a:pt x="1172" y="392"/>
                  </a:lnTo>
                  <a:lnTo>
                    <a:pt x="1128" y="352"/>
                  </a:lnTo>
                  <a:lnTo>
                    <a:pt x="1078" y="317"/>
                  </a:lnTo>
                  <a:lnTo>
                    <a:pt x="1025" y="287"/>
                  </a:lnTo>
                  <a:lnTo>
                    <a:pt x="968" y="262"/>
                  </a:lnTo>
                  <a:lnTo>
                    <a:pt x="909" y="245"/>
                  </a:lnTo>
                  <a:lnTo>
                    <a:pt x="847" y="234"/>
                  </a:lnTo>
                  <a:lnTo>
                    <a:pt x="783" y="231"/>
                  </a:lnTo>
                  <a:close/>
                  <a:moveTo>
                    <a:pt x="783" y="0"/>
                  </a:moveTo>
                  <a:lnTo>
                    <a:pt x="857" y="3"/>
                  </a:lnTo>
                  <a:lnTo>
                    <a:pt x="932" y="14"/>
                  </a:lnTo>
                  <a:lnTo>
                    <a:pt x="1003" y="31"/>
                  </a:lnTo>
                  <a:lnTo>
                    <a:pt x="1071" y="55"/>
                  </a:lnTo>
                  <a:lnTo>
                    <a:pt x="1136" y="83"/>
                  </a:lnTo>
                  <a:lnTo>
                    <a:pt x="1198" y="119"/>
                  </a:lnTo>
                  <a:lnTo>
                    <a:pt x="1256" y="160"/>
                  </a:lnTo>
                  <a:lnTo>
                    <a:pt x="1310" y="205"/>
                  </a:lnTo>
                  <a:lnTo>
                    <a:pt x="1361" y="254"/>
                  </a:lnTo>
                  <a:lnTo>
                    <a:pt x="1406" y="308"/>
                  </a:lnTo>
                  <a:lnTo>
                    <a:pt x="1446" y="367"/>
                  </a:lnTo>
                  <a:lnTo>
                    <a:pt x="1481" y="430"/>
                  </a:lnTo>
                  <a:lnTo>
                    <a:pt x="1511" y="494"/>
                  </a:lnTo>
                  <a:lnTo>
                    <a:pt x="1535" y="563"/>
                  </a:lnTo>
                  <a:lnTo>
                    <a:pt x="1552" y="633"/>
                  </a:lnTo>
                  <a:lnTo>
                    <a:pt x="1563" y="707"/>
                  </a:lnTo>
                  <a:lnTo>
                    <a:pt x="1566" y="782"/>
                  </a:lnTo>
                  <a:lnTo>
                    <a:pt x="1563" y="850"/>
                  </a:lnTo>
                  <a:lnTo>
                    <a:pt x="1555" y="917"/>
                  </a:lnTo>
                  <a:lnTo>
                    <a:pt x="1539" y="983"/>
                  </a:lnTo>
                  <a:lnTo>
                    <a:pt x="1520" y="1047"/>
                  </a:lnTo>
                  <a:lnTo>
                    <a:pt x="1494" y="1109"/>
                  </a:lnTo>
                  <a:lnTo>
                    <a:pt x="1464" y="1168"/>
                  </a:lnTo>
                  <a:lnTo>
                    <a:pt x="1428" y="1226"/>
                  </a:lnTo>
                  <a:lnTo>
                    <a:pt x="1387" y="1280"/>
                  </a:lnTo>
                  <a:lnTo>
                    <a:pt x="1341" y="1331"/>
                  </a:lnTo>
                  <a:lnTo>
                    <a:pt x="1330" y="1342"/>
                  </a:lnTo>
                  <a:lnTo>
                    <a:pt x="1297" y="1380"/>
                  </a:lnTo>
                  <a:lnTo>
                    <a:pt x="1268" y="1423"/>
                  </a:lnTo>
                  <a:lnTo>
                    <a:pt x="1244" y="1468"/>
                  </a:lnTo>
                  <a:lnTo>
                    <a:pt x="1225" y="1514"/>
                  </a:lnTo>
                  <a:lnTo>
                    <a:pt x="1211" y="1563"/>
                  </a:lnTo>
                  <a:lnTo>
                    <a:pt x="1211" y="1759"/>
                  </a:lnTo>
                  <a:lnTo>
                    <a:pt x="1208" y="1807"/>
                  </a:lnTo>
                  <a:lnTo>
                    <a:pt x="1198" y="1853"/>
                  </a:lnTo>
                  <a:lnTo>
                    <a:pt x="1183" y="1896"/>
                  </a:lnTo>
                  <a:lnTo>
                    <a:pt x="1163" y="1938"/>
                  </a:lnTo>
                  <a:lnTo>
                    <a:pt x="1137" y="1975"/>
                  </a:lnTo>
                  <a:lnTo>
                    <a:pt x="1106" y="2010"/>
                  </a:lnTo>
                  <a:lnTo>
                    <a:pt x="1072" y="2040"/>
                  </a:lnTo>
                  <a:lnTo>
                    <a:pt x="1034" y="2066"/>
                  </a:lnTo>
                  <a:lnTo>
                    <a:pt x="994" y="2086"/>
                  </a:lnTo>
                  <a:lnTo>
                    <a:pt x="949" y="2101"/>
                  </a:lnTo>
                  <a:lnTo>
                    <a:pt x="903" y="2111"/>
                  </a:lnTo>
                  <a:lnTo>
                    <a:pt x="855" y="2114"/>
                  </a:lnTo>
                  <a:lnTo>
                    <a:pt x="710" y="2114"/>
                  </a:lnTo>
                  <a:lnTo>
                    <a:pt x="662" y="2111"/>
                  </a:lnTo>
                  <a:lnTo>
                    <a:pt x="616" y="2101"/>
                  </a:lnTo>
                  <a:lnTo>
                    <a:pt x="572" y="2086"/>
                  </a:lnTo>
                  <a:lnTo>
                    <a:pt x="531" y="2066"/>
                  </a:lnTo>
                  <a:lnTo>
                    <a:pt x="493" y="2040"/>
                  </a:lnTo>
                  <a:lnTo>
                    <a:pt x="459" y="2010"/>
                  </a:lnTo>
                  <a:lnTo>
                    <a:pt x="428" y="1975"/>
                  </a:lnTo>
                  <a:lnTo>
                    <a:pt x="403" y="1938"/>
                  </a:lnTo>
                  <a:lnTo>
                    <a:pt x="382" y="1896"/>
                  </a:lnTo>
                  <a:lnTo>
                    <a:pt x="367" y="1853"/>
                  </a:lnTo>
                  <a:lnTo>
                    <a:pt x="357" y="1807"/>
                  </a:lnTo>
                  <a:lnTo>
                    <a:pt x="354" y="1759"/>
                  </a:lnTo>
                  <a:lnTo>
                    <a:pt x="354" y="1563"/>
                  </a:lnTo>
                  <a:lnTo>
                    <a:pt x="340" y="1514"/>
                  </a:lnTo>
                  <a:lnTo>
                    <a:pt x="321" y="1466"/>
                  </a:lnTo>
                  <a:lnTo>
                    <a:pt x="297" y="1422"/>
                  </a:lnTo>
                  <a:lnTo>
                    <a:pt x="268" y="1380"/>
                  </a:lnTo>
                  <a:lnTo>
                    <a:pt x="235" y="1342"/>
                  </a:lnTo>
                  <a:lnTo>
                    <a:pt x="224" y="1331"/>
                  </a:lnTo>
                  <a:lnTo>
                    <a:pt x="178" y="1280"/>
                  </a:lnTo>
                  <a:lnTo>
                    <a:pt x="138" y="1226"/>
                  </a:lnTo>
                  <a:lnTo>
                    <a:pt x="101" y="1168"/>
                  </a:lnTo>
                  <a:lnTo>
                    <a:pt x="71" y="1109"/>
                  </a:lnTo>
                  <a:lnTo>
                    <a:pt x="46" y="1047"/>
                  </a:lnTo>
                  <a:lnTo>
                    <a:pt x="26" y="983"/>
                  </a:lnTo>
                  <a:lnTo>
                    <a:pt x="12" y="917"/>
                  </a:lnTo>
                  <a:lnTo>
                    <a:pt x="2" y="850"/>
                  </a:lnTo>
                  <a:lnTo>
                    <a:pt x="0" y="782"/>
                  </a:lnTo>
                  <a:lnTo>
                    <a:pt x="3" y="707"/>
                  </a:lnTo>
                  <a:lnTo>
                    <a:pt x="14" y="633"/>
                  </a:lnTo>
                  <a:lnTo>
                    <a:pt x="30" y="563"/>
                  </a:lnTo>
                  <a:lnTo>
                    <a:pt x="54" y="494"/>
                  </a:lnTo>
                  <a:lnTo>
                    <a:pt x="84" y="430"/>
                  </a:lnTo>
                  <a:lnTo>
                    <a:pt x="119" y="367"/>
                  </a:lnTo>
                  <a:lnTo>
                    <a:pt x="159" y="308"/>
                  </a:lnTo>
                  <a:lnTo>
                    <a:pt x="205" y="254"/>
                  </a:lnTo>
                  <a:lnTo>
                    <a:pt x="255" y="205"/>
                  </a:lnTo>
                  <a:lnTo>
                    <a:pt x="309" y="160"/>
                  </a:lnTo>
                  <a:lnTo>
                    <a:pt x="368" y="119"/>
                  </a:lnTo>
                  <a:lnTo>
                    <a:pt x="429" y="83"/>
                  </a:lnTo>
                  <a:lnTo>
                    <a:pt x="495" y="55"/>
                  </a:lnTo>
                  <a:lnTo>
                    <a:pt x="562" y="31"/>
                  </a:lnTo>
                  <a:lnTo>
                    <a:pt x="634" y="14"/>
                  </a:lnTo>
                  <a:lnTo>
                    <a:pt x="708" y="3"/>
                  </a:lnTo>
                  <a:lnTo>
                    <a:pt x="7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 name="Inhaltsplatzhalter 4"/>
          <p:cNvSpPr txBox="1">
            <a:spLocks/>
          </p:cNvSpPr>
          <p:nvPr/>
        </p:nvSpPr>
        <p:spPr>
          <a:xfrm>
            <a:off x="637637" y="163272"/>
            <a:ext cx="1530603" cy="385939"/>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10000"/>
              </a:lnSpc>
              <a:buNone/>
            </a:pPr>
            <a:r>
              <a:rPr lang="en-US" sz="2400" smtClean="0">
                <a:solidFill>
                  <a:schemeClr val="tx1"/>
                </a:solidFill>
                <a:latin typeface="+mj-lt"/>
              </a:rPr>
              <a:t>Đặt vấn đề</a:t>
            </a:r>
            <a:endParaRPr lang="en-US" sz="1000" dirty="0" smtClean="0">
              <a:solidFill>
                <a:schemeClr val="tx1"/>
              </a:solidFill>
              <a:latin typeface="+mn-lt"/>
            </a:endParaRPr>
          </a:p>
        </p:txBody>
      </p:sp>
      <p:sp>
        <p:nvSpPr>
          <p:cNvPr id="7" name="Oval 6"/>
          <p:cNvSpPr/>
          <p:nvPr/>
        </p:nvSpPr>
        <p:spPr>
          <a:xfrm>
            <a:off x="2356591" y="4063348"/>
            <a:ext cx="1643910" cy="1642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chemeClr val="bg1"/>
                </a:solidFill>
              </a:rPr>
              <a:t>2.7%</a:t>
            </a:r>
            <a:endParaRPr lang="en-US" sz="2800" b="1" dirty="0">
              <a:solidFill>
                <a:schemeClr val="bg1"/>
              </a:solidFill>
            </a:endParaRPr>
          </a:p>
        </p:txBody>
      </p:sp>
      <p:sp>
        <p:nvSpPr>
          <p:cNvPr id="8" name="Oval 7"/>
          <p:cNvSpPr/>
          <p:nvPr/>
        </p:nvSpPr>
        <p:spPr>
          <a:xfrm flipH="1">
            <a:off x="2472911" y="2038552"/>
            <a:ext cx="1307438" cy="13063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bg1"/>
                </a:solidFill>
              </a:rPr>
              <a:t>0.9%</a:t>
            </a:r>
            <a:endParaRPr lang="en-US" sz="2400" b="1" dirty="0">
              <a:solidFill>
                <a:schemeClr val="bg1"/>
              </a:solidFill>
            </a:endParaRPr>
          </a:p>
        </p:txBody>
      </p:sp>
      <p:sp>
        <p:nvSpPr>
          <p:cNvPr id="9" name="Oval 8"/>
          <p:cNvSpPr/>
          <p:nvPr/>
        </p:nvSpPr>
        <p:spPr>
          <a:xfrm>
            <a:off x="3459851" y="3999142"/>
            <a:ext cx="550496" cy="550021"/>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0" name="Freeform 6"/>
          <p:cNvSpPr>
            <a:spLocks/>
          </p:cNvSpPr>
          <p:nvPr/>
        </p:nvSpPr>
        <p:spPr bwMode="auto">
          <a:xfrm rot="16200000">
            <a:off x="3600299" y="4187178"/>
            <a:ext cx="267529" cy="173946"/>
          </a:xfrm>
          <a:custGeom>
            <a:avLst/>
            <a:gdLst>
              <a:gd name="T0" fmla="*/ 2872 w 5140"/>
              <a:gd name="T1" fmla="*/ 6 h 3342"/>
              <a:gd name="T2" fmla="*/ 2925 w 5140"/>
              <a:gd name="T3" fmla="*/ 39 h 3342"/>
              <a:gd name="T4" fmla="*/ 5106 w 5140"/>
              <a:gd name="T5" fmla="*/ 1569 h 3342"/>
              <a:gd name="T6" fmla="*/ 5137 w 5140"/>
              <a:gd name="T7" fmla="*/ 1636 h 3342"/>
              <a:gd name="T8" fmla="*/ 5137 w 5140"/>
              <a:gd name="T9" fmla="*/ 1706 h 3342"/>
              <a:gd name="T10" fmla="*/ 5106 w 5140"/>
              <a:gd name="T11" fmla="*/ 1773 h 3342"/>
              <a:gd name="T12" fmla="*/ 2925 w 5140"/>
              <a:gd name="T13" fmla="*/ 3303 h 3342"/>
              <a:gd name="T14" fmla="*/ 2872 w 5140"/>
              <a:gd name="T15" fmla="*/ 3336 h 3342"/>
              <a:gd name="T16" fmla="*/ 2827 w 5140"/>
              <a:gd name="T17" fmla="*/ 3341 h 3342"/>
              <a:gd name="T18" fmla="*/ 2794 w 5140"/>
              <a:gd name="T19" fmla="*/ 3316 h 3342"/>
              <a:gd name="T20" fmla="*/ 2775 w 5140"/>
              <a:gd name="T21" fmla="*/ 3267 h 3342"/>
              <a:gd name="T22" fmla="*/ 2772 w 5140"/>
              <a:gd name="T23" fmla="*/ 2604 h 3342"/>
              <a:gd name="T24" fmla="*/ 2757 w 5140"/>
              <a:gd name="T25" fmla="*/ 2526 h 3342"/>
              <a:gd name="T26" fmla="*/ 2713 w 5140"/>
              <a:gd name="T27" fmla="*/ 2462 h 3342"/>
              <a:gd name="T28" fmla="*/ 2649 w 5140"/>
              <a:gd name="T29" fmla="*/ 2420 h 3342"/>
              <a:gd name="T30" fmla="*/ 2571 w 5140"/>
              <a:gd name="T31" fmla="*/ 2402 h 3342"/>
              <a:gd name="T32" fmla="*/ 201 w 5140"/>
              <a:gd name="T33" fmla="*/ 2406 h 3342"/>
              <a:gd name="T34" fmla="*/ 123 w 5140"/>
              <a:gd name="T35" fmla="*/ 2390 h 3342"/>
              <a:gd name="T36" fmla="*/ 59 w 5140"/>
              <a:gd name="T37" fmla="*/ 2348 h 3342"/>
              <a:gd name="T38" fmla="*/ 16 w 5140"/>
              <a:gd name="T39" fmla="*/ 2282 h 3342"/>
              <a:gd name="T40" fmla="*/ 0 w 5140"/>
              <a:gd name="T41" fmla="*/ 2204 h 3342"/>
              <a:gd name="T42" fmla="*/ 5 w 5140"/>
              <a:gd name="T43" fmla="*/ 1105 h 3342"/>
              <a:gd name="T44" fmla="*/ 34 w 5140"/>
              <a:gd name="T45" fmla="*/ 1032 h 3342"/>
              <a:gd name="T46" fmla="*/ 89 w 5140"/>
              <a:gd name="T47" fmla="*/ 979 h 3342"/>
              <a:gd name="T48" fmla="*/ 161 w 5140"/>
              <a:gd name="T49" fmla="*/ 947 h 3342"/>
              <a:gd name="T50" fmla="*/ 201 w 5140"/>
              <a:gd name="T51" fmla="*/ 941 h 3342"/>
              <a:gd name="T52" fmla="*/ 2571 w 5140"/>
              <a:gd name="T53" fmla="*/ 939 h 3342"/>
              <a:gd name="T54" fmla="*/ 2649 w 5140"/>
              <a:gd name="T55" fmla="*/ 924 h 3342"/>
              <a:gd name="T56" fmla="*/ 2713 w 5140"/>
              <a:gd name="T57" fmla="*/ 880 h 3342"/>
              <a:gd name="T58" fmla="*/ 2757 w 5140"/>
              <a:gd name="T59" fmla="*/ 816 h 3342"/>
              <a:gd name="T60" fmla="*/ 2772 w 5140"/>
              <a:gd name="T61" fmla="*/ 738 h 3342"/>
              <a:gd name="T62" fmla="*/ 2775 w 5140"/>
              <a:gd name="T63" fmla="*/ 75 h 3342"/>
              <a:gd name="T64" fmla="*/ 2794 w 5140"/>
              <a:gd name="T65" fmla="*/ 26 h 3342"/>
              <a:gd name="T66" fmla="*/ 2827 w 5140"/>
              <a:gd name="T67" fmla="*/ 1 h 3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40" h="3342">
                <a:moveTo>
                  <a:pt x="2849" y="0"/>
                </a:moveTo>
                <a:lnTo>
                  <a:pt x="2872" y="6"/>
                </a:lnTo>
                <a:lnTo>
                  <a:pt x="2898" y="18"/>
                </a:lnTo>
                <a:lnTo>
                  <a:pt x="2925" y="39"/>
                </a:lnTo>
                <a:lnTo>
                  <a:pt x="5078" y="1541"/>
                </a:lnTo>
                <a:lnTo>
                  <a:pt x="5106" y="1569"/>
                </a:lnTo>
                <a:lnTo>
                  <a:pt x="5125" y="1601"/>
                </a:lnTo>
                <a:lnTo>
                  <a:pt x="5137" y="1636"/>
                </a:lnTo>
                <a:lnTo>
                  <a:pt x="5140" y="1672"/>
                </a:lnTo>
                <a:lnTo>
                  <a:pt x="5137" y="1706"/>
                </a:lnTo>
                <a:lnTo>
                  <a:pt x="5125" y="1740"/>
                </a:lnTo>
                <a:lnTo>
                  <a:pt x="5106" y="1773"/>
                </a:lnTo>
                <a:lnTo>
                  <a:pt x="5078" y="1801"/>
                </a:lnTo>
                <a:lnTo>
                  <a:pt x="2925" y="3303"/>
                </a:lnTo>
                <a:lnTo>
                  <a:pt x="2898" y="3324"/>
                </a:lnTo>
                <a:lnTo>
                  <a:pt x="2872" y="3336"/>
                </a:lnTo>
                <a:lnTo>
                  <a:pt x="2849" y="3342"/>
                </a:lnTo>
                <a:lnTo>
                  <a:pt x="2827" y="3341"/>
                </a:lnTo>
                <a:lnTo>
                  <a:pt x="2808" y="3331"/>
                </a:lnTo>
                <a:lnTo>
                  <a:pt x="2794" y="3316"/>
                </a:lnTo>
                <a:lnTo>
                  <a:pt x="2781" y="3294"/>
                </a:lnTo>
                <a:lnTo>
                  <a:pt x="2775" y="3267"/>
                </a:lnTo>
                <a:lnTo>
                  <a:pt x="2772" y="3233"/>
                </a:lnTo>
                <a:lnTo>
                  <a:pt x="2772" y="2604"/>
                </a:lnTo>
                <a:lnTo>
                  <a:pt x="2767" y="2565"/>
                </a:lnTo>
                <a:lnTo>
                  <a:pt x="2757" y="2526"/>
                </a:lnTo>
                <a:lnTo>
                  <a:pt x="2738" y="2491"/>
                </a:lnTo>
                <a:lnTo>
                  <a:pt x="2713" y="2462"/>
                </a:lnTo>
                <a:lnTo>
                  <a:pt x="2683" y="2438"/>
                </a:lnTo>
                <a:lnTo>
                  <a:pt x="2649" y="2420"/>
                </a:lnTo>
                <a:lnTo>
                  <a:pt x="2611" y="2407"/>
                </a:lnTo>
                <a:lnTo>
                  <a:pt x="2571" y="2402"/>
                </a:lnTo>
                <a:lnTo>
                  <a:pt x="2547" y="2402"/>
                </a:lnTo>
                <a:lnTo>
                  <a:pt x="201" y="2406"/>
                </a:lnTo>
                <a:lnTo>
                  <a:pt x="161" y="2402"/>
                </a:lnTo>
                <a:lnTo>
                  <a:pt x="123" y="2390"/>
                </a:lnTo>
                <a:lnTo>
                  <a:pt x="89" y="2371"/>
                </a:lnTo>
                <a:lnTo>
                  <a:pt x="59" y="2348"/>
                </a:lnTo>
                <a:lnTo>
                  <a:pt x="34" y="2317"/>
                </a:lnTo>
                <a:lnTo>
                  <a:pt x="16" y="2282"/>
                </a:lnTo>
                <a:lnTo>
                  <a:pt x="5" y="2245"/>
                </a:lnTo>
                <a:lnTo>
                  <a:pt x="0" y="2204"/>
                </a:lnTo>
                <a:lnTo>
                  <a:pt x="0" y="1144"/>
                </a:lnTo>
                <a:lnTo>
                  <a:pt x="5" y="1105"/>
                </a:lnTo>
                <a:lnTo>
                  <a:pt x="16" y="1066"/>
                </a:lnTo>
                <a:lnTo>
                  <a:pt x="34" y="1032"/>
                </a:lnTo>
                <a:lnTo>
                  <a:pt x="59" y="1002"/>
                </a:lnTo>
                <a:lnTo>
                  <a:pt x="89" y="979"/>
                </a:lnTo>
                <a:lnTo>
                  <a:pt x="123" y="960"/>
                </a:lnTo>
                <a:lnTo>
                  <a:pt x="161" y="947"/>
                </a:lnTo>
                <a:lnTo>
                  <a:pt x="201" y="943"/>
                </a:lnTo>
                <a:lnTo>
                  <a:pt x="201" y="941"/>
                </a:lnTo>
                <a:lnTo>
                  <a:pt x="1239" y="941"/>
                </a:lnTo>
                <a:lnTo>
                  <a:pt x="2571" y="939"/>
                </a:lnTo>
                <a:lnTo>
                  <a:pt x="2611" y="935"/>
                </a:lnTo>
                <a:lnTo>
                  <a:pt x="2649" y="924"/>
                </a:lnTo>
                <a:lnTo>
                  <a:pt x="2683" y="905"/>
                </a:lnTo>
                <a:lnTo>
                  <a:pt x="2713" y="880"/>
                </a:lnTo>
                <a:lnTo>
                  <a:pt x="2738" y="850"/>
                </a:lnTo>
                <a:lnTo>
                  <a:pt x="2757" y="816"/>
                </a:lnTo>
                <a:lnTo>
                  <a:pt x="2767" y="779"/>
                </a:lnTo>
                <a:lnTo>
                  <a:pt x="2772" y="738"/>
                </a:lnTo>
                <a:lnTo>
                  <a:pt x="2772" y="109"/>
                </a:lnTo>
                <a:lnTo>
                  <a:pt x="2775" y="75"/>
                </a:lnTo>
                <a:lnTo>
                  <a:pt x="2781" y="48"/>
                </a:lnTo>
                <a:lnTo>
                  <a:pt x="2794" y="26"/>
                </a:lnTo>
                <a:lnTo>
                  <a:pt x="2808" y="10"/>
                </a:lnTo>
                <a:lnTo>
                  <a:pt x="2827" y="1"/>
                </a:lnTo>
                <a:lnTo>
                  <a:pt x="2849"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11" name="Inhaltsplatzhalter 4"/>
          <p:cNvSpPr txBox="1">
            <a:spLocks/>
          </p:cNvSpPr>
          <p:nvPr/>
        </p:nvSpPr>
        <p:spPr>
          <a:xfrm>
            <a:off x="665292" y="2396292"/>
            <a:ext cx="979542" cy="514628"/>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10000"/>
              </a:lnSpc>
              <a:buNone/>
            </a:pPr>
            <a:r>
              <a:rPr lang="en-US" sz="3200" b="1" smtClean="0">
                <a:solidFill>
                  <a:schemeClr val="bg1">
                    <a:lumMod val="50000"/>
                  </a:schemeClr>
                </a:solidFill>
                <a:latin typeface="+mj-lt"/>
              </a:rPr>
              <a:t>2017</a:t>
            </a:r>
            <a:endParaRPr lang="en-US" sz="1100" b="1" dirty="0" smtClean="0">
              <a:solidFill>
                <a:schemeClr val="bg1">
                  <a:lumMod val="65000"/>
                </a:schemeClr>
              </a:solidFill>
              <a:latin typeface="+mn-lt"/>
            </a:endParaRPr>
          </a:p>
        </p:txBody>
      </p:sp>
      <p:sp>
        <p:nvSpPr>
          <p:cNvPr id="12" name="Inhaltsplatzhalter 4"/>
          <p:cNvSpPr txBox="1">
            <a:spLocks/>
          </p:cNvSpPr>
          <p:nvPr/>
        </p:nvSpPr>
        <p:spPr>
          <a:xfrm>
            <a:off x="665292" y="4627278"/>
            <a:ext cx="979542" cy="514628"/>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10000"/>
              </a:lnSpc>
              <a:buNone/>
            </a:pPr>
            <a:r>
              <a:rPr lang="en-US" sz="3200" b="1" smtClean="0">
                <a:solidFill>
                  <a:schemeClr val="bg1">
                    <a:lumMod val="50000"/>
                  </a:schemeClr>
                </a:solidFill>
                <a:latin typeface="+mj-lt"/>
              </a:rPr>
              <a:t>2018</a:t>
            </a:r>
            <a:endParaRPr lang="en-US" sz="1100" dirty="0" smtClean="0">
              <a:solidFill>
                <a:schemeClr val="bg1">
                  <a:lumMod val="65000"/>
                </a:schemeClr>
              </a:solidFill>
              <a:latin typeface="+mn-lt"/>
            </a:endParaRPr>
          </a:p>
        </p:txBody>
      </p:sp>
      <p:graphicFrame>
        <p:nvGraphicFramePr>
          <p:cNvPr id="13" name="Chart 12"/>
          <p:cNvGraphicFramePr/>
          <p:nvPr>
            <p:extLst>
              <p:ext uri="{D42A27DB-BD31-4B8C-83A1-F6EECF244321}">
                <p14:modId xmlns:p14="http://schemas.microsoft.com/office/powerpoint/2010/main" val="3424840628"/>
              </p:ext>
            </p:extLst>
          </p:nvPr>
        </p:nvGraphicFramePr>
        <p:xfrm>
          <a:off x="6050699" y="2045335"/>
          <a:ext cx="1997926" cy="1998564"/>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p:cNvSpPr txBox="1"/>
          <p:nvPr/>
        </p:nvSpPr>
        <p:spPr>
          <a:xfrm>
            <a:off x="6505297" y="4018041"/>
            <a:ext cx="1217318" cy="584775"/>
          </a:xfrm>
          <a:prstGeom prst="rect">
            <a:avLst/>
          </a:prstGeom>
          <a:noFill/>
        </p:spPr>
        <p:txBody>
          <a:bodyPr wrap="square" rtlCol="0">
            <a:spAutoFit/>
          </a:bodyPr>
          <a:lstStyle/>
          <a:p>
            <a:pPr algn="ctr"/>
            <a:r>
              <a:rPr lang="en-US" sz="3200" smtClean="0">
                <a:solidFill>
                  <a:schemeClr val="bg1">
                    <a:lumMod val="50000"/>
                  </a:schemeClr>
                </a:solidFill>
              </a:rPr>
              <a:t>25%</a:t>
            </a:r>
            <a:endParaRPr lang="en-US" sz="3200" dirty="0">
              <a:solidFill>
                <a:schemeClr val="bg1">
                  <a:lumMod val="50000"/>
                </a:schemeClr>
              </a:solidFill>
            </a:endParaRPr>
          </a:p>
        </p:txBody>
      </p:sp>
      <p:sp>
        <p:nvSpPr>
          <p:cNvPr id="16" name="Inhaltsplatzhalter 4"/>
          <p:cNvSpPr txBox="1">
            <a:spLocks/>
          </p:cNvSpPr>
          <p:nvPr/>
        </p:nvSpPr>
        <p:spPr>
          <a:xfrm>
            <a:off x="5797126" y="4585060"/>
            <a:ext cx="2633660" cy="923330"/>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spcAft>
                <a:spcPts val="900"/>
              </a:spcAft>
              <a:buNone/>
            </a:pPr>
            <a:r>
              <a:rPr lang="en-US" sz="2000" smtClean="0">
                <a:solidFill>
                  <a:schemeClr val="bg1">
                    <a:lumMod val="50000"/>
                  </a:schemeClr>
                </a:solidFill>
                <a:latin typeface="+mj-lt"/>
              </a:rPr>
              <a:t>Giảm tần suất mua sắm tại cửa hàng thực tế </a:t>
            </a:r>
            <a:endParaRPr lang="en-US" sz="2000" dirty="0">
              <a:solidFill>
                <a:schemeClr val="bg1">
                  <a:lumMod val="50000"/>
                </a:schemeClr>
              </a:solidFill>
              <a:latin typeface="+mj-lt"/>
            </a:endParaRPr>
          </a:p>
        </p:txBody>
      </p:sp>
      <p:grpSp>
        <p:nvGrpSpPr>
          <p:cNvPr id="17" name="Group 16"/>
          <p:cNvGrpSpPr/>
          <p:nvPr/>
        </p:nvGrpSpPr>
        <p:grpSpPr>
          <a:xfrm>
            <a:off x="9980161" y="2815924"/>
            <a:ext cx="485504" cy="404230"/>
            <a:chOff x="1474788" y="7215188"/>
            <a:chExt cx="6505575" cy="5416550"/>
          </a:xfrm>
          <a:solidFill>
            <a:schemeClr val="accent1"/>
          </a:solidFill>
        </p:grpSpPr>
        <p:sp>
          <p:nvSpPr>
            <p:cNvPr id="18" name="Freeform 13"/>
            <p:cNvSpPr>
              <a:spLocks noEditPoints="1"/>
            </p:cNvSpPr>
            <p:nvPr/>
          </p:nvSpPr>
          <p:spPr bwMode="auto">
            <a:xfrm>
              <a:off x="1474788" y="7215188"/>
              <a:ext cx="6505575" cy="5416550"/>
            </a:xfrm>
            <a:custGeom>
              <a:avLst/>
              <a:gdLst>
                <a:gd name="T0" fmla="*/ 1408 w 4098"/>
                <a:gd name="T1" fmla="*/ 3082 h 3412"/>
                <a:gd name="T2" fmla="*/ 1368 w 4098"/>
                <a:gd name="T3" fmla="*/ 3134 h 3412"/>
                <a:gd name="T4" fmla="*/ 2732 w 4098"/>
                <a:gd name="T5" fmla="*/ 3242 h 3412"/>
                <a:gd name="T6" fmla="*/ 2721 w 4098"/>
                <a:gd name="T7" fmla="*/ 3113 h 3412"/>
                <a:gd name="T8" fmla="*/ 2670 w 4098"/>
                <a:gd name="T9" fmla="*/ 3075 h 3412"/>
                <a:gd name="T10" fmla="*/ 1684 w 4098"/>
                <a:gd name="T11" fmla="*/ 2560 h 3412"/>
                <a:gd name="T12" fmla="*/ 2414 w 4098"/>
                <a:gd name="T13" fmla="*/ 2560 h 3412"/>
                <a:gd name="T14" fmla="*/ 308 w 4098"/>
                <a:gd name="T15" fmla="*/ 174 h 3412"/>
                <a:gd name="T16" fmla="*/ 221 w 4098"/>
                <a:gd name="T17" fmla="*/ 221 h 3412"/>
                <a:gd name="T18" fmla="*/ 174 w 4098"/>
                <a:gd name="T19" fmla="*/ 308 h 3412"/>
                <a:gd name="T20" fmla="*/ 3414 w 4098"/>
                <a:gd name="T21" fmla="*/ 1962 h 3412"/>
                <a:gd name="T22" fmla="*/ 3475 w 4098"/>
                <a:gd name="T23" fmla="*/ 1987 h 3412"/>
                <a:gd name="T24" fmla="*/ 3499 w 4098"/>
                <a:gd name="T25" fmla="*/ 2047 h 3412"/>
                <a:gd name="T26" fmla="*/ 3475 w 4098"/>
                <a:gd name="T27" fmla="*/ 2108 h 3412"/>
                <a:gd name="T28" fmla="*/ 3414 w 4098"/>
                <a:gd name="T29" fmla="*/ 2133 h 3412"/>
                <a:gd name="T30" fmla="*/ 174 w 4098"/>
                <a:gd name="T31" fmla="*/ 2251 h 3412"/>
                <a:gd name="T32" fmla="*/ 221 w 4098"/>
                <a:gd name="T33" fmla="*/ 2338 h 3412"/>
                <a:gd name="T34" fmla="*/ 308 w 4098"/>
                <a:gd name="T35" fmla="*/ 2385 h 3412"/>
                <a:gd name="T36" fmla="*/ 3790 w 4098"/>
                <a:gd name="T37" fmla="*/ 2385 h 3412"/>
                <a:gd name="T38" fmla="*/ 3877 w 4098"/>
                <a:gd name="T39" fmla="*/ 2338 h 3412"/>
                <a:gd name="T40" fmla="*/ 3924 w 4098"/>
                <a:gd name="T41" fmla="*/ 2251 h 3412"/>
                <a:gd name="T42" fmla="*/ 698 w 4098"/>
                <a:gd name="T43" fmla="*/ 513 h 3412"/>
                <a:gd name="T44" fmla="*/ 637 w 4098"/>
                <a:gd name="T45" fmla="*/ 487 h 3412"/>
                <a:gd name="T46" fmla="*/ 612 w 4098"/>
                <a:gd name="T47" fmla="*/ 427 h 3412"/>
                <a:gd name="T48" fmla="*/ 637 w 4098"/>
                <a:gd name="T49" fmla="*/ 366 h 3412"/>
                <a:gd name="T50" fmla="*/ 698 w 4098"/>
                <a:gd name="T51" fmla="*/ 342 h 3412"/>
                <a:gd name="T52" fmla="*/ 3913 w 4098"/>
                <a:gd name="T53" fmla="*/ 276 h 3412"/>
                <a:gd name="T54" fmla="*/ 3851 w 4098"/>
                <a:gd name="T55" fmla="*/ 200 h 3412"/>
                <a:gd name="T56" fmla="*/ 3755 w 4098"/>
                <a:gd name="T57" fmla="*/ 172 h 3412"/>
                <a:gd name="T58" fmla="*/ 3755 w 4098"/>
                <a:gd name="T59" fmla="*/ 0 h 3412"/>
                <a:gd name="T60" fmla="*/ 3899 w 4098"/>
                <a:gd name="T61" fmla="*/ 33 h 3412"/>
                <a:gd name="T62" fmla="*/ 4014 w 4098"/>
                <a:gd name="T63" fmla="*/ 118 h 3412"/>
                <a:gd name="T64" fmla="*/ 4083 w 4098"/>
                <a:gd name="T65" fmla="*/ 245 h 3412"/>
                <a:gd name="T66" fmla="*/ 4098 w 4098"/>
                <a:gd name="T67" fmla="*/ 2216 h 3412"/>
                <a:gd name="T68" fmla="*/ 4066 w 4098"/>
                <a:gd name="T69" fmla="*/ 2361 h 3412"/>
                <a:gd name="T70" fmla="*/ 3980 w 4098"/>
                <a:gd name="T71" fmla="*/ 2475 h 3412"/>
                <a:gd name="T72" fmla="*/ 3853 w 4098"/>
                <a:gd name="T73" fmla="*/ 2545 h 3412"/>
                <a:gd name="T74" fmla="*/ 2594 w 4098"/>
                <a:gd name="T75" fmla="*/ 2560 h 3412"/>
                <a:gd name="T76" fmla="*/ 2788 w 4098"/>
                <a:gd name="T77" fmla="*/ 2943 h 3412"/>
                <a:gd name="T78" fmla="*/ 2871 w 4098"/>
                <a:gd name="T79" fmla="*/ 3034 h 3412"/>
                <a:gd name="T80" fmla="*/ 2903 w 4098"/>
                <a:gd name="T81" fmla="*/ 3156 h 3412"/>
                <a:gd name="T82" fmla="*/ 3182 w 4098"/>
                <a:gd name="T83" fmla="*/ 3245 h 3412"/>
                <a:gd name="T84" fmla="*/ 3232 w 4098"/>
                <a:gd name="T85" fmla="*/ 3284 h 3412"/>
                <a:gd name="T86" fmla="*/ 3241 w 4098"/>
                <a:gd name="T87" fmla="*/ 3350 h 3412"/>
                <a:gd name="T88" fmla="*/ 3201 w 4098"/>
                <a:gd name="T89" fmla="*/ 3401 h 3412"/>
                <a:gd name="T90" fmla="*/ 939 w 4098"/>
                <a:gd name="T91" fmla="*/ 3412 h 3412"/>
                <a:gd name="T92" fmla="*/ 879 w 4098"/>
                <a:gd name="T93" fmla="*/ 3387 h 3412"/>
                <a:gd name="T94" fmla="*/ 853 w 4098"/>
                <a:gd name="T95" fmla="*/ 3326 h 3412"/>
                <a:gd name="T96" fmla="*/ 879 w 4098"/>
                <a:gd name="T97" fmla="*/ 3267 h 3412"/>
                <a:gd name="T98" fmla="*/ 939 w 4098"/>
                <a:gd name="T99" fmla="*/ 3242 h 3412"/>
                <a:gd name="T100" fmla="*/ 1200 w 4098"/>
                <a:gd name="T101" fmla="*/ 3113 h 3412"/>
                <a:gd name="T102" fmla="*/ 1249 w 4098"/>
                <a:gd name="T103" fmla="*/ 2999 h 3412"/>
                <a:gd name="T104" fmla="*/ 1347 w 4098"/>
                <a:gd name="T105" fmla="*/ 2922 h 3412"/>
                <a:gd name="T106" fmla="*/ 343 w 4098"/>
                <a:gd name="T107" fmla="*/ 2560 h 3412"/>
                <a:gd name="T108" fmla="*/ 199 w 4098"/>
                <a:gd name="T109" fmla="*/ 2527 h 3412"/>
                <a:gd name="T110" fmla="*/ 84 w 4098"/>
                <a:gd name="T111" fmla="*/ 2441 h 3412"/>
                <a:gd name="T112" fmla="*/ 15 w 4098"/>
                <a:gd name="T113" fmla="*/ 2315 h 3412"/>
                <a:gd name="T114" fmla="*/ 0 w 4098"/>
                <a:gd name="T115" fmla="*/ 343 h 3412"/>
                <a:gd name="T116" fmla="*/ 32 w 4098"/>
                <a:gd name="T117" fmla="*/ 199 h 3412"/>
                <a:gd name="T118" fmla="*/ 118 w 4098"/>
                <a:gd name="T119" fmla="*/ 85 h 3412"/>
                <a:gd name="T120" fmla="*/ 245 w 4098"/>
                <a:gd name="T121" fmla="*/ 15 h 3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8" h="3412">
                  <a:moveTo>
                    <a:pt x="1452" y="3071"/>
                  </a:moveTo>
                  <a:lnTo>
                    <a:pt x="1428" y="3075"/>
                  </a:lnTo>
                  <a:lnTo>
                    <a:pt x="1408" y="3082"/>
                  </a:lnTo>
                  <a:lnTo>
                    <a:pt x="1391" y="3096"/>
                  </a:lnTo>
                  <a:lnTo>
                    <a:pt x="1377" y="3113"/>
                  </a:lnTo>
                  <a:lnTo>
                    <a:pt x="1368" y="3134"/>
                  </a:lnTo>
                  <a:lnTo>
                    <a:pt x="1366" y="3156"/>
                  </a:lnTo>
                  <a:lnTo>
                    <a:pt x="1366" y="3242"/>
                  </a:lnTo>
                  <a:lnTo>
                    <a:pt x="2732" y="3242"/>
                  </a:lnTo>
                  <a:lnTo>
                    <a:pt x="2732" y="3156"/>
                  </a:lnTo>
                  <a:lnTo>
                    <a:pt x="2730" y="3134"/>
                  </a:lnTo>
                  <a:lnTo>
                    <a:pt x="2721" y="3113"/>
                  </a:lnTo>
                  <a:lnTo>
                    <a:pt x="2707" y="3096"/>
                  </a:lnTo>
                  <a:lnTo>
                    <a:pt x="2690" y="3082"/>
                  </a:lnTo>
                  <a:lnTo>
                    <a:pt x="2670" y="3075"/>
                  </a:lnTo>
                  <a:lnTo>
                    <a:pt x="2646" y="3071"/>
                  </a:lnTo>
                  <a:lnTo>
                    <a:pt x="1452" y="3071"/>
                  </a:lnTo>
                  <a:close/>
                  <a:moveTo>
                    <a:pt x="1684" y="2560"/>
                  </a:moveTo>
                  <a:lnTo>
                    <a:pt x="1570" y="2901"/>
                  </a:lnTo>
                  <a:lnTo>
                    <a:pt x="2528" y="2901"/>
                  </a:lnTo>
                  <a:lnTo>
                    <a:pt x="2414" y="2560"/>
                  </a:lnTo>
                  <a:lnTo>
                    <a:pt x="1684" y="2560"/>
                  </a:lnTo>
                  <a:close/>
                  <a:moveTo>
                    <a:pt x="343" y="172"/>
                  </a:moveTo>
                  <a:lnTo>
                    <a:pt x="308" y="174"/>
                  </a:lnTo>
                  <a:lnTo>
                    <a:pt x="276" y="184"/>
                  </a:lnTo>
                  <a:lnTo>
                    <a:pt x="247" y="200"/>
                  </a:lnTo>
                  <a:lnTo>
                    <a:pt x="221" y="221"/>
                  </a:lnTo>
                  <a:lnTo>
                    <a:pt x="200" y="247"/>
                  </a:lnTo>
                  <a:lnTo>
                    <a:pt x="184" y="276"/>
                  </a:lnTo>
                  <a:lnTo>
                    <a:pt x="174" y="308"/>
                  </a:lnTo>
                  <a:lnTo>
                    <a:pt x="171" y="343"/>
                  </a:lnTo>
                  <a:lnTo>
                    <a:pt x="171" y="1962"/>
                  </a:lnTo>
                  <a:lnTo>
                    <a:pt x="3414" y="1962"/>
                  </a:lnTo>
                  <a:lnTo>
                    <a:pt x="3436" y="1966"/>
                  </a:lnTo>
                  <a:lnTo>
                    <a:pt x="3457" y="1974"/>
                  </a:lnTo>
                  <a:lnTo>
                    <a:pt x="3475" y="1987"/>
                  </a:lnTo>
                  <a:lnTo>
                    <a:pt x="3488" y="2004"/>
                  </a:lnTo>
                  <a:lnTo>
                    <a:pt x="3496" y="2025"/>
                  </a:lnTo>
                  <a:lnTo>
                    <a:pt x="3499" y="2047"/>
                  </a:lnTo>
                  <a:lnTo>
                    <a:pt x="3496" y="2070"/>
                  </a:lnTo>
                  <a:lnTo>
                    <a:pt x="3488" y="2091"/>
                  </a:lnTo>
                  <a:lnTo>
                    <a:pt x="3475" y="2108"/>
                  </a:lnTo>
                  <a:lnTo>
                    <a:pt x="3457" y="2121"/>
                  </a:lnTo>
                  <a:lnTo>
                    <a:pt x="3436" y="2129"/>
                  </a:lnTo>
                  <a:lnTo>
                    <a:pt x="3414" y="2133"/>
                  </a:lnTo>
                  <a:lnTo>
                    <a:pt x="171" y="2133"/>
                  </a:lnTo>
                  <a:lnTo>
                    <a:pt x="171" y="2216"/>
                  </a:lnTo>
                  <a:lnTo>
                    <a:pt x="174" y="2251"/>
                  </a:lnTo>
                  <a:lnTo>
                    <a:pt x="184" y="2283"/>
                  </a:lnTo>
                  <a:lnTo>
                    <a:pt x="200" y="2313"/>
                  </a:lnTo>
                  <a:lnTo>
                    <a:pt x="221" y="2338"/>
                  </a:lnTo>
                  <a:lnTo>
                    <a:pt x="247" y="2359"/>
                  </a:lnTo>
                  <a:lnTo>
                    <a:pt x="276" y="2375"/>
                  </a:lnTo>
                  <a:lnTo>
                    <a:pt x="308" y="2385"/>
                  </a:lnTo>
                  <a:lnTo>
                    <a:pt x="343" y="2389"/>
                  </a:lnTo>
                  <a:lnTo>
                    <a:pt x="3755" y="2389"/>
                  </a:lnTo>
                  <a:lnTo>
                    <a:pt x="3790" y="2385"/>
                  </a:lnTo>
                  <a:lnTo>
                    <a:pt x="3822" y="2375"/>
                  </a:lnTo>
                  <a:lnTo>
                    <a:pt x="3851" y="2359"/>
                  </a:lnTo>
                  <a:lnTo>
                    <a:pt x="3877" y="2338"/>
                  </a:lnTo>
                  <a:lnTo>
                    <a:pt x="3898" y="2313"/>
                  </a:lnTo>
                  <a:lnTo>
                    <a:pt x="3914" y="2283"/>
                  </a:lnTo>
                  <a:lnTo>
                    <a:pt x="3924" y="2251"/>
                  </a:lnTo>
                  <a:lnTo>
                    <a:pt x="3928" y="2216"/>
                  </a:lnTo>
                  <a:lnTo>
                    <a:pt x="3928" y="513"/>
                  </a:lnTo>
                  <a:lnTo>
                    <a:pt x="698" y="513"/>
                  </a:lnTo>
                  <a:lnTo>
                    <a:pt x="676" y="509"/>
                  </a:lnTo>
                  <a:lnTo>
                    <a:pt x="654" y="500"/>
                  </a:lnTo>
                  <a:lnTo>
                    <a:pt x="637" y="487"/>
                  </a:lnTo>
                  <a:lnTo>
                    <a:pt x="625" y="471"/>
                  </a:lnTo>
                  <a:lnTo>
                    <a:pt x="616" y="450"/>
                  </a:lnTo>
                  <a:lnTo>
                    <a:pt x="612" y="427"/>
                  </a:lnTo>
                  <a:lnTo>
                    <a:pt x="616" y="405"/>
                  </a:lnTo>
                  <a:lnTo>
                    <a:pt x="625" y="384"/>
                  </a:lnTo>
                  <a:lnTo>
                    <a:pt x="637" y="366"/>
                  </a:lnTo>
                  <a:lnTo>
                    <a:pt x="654" y="353"/>
                  </a:lnTo>
                  <a:lnTo>
                    <a:pt x="676" y="345"/>
                  </a:lnTo>
                  <a:lnTo>
                    <a:pt x="698" y="342"/>
                  </a:lnTo>
                  <a:lnTo>
                    <a:pt x="3927" y="342"/>
                  </a:lnTo>
                  <a:lnTo>
                    <a:pt x="3923" y="307"/>
                  </a:lnTo>
                  <a:lnTo>
                    <a:pt x="3913" y="276"/>
                  </a:lnTo>
                  <a:lnTo>
                    <a:pt x="3897" y="246"/>
                  </a:lnTo>
                  <a:lnTo>
                    <a:pt x="3876" y="221"/>
                  </a:lnTo>
                  <a:lnTo>
                    <a:pt x="3851" y="200"/>
                  </a:lnTo>
                  <a:lnTo>
                    <a:pt x="3821" y="184"/>
                  </a:lnTo>
                  <a:lnTo>
                    <a:pt x="3789" y="174"/>
                  </a:lnTo>
                  <a:lnTo>
                    <a:pt x="3755" y="172"/>
                  </a:lnTo>
                  <a:lnTo>
                    <a:pt x="343" y="172"/>
                  </a:lnTo>
                  <a:close/>
                  <a:moveTo>
                    <a:pt x="343" y="0"/>
                  </a:moveTo>
                  <a:lnTo>
                    <a:pt x="3755" y="0"/>
                  </a:lnTo>
                  <a:lnTo>
                    <a:pt x="3805" y="4"/>
                  </a:lnTo>
                  <a:lnTo>
                    <a:pt x="3853" y="15"/>
                  </a:lnTo>
                  <a:lnTo>
                    <a:pt x="3899" y="33"/>
                  </a:lnTo>
                  <a:lnTo>
                    <a:pt x="3942" y="56"/>
                  </a:lnTo>
                  <a:lnTo>
                    <a:pt x="3980" y="85"/>
                  </a:lnTo>
                  <a:lnTo>
                    <a:pt x="4014" y="118"/>
                  </a:lnTo>
                  <a:lnTo>
                    <a:pt x="4042" y="157"/>
                  </a:lnTo>
                  <a:lnTo>
                    <a:pt x="4066" y="199"/>
                  </a:lnTo>
                  <a:lnTo>
                    <a:pt x="4083" y="245"/>
                  </a:lnTo>
                  <a:lnTo>
                    <a:pt x="4094" y="293"/>
                  </a:lnTo>
                  <a:lnTo>
                    <a:pt x="4098" y="343"/>
                  </a:lnTo>
                  <a:lnTo>
                    <a:pt x="4098" y="2216"/>
                  </a:lnTo>
                  <a:lnTo>
                    <a:pt x="4094" y="2267"/>
                  </a:lnTo>
                  <a:lnTo>
                    <a:pt x="4083" y="2315"/>
                  </a:lnTo>
                  <a:lnTo>
                    <a:pt x="4066" y="2361"/>
                  </a:lnTo>
                  <a:lnTo>
                    <a:pt x="4042" y="2403"/>
                  </a:lnTo>
                  <a:lnTo>
                    <a:pt x="4014" y="2441"/>
                  </a:lnTo>
                  <a:lnTo>
                    <a:pt x="3980" y="2475"/>
                  </a:lnTo>
                  <a:lnTo>
                    <a:pt x="3942" y="2504"/>
                  </a:lnTo>
                  <a:lnTo>
                    <a:pt x="3899" y="2527"/>
                  </a:lnTo>
                  <a:lnTo>
                    <a:pt x="3853" y="2545"/>
                  </a:lnTo>
                  <a:lnTo>
                    <a:pt x="3805" y="2556"/>
                  </a:lnTo>
                  <a:lnTo>
                    <a:pt x="3755" y="2560"/>
                  </a:lnTo>
                  <a:lnTo>
                    <a:pt x="2594" y="2560"/>
                  </a:lnTo>
                  <a:lnTo>
                    <a:pt x="2711" y="2908"/>
                  </a:lnTo>
                  <a:lnTo>
                    <a:pt x="2751" y="2922"/>
                  </a:lnTo>
                  <a:lnTo>
                    <a:pt x="2788" y="2943"/>
                  </a:lnTo>
                  <a:lnTo>
                    <a:pt x="2820" y="2968"/>
                  </a:lnTo>
                  <a:lnTo>
                    <a:pt x="2849" y="2999"/>
                  </a:lnTo>
                  <a:lnTo>
                    <a:pt x="2871" y="3034"/>
                  </a:lnTo>
                  <a:lnTo>
                    <a:pt x="2888" y="3071"/>
                  </a:lnTo>
                  <a:lnTo>
                    <a:pt x="2900" y="3113"/>
                  </a:lnTo>
                  <a:lnTo>
                    <a:pt x="2903" y="3156"/>
                  </a:lnTo>
                  <a:lnTo>
                    <a:pt x="2903" y="3242"/>
                  </a:lnTo>
                  <a:lnTo>
                    <a:pt x="3159" y="3242"/>
                  </a:lnTo>
                  <a:lnTo>
                    <a:pt x="3182" y="3245"/>
                  </a:lnTo>
                  <a:lnTo>
                    <a:pt x="3201" y="3253"/>
                  </a:lnTo>
                  <a:lnTo>
                    <a:pt x="3219" y="3267"/>
                  </a:lnTo>
                  <a:lnTo>
                    <a:pt x="3232" y="3284"/>
                  </a:lnTo>
                  <a:lnTo>
                    <a:pt x="3241" y="3304"/>
                  </a:lnTo>
                  <a:lnTo>
                    <a:pt x="3245" y="3326"/>
                  </a:lnTo>
                  <a:lnTo>
                    <a:pt x="3241" y="3350"/>
                  </a:lnTo>
                  <a:lnTo>
                    <a:pt x="3232" y="3370"/>
                  </a:lnTo>
                  <a:lnTo>
                    <a:pt x="3219" y="3387"/>
                  </a:lnTo>
                  <a:lnTo>
                    <a:pt x="3201" y="3401"/>
                  </a:lnTo>
                  <a:lnTo>
                    <a:pt x="3182" y="3410"/>
                  </a:lnTo>
                  <a:lnTo>
                    <a:pt x="3159" y="3412"/>
                  </a:lnTo>
                  <a:lnTo>
                    <a:pt x="939" y="3412"/>
                  </a:lnTo>
                  <a:lnTo>
                    <a:pt x="916" y="3410"/>
                  </a:lnTo>
                  <a:lnTo>
                    <a:pt x="897" y="3401"/>
                  </a:lnTo>
                  <a:lnTo>
                    <a:pt x="879" y="3387"/>
                  </a:lnTo>
                  <a:lnTo>
                    <a:pt x="866" y="3370"/>
                  </a:lnTo>
                  <a:lnTo>
                    <a:pt x="857" y="3350"/>
                  </a:lnTo>
                  <a:lnTo>
                    <a:pt x="853" y="3326"/>
                  </a:lnTo>
                  <a:lnTo>
                    <a:pt x="857" y="3304"/>
                  </a:lnTo>
                  <a:lnTo>
                    <a:pt x="866" y="3284"/>
                  </a:lnTo>
                  <a:lnTo>
                    <a:pt x="879" y="3267"/>
                  </a:lnTo>
                  <a:lnTo>
                    <a:pt x="897" y="3253"/>
                  </a:lnTo>
                  <a:lnTo>
                    <a:pt x="916" y="3245"/>
                  </a:lnTo>
                  <a:lnTo>
                    <a:pt x="939" y="3242"/>
                  </a:lnTo>
                  <a:lnTo>
                    <a:pt x="1196" y="3242"/>
                  </a:lnTo>
                  <a:lnTo>
                    <a:pt x="1196" y="3156"/>
                  </a:lnTo>
                  <a:lnTo>
                    <a:pt x="1200" y="3113"/>
                  </a:lnTo>
                  <a:lnTo>
                    <a:pt x="1210" y="3071"/>
                  </a:lnTo>
                  <a:lnTo>
                    <a:pt x="1227" y="3034"/>
                  </a:lnTo>
                  <a:lnTo>
                    <a:pt x="1249" y="2999"/>
                  </a:lnTo>
                  <a:lnTo>
                    <a:pt x="1278" y="2968"/>
                  </a:lnTo>
                  <a:lnTo>
                    <a:pt x="1310" y="2943"/>
                  </a:lnTo>
                  <a:lnTo>
                    <a:pt x="1347" y="2922"/>
                  </a:lnTo>
                  <a:lnTo>
                    <a:pt x="1387" y="2908"/>
                  </a:lnTo>
                  <a:lnTo>
                    <a:pt x="1504" y="2560"/>
                  </a:lnTo>
                  <a:lnTo>
                    <a:pt x="343" y="2560"/>
                  </a:lnTo>
                  <a:lnTo>
                    <a:pt x="293" y="2556"/>
                  </a:lnTo>
                  <a:lnTo>
                    <a:pt x="245" y="2545"/>
                  </a:lnTo>
                  <a:lnTo>
                    <a:pt x="199" y="2527"/>
                  </a:lnTo>
                  <a:lnTo>
                    <a:pt x="156" y="2504"/>
                  </a:lnTo>
                  <a:lnTo>
                    <a:pt x="118" y="2475"/>
                  </a:lnTo>
                  <a:lnTo>
                    <a:pt x="84" y="2441"/>
                  </a:lnTo>
                  <a:lnTo>
                    <a:pt x="56" y="2403"/>
                  </a:lnTo>
                  <a:lnTo>
                    <a:pt x="32" y="2361"/>
                  </a:lnTo>
                  <a:lnTo>
                    <a:pt x="15" y="2315"/>
                  </a:lnTo>
                  <a:lnTo>
                    <a:pt x="4" y="2267"/>
                  </a:lnTo>
                  <a:lnTo>
                    <a:pt x="0" y="2216"/>
                  </a:lnTo>
                  <a:lnTo>
                    <a:pt x="0" y="343"/>
                  </a:lnTo>
                  <a:lnTo>
                    <a:pt x="4" y="293"/>
                  </a:lnTo>
                  <a:lnTo>
                    <a:pt x="15" y="245"/>
                  </a:lnTo>
                  <a:lnTo>
                    <a:pt x="32" y="199"/>
                  </a:lnTo>
                  <a:lnTo>
                    <a:pt x="56" y="157"/>
                  </a:lnTo>
                  <a:lnTo>
                    <a:pt x="84" y="118"/>
                  </a:lnTo>
                  <a:lnTo>
                    <a:pt x="118" y="85"/>
                  </a:lnTo>
                  <a:lnTo>
                    <a:pt x="156" y="56"/>
                  </a:lnTo>
                  <a:lnTo>
                    <a:pt x="199" y="33"/>
                  </a:lnTo>
                  <a:lnTo>
                    <a:pt x="245" y="15"/>
                  </a:lnTo>
                  <a:lnTo>
                    <a:pt x="293" y="4"/>
                  </a:lnTo>
                  <a:lnTo>
                    <a:pt x="34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19" name="Freeform 14"/>
            <p:cNvSpPr>
              <a:spLocks/>
            </p:cNvSpPr>
            <p:nvPr/>
          </p:nvSpPr>
          <p:spPr bwMode="auto">
            <a:xfrm>
              <a:off x="3800476" y="8342313"/>
              <a:ext cx="1854200" cy="1276350"/>
            </a:xfrm>
            <a:custGeom>
              <a:avLst/>
              <a:gdLst>
                <a:gd name="T0" fmla="*/ 1083 w 1168"/>
                <a:gd name="T1" fmla="*/ 1 h 804"/>
                <a:gd name="T2" fmla="*/ 1125 w 1168"/>
                <a:gd name="T3" fmla="*/ 12 h 804"/>
                <a:gd name="T4" fmla="*/ 1156 w 1168"/>
                <a:gd name="T5" fmla="*/ 43 h 804"/>
                <a:gd name="T6" fmla="*/ 1168 w 1168"/>
                <a:gd name="T7" fmla="*/ 86 h 804"/>
                <a:gd name="T8" fmla="*/ 1155 w 1168"/>
                <a:gd name="T9" fmla="*/ 129 h 804"/>
                <a:gd name="T10" fmla="*/ 1125 w 1168"/>
                <a:gd name="T11" fmla="*/ 159 h 804"/>
                <a:gd name="T12" fmla="*/ 1082 w 1168"/>
                <a:gd name="T13" fmla="*/ 171 h 804"/>
                <a:gd name="T14" fmla="*/ 953 w 1168"/>
                <a:gd name="T15" fmla="*/ 299 h 804"/>
                <a:gd name="T16" fmla="*/ 892 w 1168"/>
                <a:gd name="T17" fmla="*/ 752 h 804"/>
                <a:gd name="T18" fmla="*/ 867 w 1168"/>
                <a:gd name="T19" fmla="*/ 785 h 804"/>
                <a:gd name="T20" fmla="*/ 830 w 1168"/>
                <a:gd name="T21" fmla="*/ 803 h 804"/>
                <a:gd name="T22" fmla="*/ 808 w 1168"/>
                <a:gd name="T23" fmla="*/ 804 h 804"/>
                <a:gd name="T24" fmla="*/ 133 w 1168"/>
                <a:gd name="T25" fmla="*/ 757 h 804"/>
                <a:gd name="T26" fmla="*/ 97 w 1168"/>
                <a:gd name="T27" fmla="*/ 731 h 804"/>
                <a:gd name="T28" fmla="*/ 79 w 1168"/>
                <a:gd name="T29" fmla="*/ 691 h 804"/>
                <a:gd name="T30" fmla="*/ 2 w 1168"/>
                <a:gd name="T31" fmla="*/ 261 h 804"/>
                <a:gd name="T32" fmla="*/ 5 w 1168"/>
                <a:gd name="T33" fmla="*/ 217 h 804"/>
                <a:gd name="T34" fmla="*/ 30 w 1168"/>
                <a:gd name="T35" fmla="*/ 181 h 804"/>
                <a:gd name="T36" fmla="*/ 71 w 1168"/>
                <a:gd name="T37" fmla="*/ 163 h 804"/>
                <a:gd name="T38" fmla="*/ 86 w 1168"/>
                <a:gd name="T39" fmla="*/ 161 h 804"/>
                <a:gd name="T40" fmla="*/ 527 w 1168"/>
                <a:gd name="T41" fmla="*/ 161 h 804"/>
                <a:gd name="T42" fmla="*/ 569 w 1168"/>
                <a:gd name="T43" fmla="*/ 173 h 804"/>
                <a:gd name="T44" fmla="*/ 600 w 1168"/>
                <a:gd name="T45" fmla="*/ 204 h 804"/>
                <a:gd name="T46" fmla="*/ 611 w 1168"/>
                <a:gd name="T47" fmla="*/ 247 h 804"/>
                <a:gd name="T48" fmla="*/ 600 w 1168"/>
                <a:gd name="T49" fmla="*/ 289 h 804"/>
                <a:gd name="T50" fmla="*/ 569 w 1168"/>
                <a:gd name="T51" fmla="*/ 320 h 804"/>
                <a:gd name="T52" fmla="*/ 527 w 1168"/>
                <a:gd name="T53" fmla="*/ 331 h 804"/>
                <a:gd name="T54" fmla="*/ 235 w 1168"/>
                <a:gd name="T55" fmla="*/ 596 h 804"/>
                <a:gd name="T56" fmla="*/ 784 w 1168"/>
                <a:gd name="T57" fmla="*/ 278 h 804"/>
                <a:gd name="T58" fmla="*/ 816 w 1168"/>
                <a:gd name="T59" fmla="*/ 51 h 804"/>
                <a:gd name="T60" fmla="*/ 847 w 1168"/>
                <a:gd name="T61" fmla="*/ 14 h 804"/>
                <a:gd name="T62" fmla="*/ 894 w 1168"/>
                <a:gd name="T63" fmla="*/ 0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68" h="804">
                  <a:moveTo>
                    <a:pt x="894" y="0"/>
                  </a:moveTo>
                  <a:lnTo>
                    <a:pt x="1083" y="1"/>
                  </a:lnTo>
                  <a:lnTo>
                    <a:pt x="1106" y="4"/>
                  </a:lnTo>
                  <a:lnTo>
                    <a:pt x="1125" y="12"/>
                  </a:lnTo>
                  <a:lnTo>
                    <a:pt x="1143" y="26"/>
                  </a:lnTo>
                  <a:lnTo>
                    <a:pt x="1156" y="43"/>
                  </a:lnTo>
                  <a:lnTo>
                    <a:pt x="1165" y="63"/>
                  </a:lnTo>
                  <a:lnTo>
                    <a:pt x="1168" y="86"/>
                  </a:lnTo>
                  <a:lnTo>
                    <a:pt x="1164" y="109"/>
                  </a:lnTo>
                  <a:lnTo>
                    <a:pt x="1155" y="129"/>
                  </a:lnTo>
                  <a:lnTo>
                    <a:pt x="1143" y="146"/>
                  </a:lnTo>
                  <a:lnTo>
                    <a:pt x="1125" y="159"/>
                  </a:lnTo>
                  <a:lnTo>
                    <a:pt x="1104" y="168"/>
                  </a:lnTo>
                  <a:lnTo>
                    <a:pt x="1082" y="171"/>
                  </a:lnTo>
                  <a:lnTo>
                    <a:pt x="969" y="170"/>
                  </a:lnTo>
                  <a:lnTo>
                    <a:pt x="953" y="299"/>
                  </a:lnTo>
                  <a:lnTo>
                    <a:pt x="898" y="730"/>
                  </a:lnTo>
                  <a:lnTo>
                    <a:pt x="892" y="752"/>
                  </a:lnTo>
                  <a:lnTo>
                    <a:pt x="882" y="770"/>
                  </a:lnTo>
                  <a:lnTo>
                    <a:pt x="867" y="785"/>
                  </a:lnTo>
                  <a:lnTo>
                    <a:pt x="850" y="797"/>
                  </a:lnTo>
                  <a:lnTo>
                    <a:pt x="830" y="803"/>
                  </a:lnTo>
                  <a:lnTo>
                    <a:pt x="808" y="804"/>
                  </a:lnTo>
                  <a:lnTo>
                    <a:pt x="808" y="804"/>
                  </a:lnTo>
                  <a:lnTo>
                    <a:pt x="157" y="761"/>
                  </a:lnTo>
                  <a:lnTo>
                    <a:pt x="133" y="757"/>
                  </a:lnTo>
                  <a:lnTo>
                    <a:pt x="113" y="746"/>
                  </a:lnTo>
                  <a:lnTo>
                    <a:pt x="97" y="731"/>
                  </a:lnTo>
                  <a:lnTo>
                    <a:pt x="85" y="712"/>
                  </a:lnTo>
                  <a:lnTo>
                    <a:pt x="79" y="691"/>
                  </a:lnTo>
                  <a:lnTo>
                    <a:pt x="79" y="691"/>
                  </a:lnTo>
                  <a:lnTo>
                    <a:pt x="2" y="261"/>
                  </a:lnTo>
                  <a:lnTo>
                    <a:pt x="0" y="238"/>
                  </a:lnTo>
                  <a:lnTo>
                    <a:pt x="5" y="217"/>
                  </a:lnTo>
                  <a:lnTo>
                    <a:pt x="15" y="197"/>
                  </a:lnTo>
                  <a:lnTo>
                    <a:pt x="30" y="181"/>
                  </a:lnTo>
                  <a:lnTo>
                    <a:pt x="49" y="169"/>
                  </a:lnTo>
                  <a:lnTo>
                    <a:pt x="71" y="163"/>
                  </a:lnTo>
                  <a:lnTo>
                    <a:pt x="79" y="161"/>
                  </a:lnTo>
                  <a:lnTo>
                    <a:pt x="86" y="161"/>
                  </a:lnTo>
                  <a:lnTo>
                    <a:pt x="86" y="161"/>
                  </a:lnTo>
                  <a:lnTo>
                    <a:pt x="527" y="161"/>
                  </a:lnTo>
                  <a:lnTo>
                    <a:pt x="549" y="164"/>
                  </a:lnTo>
                  <a:lnTo>
                    <a:pt x="569" y="173"/>
                  </a:lnTo>
                  <a:lnTo>
                    <a:pt x="586" y="186"/>
                  </a:lnTo>
                  <a:lnTo>
                    <a:pt x="600" y="204"/>
                  </a:lnTo>
                  <a:lnTo>
                    <a:pt x="609" y="223"/>
                  </a:lnTo>
                  <a:lnTo>
                    <a:pt x="611" y="247"/>
                  </a:lnTo>
                  <a:lnTo>
                    <a:pt x="609" y="269"/>
                  </a:lnTo>
                  <a:lnTo>
                    <a:pt x="600" y="289"/>
                  </a:lnTo>
                  <a:lnTo>
                    <a:pt x="586" y="306"/>
                  </a:lnTo>
                  <a:lnTo>
                    <a:pt x="569" y="320"/>
                  </a:lnTo>
                  <a:lnTo>
                    <a:pt x="549" y="329"/>
                  </a:lnTo>
                  <a:lnTo>
                    <a:pt x="527" y="331"/>
                  </a:lnTo>
                  <a:lnTo>
                    <a:pt x="188" y="331"/>
                  </a:lnTo>
                  <a:lnTo>
                    <a:pt x="235" y="596"/>
                  </a:lnTo>
                  <a:lnTo>
                    <a:pt x="739" y="629"/>
                  </a:lnTo>
                  <a:lnTo>
                    <a:pt x="784" y="278"/>
                  </a:lnTo>
                  <a:lnTo>
                    <a:pt x="809" y="75"/>
                  </a:lnTo>
                  <a:lnTo>
                    <a:pt x="816" y="51"/>
                  </a:lnTo>
                  <a:lnTo>
                    <a:pt x="829" y="30"/>
                  </a:lnTo>
                  <a:lnTo>
                    <a:pt x="847" y="14"/>
                  </a:lnTo>
                  <a:lnTo>
                    <a:pt x="870" y="4"/>
                  </a:lnTo>
                  <a:lnTo>
                    <a:pt x="89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20" name="Freeform 15"/>
            <p:cNvSpPr>
              <a:spLocks/>
            </p:cNvSpPr>
            <p:nvPr/>
          </p:nvSpPr>
          <p:spPr bwMode="auto">
            <a:xfrm>
              <a:off x="4125913" y="9744076"/>
              <a:ext cx="273050" cy="273050"/>
            </a:xfrm>
            <a:custGeom>
              <a:avLst/>
              <a:gdLst>
                <a:gd name="T0" fmla="*/ 86 w 172"/>
                <a:gd name="T1" fmla="*/ 0 h 172"/>
                <a:gd name="T2" fmla="*/ 108 w 172"/>
                <a:gd name="T3" fmla="*/ 4 h 172"/>
                <a:gd name="T4" fmla="*/ 129 w 172"/>
                <a:gd name="T5" fmla="*/ 13 h 172"/>
                <a:gd name="T6" fmla="*/ 147 w 172"/>
                <a:gd name="T7" fmla="*/ 26 h 172"/>
                <a:gd name="T8" fmla="*/ 159 w 172"/>
                <a:gd name="T9" fmla="*/ 44 h 172"/>
                <a:gd name="T10" fmla="*/ 168 w 172"/>
                <a:gd name="T11" fmla="*/ 64 h 172"/>
                <a:gd name="T12" fmla="*/ 172 w 172"/>
                <a:gd name="T13" fmla="*/ 86 h 172"/>
                <a:gd name="T14" fmla="*/ 168 w 172"/>
                <a:gd name="T15" fmla="*/ 108 h 172"/>
                <a:gd name="T16" fmla="*/ 159 w 172"/>
                <a:gd name="T17" fmla="*/ 129 h 172"/>
                <a:gd name="T18" fmla="*/ 147 w 172"/>
                <a:gd name="T19" fmla="*/ 147 h 172"/>
                <a:gd name="T20" fmla="*/ 129 w 172"/>
                <a:gd name="T21" fmla="*/ 160 h 172"/>
                <a:gd name="T22" fmla="*/ 108 w 172"/>
                <a:gd name="T23" fmla="*/ 168 h 172"/>
                <a:gd name="T24" fmla="*/ 86 w 172"/>
                <a:gd name="T25" fmla="*/ 172 h 172"/>
                <a:gd name="T26" fmla="*/ 64 w 172"/>
                <a:gd name="T27" fmla="*/ 168 h 172"/>
                <a:gd name="T28" fmla="*/ 42 w 172"/>
                <a:gd name="T29" fmla="*/ 160 h 172"/>
                <a:gd name="T30" fmla="*/ 25 w 172"/>
                <a:gd name="T31" fmla="*/ 147 h 172"/>
                <a:gd name="T32" fmla="*/ 13 w 172"/>
                <a:gd name="T33" fmla="*/ 129 h 172"/>
                <a:gd name="T34" fmla="*/ 4 w 172"/>
                <a:gd name="T35" fmla="*/ 108 h 172"/>
                <a:gd name="T36" fmla="*/ 0 w 172"/>
                <a:gd name="T37" fmla="*/ 86 h 172"/>
                <a:gd name="T38" fmla="*/ 4 w 172"/>
                <a:gd name="T39" fmla="*/ 64 h 172"/>
                <a:gd name="T40" fmla="*/ 13 w 172"/>
                <a:gd name="T41" fmla="*/ 44 h 172"/>
                <a:gd name="T42" fmla="*/ 25 w 172"/>
                <a:gd name="T43" fmla="*/ 26 h 172"/>
                <a:gd name="T44" fmla="*/ 42 w 172"/>
                <a:gd name="T45" fmla="*/ 13 h 172"/>
                <a:gd name="T46" fmla="*/ 64 w 172"/>
                <a:gd name="T47" fmla="*/ 4 h 172"/>
                <a:gd name="T48" fmla="*/ 86 w 172"/>
                <a:gd name="T4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2" h="172">
                  <a:moveTo>
                    <a:pt x="86" y="0"/>
                  </a:moveTo>
                  <a:lnTo>
                    <a:pt x="108" y="4"/>
                  </a:lnTo>
                  <a:lnTo>
                    <a:pt x="129" y="13"/>
                  </a:lnTo>
                  <a:lnTo>
                    <a:pt x="147" y="26"/>
                  </a:lnTo>
                  <a:lnTo>
                    <a:pt x="159" y="44"/>
                  </a:lnTo>
                  <a:lnTo>
                    <a:pt x="168" y="64"/>
                  </a:lnTo>
                  <a:lnTo>
                    <a:pt x="172" y="86"/>
                  </a:lnTo>
                  <a:lnTo>
                    <a:pt x="168" y="108"/>
                  </a:lnTo>
                  <a:lnTo>
                    <a:pt x="159" y="129"/>
                  </a:lnTo>
                  <a:lnTo>
                    <a:pt x="147" y="147"/>
                  </a:lnTo>
                  <a:lnTo>
                    <a:pt x="129" y="160"/>
                  </a:lnTo>
                  <a:lnTo>
                    <a:pt x="108" y="168"/>
                  </a:lnTo>
                  <a:lnTo>
                    <a:pt x="86" y="172"/>
                  </a:lnTo>
                  <a:lnTo>
                    <a:pt x="64" y="168"/>
                  </a:lnTo>
                  <a:lnTo>
                    <a:pt x="42" y="160"/>
                  </a:lnTo>
                  <a:lnTo>
                    <a:pt x="25" y="147"/>
                  </a:lnTo>
                  <a:lnTo>
                    <a:pt x="13" y="129"/>
                  </a:lnTo>
                  <a:lnTo>
                    <a:pt x="4" y="108"/>
                  </a:lnTo>
                  <a:lnTo>
                    <a:pt x="0" y="86"/>
                  </a:lnTo>
                  <a:lnTo>
                    <a:pt x="4" y="64"/>
                  </a:lnTo>
                  <a:lnTo>
                    <a:pt x="13" y="44"/>
                  </a:lnTo>
                  <a:lnTo>
                    <a:pt x="25" y="26"/>
                  </a:lnTo>
                  <a:lnTo>
                    <a:pt x="42" y="13"/>
                  </a:lnTo>
                  <a:lnTo>
                    <a:pt x="64" y="4"/>
                  </a:lnTo>
                  <a:lnTo>
                    <a:pt x="8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21" name="Freeform 16"/>
            <p:cNvSpPr>
              <a:spLocks/>
            </p:cNvSpPr>
            <p:nvPr/>
          </p:nvSpPr>
          <p:spPr bwMode="auto">
            <a:xfrm>
              <a:off x="4818063" y="9744076"/>
              <a:ext cx="269875" cy="273050"/>
            </a:xfrm>
            <a:custGeom>
              <a:avLst/>
              <a:gdLst>
                <a:gd name="T0" fmla="*/ 85 w 170"/>
                <a:gd name="T1" fmla="*/ 0 h 172"/>
                <a:gd name="T2" fmla="*/ 108 w 170"/>
                <a:gd name="T3" fmla="*/ 4 h 172"/>
                <a:gd name="T4" fmla="*/ 128 w 170"/>
                <a:gd name="T5" fmla="*/ 13 h 172"/>
                <a:gd name="T6" fmla="*/ 145 w 170"/>
                <a:gd name="T7" fmla="*/ 26 h 172"/>
                <a:gd name="T8" fmla="*/ 159 w 170"/>
                <a:gd name="T9" fmla="*/ 44 h 172"/>
                <a:gd name="T10" fmla="*/ 168 w 170"/>
                <a:gd name="T11" fmla="*/ 64 h 172"/>
                <a:gd name="T12" fmla="*/ 170 w 170"/>
                <a:gd name="T13" fmla="*/ 86 h 172"/>
                <a:gd name="T14" fmla="*/ 168 w 170"/>
                <a:gd name="T15" fmla="*/ 108 h 172"/>
                <a:gd name="T16" fmla="*/ 159 w 170"/>
                <a:gd name="T17" fmla="*/ 129 h 172"/>
                <a:gd name="T18" fmla="*/ 145 w 170"/>
                <a:gd name="T19" fmla="*/ 147 h 172"/>
                <a:gd name="T20" fmla="*/ 128 w 170"/>
                <a:gd name="T21" fmla="*/ 160 h 172"/>
                <a:gd name="T22" fmla="*/ 108 w 170"/>
                <a:gd name="T23" fmla="*/ 168 h 172"/>
                <a:gd name="T24" fmla="*/ 85 w 170"/>
                <a:gd name="T25" fmla="*/ 172 h 172"/>
                <a:gd name="T26" fmla="*/ 62 w 170"/>
                <a:gd name="T27" fmla="*/ 168 h 172"/>
                <a:gd name="T28" fmla="*/ 42 w 170"/>
                <a:gd name="T29" fmla="*/ 160 h 172"/>
                <a:gd name="T30" fmla="*/ 25 w 170"/>
                <a:gd name="T31" fmla="*/ 147 h 172"/>
                <a:gd name="T32" fmla="*/ 11 w 170"/>
                <a:gd name="T33" fmla="*/ 129 h 172"/>
                <a:gd name="T34" fmla="*/ 3 w 170"/>
                <a:gd name="T35" fmla="*/ 108 h 172"/>
                <a:gd name="T36" fmla="*/ 0 w 170"/>
                <a:gd name="T37" fmla="*/ 86 h 172"/>
                <a:gd name="T38" fmla="*/ 3 w 170"/>
                <a:gd name="T39" fmla="*/ 64 h 172"/>
                <a:gd name="T40" fmla="*/ 11 w 170"/>
                <a:gd name="T41" fmla="*/ 44 h 172"/>
                <a:gd name="T42" fmla="*/ 25 w 170"/>
                <a:gd name="T43" fmla="*/ 26 h 172"/>
                <a:gd name="T44" fmla="*/ 42 w 170"/>
                <a:gd name="T45" fmla="*/ 13 h 172"/>
                <a:gd name="T46" fmla="*/ 62 w 170"/>
                <a:gd name="T47" fmla="*/ 4 h 172"/>
                <a:gd name="T48" fmla="*/ 85 w 170"/>
                <a:gd name="T4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0" h="172">
                  <a:moveTo>
                    <a:pt x="85" y="0"/>
                  </a:moveTo>
                  <a:lnTo>
                    <a:pt x="108" y="4"/>
                  </a:lnTo>
                  <a:lnTo>
                    <a:pt x="128" y="13"/>
                  </a:lnTo>
                  <a:lnTo>
                    <a:pt x="145" y="26"/>
                  </a:lnTo>
                  <a:lnTo>
                    <a:pt x="159" y="44"/>
                  </a:lnTo>
                  <a:lnTo>
                    <a:pt x="168" y="64"/>
                  </a:lnTo>
                  <a:lnTo>
                    <a:pt x="170" y="86"/>
                  </a:lnTo>
                  <a:lnTo>
                    <a:pt x="168" y="108"/>
                  </a:lnTo>
                  <a:lnTo>
                    <a:pt x="159" y="129"/>
                  </a:lnTo>
                  <a:lnTo>
                    <a:pt x="145" y="147"/>
                  </a:lnTo>
                  <a:lnTo>
                    <a:pt x="128" y="160"/>
                  </a:lnTo>
                  <a:lnTo>
                    <a:pt x="108" y="168"/>
                  </a:lnTo>
                  <a:lnTo>
                    <a:pt x="85" y="172"/>
                  </a:lnTo>
                  <a:lnTo>
                    <a:pt x="62" y="168"/>
                  </a:lnTo>
                  <a:lnTo>
                    <a:pt x="42" y="160"/>
                  </a:lnTo>
                  <a:lnTo>
                    <a:pt x="25" y="147"/>
                  </a:lnTo>
                  <a:lnTo>
                    <a:pt x="11" y="129"/>
                  </a:lnTo>
                  <a:lnTo>
                    <a:pt x="3" y="108"/>
                  </a:lnTo>
                  <a:lnTo>
                    <a:pt x="0" y="86"/>
                  </a:lnTo>
                  <a:lnTo>
                    <a:pt x="3" y="64"/>
                  </a:lnTo>
                  <a:lnTo>
                    <a:pt x="11" y="44"/>
                  </a:lnTo>
                  <a:lnTo>
                    <a:pt x="25" y="26"/>
                  </a:lnTo>
                  <a:lnTo>
                    <a:pt x="42" y="13"/>
                  </a:lnTo>
                  <a:lnTo>
                    <a:pt x="62" y="4"/>
                  </a:lnTo>
                  <a:lnTo>
                    <a:pt x="8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22" name="Freeform 17"/>
            <p:cNvSpPr>
              <a:spLocks/>
            </p:cNvSpPr>
            <p:nvPr/>
          </p:nvSpPr>
          <p:spPr bwMode="auto">
            <a:xfrm>
              <a:off x="1970088" y="7758113"/>
              <a:ext cx="333375" cy="271463"/>
            </a:xfrm>
            <a:custGeom>
              <a:avLst/>
              <a:gdLst>
                <a:gd name="T0" fmla="*/ 85 w 210"/>
                <a:gd name="T1" fmla="*/ 0 h 171"/>
                <a:gd name="T2" fmla="*/ 124 w 210"/>
                <a:gd name="T3" fmla="*/ 0 h 171"/>
                <a:gd name="T4" fmla="*/ 146 w 210"/>
                <a:gd name="T5" fmla="*/ 3 h 171"/>
                <a:gd name="T6" fmla="*/ 167 w 210"/>
                <a:gd name="T7" fmla="*/ 11 h 171"/>
                <a:gd name="T8" fmla="*/ 185 w 210"/>
                <a:gd name="T9" fmla="*/ 24 h 171"/>
                <a:gd name="T10" fmla="*/ 197 w 210"/>
                <a:gd name="T11" fmla="*/ 42 h 171"/>
                <a:gd name="T12" fmla="*/ 206 w 210"/>
                <a:gd name="T13" fmla="*/ 63 h 171"/>
                <a:gd name="T14" fmla="*/ 210 w 210"/>
                <a:gd name="T15" fmla="*/ 85 h 171"/>
                <a:gd name="T16" fmla="*/ 206 w 210"/>
                <a:gd name="T17" fmla="*/ 108 h 171"/>
                <a:gd name="T18" fmla="*/ 197 w 210"/>
                <a:gd name="T19" fmla="*/ 129 h 171"/>
                <a:gd name="T20" fmla="*/ 185 w 210"/>
                <a:gd name="T21" fmla="*/ 145 h 171"/>
                <a:gd name="T22" fmla="*/ 167 w 210"/>
                <a:gd name="T23" fmla="*/ 158 h 171"/>
                <a:gd name="T24" fmla="*/ 146 w 210"/>
                <a:gd name="T25" fmla="*/ 167 h 171"/>
                <a:gd name="T26" fmla="*/ 124 w 210"/>
                <a:gd name="T27" fmla="*/ 171 h 171"/>
                <a:gd name="T28" fmla="*/ 85 w 210"/>
                <a:gd name="T29" fmla="*/ 171 h 171"/>
                <a:gd name="T30" fmla="*/ 63 w 210"/>
                <a:gd name="T31" fmla="*/ 167 h 171"/>
                <a:gd name="T32" fmla="*/ 42 w 210"/>
                <a:gd name="T33" fmla="*/ 158 h 171"/>
                <a:gd name="T34" fmla="*/ 26 w 210"/>
                <a:gd name="T35" fmla="*/ 145 h 171"/>
                <a:gd name="T36" fmla="*/ 12 w 210"/>
                <a:gd name="T37" fmla="*/ 129 h 171"/>
                <a:gd name="T38" fmla="*/ 3 w 210"/>
                <a:gd name="T39" fmla="*/ 108 h 171"/>
                <a:gd name="T40" fmla="*/ 0 w 210"/>
                <a:gd name="T41" fmla="*/ 85 h 171"/>
                <a:gd name="T42" fmla="*/ 3 w 210"/>
                <a:gd name="T43" fmla="*/ 63 h 171"/>
                <a:gd name="T44" fmla="*/ 12 w 210"/>
                <a:gd name="T45" fmla="*/ 42 h 171"/>
                <a:gd name="T46" fmla="*/ 26 w 210"/>
                <a:gd name="T47" fmla="*/ 24 h 171"/>
                <a:gd name="T48" fmla="*/ 42 w 210"/>
                <a:gd name="T49" fmla="*/ 11 h 171"/>
                <a:gd name="T50" fmla="*/ 63 w 210"/>
                <a:gd name="T51" fmla="*/ 3 h 171"/>
                <a:gd name="T52" fmla="*/ 85 w 210"/>
                <a:gd name="T5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0" h="171">
                  <a:moveTo>
                    <a:pt x="85" y="0"/>
                  </a:moveTo>
                  <a:lnTo>
                    <a:pt x="124" y="0"/>
                  </a:lnTo>
                  <a:lnTo>
                    <a:pt x="146" y="3"/>
                  </a:lnTo>
                  <a:lnTo>
                    <a:pt x="167" y="11"/>
                  </a:lnTo>
                  <a:lnTo>
                    <a:pt x="185" y="24"/>
                  </a:lnTo>
                  <a:lnTo>
                    <a:pt x="197" y="42"/>
                  </a:lnTo>
                  <a:lnTo>
                    <a:pt x="206" y="63"/>
                  </a:lnTo>
                  <a:lnTo>
                    <a:pt x="210" y="85"/>
                  </a:lnTo>
                  <a:lnTo>
                    <a:pt x="206" y="108"/>
                  </a:lnTo>
                  <a:lnTo>
                    <a:pt x="197" y="129"/>
                  </a:lnTo>
                  <a:lnTo>
                    <a:pt x="185" y="145"/>
                  </a:lnTo>
                  <a:lnTo>
                    <a:pt x="167" y="158"/>
                  </a:lnTo>
                  <a:lnTo>
                    <a:pt x="146" y="167"/>
                  </a:lnTo>
                  <a:lnTo>
                    <a:pt x="124" y="171"/>
                  </a:lnTo>
                  <a:lnTo>
                    <a:pt x="85" y="171"/>
                  </a:lnTo>
                  <a:lnTo>
                    <a:pt x="63" y="167"/>
                  </a:lnTo>
                  <a:lnTo>
                    <a:pt x="42" y="158"/>
                  </a:lnTo>
                  <a:lnTo>
                    <a:pt x="26" y="145"/>
                  </a:lnTo>
                  <a:lnTo>
                    <a:pt x="12" y="129"/>
                  </a:lnTo>
                  <a:lnTo>
                    <a:pt x="3" y="108"/>
                  </a:lnTo>
                  <a:lnTo>
                    <a:pt x="0" y="85"/>
                  </a:lnTo>
                  <a:lnTo>
                    <a:pt x="3" y="63"/>
                  </a:lnTo>
                  <a:lnTo>
                    <a:pt x="12" y="42"/>
                  </a:lnTo>
                  <a:lnTo>
                    <a:pt x="26" y="24"/>
                  </a:lnTo>
                  <a:lnTo>
                    <a:pt x="42" y="11"/>
                  </a:lnTo>
                  <a:lnTo>
                    <a:pt x="63" y="3"/>
                  </a:lnTo>
                  <a:lnTo>
                    <a:pt x="8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23" name="Freeform 18"/>
            <p:cNvSpPr>
              <a:spLocks/>
            </p:cNvSpPr>
            <p:nvPr/>
          </p:nvSpPr>
          <p:spPr bwMode="auto">
            <a:xfrm>
              <a:off x="7150101" y="10329863"/>
              <a:ext cx="327025" cy="271463"/>
            </a:xfrm>
            <a:custGeom>
              <a:avLst/>
              <a:gdLst>
                <a:gd name="T0" fmla="*/ 86 w 206"/>
                <a:gd name="T1" fmla="*/ 0 h 171"/>
                <a:gd name="T2" fmla="*/ 122 w 206"/>
                <a:gd name="T3" fmla="*/ 0 h 171"/>
                <a:gd name="T4" fmla="*/ 144 w 206"/>
                <a:gd name="T5" fmla="*/ 4 h 171"/>
                <a:gd name="T6" fmla="*/ 164 w 206"/>
                <a:gd name="T7" fmla="*/ 12 h 171"/>
                <a:gd name="T8" fmla="*/ 182 w 206"/>
                <a:gd name="T9" fmla="*/ 25 h 171"/>
                <a:gd name="T10" fmla="*/ 195 w 206"/>
                <a:gd name="T11" fmla="*/ 42 h 171"/>
                <a:gd name="T12" fmla="*/ 204 w 206"/>
                <a:gd name="T13" fmla="*/ 63 h 171"/>
                <a:gd name="T14" fmla="*/ 206 w 206"/>
                <a:gd name="T15" fmla="*/ 85 h 171"/>
                <a:gd name="T16" fmla="*/ 204 w 206"/>
                <a:gd name="T17" fmla="*/ 108 h 171"/>
                <a:gd name="T18" fmla="*/ 195 w 206"/>
                <a:gd name="T19" fmla="*/ 129 h 171"/>
                <a:gd name="T20" fmla="*/ 182 w 206"/>
                <a:gd name="T21" fmla="*/ 146 h 171"/>
                <a:gd name="T22" fmla="*/ 164 w 206"/>
                <a:gd name="T23" fmla="*/ 159 h 171"/>
                <a:gd name="T24" fmla="*/ 144 w 206"/>
                <a:gd name="T25" fmla="*/ 167 h 171"/>
                <a:gd name="T26" fmla="*/ 122 w 206"/>
                <a:gd name="T27" fmla="*/ 171 h 171"/>
                <a:gd name="T28" fmla="*/ 86 w 206"/>
                <a:gd name="T29" fmla="*/ 171 h 171"/>
                <a:gd name="T30" fmla="*/ 62 w 206"/>
                <a:gd name="T31" fmla="*/ 167 h 171"/>
                <a:gd name="T32" fmla="*/ 42 w 206"/>
                <a:gd name="T33" fmla="*/ 159 h 171"/>
                <a:gd name="T34" fmla="*/ 25 w 206"/>
                <a:gd name="T35" fmla="*/ 146 h 171"/>
                <a:gd name="T36" fmla="*/ 11 w 206"/>
                <a:gd name="T37" fmla="*/ 129 h 171"/>
                <a:gd name="T38" fmla="*/ 3 w 206"/>
                <a:gd name="T39" fmla="*/ 108 h 171"/>
                <a:gd name="T40" fmla="*/ 0 w 206"/>
                <a:gd name="T41" fmla="*/ 85 h 171"/>
                <a:gd name="T42" fmla="*/ 3 w 206"/>
                <a:gd name="T43" fmla="*/ 63 h 171"/>
                <a:gd name="T44" fmla="*/ 11 w 206"/>
                <a:gd name="T45" fmla="*/ 42 h 171"/>
                <a:gd name="T46" fmla="*/ 25 w 206"/>
                <a:gd name="T47" fmla="*/ 25 h 171"/>
                <a:gd name="T48" fmla="*/ 42 w 206"/>
                <a:gd name="T49" fmla="*/ 12 h 171"/>
                <a:gd name="T50" fmla="*/ 62 w 206"/>
                <a:gd name="T51" fmla="*/ 4 h 171"/>
                <a:gd name="T52" fmla="*/ 86 w 206"/>
                <a:gd name="T5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6" h="171">
                  <a:moveTo>
                    <a:pt x="86" y="0"/>
                  </a:moveTo>
                  <a:lnTo>
                    <a:pt x="122" y="0"/>
                  </a:lnTo>
                  <a:lnTo>
                    <a:pt x="144" y="4"/>
                  </a:lnTo>
                  <a:lnTo>
                    <a:pt x="164" y="12"/>
                  </a:lnTo>
                  <a:lnTo>
                    <a:pt x="182" y="25"/>
                  </a:lnTo>
                  <a:lnTo>
                    <a:pt x="195" y="42"/>
                  </a:lnTo>
                  <a:lnTo>
                    <a:pt x="204" y="63"/>
                  </a:lnTo>
                  <a:lnTo>
                    <a:pt x="206" y="85"/>
                  </a:lnTo>
                  <a:lnTo>
                    <a:pt x="204" y="108"/>
                  </a:lnTo>
                  <a:lnTo>
                    <a:pt x="195" y="129"/>
                  </a:lnTo>
                  <a:lnTo>
                    <a:pt x="182" y="146"/>
                  </a:lnTo>
                  <a:lnTo>
                    <a:pt x="164" y="159"/>
                  </a:lnTo>
                  <a:lnTo>
                    <a:pt x="144" y="167"/>
                  </a:lnTo>
                  <a:lnTo>
                    <a:pt x="122" y="171"/>
                  </a:lnTo>
                  <a:lnTo>
                    <a:pt x="86" y="171"/>
                  </a:lnTo>
                  <a:lnTo>
                    <a:pt x="62" y="167"/>
                  </a:lnTo>
                  <a:lnTo>
                    <a:pt x="42" y="159"/>
                  </a:lnTo>
                  <a:lnTo>
                    <a:pt x="25" y="146"/>
                  </a:lnTo>
                  <a:lnTo>
                    <a:pt x="11" y="129"/>
                  </a:lnTo>
                  <a:lnTo>
                    <a:pt x="3" y="108"/>
                  </a:lnTo>
                  <a:lnTo>
                    <a:pt x="0" y="85"/>
                  </a:lnTo>
                  <a:lnTo>
                    <a:pt x="3" y="63"/>
                  </a:lnTo>
                  <a:lnTo>
                    <a:pt x="11" y="42"/>
                  </a:lnTo>
                  <a:lnTo>
                    <a:pt x="25" y="25"/>
                  </a:lnTo>
                  <a:lnTo>
                    <a:pt x="42" y="12"/>
                  </a:lnTo>
                  <a:lnTo>
                    <a:pt x="62" y="4"/>
                  </a:lnTo>
                  <a:lnTo>
                    <a:pt x="8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grpSp>
        <p:nvGrpSpPr>
          <p:cNvPr id="24" name="Group 23"/>
          <p:cNvGrpSpPr/>
          <p:nvPr/>
        </p:nvGrpSpPr>
        <p:grpSpPr>
          <a:xfrm>
            <a:off x="6755176" y="2799634"/>
            <a:ext cx="525748" cy="502860"/>
            <a:chOff x="-13522325" y="638176"/>
            <a:chExt cx="6235700" cy="5964237"/>
          </a:xfrm>
          <a:solidFill>
            <a:schemeClr val="accent2"/>
          </a:solidFill>
        </p:grpSpPr>
        <p:sp>
          <p:nvSpPr>
            <p:cNvPr id="25" name="Freeform 39"/>
            <p:cNvSpPr>
              <a:spLocks/>
            </p:cNvSpPr>
            <p:nvPr/>
          </p:nvSpPr>
          <p:spPr bwMode="auto">
            <a:xfrm>
              <a:off x="-11896725" y="638176"/>
              <a:ext cx="4610100" cy="4430713"/>
            </a:xfrm>
            <a:custGeom>
              <a:avLst/>
              <a:gdLst>
                <a:gd name="T0" fmla="*/ 1657 w 2904"/>
                <a:gd name="T1" fmla="*/ 14 h 2791"/>
                <a:gd name="T2" fmla="*/ 1947 w 2904"/>
                <a:gd name="T3" fmla="*/ 87 h 2791"/>
                <a:gd name="T4" fmla="*/ 2212 w 2904"/>
                <a:gd name="T5" fmla="*/ 215 h 2791"/>
                <a:gd name="T6" fmla="*/ 2443 w 2904"/>
                <a:gd name="T7" fmla="*/ 392 h 2791"/>
                <a:gd name="T8" fmla="*/ 2634 w 2904"/>
                <a:gd name="T9" fmla="*/ 611 h 2791"/>
                <a:gd name="T10" fmla="*/ 2780 w 2904"/>
                <a:gd name="T11" fmla="*/ 865 h 2791"/>
                <a:gd name="T12" fmla="*/ 2871 w 2904"/>
                <a:gd name="T13" fmla="*/ 1147 h 2791"/>
                <a:gd name="T14" fmla="*/ 2904 w 2904"/>
                <a:gd name="T15" fmla="*/ 1452 h 2791"/>
                <a:gd name="T16" fmla="*/ 2875 w 2904"/>
                <a:gd name="T17" fmla="*/ 1737 h 2791"/>
                <a:gd name="T18" fmla="*/ 2793 w 2904"/>
                <a:gd name="T19" fmla="*/ 2007 h 2791"/>
                <a:gd name="T20" fmla="*/ 2662 w 2904"/>
                <a:gd name="T21" fmla="*/ 2255 h 2791"/>
                <a:gd name="T22" fmla="*/ 2483 w 2904"/>
                <a:gd name="T23" fmla="*/ 2473 h 2791"/>
                <a:gd name="T24" fmla="*/ 2263 w 2904"/>
                <a:gd name="T25" fmla="*/ 2656 h 2791"/>
                <a:gd name="T26" fmla="*/ 2199 w 2904"/>
                <a:gd name="T27" fmla="*/ 2669 h 2791"/>
                <a:gd name="T28" fmla="*/ 2144 w 2904"/>
                <a:gd name="T29" fmla="*/ 2634 h 2791"/>
                <a:gd name="T30" fmla="*/ 2131 w 2904"/>
                <a:gd name="T31" fmla="*/ 2569 h 2791"/>
                <a:gd name="T32" fmla="*/ 2166 w 2904"/>
                <a:gd name="T33" fmla="*/ 2515 h 2791"/>
                <a:gd name="T34" fmla="*/ 2374 w 2904"/>
                <a:gd name="T35" fmla="*/ 2341 h 2791"/>
                <a:gd name="T36" fmla="*/ 2538 w 2904"/>
                <a:gd name="T37" fmla="*/ 2130 h 2791"/>
                <a:gd name="T38" fmla="*/ 2655 w 2904"/>
                <a:gd name="T39" fmla="*/ 1891 h 2791"/>
                <a:gd name="T40" fmla="*/ 2720 w 2904"/>
                <a:gd name="T41" fmla="*/ 1632 h 2791"/>
                <a:gd name="T42" fmla="*/ 2729 w 2904"/>
                <a:gd name="T43" fmla="*/ 1357 h 2791"/>
                <a:gd name="T44" fmla="*/ 2679 w 2904"/>
                <a:gd name="T45" fmla="*/ 1083 h 2791"/>
                <a:gd name="T46" fmla="*/ 2573 w 2904"/>
                <a:gd name="T47" fmla="*/ 831 h 2791"/>
                <a:gd name="T48" fmla="*/ 2418 w 2904"/>
                <a:gd name="T49" fmla="*/ 612 h 2791"/>
                <a:gd name="T50" fmla="*/ 2222 w 2904"/>
                <a:gd name="T51" fmla="*/ 429 h 2791"/>
                <a:gd name="T52" fmla="*/ 1991 w 2904"/>
                <a:gd name="T53" fmla="*/ 290 h 2791"/>
                <a:gd name="T54" fmla="*/ 1733 w 2904"/>
                <a:gd name="T55" fmla="*/ 201 h 2791"/>
                <a:gd name="T56" fmla="*/ 1452 w 2904"/>
                <a:gd name="T57" fmla="*/ 170 h 2791"/>
                <a:gd name="T58" fmla="*/ 1172 w 2904"/>
                <a:gd name="T59" fmla="*/ 201 h 2791"/>
                <a:gd name="T60" fmla="*/ 912 w 2904"/>
                <a:gd name="T61" fmla="*/ 290 h 2791"/>
                <a:gd name="T62" fmla="*/ 681 w 2904"/>
                <a:gd name="T63" fmla="*/ 429 h 2791"/>
                <a:gd name="T64" fmla="*/ 486 w 2904"/>
                <a:gd name="T65" fmla="*/ 612 h 2791"/>
                <a:gd name="T66" fmla="*/ 331 w 2904"/>
                <a:gd name="T67" fmla="*/ 831 h 2791"/>
                <a:gd name="T68" fmla="*/ 225 w 2904"/>
                <a:gd name="T69" fmla="*/ 1083 h 2791"/>
                <a:gd name="T70" fmla="*/ 175 w 2904"/>
                <a:gd name="T71" fmla="*/ 1357 h 2791"/>
                <a:gd name="T72" fmla="*/ 184 w 2904"/>
                <a:gd name="T73" fmla="*/ 1629 h 2791"/>
                <a:gd name="T74" fmla="*/ 247 w 2904"/>
                <a:gd name="T75" fmla="*/ 1884 h 2791"/>
                <a:gd name="T76" fmla="*/ 359 w 2904"/>
                <a:gd name="T77" fmla="*/ 2119 h 2791"/>
                <a:gd name="T78" fmla="*/ 515 w 2904"/>
                <a:gd name="T79" fmla="*/ 2325 h 2791"/>
                <a:gd name="T80" fmla="*/ 712 w 2904"/>
                <a:gd name="T81" fmla="*/ 2497 h 2791"/>
                <a:gd name="T82" fmla="*/ 945 w 2904"/>
                <a:gd name="T83" fmla="*/ 2628 h 2791"/>
                <a:gd name="T84" fmla="*/ 990 w 2904"/>
                <a:gd name="T85" fmla="*/ 2674 h 2791"/>
                <a:gd name="T86" fmla="*/ 989 w 2904"/>
                <a:gd name="T87" fmla="*/ 2740 h 2791"/>
                <a:gd name="T88" fmla="*/ 948 w 2904"/>
                <a:gd name="T89" fmla="*/ 2783 h 2791"/>
                <a:gd name="T90" fmla="*/ 893 w 2904"/>
                <a:gd name="T91" fmla="*/ 2790 h 2791"/>
                <a:gd name="T92" fmla="*/ 706 w 2904"/>
                <a:gd name="T93" fmla="*/ 2697 h 2791"/>
                <a:gd name="T94" fmla="*/ 480 w 2904"/>
                <a:gd name="T95" fmla="*/ 2530 h 2791"/>
                <a:gd name="T96" fmla="*/ 292 w 2904"/>
                <a:gd name="T97" fmla="*/ 2325 h 2791"/>
                <a:gd name="T98" fmla="*/ 148 w 2904"/>
                <a:gd name="T99" fmla="*/ 2088 h 2791"/>
                <a:gd name="T100" fmla="*/ 50 w 2904"/>
                <a:gd name="T101" fmla="*/ 1827 h 2791"/>
                <a:gd name="T102" fmla="*/ 4 w 2904"/>
                <a:gd name="T103" fmla="*/ 1547 h 2791"/>
                <a:gd name="T104" fmla="*/ 14 w 2904"/>
                <a:gd name="T105" fmla="*/ 1247 h 2791"/>
                <a:gd name="T106" fmla="*/ 88 w 2904"/>
                <a:gd name="T107" fmla="*/ 956 h 2791"/>
                <a:gd name="T108" fmla="*/ 216 w 2904"/>
                <a:gd name="T109" fmla="*/ 692 h 2791"/>
                <a:gd name="T110" fmla="*/ 392 w 2904"/>
                <a:gd name="T111" fmla="*/ 461 h 2791"/>
                <a:gd name="T112" fmla="*/ 611 w 2904"/>
                <a:gd name="T113" fmla="*/ 269 h 2791"/>
                <a:gd name="T114" fmla="*/ 865 w 2904"/>
                <a:gd name="T115" fmla="*/ 124 h 2791"/>
                <a:gd name="T116" fmla="*/ 1147 w 2904"/>
                <a:gd name="T117" fmla="*/ 32 h 2791"/>
                <a:gd name="T118" fmla="*/ 1452 w 2904"/>
                <a:gd name="T119" fmla="*/ 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04" h="2791">
                  <a:moveTo>
                    <a:pt x="1452" y="0"/>
                  </a:moveTo>
                  <a:lnTo>
                    <a:pt x="1556" y="3"/>
                  </a:lnTo>
                  <a:lnTo>
                    <a:pt x="1657" y="14"/>
                  </a:lnTo>
                  <a:lnTo>
                    <a:pt x="1757" y="32"/>
                  </a:lnTo>
                  <a:lnTo>
                    <a:pt x="1853" y="56"/>
                  </a:lnTo>
                  <a:lnTo>
                    <a:pt x="1947" y="87"/>
                  </a:lnTo>
                  <a:lnTo>
                    <a:pt x="2039" y="124"/>
                  </a:lnTo>
                  <a:lnTo>
                    <a:pt x="2127" y="167"/>
                  </a:lnTo>
                  <a:lnTo>
                    <a:pt x="2212" y="215"/>
                  </a:lnTo>
                  <a:lnTo>
                    <a:pt x="2293" y="269"/>
                  </a:lnTo>
                  <a:lnTo>
                    <a:pt x="2370" y="327"/>
                  </a:lnTo>
                  <a:lnTo>
                    <a:pt x="2443" y="392"/>
                  </a:lnTo>
                  <a:lnTo>
                    <a:pt x="2512" y="461"/>
                  </a:lnTo>
                  <a:lnTo>
                    <a:pt x="2575" y="533"/>
                  </a:lnTo>
                  <a:lnTo>
                    <a:pt x="2634" y="611"/>
                  </a:lnTo>
                  <a:lnTo>
                    <a:pt x="2688" y="692"/>
                  </a:lnTo>
                  <a:lnTo>
                    <a:pt x="2737" y="776"/>
                  </a:lnTo>
                  <a:lnTo>
                    <a:pt x="2780" y="865"/>
                  </a:lnTo>
                  <a:lnTo>
                    <a:pt x="2817" y="956"/>
                  </a:lnTo>
                  <a:lnTo>
                    <a:pt x="2846" y="1050"/>
                  </a:lnTo>
                  <a:lnTo>
                    <a:pt x="2871" y="1147"/>
                  </a:lnTo>
                  <a:lnTo>
                    <a:pt x="2889" y="1247"/>
                  </a:lnTo>
                  <a:lnTo>
                    <a:pt x="2900" y="1348"/>
                  </a:lnTo>
                  <a:lnTo>
                    <a:pt x="2904" y="1452"/>
                  </a:lnTo>
                  <a:lnTo>
                    <a:pt x="2900" y="1548"/>
                  </a:lnTo>
                  <a:lnTo>
                    <a:pt x="2891" y="1643"/>
                  </a:lnTo>
                  <a:lnTo>
                    <a:pt x="2875" y="1737"/>
                  </a:lnTo>
                  <a:lnTo>
                    <a:pt x="2854" y="1828"/>
                  </a:lnTo>
                  <a:lnTo>
                    <a:pt x="2826" y="1919"/>
                  </a:lnTo>
                  <a:lnTo>
                    <a:pt x="2793" y="2007"/>
                  </a:lnTo>
                  <a:lnTo>
                    <a:pt x="2755" y="2092"/>
                  </a:lnTo>
                  <a:lnTo>
                    <a:pt x="2711" y="2175"/>
                  </a:lnTo>
                  <a:lnTo>
                    <a:pt x="2662" y="2255"/>
                  </a:lnTo>
                  <a:lnTo>
                    <a:pt x="2607" y="2331"/>
                  </a:lnTo>
                  <a:lnTo>
                    <a:pt x="2548" y="2404"/>
                  </a:lnTo>
                  <a:lnTo>
                    <a:pt x="2483" y="2473"/>
                  </a:lnTo>
                  <a:lnTo>
                    <a:pt x="2414" y="2538"/>
                  </a:lnTo>
                  <a:lnTo>
                    <a:pt x="2340" y="2599"/>
                  </a:lnTo>
                  <a:lnTo>
                    <a:pt x="2263" y="2656"/>
                  </a:lnTo>
                  <a:lnTo>
                    <a:pt x="2241" y="2666"/>
                  </a:lnTo>
                  <a:lnTo>
                    <a:pt x="2220" y="2671"/>
                  </a:lnTo>
                  <a:lnTo>
                    <a:pt x="2199" y="2669"/>
                  </a:lnTo>
                  <a:lnTo>
                    <a:pt x="2177" y="2662"/>
                  </a:lnTo>
                  <a:lnTo>
                    <a:pt x="2159" y="2650"/>
                  </a:lnTo>
                  <a:lnTo>
                    <a:pt x="2144" y="2634"/>
                  </a:lnTo>
                  <a:lnTo>
                    <a:pt x="2134" y="2612"/>
                  </a:lnTo>
                  <a:lnTo>
                    <a:pt x="2130" y="2591"/>
                  </a:lnTo>
                  <a:lnTo>
                    <a:pt x="2131" y="2569"/>
                  </a:lnTo>
                  <a:lnTo>
                    <a:pt x="2138" y="2548"/>
                  </a:lnTo>
                  <a:lnTo>
                    <a:pt x="2150" y="2530"/>
                  </a:lnTo>
                  <a:lnTo>
                    <a:pt x="2166" y="2515"/>
                  </a:lnTo>
                  <a:lnTo>
                    <a:pt x="2240" y="2461"/>
                  </a:lnTo>
                  <a:lnTo>
                    <a:pt x="2309" y="2403"/>
                  </a:lnTo>
                  <a:lnTo>
                    <a:pt x="2374" y="2341"/>
                  </a:lnTo>
                  <a:lnTo>
                    <a:pt x="2434" y="2274"/>
                  </a:lnTo>
                  <a:lnTo>
                    <a:pt x="2489" y="2204"/>
                  </a:lnTo>
                  <a:lnTo>
                    <a:pt x="2538" y="2130"/>
                  </a:lnTo>
                  <a:lnTo>
                    <a:pt x="2582" y="2053"/>
                  </a:lnTo>
                  <a:lnTo>
                    <a:pt x="2621" y="1974"/>
                  </a:lnTo>
                  <a:lnTo>
                    <a:pt x="2655" y="1891"/>
                  </a:lnTo>
                  <a:lnTo>
                    <a:pt x="2682" y="1807"/>
                  </a:lnTo>
                  <a:lnTo>
                    <a:pt x="2705" y="1721"/>
                  </a:lnTo>
                  <a:lnTo>
                    <a:pt x="2720" y="1632"/>
                  </a:lnTo>
                  <a:lnTo>
                    <a:pt x="2730" y="1542"/>
                  </a:lnTo>
                  <a:lnTo>
                    <a:pt x="2732" y="1452"/>
                  </a:lnTo>
                  <a:lnTo>
                    <a:pt x="2729" y="1357"/>
                  </a:lnTo>
                  <a:lnTo>
                    <a:pt x="2719" y="1263"/>
                  </a:lnTo>
                  <a:lnTo>
                    <a:pt x="2701" y="1171"/>
                  </a:lnTo>
                  <a:lnTo>
                    <a:pt x="2679" y="1083"/>
                  </a:lnTo>
                  <a:lnTo>
                    <a:pt x="2649" y="996"/>
                  </a:lnTo>
                  <a:lnTo>
                    <a:pt x="2613" y="912"/>
                  </a:lnTo>
                  <a:lnTo>
                    <a:pt x="2573" y="831"/>
                  </a:lnTo>
                  <a:lnTo>
                    <a:pt x="2526" y="755"/>
                  </a:lnTo>
                  <a:lnTo>
                    <a:pt x="2475" y="681"/>
                  </a:lnTo>
                  <a:lnTo>
                    <a:pt x="2418" y="612"/>
                  </a:lnTo>
                  <a:lnTo>
                    <a:pt x="2357" y="547"/>
                  </a:lnTo>
                  <a:lnTo>
                    <a:pt x="2291" y="485"/>
                  </a:lnTo>
                  <a:lnTo>
                    <a:pt x="2222" y="429"/>
                  </a:lnTo>
                  <a:lnTo>
                    <a:pt x="2149" y="377"/>
                  </a:lnTo>
                  <a:lnTo>
                    <a:pt x="2072" y="331"/>
                  </a:lnTo>
                  <a:lnTo>
                    <a:pt x="1991" y="290"/>
                  </a:lnTo>
                  <a:lnTo>
                    <a:pt x="1908" y="255"/>
                  </a:lnTo>
                  <a:lnTo>
                    <a:pt x="1821" y="225"/>
                  </a:lnTo>
                  <a:lnTo>
                    <a:pt x="1733" y="201"/>
                  </a:lnTo>
                  <a:lnTo>
                    <a:pt x="1641" y="184"/>
                  </a:lnTo>
                  <a:lnTo>
                    <a:pt x="1547" y="174"/>
                  </a:lnTo>
                  <a:lnTo>
                    <a:pt x="1452" y="170"/>
                  </a:lnTo>
                  <a:lnTo>
                    <a:pt x="1357" y="174"/>
                  </a:lnTo>
                  <a:lnTo>
                    <a:pt x="1263" y="184"/>
                  </a:lnTo>
                  <a:lnTo>
                    <a:pt x="1172" y="201"/>
                  </a:lnTo>
                  <a:lnTo>
                    <a:pt x="1083" y="225"/>
                  </a:lnTo>
                  <a:lnTo>
                    <a:pt x="996" y="255"/>
                  </a:lnTo>
                  <a:lnTo>
                    <a:pt x="912" y="290"/>
                  </a:lnTo>
                  <a:lnTo>
                    <a:pt x="833" y="331"/>
                  </a:lnTo>
                  <a:lnTo>
                    <a:pt x="755" y="377"/>
                  </a:lnTo>
                  <a:lnTo>
                    <a:pt x="681" y="429"/>
                  </a:lnTo>
                  <a:lnTo>
                    <a:pt x="612" y="485"/>
                  </a:lnTo>
                  <a:lnTo>
                    <a:pt x="547" y="547"/>
                  </a:lnTo>
                  <a:lnTo>
                    <a:pt x="486" y="612"/>
                  </a:lnTo>
                  <a:lnTo>
                    <a:pt x="429" y="681"/>
                  </a:lnTo>
                  <a:lnTo>
                    <a:pt x="378" y="755"/>
                  </a:lnTo>
                  <a:lnTo>
                    <a:pt x="331" y="831"/>
                  </a:lnTo>
                  <a:lnTo>
                    <a:pt x="291" y="912"/>
                  </a:lnTo>
                  <a:lnTo>
                    <a:pt x="255" y="996"/>
                  </a:lnTo>
                  <a:lnTo>
                    <a:pt x="225" y="1083"/>
                  </a:lnTo>
                  <a:lnTo>
                    <a:pt x="203" y="1171"/>
                  </a:lnTo>
                  <a:lnTo>
                    <a:pt x="185" y="1263"/>
                  </a:lnTo>
                  <a:lnTo>
                    <a:pt x="175" y="1357"/>
                  </a:lnTo>
                  <a:lnTo>
                    <a:pt x="172" y="1452"/>
                  </a:lnTo>
                  <a:lnTo>
                    <a:pt x="174" y="1541"/>
                  </a:lnTo>
                  <a:lnTo>
                    <a:pt x="184" y="1629"/>
                  </a:lnTo>
                  <a:lnTo>
                    <a:pt x="199" y="1716"/>
                  </a:lnTo>
                  <a:lnTo>
                    <a:pt x="221" y="1801"/>
                  </a:lnTo>
                  <a:lnTo>
                    <a:pt x="247" y="1884"/>
                  </a:lnTo>
                  <a:lnTo>
                    <a:pt x="279" y="1965"/>
                  </a:lnTo>
                  <a:lnTo>
                    <a:pt x="316" y="2043"/>
                  </a:lnTo>
                  <a:lnTo>
                    <a:pt x="359" y="2119"/>
                  </a:lnTo>
                  <a:lnTo>
                    <a:pt x="406" y="2190"/>
                  </a:lnTo>
                  <a:lnTo>
                    <a:pt x="459" y="2260"/>
                  </a:lnTo>
                  <a:lnTo>
                    <a:pt x="515" y="2325"/>
                  </a:lnTo>
                  <a:lnTo>
                    <a:pt x="577" y="2387"/>
                  </a:lnTo>
                  <a:lnTo>
                    <a:pt x="642" y="2444"/>
                  </a:lnTo>
                  <a:lnTo>
                    <a:pt x="712" y="2497"/>
                  </a:lnTo>
                  <a:lnTo>
                    <a:pt x="786" y="2545"/>
                  </a:lnTo>
                  <a:lnTo>
                    <a:pt x="864" y="2590"/>
                  </a:lnTo>
                  <a:lnTo>
                    <a:pt x="945" y="2628"/>
                  </a:lnTo>
                  <a:lnTo>
                    <a:pt x="964" y="2640"/>
                  </a:lnTo>
                  <a:lnTo>
                    <a:pt x="979" y="2655"/>
                  </a:lnTo>
                  <a:lnTo>
                    <a:pt x="990" y="2674"/>
                  </a:lnTo>
                  <a:lnTo>
                    <a:pt x="995" y="2696"/>
                  </a:lnTo>
                  <a:lnTo>
                    <a:pt x="995" y="2718"/>
                  </a:lnTo>
                  <a:lnTo>
                    <a:pt x="989" y="2740"/>
                  </a:lnTo>
                  <a:lnTo>
                    <a:pt x="978" y="2758"/>
                  </a:lnTo>
                  <a:lnTo>
                    <a:pt x="965" y="2772"/>
                  </a:lnTo>
                  <a:lnTo>
                    <a:pt x="948" y="2783"/>
                  </a:lnTo>
                  <a:lnTo>
                    <a:pt x="930" y="2789"/>
                  </a:lnTo>
                  <a:lnTo>
                    <a:pt x="910" y="2791"/>
                  </a:lnTo>
                  <a:lnTo>
                    <a:pt x="893" y="2790"/>
                  </a:lnTo>
                  <a:lnTo>
                    <a:pt x="877" y="2784"/>
                  </a:lnTo>
                  <a:lnTo>
                    <a:pt x="790" y="2743"/>
                  </a:lnTo>
                  <a:lnTo>
                    <a:pt x="706" y="2697"/>
                  </a:lnTo>
                  <a:lnTo>
                    <a:pt x="627" y="2646"/>
                  </a:lnTo>
                  <a:lnTo>
                    <a:pt x="552" y="2590"/>
                  </a:lnTo>
                  <a:lnTo>
                    <a:pt x="480" y="2530"/>
                  </a:lnTo>
                  <a:lnTo>
                    <a:pt x="413" y="2466"/>
                  </a:lnTo>
                  <a:lnTo>
                    <a:pt x="350" y="2397"/>
                  </a:lnTo>
                  <a:lnTo>
                    <a:pt x="292" y="2325"/>
                  </a:lnTo>
                  <a:lnTo>
                    <a:pt x="240" y="2249"/>
                  </a:lnTo>
                  <a:lnTo>
                    <a:pt x="191" y="2170"/>
                  </a:lnTo>
                  <a:lnTo>
                    <a:pt x="148" y="2088"/>
                  </a:lnTo>
                  <a:lnTo>
                    <a:pt x="110" y="2003"/>
                  </a:lnTo>
                  <a:lnTo>
                    <a:pt x="76" y="1917"/>
                  </a:lnTo>
                  <a:lnTo>
                    <a:pt x="50" y="1827"/>
                  </a:lnTo>
                  <a:lnTo>
                    <a:pt x="29" y="1735"/>
                  </a:lnTo>
                  <a:lnTo>
                    <a:pt x="13" y="1643"/>
                  </a:lnTo>
                  <a:lnTo>
                    <a:pt x="4" y="1547"/>
                  </a:lnTo>
                  <a:lnTo>
                    <a:pt x="0" y="1452"/>
                  </a:lnTo>
                  <a:lnTo>
                    <a:pt x="4" y="1348"/>
                  </a:lnTo>
                  <a:lnTo>
                    <a:pt x="14" y="1247"/>
                  </a:lnTo>
                  <a:lnTo>
                    <a:pt x="32" y="1147"/>
                  </a:lnTo>
                  <a:lnTo>
                    <a:pt x="57" y="1050"/>
                  </a:lnTo>
                  <a:lnTo>
                    <a:pt x="88" y="956"/>
                  </a:lnTo>
                  <a:lnTo>
                    <a:pt x="124" y="865"/>
                  </a:lnTo>
                  <a:lnTo>
                    <a:pt x="167" y="776"/>
                  </a:lnTo>
                  <a:lnTo>
                    <a:pt x="216" y="692"/>
                  </a:lnTo>
                  <a:lnTo>
                    <a:pt x="269" y="611"/>
                  </a:lnTo>
                  <a:lnTo>
                    <a:pt x="329" y="533"/>
                  </a:lnTo>
                  <a:lnTo>
                    <a:pt x="392" y="461"/>
                  </a:lnTo>
                  <a:lnTo>
                    <a:pt x="461" y="392"/>
                  </a:lnTo>
                  <a:lnTo>
                    <a:pt x="534" y="327"/>
                  </a:lnTo>
                  <a:lnTo>
                    <a:pt x="611" y="269"/>
                  </a:lnTo>
                  <a:lnTo>
                    <a:pt x="692" y="215"/>
                  </a:lnTo>
                  <a:lnTo>
                    <a:pt x="777" y="167"/>
                  </a:lnTo>
                  <a:lnTo>
                    <a:pt x="865" y="124"/>
                  </a:lnTo>
                  <a:lnTo>
                    <a:pt x="956" y="87"/>
                  </a:lnTo>
                  <a:lnTo>
                    <a:pt x="1051" y="56"/>
                  </a:lnTo>
                  <a:lnTo>
                    <a:pt x="1147" y="32"/>
                  </a:lnTo>
                  <a:lnTo>
                    <a:pt x="1247" y="14"/>
                  </a:lnTo>
                  <a:lnTo>
                    <a:pt x="1348" y="3"/>
                  </a:lnTo>
                  <a:lnTo>
                    <a:pt x="145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26" name="Freeform 40"/>
            <p:cNvSpPr>
              <a:spLocks/>
            </p:cNvSpPr>
            <p:nvPr/>
          </p:nvSpPr>
          <p:spPr bwMode="auto">
            <a:xfrm>
              <a:off x="-13522325" y="3079751"/>
              <a:ext cx="5013325" cy="2981325"/>
            </a:xfrm>
            <a:custGeom>
              <a:avLst/>
              <a:gdLst>
                <a:gd name="T0" fmla="*/ 86 w 3158"/>
                <a:gd name="T1" fmla="*/ 0 h 1878"/>
                <a:gd name="T2" fmla="*/ 107 w 3158"/>
                <a:gd name="T3" fmla="*/ 2 h 1878"/>
                <a:gd name="T4" fmla="*/ 127 w 3158"/>
                <a:gd name="T5" fmla="*/ 10 h 1878"/>
                <a:gd name="T6" fmla="*/ 145 w 3158"/>
                <a:gd name="T7" fmla="*/ 25 h 1878"/>
                <a:gd name="T8" fmla="*/ 1794 w 3158"/>
                <a:gd name="T9" fmla="*/ 1672 h 1878"/>
                <a:gd name="T10" fmla="*/ 2415 w 3158"/>
                <a:gd name="T11" fmla="*/ 1049 h 1878"/>
                <a:gd name="T12" fmla="*/ 2434 w 3158"/>
                <a:gd name="T13" fmla="*/ 1035 h 1878"/>
                <a:gd name="T14" fmla="*/ 2454 w 3158"/>
                <a:gd name="T15" fmla="*/ 1027 h 1878"/>
                <a:gd name="T16" fmla="*/ 2476 w 3158"/>
                <a:gd name="T17" fmla="*/ 1024 h 1878"/>
                <a:gd name="T18" fmla="*/ 2497 w 3158"/>
                <a:gd name="T19" fmla="*/ 1027 h 1878"/>
                <a:gd name="T20" fmla="*/ 2518 w 3158"/>
                <a:gd name="T21" fmla="*/ 1035 h 1878"/>
                <a:gd name="T22" fmla="*/ 2537 w 3158"/>
                <a:gd name="T23" fmla="*/ 1049 h 1878"/>
                <a:gd name="T24" fmla="*/ 3134 w 3158"/>
                <a:gd name="T25" fmla="*/ 1647 h 1878"/>
                <a:gd name="T26" fmla="*/ 3148 w 3158"/>
                <a:gd name="T27" fmla="*/ 1665 h 1878"/>
                <a:gd name="T28" fmla="*/ 3156 w 3158"/>
                <a:gd name="T29" fmla="*/ 1685 h 1878"/>
                <a:gd name="T30" fmla="*/ 3158 w 3158"/>
                <a:gd name="T31" fmla="*/ 1707 h 1878"/>
                <a:gd name="T32" fmla="*/ 3156 w 3158"/>
                <a:gd name="T33" fmla="*/ 1729 h 1878"/>
                <a:gd name="T34" fmla="*/ 3148 w 3158"/>
                <a:gd name="T35" fmla="*/ 1750 h 1878"/>
                <a:gd name="T36" fmla="*/ 3134 w 3158"/>
                <a:gd name="T37" fmla="*/ 1768 h 1878"/>
                <a:gd name="T38" fmla="*/ 3115 w 3158"/>
                <a:gd name="T39" fmla="*/ 1782 h 1878"/>
                <a:gd name="T40" fmla="*/ 3095 w 3158"/>
                <a:gd name="T41" fmla="*/ 1790 h 1878"/>
                <a:gd name="T42" fmla="*/ 3074 w 3158"/>
                <a:gd name="T43" fmla="*/ 1793 h 1878"/>
                <a:gd name="T44" fmla="*/ 3052 w 3158"/>
                <a:gd name="T45" fmla="*/ 1790 h 1878"/>
                <a:gd name="T46" fmla="*/ 3031 w 3158"/>
                <a:gd name="T47" fmla="*/ 1782 h 1878"/>
                <a:gd name="T48" fmla="*/ 3013 w 3158"/>
                <a:gd name="T49" fmla="*/ 1768 h 1878"/>
                <a:gd name="T50" fmla="*/ 2476 w 3158"/>
                <a:gd name="T51" fmla="*/ 1230 h 1878"/>
                <a:gd name="T52" fmla="*/ 1853 w 3158"/>
                <a:gd name="T53" fmla="*/ 1853 h 1878"/>
                <a:gd name="T54" fmla="*/ 1835 w 3158"/>
                <a:gd name="T55" fmla="*/ 1866 h 1878"/>
                <a:gd name="T56" fmla="*/ 1815 w 3158"/>
                <a:gd name="T57" fmla="*/ 1875 h 1878"/>
                <a:gd name="T58" fmla="*/ 1794 w 3158"/>
                <a:gd name="T59" fmla="*/ 1878 h 1878"/>
                <a:gd name="T60" fmla="*/ 1771 w 3158"/>
                <a:gd name="T61" fmla="*/ 1875 h 1878"/>
                <a:gd name="T62" fmla="*/ 1751 w 3158"/>
                <a:gd name="T63" fmla="*/ 1866 h 1878"/>
                <a:gd name="T64" fmla="*/ 1733 w 3158"/>
                <a:gd name="T65" fmla="*/ 1853 h 1878"/>
                <a:gd name="T66" fmla="*/ 25 w 3158"/>
                <a:gd name="T67" fmla="*/ 145 h 1878"/>
                <a:gd name="T68" fmla="*/ 11 w 3158"/>
                <a:gd name="T69" fmla="*/ 127 h 1878"/>
                <a:gd name="T70" fmla="*/ 2 w 3158"/>
                <a:gd name="T71" fmla="*/ 106 h 1878"/>
                <a:gd name="T72" fmla="*/ 0 w 3158"/>
                <a:gd name="T73" fmla="*/ 84 h 1878"/>
                <a:gd name="T74" fmla="*/ 2 w 3158"/>
                <a:gd name="T75" fmla="*/ 63 h 1878"/>
                <a:gd name="T76" fmla="*/ 11 w 3158"/>
                <a:gd name="T77" fmla="*/ 43 h 1878"/>
                <a:gd name="T78" fmla="*/ 25 w 3158"/>
                <a:gd name="T79" fmla="*/ 25 h 1878"/>
                <a:gd name="T80" fmla="*/ 43 w 3158"/>
                <a:gd name="T81" fmla="*/ 10 h 1878"/>
                <a:gd name="T82" fmla="*/ 63 w 3158"/>
                <a:gd name="T83" fmla="*/ 2 h 1878"/>
                <a:gd name="T84" fmla="*/ 86 w 3158"/>
                <a:gd name="T85" fmla="*/ 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58" h="1878">
                  <a:moveTo>
                    <a:pt x="86" y="0"/>
                  </a:moveTo>
                  <a:lnTo>
                    <a:pt x="107" y="2"/>
                  </a:lnTo>
                  <a:lnTo>
                    <a:pt x="127" y="10"/>
                  </a:lnTo>
                  <a:lnTo>
                    <a:pt x="145" y="25"/>
                  </a:lnTo>
                  <a:lnTo>
                    <a:pt x="1794" y="1672"/>
                  </a:lnTo>
                  <a:lnTo>
                    <a:pt x="2415" y="1049"/>
                  </a:lnTo>
                  <a:lnTo>
                    <a:pt x="2434" y="1035"/>
                  </a:lnTo>
                  <a:lnTo>
                    <a:pt x="2454" y="1027"/>
                  </a:lnTo>
                  <a:lnTo>
                    <a:pt x="2476" y="1024"/>
                  </a:lnTo>
                  <a:lnTo>
                    <a:pt x="2497" y="1027"/>
                  </a:lnTo>
                  <a:lnTo>
                    <a:pt x="2518" y="1035"/>
                  </a:lnTo>
                  <a:lnTo>
                    <a:pt x="2537" y="1049"/>
                  </a:lnTo>
                  <a:lnTo>
                    <a:pt x="3134" y="1647"/>
                  </a:lnTo>
                  <a:lnTo>
                    <a:pt x="3148" y="1665"/>
                  </a:lnTo>
                  <a:lnTo>
                    <a:pt x="3156" y="1685"/>
                  </a:lnTo>
                  <a:lnTo>
                    <a:pt x="3158" y="1707"/>
                  </a:lnTo>
                  <a:lnTo>
                    <a:pt x="3156" y="1729"/>
                  </a:lnTo>
                  <a:lnTo>
                    <a:pt x="3148" y="1750"/>
                  </a:lnTo>
                  <a:lnTo>
                    <a:pt x="3134" y="1768"/>
                  </a:lnTo>
                  <a:lnTo>
                    <a:pt x="3115" y="1782"/>
                  </a:lnTo>
                  <a:lnTo>
                    <a:pt x="3095" y="1790"/>
                  </a:lnTo>
                  <a:lnTo>
                    <a:pt x="3074" y="1793"/>
                  </a:lnTo>
                  <a:lnTo>
                    <a:pt x="3052" y="1790"/>
                  </a:lnTo>
                  <a:lnTo>
                    <a:pt x="3031" y="1782"/>
                  </a:lnTo>
                  <a:lnTo>
                    <a:pt x="3013" y="1768"/>
                  </a:lnTo>
                  <a:lnTo>
                    <a:pt x="2476" y="1230"/>
                  </a:lnTo>
                  <a:lnTo>
                    <a:pt x="1853" y="1853"/>
                  </a:lnTo>
                  <a:lnTo>
                    <a:pt x="1835" y="1866"/>
                  </a:lnTo>
                  <a:lnTo>
                    <a:pt x="1815" y="1875"/>
                  </a:lnTo>
                  <a:lnTo>
                    <a:pt x="1794" y="1878"/>
                  </a:lnTo>
                  <a:lnTo>
                    <a:pt x="1771" y="1875"/>
                  </a:lnTo>
                  <a:lnTo>
                    <a:pt x="1751" y="1866"/>
                  </a:lnTo>
                  <a:lnTo>
                    <a:pt x="1733" y="1853"/>
                  </a:lnTo>
                  <a:lnTo>
                    <a:pt x="25" y="145"/>
                  </a:lnTo>
                  <a:lnTo>
                    <a:pt x="11" y="127"/>
                  </a:lnTo>
                  <a:lnTo>
                    <a:pt x="2" y="106"/>
                  </a:lnTo>
                  <a:lnTo>
                    <a:pt x="0" y="84"/>
                  </a:lnTo>
                  <a:lnTo>
                    <a:pt x="2" y="63"/>
                  </a:lnTo>
                  <a:lnTo>
                    <a:pt x="11" y="43"/>
                  </a:lnTo>
                  <a:lnTo>
                    <a:pt x="25" y="25"/>
                  </a:lnTo>
                  <a:lnTo>
                    <a:pt x="43" y="10"/>
                  </a:lnTo>
                  <a:lnTo>
                    <a:pt x="63" y="2"/>
                  </a:lnTo>
                  <a:lnTo>
                    <a:pt x="8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27" name="Freeform 41"/>
            <p:cNvSpPr>
              <a:spLocks noEditPoints="1"/>
            </p:cNvSpPr>
            <p:nvPr/>
          </p:nvSpPr>
          <p:spPr bwMode="auto">
            <a:xfrm>
              <a:off x="-9455150" y="4976813"/>
              <a:ext cx="1625600" cy="1625600"/>
            </a:xfrm>
            <a:custGeom>
              <a:avLst/>
              <a:gdLst>
                <a:gd name="T0" fmla="*/ 854 w 1024"/>
                <a:gd name="T1" fmla="*/ 291 h 1024"/>
                <a:gd name="T2" fmla="*/ 290 w 1024"/>
                <a:gd name="T3" fmla="*/ 854 h 1024"/>
                <a:gd name="T4" fmla="*/ 854 w 1024"/>
                <a:gd name="T5" fmla="*/ 854 h 1024"/>
                <a:gd name="T6" fmla="*/ 854 w 1024"/>
                <a:gd name="T7" fmla="*/ 291 h 1024"/>
                <a:gd name="T8" fmla="*/ 931 w 1024"/>
                <a:gd name="T9" fmla="*/ 0 h 1024"/>
                <a:gd name="T10" fmla="*/ 951 w 1024"/>
                <a:gd name="T11" fmla="*/ 1 h 1024"/>
                <a:gd name="T12" fmla="*/ 971 w 1024"/>
                <a:gd name="T13" fmla="*/ 7 h 1024"/>
                <a:gd name="T14" fmla="*/ 989 w 1024"/>
                <a:gd name="T15" fmla="*/ 16 h 1024"/>
                <a:gd name="T16" fmla="*/ 1004 w 1024"/>
                <a:gd name="T17" fmla="*/ 29 h 1024"/>
                <a:gd name="T18" fmla="*/ 1014 w 1024"/>
                <a:gd name="T19" fmla="*/ 46 h 1024"/>
                <a:gd name="T20" fmla="*/ 1021 w 1024"/>
                <a:gd name="T21" fmla="*/ 65 h 1024"/>
                <a:gd name="T22" fmla="*/ 1024 w 1024"/>
                <a:gd name="T23" fmla="*/ 85 h 1024"/>
                <a:gd name="T24" fmla="*/ 1024 w 1024"/>
                <a:gd name="T25" fmla="*/ 939 h 1024"/>
                <a:gd name="T26" fmla="*/ 1020 w 1024"/>
                <a:gd name="T27" fmla="*/ 962 h 1024"/>
                <a:gd name="T28" fmla="*/ 1012 w 1024"/>
                <a:gd name="T29" fmla="*/ 982 h 1024"/>
                <a:gd name="T30" fmla="*/ 999 w 1024"/>
                <a:gd name="T31" fmla="*/ 999 h 1024"/>
                <a:gd name="T32" fmla="*/ 982 w 1024"/>
                <a:gd name="T33" fmla="*/ 1013 h 1024"/>
                <a:gd name="T34" fmla="*/ 961 w 1024"/>
                <a:gd name="T35" fmla="*/ 1022 h 1024"/>
                <a:gd name="T36" fmla="*/ 938 w 1024"/>
                <a:gd name="T37" fmla="*/ 1024 h 1024"/>
                <a:gd name="T38" fmla="*/ 84 w 1024"/>
                <a:gd name="T39" fmla="*/ 1024 h 1024"/>
                <a:gd name="T40" fmla="*/ 64 w 1024"/>
                <a:gd name="T41" fmla="*/ 1022 h 1024"/>
                <a:gd name="T42" fmla="*/ 46 w 1024"/>
                <a:gd name="T43" fmla="*/ 1016 h 1024"/>
                <a:gd name="T44" fmla="*/ 29 w 1024"/>
                <a:gd name="T45" fmla="*/ 1004 h 1024"/>
                <a:gd name="T46" fmla="*/ 16 w 1024"/>
                <a:gd name="T47" fmla="*/ 989 h 1024"/>
                <a:gd name="T48" fmla="*/ 6 w 1024"/>
                <a:gd name="T49" fmla="*/ 972 h 1024"/>
                <a:gd name="T50" fmla="*/ 1 w 1024"/>
                <a:gd name="T51" fmla="*/ 953 h 1024"/>
                <a:gd name="T52" fmla="*/ 0 w 1024"/>
                <a:gd name="T53" fmla="*/ 932 h 1024"/>
                <a:gd name="T54" fmla="*/ 3 w 1024"/>
                <a:gd name="T55" fmla="*/ 913 h 1024"/>
                <a:gd name="T56" fmla="*/ 12 w 1024"/>
                <a:gd name="T57" fmla="*/ 894 h 1024"/>
                <a:gd name="T58" fmla="*/ 25 w 1024"/>
                <a:gd name="T59" fmla="*/ 879 h 1024"/>
                <a:gd name="T60" fmla="*/ 879 w 1024"/>
                <a:gd name="T61" fmla="*/ 25 h 1024"/>
                <a:gd name="T62" fmla="*/ 894 w 1024"/>
                <a:gd name="T63" fmla="*/ 11 h 1024"/>
                <a:gd name="T64" fmla="*/ 912 w 1024"/>
                <a:gd name="T65" fmla="*/ 3 h 1024"/>
                <a:gd name="T66" fmla="*/ 931 w 1024"/>
                <a:gd name="T67" fmla="*/ 0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24" h="1024">
                  <a:moveTo>
                    <a:pt x="854" y="291"/>
                  </a:moveTo>
                  <a:lnTo>
                    <a:pt x="290" y="854"/>
                  </a:lnTo>
                  <a:lnTo>
                    <a:pt x="854" y="854"/>
                  </a:lnTo>
                  <a:lnTo>
                    <a:pt x="854" y="291"/>
                  </a:lnTo>
                  <a:close/>
                  <a:moveTo>
                    <a:pt x="931" y="0"/>
                  </a:moveTo>
                  <a:lnTo>
                    <a:pt x="951" y="1"/>
                  </a:lnTo>
                  <a:lnTo>
                    <a:pt x="971" y="7"/>
                  </a:lnTo>
                  <a:lnTo>
                    <a:pt x="989" y="16"/>
                  </a:lnTo>
                  <a:lnTo>
                    <a:pt x="1004" y="29"/>
                  </a:lnTo>
                  <a:lnTo>
                    <a:pt x="1014" y="46"/>
                  </a:lnTo>
                  <a:lnTo>
                    <a:pt x="1021" y="65"/>
                  </a:lnTo>
                  <a:lnTo>
                    <a:pt x="1024" y="85"/>
                  </a:lnTo>
                  <a:lnTo>
                    <a:pt x="1024" y="939"/>
                  </a:lnTo>
                  <a:lnTo>
                    <a:pt x="1020" y="962"/>
                  </a:lnTo>
                  <a:lnTo>
                    <a:pt x="1012" y="982"/>
                  </a:lnTo>
                  <a:lnTo>
                    <a:pt x="999" y="999"/>
                  </a:lnTo>
                  <a:lnTo>
                    <a:pt x="982" y="1013"/>
                  </a:lnTo>
                  <a:lnTo>
                    <a:pt x="961" y="1022"/>
                  </a:lnTo>
                  <a:lnTo>
                    <a:pt x="938" y="1024"/>
                  </a:lnTo>
                  <a:lnTo>
                    <a:pt x="84" y="1024"/>
                  </a:lnTo>
                  <a:lnTo>
                    <a:pt x="64" y="1022"/>
                  </a:lnTo>
                  <a:lnTo>
                    <a:pt x="46" y="1016"/>
                  </a:lnTo>
                  <a:lnTo>
                    <a:pt x="29" y="1004"/>
                  </a:lnTo>
                  <a:lnTo>
                    <a:pt x="16" y="989"/>
                  </a:lnTo>
                  <a:lnTo>
                    <a:pt x="6" y="972"/>
                  </a:lnTo>
                  <a:lnTo>
                    <a:pt x="1" y="953"/>
                  </a:lnTo>
                  <a:lnTo>
                    <a:pt x="0" y="932"/>
                  </a:lnTo>
                  <a:lnTo>
                    <a:pt x="3" y="913"/>
                  </a:lnTo>
                  <a:lnTo>
                    <a:pt x="12" y="894"/>
                  </a:lnTo>
                  <a:lnTo>
                    <a:pt x="25" y="879"/>
                  </a:lnTo>
                  <a:lnTo>
                    <a:pt x="879" y="25"/>
                  </a:lnTo>
                  <a:lnTo>
                    <a:pt x="894" y="11"/>
                  </a:lnTo>
                  <a:lnTo>
                    <a:pt x="912" y="3"/>
                  </a:lnTo>
                  <a:lnTo>
                    <a:pt x="93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28" name="Freeform 42"/>
            <p:cNvSpPr>
              <a:spLocks/>
            </p:cNvSpPr>
            <p:nvPr/>
          </p:nvSpPr>
          <p:spPr bwMode="auto">
            <a:xfrm>
              <a:off x="-10267950" y="1993901"/>
              <a:ext cx="1354138" cy="1898650"/>
            </a:xfrm>
            <a:custGeom>
              <a:avLst/>
              <a:gdLst>
                <a:gd name="T0" fmla="*/ 535 w 853"/>
                <a:gd name="T1" fmla="*/ 11 h 1196"/>
                <a:gd name="T2" fmla="*/ 678 w 853"/>
                <a:gd name="T3" fmla="*/ 64 h 1196"/>
                <a:gd name="T4" fmla="*/ 786 w 853"/>
                <a:gd name="T5" fmla="*/ 155 h 1196"/>
                <a:gd name="T6" fmla="*/ 845 w 853"/>
                <a:gd name="T7" fmla="*/ 274 h 1196"/>
                <a:gd name="T8" fmla="*/ 844 w 853"/>
                <a:gd name="T9" fmla="*/ 362 h 1196"/>
                <a:gd name="T10" fmla="*/ 797 w 853"/>
                <a:gd name="T11" fmla="*/ 405 h 1196"/>
                <a:gd name="T12" fmla="*/ 731 w 853"/>
                <a:gd name="T13" fmla="*/ 403 h 1196"/>
                <a:gd name="T14" fmla="*/ 688 w 853"/>
                <a:gd name="T15" fmla="*/ 355 h 1196"/>
                <a:gd name="T16" fmla="*/ 663 w 853"/>
                <a:gd name="T17" fmla="*/ 276 h 1196"/>
                <a:gd name="T18" fmla="*/ 585 w 853"/>
                <a:gd name="T19" fmla="*/ 208 h 1196"/>
                <a:gd name="T20" fmla="*/ 470 w 853"/>
                <a:gd name="T21" fmla="*/ 174 h 1196"/>
                <a:gd name="T22" fmla="*/ 346 w 853"/>
                <a:gd name="T23" fmla="*/ 180 h 1196"/>
                <a:gd name="T24" fmla="*/ 246 w 853"/>
                <a:gd name="T25" fmla="*/ 221 h 1196"/>
                <a:gd name="T26" fmla="*/ 183 w 853"/>
                <a:gd name="T27" fmla="*/ 288 h 1196"/>
                <a:gd name="T28" fmla="*/ 173 w 853"/>
                <a:gd name="T29" fmla="*/ 368 h 1196"/>
                <a:gd name="T30" fmla="*/ 219 w 853"/>
                <a:gd name="T31" fmla="*/ 436 h 1196"/>
                <a:gd name="T32" fmla="*/ 322 w 853"/>
                <a:gd name="T33" fmla="*/ 486 h 1196"/>
                <a:gd name="T34" fmla="*/ 444 w 853"/>
                <a:gd name="T35" fmla="*/ 515 h 1196"/>
                <a:gd name="T36" fmla="*/ 625 w 853"/>
                <a:gd name="T37" fmla="*/ 565 h 1196"/>
                <a:gd name="T38" fmla="*/ 752 w 853"/>
                <a:gd name="T39" fmla="*/ 637 h 1196"/>
                <a:gd name="T40" fmla="*/ 827 w 853"/>
                <a:gd name="T41" fmla="*/ 734 h 1196"/>
                <a:gd name="T42" fmla="*/ 853 w 853"/>
                <a:gd name="T43" fmla="*/ 854 h 1196"/>
                <a:gd name="T44" fmla="*/ 819 w 853"/>
                <a:gd name="T45" fmla="*/ 986 h 1196"/>
                <a:gd name="T46" fmla="*/ 727 w 853"/>
                <a:gd name="T47" fmla="*/ 1096 h 1196"/>
                <a:gd name="T48" fmla="*/ 591 w 853"/>
                <a:gd name="T49" fmla="*/ 1169 h 1196"/>
                <a:gd name="T50" fmla="*/ 426 w 853"/>
                <a:gd name="T51" fmla="*/ 1196 h 1196"/>
                <a:gd name="T52" fmla="*/ 265 w 853"/>
                <a:gd name="T53" fmla="*/ 1171 h 1196"/>
                <a:gd name="T54" fmla="*/ 133 w 853"/>
                <a:gd name="T55" fmla="*/ 1104 h 1196"/>
                <a:gd name="T56" fmla="*/ 40 w 853"/>
                <a:gd name="T57" fmla="*/ 1004 h 1196"/>
                <a:gd name="T58" fmla="*/ 0 w 853"/>
                <a:gd name="T59" fmla="*/ 878 h 1196"/>
                <a:gd name="T60" fmla="*/ 20 w 853"/>
                <a:gd name="T61" fmla="*/ 815 h 1196"/>
                <a:gd name="T62" fmla="*/ 77 w 853"/>
                <a:gd name="T63" fmla="*/ 785 h 1196"/>
                <a:gd name="T64" fmla="*/ 139 w 853"/>
                <a:gd name="T65" fmla="*/ 805 h 1196"/>
                <a:gd name="T66" fmla="*/ 170 w 853"/>
                <a:gd name="T67" fmla="*/ 864 h 1196"/>
                <a:gd name="T68" fmla="*/ 209 w 853"/>
                <a:gd name="T69" fmla="*/ 945 h 1196"/>
                <a:gd name="T70" fmla="*/ 302 w 853"/>
                <a:gd name="T71" fmla="*/ 1003 h 1196"/>
                <a:gd name="T72" fmla="*/ 426 w 853"/>
                <a:gd name="T73" fmla="*/ 1024 h 1196"/>
                <a:gd name="T74" fmla="*/ 543 w 853"/>
                <a:gd name="T75" fmla="*/ 1005 h 1196"/>
                <a:gd name="T76" fmla="*/ 632 w 853"/>
                <a:gd name="T77" fmla="*/ 954 h 1196"/>
                <a:gd name="T78" fmla="*/ 678 w 853"/>
                <a:gd name="T79" fmla="*/ 881 h 1196"/>
                <a:gd name="T80" fmla="*/ 670 w 853"/>
                <a:gd name="T81" fmla="*/ 803 h 1196"/>
                <a:gd name="T82" fmla="*/ 605 w 853"/>
                <a:gd name="T83" fmla="*/ 741 h 1196"/>
                <a:gd name="T84" fmla="*/ 482 w 853"/>
                <a:gd name="T85" fmla="*/ 697 h 1196"/>
                <a:gd name="T86" fmla="*/ 343 w 853"/>
                <a:gd name="T87" fmla="*/ 667 h 1196"/>
                <a:gd name="T88" fmla="*/ 179 w 853"/>
                <a:gd name="T89" fmla="*/ 610 h 1196"/>
                <a:gd name="T90" fmla="*/ 69 w 853"/>
                <a:gd name="T91" fmla="*/ 529 h 1196"/>
                <a:gd name="T92" fmla="*/ 10 w 853"/>
                <a:gd name="T93" fmla="*/ 424 h 1196"/>
                <a:gd name="T94" fmla="*/ 3 w 853"/>
                <a:gd name="T95" fmla="*/ 295 h 1196"/>
                <a:gd name="T96" fmla="*/ 58 w 853"/>
                <a:gd name="T97" fmla="*/ 169 h 1196"/>
                <a:gd name="T98" fmla="*/ 165 w 853"/>
                <a:gd name="T99" fmla="*/ 71 h 1196"/>
                <a:gd name="T100" fmla="*/ 313 w 853"/>
                <a:gd name="T101" fmla="*/ 12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53" h="1196">
                  <a:moveTo>
                    <a:pt x="426" y="0"/>
                  </a:moveTo>
                  <a:lnTo>
                    <a:pt x="482" y="2"/>
                  </a:lnTo>
                  <a:lnTo>
                    <a:pt x="535" y="11"/>
                  </a:lnTo>
                  <a:lnTo>
                    <a:pt x="587" y="24"/>
                  </a:lnTo>
                  <a:lnTo>
                    <a:pt x="634" y="42"/>
                  </a:lnTo>
                  <a:lnTo>
                    <a:pt x="678" y="64"/>
                  </a:lnTo>
                  <a:lnTo>
                    <a:pt x="719" y="90"/>
                  </a:lnTo>
                  <a:lnTo>
                    <a:pt x="755" y="121"/>
                  </a:lnTo>
                  <a:lnTo>
                    <a:pt x="786" y="155"/>
                  </a:lnTo>
                  <a:lnTo>
                    <a:pt x="812" y="192"/>
                  </a:lnTo>
                  <a:lnTo>
                    <a:pt x="832" y="231"/>
                  </a:lnTo>
                  <a:lnTo>
                    <a:pt x="845" y="274"/>
                  </a:lnTo>
                  <a:lnTo>
                    <a:pt x="852" y="318"/>
                  </a:lnTo>
                  <a:lnTo>
                    <a:pt x="851" y="341"/>
                  </a:lnTo>
                  <a:lnTo>
                    <a:pt x="844" y="362"/>
                  </a:lnTo>
                  <a:lnTo>
                    <a:pt x="833" y="380"/>
                  </a:lnTo>
                  <a:lnTo>
                    <a:pt x="817" y="395"/>
                  </a:lnTo>
                  <a:lnTo>
                    <a:pt x="797" y="405"/>
                  </a:lnTo>
                  <a:lnTo>
                    <a:pt x="775" y="410"/>
                  </a:lnTo>
                  <a:lnTo>
                    <a:pt x="752" y="410"/>
                  </a:lnTo>
                  <a:lnTo>
                    <a:pt x="731" y="403"/>
                  </a:lnTo>
                  <a:lnTo>
                    <a:pt x="713" y="391"/>
                  </a:lnTo>
                  <a:lnTo>
                    <a:pt x="697" y="374"/>
                  </a:lnTo>
                  <a:lnTo>
                    <a:pt x="688" y="355"/>
                  </a:lnTo>
                  <a:lnTo>
                    <a:pt x="682" y="332"/>
                  </a:lnTo>
                  <a:lnTo>
                    <a:pt x="676" y="304"/>
                  </a:lnTo>
                  <a:lnTo>
                    <a:pt x="663" y="276"/>
                  </a:lnTo>
                  <a:lnTo>
                    <a:pt x="643" y="251"/>
                  </a:lnTo>
                  <a:lnTo>
                    <a:pt x="616" y="229"/>
                  </a:lnTo>
                  <a:lnTo>
                    <a:pt x="585" y="208"/>
                  </a:lnTo>
                  <a:lnTo>
                    <a:pt x="551" y="193"/>
                  </a:lnTo>
                  <a:lnTo>
                    <a:pt x="512" y="181"/>
                  </a:lnTo>
                  <a:lnTo>
                    <a:pt x="470" y="174"/>
                  </a:lnTo>
                  <a:lnTo>
                    <a:pt x="426" y="170"/>
                  </a:lnTo>
                  <a:lnTo>
                    <a:pt x="385" y="173"/>
                  </a:lnTo>
                  <a:lnTo>
                    <a:pt x="346" y="180"/>
                  </a:lnTo>
                  <a:lnTo>
                    <a:pt x="309" y="191"/>
                  </a:lnTo>
                  <a:lnTo>
                    <a:pt x="276" y="204"/>
                  </a:lnTo>
                  <a:lnTo>
                    <a:pt x="246" y="221"/>
                  </a:lnTo>
                  <a:lnTo>
                    <a:pt x="220" y="242"/>
                  </a:lnTo>
                  <a:lnTo>
                    <a:pt x="198" y="263"/>
                  </a:lnTo>
                  <a:lnTo>
                    <a:pt x="183" y="288"/>
                  </a:lnTo>
                  <a:lnTo>
                    <a:pt x="173" y="314"/>
                  </a:lnTo>
                  <a:lnTo>
                    <a:pt x="170" y="342"/>
                  </a:lnTo>
                  <a:lnTo>
                    <a:pt x="173" y="368"/>
                  </a:lnTo>
                  <a:lnTo>
                    <a:pt x="182" y="393"/>
                  </a:lnTo>
                  <a:lnTo>
                    <a:pt x="197" y="416"/>
                  </a:lnTo>
                  <a:lnTo>
                    <a:pt x="219" y="436"/>
                  </a:lnTo>
                  <a:lnTo>
                    <a:pt x="247" y="454"/>
                  </a:lnTo>
                  <a:lnTo>
                    <a:pt x="282" y="470"/>
                  </a:lnTo>
                  <a:lnTo>
                    <a:pt x="322" y="486"/>
                  </a:lnTo>
                  <a:lnTo>
                    <a:pt x="370" y="499"/>
                  </a:lnTo>
                  <a:lnTo>
                    <a:pt x="425" y="511"/>
                  </a:lnTo>
                  <a:lnTo>
                    <a:pt x="444" y="515"/>
                  </a:lnTo>
                  <a:lnTo>
                    <a:pt x="509" y="528"/>
                  </a:lnTo>
                  <a:lnTo>
                    <a:pt x="570" y="544"/>
                  </a:lnTo>
                  <a:lnTo>
                    <a:pt x="625" y="565"/>
                  </a:lnTo>
                  <a:lnTo>
                    <a:pt x="672" y="586"/>
                  </a:lnTo>
                  <a:lnTo>
                    <a:pt x="715" y="610"/>
                  </a:lnTo>
                  <a:lnTo>
                    <a:pt x="752" y="637"/>
                  </a:lnTo>
                  <a:lnTo>
                    <a:pt x="783" y="667"/>
                  </a:lnTo>
                  <a:lnTo>
                    <a:pt x="808" y="699"/>
                  </a:lnTo>
                  <a:lnTo>
                    <a:pt x="827" y="734"/>
                  </a:lnTo>
                  <a:lnTo>
                    <a:pt x="842" y="772"/>
                  </a:lnTo>
                  <a:lnTo>
                    <a:pt x="850" y="811"/>
                  </a:lnTo>
                  <a:lnTo>
                    <a:pt x="853" y="854"/>
                  </a:lnTo>
                  <a:lnTo>
                    <a:pt x="849" y="900"/>
                  </a:lnTo>
                  <a:lnTo>
                    <a:pt x="838" y="945"/>
                  </a:lnTo>
                  <a:lnTo>
                    <a:pt x="819" y="986"/>
                  </a:lnTo>
                  <a:lnTo>
                    <a:pt x="794" y="1026"/>
                  </a:lnTo>
                  <a:lnTo>
                    <a:pt x="764" y="1063"/>
                  </a:lnTo>
                  <a:lnTo>
                    <a:pt x="727" y="1096"/>
                  </a:lnTo>
                  <a:lnTo>
                    <a:pt x="687" y="1124"/>
                  </a:lnTo>
                  <a:lnTo>
                    <a:pt x="641" y="1148"/>
                  </a:lnTo>
                  <a:lnTo>
                    <a:pt x="591" y="1169"/>
                  </a:lnTo>
                  <a:lnTo>
                    <a:pt x="539" y="1183"/>
                  </a:lnTo>
                  <a:lnTo>
                    <a:pt x="484" y="1192"/>
                  </a:lnTo>
                  <a:lnTo>
                    <a:pt x="426" y="1196"/>
                  </a:lnTo>
                  <a:lnTo>
                    <a:pt x="370" y="1192"/>
                  </a:lnTo>
                  <a:lnTo>
                    <a:pt x="316" y="1184"/>
                  </a:lnTo>
                  <a:lnTo>
                    <a:pt x="265" y="1171"/>
                  </a:lnTo>
                  <a:lnTo>
                    <a:pt x="217" y="1153"/>
                  </a:lnTo>
                  <a:lnTo>
                    <a:pt x="173" y="1130"/>
                  </a:lnTo>
                  <a:lnTo>
                    <a:pt x="133" y="1104"/>
                  </a:lnTo>
                  <a:lnTo>
                    <a:pt x="97" y="1074"/>
                  </a:lnTo>
                  <a:lnTo>
                    <a:pt x="66" y="1040"/>
                  </a:lnTo>
                  <a:lnTo>
                    <a:pt x="40" y="1004"/>
                  </a:lnTo>
                  <a:lnTo>
                    <a:pt x="21" y="964"/>
                  </a:lnTo>
                  <a:lnTo>
                    <a:pt x="7" y="922"/>
                  </a:lnTo>
                  <a:lnTo>
                    <a:pt x="0" y="878"/>
                  </a:lnTo>
                  <a:lnTo>
                    <a:pt x="1" y="854"/>
                  </a:lnTo>
                  <a:lnTo>
                    <a:pt x="8" y="834"/>
                  </a:lnTo>
                  <a:lnTo>
                    <a:pt x="20" y="815"/>
                  </a:lnTo>
                  <a:lnTo>
                    <a:pt x="35" y="800"/>
                  </a:lnTo>
                  <a:lnTo>
                    <a:pt x="56" y="790"/>
                  </a:lnTo>
                  <a:lnTo>
                    <a:pt x="77" y="785"/>
                  </a:lnTo>
                  <a:lnTo>
                    <a:pt x="100" y="786"/>
                  </a:lnTo>
                  <a:lnTo>
                    <a:pt x="121" y="793"/>
                  </a:lnTo>
                  <a:lnTo>
                    <a:pt x="139" y="805"/>
                  </a:lnTo>
                  <a:lnTo>
                    <a:pt x="154" y="821"/>
                  </a:lnTo>
                  <a:lnTo>
                    <a:pt x="165" y="841"/>
                  </a:lnTo>
                  <a:lnTo>
                    <a:pt x="170" y="864"/>
                  </a:lnTo>
                  <a:lnTo>
                    <a:pt x="176" y="892"/>
                  </a:lnTo>
                  <a:lnTo>
                    <a:pt x="189" y="920"/>
                  </a:lnTo>
                  <a:lnTo>
                    <a:pt x="209" y="945"/>
                  </a:lnTo>
                  <a:lnTo>
                    <a:pt x="235" y="967"/>
                  </a:lnTo>
                  <a:lnTo>
                    <a:pt x="266" y="986"/>
                  </a:lnTo>
                  <a:lnTo>
                    <a:pt x="302" y="1003"/>
                  </a:lnTo>
                  <a:lnTo>
                    <a:pt x="340" y="1015"/>
                  </a:lnTo>
                  <a:lnTo>
                    <a:pt x="382" y="1022"/>
                  </a:lnTo>
                  <a:lnTo>
                    <a:pt x="426" y="1024"/>
                  </a:lnTo>
                  <a:lnTo>
                    <a:pt x="466" y="1022"/>
                  </a:lnTo>
                  <a:lnTo>
                    <a:pt x="506" y="1016"/>
                  </a:lnTo>
                  <a:lnTo>
                    <a:pt x="543" y="1005"/>
                  </a:lnTo>
                  <a:lnTo>
                    <a:pt x="576" y="991"/>
                  </a:lnTo>
                  <a:lnTo>
                    <a:pt x="606" y="974"/>
                  </a:lnTo>
                  <a:lnTo>
                    <a:pt x="632" y="954"/>
                  </a:lnTo>
                  <a:lnTo>
                    <a:pt x="653" y="931"/>
                  </a:lnTo>
                  <a:lnTo>
                    <a:pt x="669" y="908"/>
                  </a:lnTo>
                  <a:lnTo>
                    <a:pt x="678" y="881"/>
                  </a:lnTo>
                  <a:lnTo>
                    <a:pt x="682" y="854"/>
                  </a:lnTo>
                  <a:lnTo>
                    <a:pt x="678" y="827"/>
                  </a:lnTo>
                  <a:lnTo>
                    <a:pt x="670" y="803"/>
                  </a:lnTo>
                  <a:lnTo>
                    <a:pt x="655" y="780"/>
                  </a:lnTo>
                  <a:lnTo>
                    <a:pt x="633" y="760"/>
                  </a:lnTo>
                  <a:lnTo>
                    <a:pt x="605" y="741"/>
                  </a:lnTo>
                  <a:lnTo>
                    <a:pt x="570" y="724"/>
                  </a:lnTo>
                  <a:lnTo>
                    <a:pt x="530" y="710"/>
                  </a:lnTo>
                  <a:lnTo>
                    <a:pt x="482" y="697"/>
                  </a:lnTo>
                  <a:lnTo>
                    <a:pt x="427" y="685"/>
                  </a:lnTo>
                  <a:lnTo>
                    <a:pt x="409" y="681"/>
                  </a:lnTo>
                  <a:lnTo>
                    <a:pt x="343" y="667"/>
                  </a:lnTo>
                  <a:lnTo>
                    <a:pt x="282" y="650"/>
                  </a:lnTo>
                  <a:lnTo>
                    <a:pt x="228" y="631"/>
                  </a:lnTo>
                  <a:lnTo>
                    <a:pt x="179" y="610"/>
                  </a:lnTo>
                  <a:lnTo>
                    <a:pt x="137" y="585"/>
                  </a:lnTo>
                  <a:lnTo>
                    <a:pt x="100" y="559"/>
                  </a:lnTo>
                  <a:lnTo>
                    <a:pt x="69" y="529"/>
                  </a:lnTo>
                  <a:lnTo>
                    <a:pt x="44" y="497"/>
                  </a:lnTo>
                  <a:lnTo>
                    <a:pt x="25" y="461"/>
                  </a:lnTo>
                  <a:lnTo>
                    <a:pt x="10" y="424"/>
                  </a:lnTo>
                  <a:lnTo>
                    <a:pt x="2" y="383"/>
                  </a:lnTo>
                  <a:lnTo>
                    <a:pt x="0" y="342"/>
                  </a:lnTo>
                  <a:lnTo>
                    <a:pt x="3" y="295"/>
                  </a:lnTo>
                  <a:lnTo>
                    <a:pt x="14" y="251"/>
                  </a:lnTo>
                  <a:lnTo>
                    <a:pt x="33" y="208"/>
                  </a:lnTo>
                  <a:lnTo>
                    <a:pt x="58" y="169"/>
                  </a:lnTo>
                  <a:lnTo>
                    <a:pt x="88" y="133"/>
                  </a:lnTo>
                  <a:lnTo>
                    <a:pt x="125" y="100"/>
                  </a:lnTo>
                  <a:lnTo>
                    <a:pt x="165" y="71"/>
                  </a:lnTo>
                  <a:lnTo>
                    <a:pt x="210" y="46"/>
                  </a:lnTo>
                  <a:lnTo>
                    <a:pt x="260" y="27"/>
                  </a:lnTo>
                  <a:lnTo>
                    <a:pt x="313" y="12"/>
                  </a:lnTo>
                  <a:lnTo>
                    <a:pt x="369" y="3"/>
                  </a:lnTo>
                  <a:lnTo>
                    <a:pt x="42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29" name="Freeform 43"/>
            <p:cNvSpPr>
              <a:spLocks/>
            </p:cNvSpPr>
            <p:nvPr/>
          </p:nvSpPr>
          <p:spPr bwMode="auto">
            <a:xfrm>
              <a:off x="-9728200" y="1724026"/>
              <a:ext cx="273050" cy="2438400"/>
            </a:xfrm>
            <a:custGeom>
              <a:avLst/>
              <a:gdLst>
                <a:gd name="T0" fmla="*/ 86 w 172"/>
                <a:gd name="T1" fmla="*/ 0 h 1536"/>
                <a:gd name="T2" fmla="*/ 109 w 172"/>
                <a:gd name="T3" fmla="*/ 2 h 1536"/>
                <a:gd name="T4" fmla="*/ 129 w 172"/>
                <a:gd name="T5" fmla="*/ 10 h 1536"/>
                <a:gd name="T6" fmla="*/ 147 w 172"/>
                <a:gd name="T7" fmla="*/ 25 h 1536"/>
                <a:gd name="T8" fmla="*/ 160 w 172"/>
                <a:gd name="T9" fmla="*/ 41 h 1536"/>
                <a:gd name="T10" fmla="*/ 168 w 172"/>
                <a:gd name="T11" fmla="*/ 61 h 1536"/>
                <a:gd name="T12" fmla="*/ 172 w 172"/>
                <a:gd name="T13" fmla="*/ 84 h 1536"/>
                <a:gd name="T14" fmla="*/ 172 w 172"/>
                <a:gd name="T15" fmla="*/ 1451 h 1536"/>
                <a:gd name="T16" fmla="*/ 168 w 172"/>
                <a:gd name="T17" fmla="*/ 1473 h 1536"/>
                <a:gd name="T18" fmla="*/ 160 w 172"/>
                <a:gd name="T19" fmla="*/ 1493 h 1536"/>
                <a:gd name="T20" fmla="*/ 147 w 172"/>
                <a:gd name="T21" fmla="*/ 1511 h 1536"/>
                <a:gd name="T22" fmla="*/ 129 w 172"/>
                <a:gd name="T23" fmla="*/ 1524 h 1536"/>
                <a:gd name="T24" fmla="*/ 109 w 172"/>
                <a:gd name="T25" fmla="*/ 1533 h 1536"/>
                <a:gd name="T26" fmla="*/ 86 w 172"/>
                <a:gd name="T27" fmla="*/ 1536 h 1536"/>
                <a:gd name="T28" fmla="*/ 63 w 172"/>
                <a:gd name="T29" fmla="*/ 1533 h 1536"/>
                <a:gd name="T30" fmla="*/ 43 w 172"/>
                <a:gd name="T31" fmla="*/ 1524 h 1536"/>
                <a:gd name="T32" fmla="*/ 25 w 172"/>
                <a:gd name="T33" fmla="*/ 1511 h 1536"/>
                <a:gd name="T34" fmla="*/ 12 w 172"/>
                <a:gd name="T35" fmla="*/ 1493 h 1536"/>
                <a:gd name="T36" fmla="*/ 4 w 172"/>
                <a:gd name="T37" fmla="*/ 1473 h 1536"/>
                <a:gd name="T38" fmla="*/ 0 w 172"/>
                <a:gd name="T39" fmla="*/ 1451 h 1536"/>
                <a:gd name="T40" fmla="*/ 0 w 172"/>
                <a:gd name="T41" fmla="*/ 84 h 1536"/>
                <a:gd name="T42" fmla="*/ 4 w 172"/>
                <a:gd name="T43" fmla="*/ 61 h 1536"/>
                <a:gd name="T44" fmla="*/ 12 w 172"/>
                <a:gd name="T45" fmla="*/ 41 h 1536"/>
                <a:gd name="T46" fmla="*/ 25 w 172"/>
                <a:gd name="T47" fmla="*/ 25 h 1536"/>
                <a:gd name="T48" fmla="*/ 43 w 172"/>
                <a:gd name="T49" fmla="*/ 10 h 1536"/>
                <a:gd name="T50" fmla="*/ 63 w 172"/>
                <a:gd name="T51" fmla="*/ 2 h 1536"/>
                <a:gd name="T52" fmla="*/ 86 w 172"/>
                <a:gd name="T53" fmla="*/ 0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2" h="1536">
                  <a:moveTo>
                    <a:pt x="86" y="0"/>
                  </a:moveTo>
                  <a:lnTo>
                    <a:pt x="109" y="2"/>
                  </a:lnTo>
                  <a:lnTo>
                    <a:pt x="129" y="10"/>
                  </a:lnTo>
                  <a:lnTo>
                    <a:pt x="147" y="25"/>
                  </a:lnTo>
                  <a:lnTo>
                    <a:pt x="160" y="41"/>
                  </a:lnTo>
                  <a:lnTo>
                    <a:pt x="168" y="61"/>
                  </a:lnTo>
                  <a:lnTo>
                    <a:pt x="172" y="84"/>
                  </a:lnTo>
                  <a:lnTo>
                    <a:pt x="172" y="1451"/>
                  </a:lnTo>
                  <a:lnTo>
                    <a:pt x="168" y="1473"/>
                  </a:lnTo>
                  <a:lnTo>
                    <a:pt x="160" y="1493"/>
                  </a:lnTo>
                  <a:lnTo>
                    <a:pt x="147" y="1511"/>
                  </a:lnTo>
                  <a:lnTo>
                    <a:pt x="129" y="1524"/>
                  </a:lnTo>
                  <a:lnTo>
                    <a:pt x="109" y="1533"/>
                  </a:lnTo>
                  <a:lnTo>
                    <a:pt x="86" y="1536"/>
                  </a:lnTo>
                  <a:lnTo>
                    <a:pt x="63" y="1533"/>
                  </a:lnTo>
                  <a:lnTo>
                    <a:pt x="43" y="1524"/>
                  </a:lnTo>
                  <a:lnTo>
                    <a:pt x="25" y="1511"/>
                  </a:lnTo>
                  <a:lnTo>
                    <a:pt x="12" y="1493"/>
                  </a:lnTo>
                  <a:lnTo>
                    <a:pt x="4" y="1473"/>
                  </a:lnTo>
                  <a:lnTo>
                    <a:pt x="0" y="1451"/>
                  </a:lnTo>
                  <a:lnTo>
                    <a:pt x="0" y="84"/>
                  </a:lnTo>
                  <a:lnTo>
                    <a:pt x="4" y="61"/>
                  </a:lnTo>
                  <a:lnTo>
                    <a:pt x="12" y="41"/>
                  </a:lnTo>
                  <a:lnTo>
                    <a:pt x="25" y="25"/>
                  </a:lnTo>
                  <a:lnTo>
                    <a:pt x="43" y="10"/>
                  </a:lnTo>
                  <a:lnTo>
                    <a:pt x="63" y="2"/>
                  </a:lnTo>
                  <a:lnTo>
                    <a:pt x="8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sp>
        <p:nvSpPr>
          <p:cNvPr id="30" name="TextBox 29"/>
          <p:cNvSpPr txBox="1"/>
          <p:nvPr/>
        </p:nvSpPr>
        <p:spPr>
          <a:xfrm>
            <a:off x="9377776" y="4001194"/>
            <a:ext cx="1690274" cy="584775"/>
          </a:xfrm>
          <a:prstGeom prst="rect">
            <a:avLst/>
          </a:prstGeom>
          <a:noFill/>
        </p:spPr>
        <p:txBody>
          <a:bodyPr wrap="square" rtlCol="0">
            <a:spAutoFit/>
          </a:bodyPr>
          <a:lstStyle/>
          <a:p>
            <a:pPr algn="ctr"/>
            <a:r>
              <a:rPr lang="en-US" sz="3200" smtClean="0">
                <a:solidFill>
                  <a:schemeClr val="bg1">
                    <a:lumMod val="50000"/>
                  </a:schemeClr>
                </a:solidFill>
              </a:rPr>
              <a:t>45 - 50%</a:t>
            </a:r>
            <a:endParaRPr lang="en-US" sz="3200" dirty="0">
              <a:solidFill>
                <a:schemeClr val="bg1">
                  <a:lumMod val="50000"/>
                </a:schemeClr>
              </a:solidFill>
            </a:endParaRPr>
          </a:p>
        </p:txBody>
      </p:sp>
      <p:sp>
        <p:nvSpPr>
          <p:cNvPr id="31" name="Inhaltsplatzhalter 4"/>
          <p:cNvSpPr txBox="1">
            <a:spLocks/>
          </p:cNvSpPr>
          <p:nvPr/>
        </p:nvSpPr>
        <p:spPr>
          <a:xfrm>
            <a:off x="8945830" y="4568213"/>
            <a:ext cx="2750870" cy="923330"/>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spcAft>
                <a:spcPts val="900"/>
              </a:spcAft>
              <a:buNone/>
            </a:pPr>
            <a:r>
              <a:rPr lang="vi-VN" sz="2000">
                <a:solidFill>
                  <a:schemeClr val="bg1">
                    <a:lumMod val="50000"/>
                  </a:schemeClr>
                </a:solidFill>
                <a:cs typeface="Calibri Light" panose="020F0302020204030204" pitchFamily="34" charset="0"/>
              </a:rPr>
              <a:t>Thường xuyên mua sắm online hơn trong tương lai </a:t>
            </a:r>
          </a:p>
        </p:txBody>
      </p:sp>
      <p:sp>
        <p:nvSpPr>
          <p:cNvPr id="32" name="Inhaltsplatzhalter 4"/>
          <p:cNvSpPr txBox="1">
            <a:spLocks/>
          </p:cNvSpPr>
          <p:nvPr/>
        </p:nvSpPr>
        <p:spPr>
          <a:xfrm>
            <a:off x="1491597" y="966505"/>
            <a:ext cx="3270066" cy="473976"/>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10000"/>
              </a:lnSpc>
              <a:buNone/>
            </a:pPr>
            <a:r>
              <a:rPr lang="en-US" sz="2800" smtClean="0">
                <a:solidFill>
                  <a:schemeClr val="tx1"/>
                </a:solidFill>
                <a:latin typeface="+mj-lt"/>
              </a:rPr>
              <a:t>Tỉ lệ mua hàng online</a:t>
            </a:r>
            <a:endParaRPr lang="en-US" sz="1050" dirty="0" smtClean="0">
              <a:solidFill>
                <a:schemeClr val="tx1"/>
              </a:solidFill>
              <a:latin typeface="+mn-lt"/>
            </a:endParaRPr>
          </a:p>
        </p:txBody>
      </p:sp>
      <p:sp>
        <p:nvSpPr>
          <p:cNvPr id="33" name="Inhaltsplatzhalter 4"/>
          <p:cNvSpPr txBox="1">
            <a:spLocks/>
          </p:cNvSpPr>
          <p:nvPr/>
        </p:nvSpPr>
        <p:spPr>
          <a:xfrm>
            <a:off x="6755176" y="730008"/>
            <a:ext cx="3824622" cy="990015"/>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buNone/>
            </a:pPr>
            <a:r>
              <a:rPr lang="en-US" sz="2800" smtClean="0">
                <a:solidFill>
                  <a:schemeClr val="tx1"/>
                </a:solidFill>
                <a:latin typeface="+mj-lt"/>
              </a:rPr>
              <a:t>1000 người</a:t>
            </a:r>
          </a:p>
          <a:p>
            <a:pPr marL="0" indent="0" algn="ctr">
              <a:lnSpc>
                <a:spcPct val="100000"/>
              </a:lnSpc>
              <a:buNone/>
            </a:pPr>
            <a:r>
              <a:rPr lang="en-US" sz="2800" smtClean="0">
                <a:solidFill>
                  <a:schemeClr val="tx1"/>
                </a:solidFill>
                <a:latin typeface="+mj-lt"/>
              </a:rPr>
              <a:t>Hà Nội – Tp. Hồ Chí Minh</a:t>
            </a:r>
            <a:endParaRPr lang="en-US" sz="1050" dirty="0" smtClean="0">
              <a:solidFill>
                <a:schemeClr val="tx1"/>
              </a:solidFill>
              <a:latin typeface="+mn-lt"/>
            </a:endParaRPr>
          </a:p>
        </p:txBody>
      </p:sp>
      <p:grpSp>
        <p:nvGrpSpPr>
          <p:cNvPr id="34" name="Group 33"/>
          <p:cNvGrpSpPr/>
          <p:nvPr/>
        </p:nvGrpSpPr>
        <p:grpSpPr>
          <a:xfrm>
            <a:off x="5707276" y="6323864"/>
            <a:ext cx="1132336" cy="94112"/>
            <a:chOff x="5271573" y="5257064"/>
            <a:chExt cx="1132336" cy="94112"/>
          </a:xfrm>
        </p:grpSpPr>
        <p:sp>
          <p:nvSpPr>
            <p:cNvPr id="35" name="Oval 34">
              <a:extLst>
                <a:ext uri="{FF2B5EF4-FFF2-40B4-BE49-F238E27FC236}">
                  <a16:creationId xmlns:a16="http://schemas.microsoft.com/office/drawing/2014/main" id="{107E398F-F523-426F-A54F-841DED364E12}"/>
                </a:ext>
              </a:extLst>
            </p:cNvPr>
            <p:cNvSpPr/>
            <p:nvPr/>
          </p:nvSpPr>
          <p:spPr>
            <a:xfrm>
              <a:off x="5271573" y="5257064"/>
              <a:ext cx="94112" cy="941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36" name="Oval 35">
              <a:extLst>
                <a:ext uri="{FF2B5EF4-FFF2-40B4-BE49-F238E27FC236}">
                  <a16:creationId xmlns:a16="http://schemas.microsoft.com/office/drawing/2014/main" id="{E6DC1AD6-4BDC-4C0E-9311-185DDD7E5718}"/>
                </a:ext>
              </a:extLst>
            </p:cNvPr>
            <p:cNvSpPr/>
            <p:nvPr/>
          </p:nvSpPr>
          <p:spPr>
            <a:xfrm>
              <a:off x="5479218" y="5257064"/>
              <a:ext cx="94112" cy="941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37" name="Oval 36">
              <a:extLst>
                <a:ext uri="{FF2B5EF4-FFF2-40B4-BE49-F238E27FC236}">
                  <a16:creationId xmlns:a16="http://schemas.microsoft.com/office/drawing/2014/main" id="{E21E5939-835C-4AC6-8F44-7579594797DC}"/>
                </a:ext>
              </a:extLst>
            </p:cNvPr>
            <p:cNvSpPr/>
            <p:nvPr/>
          </p:nvSpPr>
          <p:spPr>
            <a:xfrm>
              <a:off x="5686863" y="5257064"/>
              <a:ext cx="94112" cy="941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38" name="Oval 37">
              <a:extLst>
                <a:ext uri="{FF2B5EF4-FFF2-40B4-BE49-F238E27FC236}">
                  <a16:creationId xmlns:a16="http://schemas.microsoft.com/office/drawing/2014/main" id="{9E57002D-14BD-41D0-A195-15F6E89B419F}"/>
                </a:ext>
              </a:extLst>
            </p:cNvPr>
            <p:cNvSpPr/>
            <p:nvPr/>
          </p:nvSpPr>
          <p:spPr>
            <a:xfrm>
              <a:off x="5894508" y="5257064"/>
              <a:ext cx="94112" cy="941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39" name="Oval 38">
              <a:extLst>
                <a:ext uri="{FF2B5EF4-FFF2-40B4-BE49-F238E27FC236}">
                  <a16:creationId xmlns:a16="http://schemas.microsoft.com/office/drawing/2014/main" id="{54BCA8A9-3A20-4A80-8A75-28A2690598B3}"/>
                </a:ext>
              </a:extLst>
            </p:cNvPr>
            <p:cNvSpPr/>
            <p:nvPr/>
          </p:nvSpPr>
          <p:spPr>
            <a:xfrm>
              <a:off x="6102153" y="5257064"/>
              <a:ext cx="94112" cy="941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0" name="Oval 39">
              <a:extLst>
                <a:ext uri="{FF2B5EF4-FFF2-40B4-BE49-F238E27FC236}">
                  <a16:creationId xmlns:a16="http://schemas.microsoft.com/office/drawing/2014/main" id="{1A14472A-FCF9-4B3B-A2FC-B8FFDBEA3F85}"/>
                </a:ext>
              </a:extLst>
            </p:cNvPr>
            <p:cNvSpPr/>
            <p:nvPr/>
          </p:nvSpPr>
          <p:spPr>
            <a:xfrm>
              <a:off x="6309797" y="5257064"/>
              <a:ext cx="94112" cy="941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graphicFrame>
        <p:nvGraphicFramePr>
          <p:cNvPr id="41" name="Chart 40"/>
          <p:cNvGraphicFramePr/>
          <p:nvPr>
            <p:extLst>
              <p:ext uri="{D42A27DB-BD31-4B8C-83A1-F6EECF244321}">
                <p14:modId xmlns:p14="http://schemas.microsoft.com/office/powerpoint/2010/main" val="674971409"/>
              </p:ext>
            </p:extLst>
          </p:nvPr>
        </p:nvGraphicFramePr>
        <p:xfrm>
          <a:off x="8770006" y="2010364"/>
          <a:ext cx="2877658" cy="2001510"/>
        </p:xfrm>
        <a:graphic>
          <a:graphicData uri="http://schemas.openxmlformats.org/drawingml/2006/chart">
            <c:chart xmlns:c="http://schemas.openxmlformats.org/drawingml/2006/chart" xmlns:r="http://schemas.openxmlformats.org/officeDocument/2006/relationships" r:id="rId3"/>
          </a:graphicData>
        </a:graphic>
      </p:graphicFrame>
      <p:grpSp>
        <p:nvGrpSpPr>
          <p:cNvPr id="42" name="Group 41">
            <a:extLst>
              <a:ext uri="{FF2B5EF4-FFF2-40B4-BE49-F238E27FC236}">
                <a16:creationId xmlns:a16="http://schemas.microsoft.com/office/drawing/2014/main" id="{03ACE6F4-5623-48A0-A7E5-9489ABBB6258}"/>
              </a:ext>
            </a:extLst>
          </p:cNvPr>
          <p:cNvGrpSpPr/>
          <p:nvPr/>
        </p:nvGrpSpPr>
        <p:grpSpPr>
          <a:xfrm>
            <a:off x="225551" y="6268923"/>
            <a:ext cx="1176686" cy="417628"/>
            <a:chOff x="1002785" y="3554082"/>
            <a:chExt cx="7287781" cy="1812224"/>
          </a:xfrm>
        </p:grpSpPr>
        <p:sp>
          <p:nvSpPr>
            <p:cNvPr id="43" name="Rectangle: Rounded Corners 13"/>
            <p:cNvSpPr/>
            <p:nvPr/>
          </p:nvSpPr>
          <p:spPr>
            <a:xfrm rot="16200000" flipH="1">
              <a:off x="3740566" y="816305"/>
              <a:ext cx="1812220" cy="7287781"/>
            </a:xfrm>
            <a:prstGeom prst="roundRect">
              <a:avLst>
                <a:gd name="adj" fmla="val 50000"/>
              </a:avLst>
            </a:prstGeom>
            <a:gradFill>
              <a:gsLst>
                <a:gs pos="0">
                  <a:srgbClr val="2BC6E1"/>
                </a:gs>
                <a:gs pos="100000">
                  <a:srgbClr val="2998C3"/>
                </a:gs>
              </a:gsLst>
              <a:lin ang="8100000" scaled="1"/>
            </a:gradFill>
            <a:ln w="12700" cap="flat" cmpd="sng" algn="ctr">
              <a:noFill/>
              <a:prstDash val="solid"/>
              <a:miter lim="800000"/>
            </a:ln>
            <a:effectLst>
              <a:outerShdw blurRad="381000" dist="63500" dir="18900000" algn="bl" rotWithShape="0">
                <a:srgbClr val="000000">
                  <a:lumMod val="75000"/>
                  <a:lumOff val="2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srgbClr val="FFFFFF"/>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B2AB55F2-49C3-4D39-B7A0-8081CCAFBF85}"/>
                </a:ext>
              </a:extLst>
            </p:cNvPr>
            <p:cNvSpPr/>
            <p:nvPr/>
          </p:nvSpPr>
          <p:spPr>
            <a:xfrm>
              <a:off x="1552184" y="3554082"/>
              <a:ext cx="6188977" cy="1487955"/>
            </a:xfrm>
            <a:prstGeom prst="rect">
              <a:avLst/>
            </a:prstGeom>
          </p:spPr>
          <p:txBody>
            <a:bodyPr/>
            <a:lstStyle/>
            <a:p>
              <a:pPr marL="0" marR="0" lvl="0" indent="0" algn="ctr" defTabSz="914400" eaLnBrk="1" fontAlgn="auto" latinLnBrk="0" hangingPunct="1">
                <a:lnSpc>
                  <a:spcPct val="114000"/>
                </a:lnSpc>
                <a:spcBef>
                  <a:spcPts val="1000"/>
                </a:spcBef>
                <a:spcAft>
                  <a:spcPts val="0"/>
                </a:spcAft>
                <a:buClrTx/>
                <a:buSzTx/>
                <a:buFontTx/>
                <a:buNone/>
                <a:tabLst/>
                <a:defRPr/>
              </a:pPr>
              <a:r>
                <a:rPr kumimoji="0" lang="en-US" sz="1600" b="0" i="0" u="none" strike="noStrike" kern="0" cap="none" spc="0" normalizeH="0" baseline="0" noProof="0" smtClean="0">
                  <a:ln>
                    <a:noFill/>
                  </a:ln>
                  <a:solidFill>
                    <a:srgbClr val="FFFFFF"/>
                  </a:solidFill>
                  <a:effectLst/>
                  <a:uLnTx/>
                  <a:uFillTx/>
                  <a:cs typeface="Arial" panose="020B0604020202020204" pitchFamily="34" charset="0"/>
                </a:rPr>
                <a:t>Page 3</a:t>
              </a:r>
              <a:endParaRPr kumimoji="0" lang="en-US" sz="1600" b="0" i="0" u="none" strike="noStrike" kern="0" cap="none" spc="0" normalizeH="0" baseline="0" noProof="0" dirty="0" smtClean="0">
                <a:ln>
                  <a:noFill/>
                </a:ln>
                <a:solidFill>
                  <a:srgbClr val="FFFFFF"/>
                </a:solidFill>
                <a:effectLst/>
                <a:uLnTx/>
                <a:uFillTx/>
                <a:cs typeface="Arial" panose="020B0604020202020204" pitchFamily="34" charset="0"/>
              </a:endParaRPr>
            </a:p>
          </p:txBody>
        </p:sp>
      </p:grpSp>
    </p:spTree>
    <p:extLst>
      <p:ext uri="{BB962C8B-B14F-4D97-AF65-F5344CB8AC3E}">
        <p14:creationId xmlns:p14="http://schemas.microsoft.com/office/powerpoint/2010/main" val="54768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P spid="12" grpId="0"/>
      <p:bldGraphic spid="13" grpId="0">
        <p:bldAsOne/>
      </p:bldGraphic>
      <p:bldP spid="15" grpId="0"/>
      <p:bldP spid="16" grpId="0"/>
      <p:bldP spid="30" grpId="0"/>
      <p:bldP spid="31" grpId="0"/>
      <p:bldP spid="33" grpId="0"/>
      <p:bldGraphic spid="41"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707276" y="6323864"/>
            <a:ext cx="1132336" cy="94112"/>
            <a:chOff x="5271573" y="5257064"/>
            <a:chExt cx="1132336" cy="94112"/>
          </a:xfrm>
        </p:grpSpPr>
        <p:sp>
          <p:nvSpPr>
            <p:cNvPr id="4" name="Oval 3">
              <a:extLst>
                <a:ext uri="{FF2B5EF4-FFF2-40B4-BE49-F238E27FC236}">
                  <a16:creationId xmlns:a16="http://schemas.microsoft.com/office/drawing/2014/main" id="{107E398F-F523-426F-A54F-841DED364E12}"/>
                </a:ext>
              </a:extLst>
            </p:cNvPr>
            <p:cNvSpPr/>
            <p:nvPr/>
          </p:nvSpPr>
          <p:spPr>
            <a:xfrm>
              <a:off x="5271573" y="5257064"/>
              <a:ext cx="94112" cy="941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5" name="Oval 4">
              <a:extLst>
                <a:ext uri="{FF2B5EF4-FFF2-40B4-BE49-F238E27FC236}">
                  <a16:creationId xmlns:a16="http://schemas.microsoft.com/office/drawing/2014/main" id="{E6DC1AD6-4BDC-4C0E-9311-185DDD7E5718}"/>
                </a:ext>
              </a:extLst>
            </p:cNvPr>
            <p:cNvSpPr/>
            <p:nvPr/>
          </p:nvSpPr>
          <p:spPr>
            <a:xfrm>
              <a:off x="5479218" y="5257064"/>
              <a:ext cx="94112" cy="941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6" name="Oval 5">
              <a:extLst>
                <a:ext uri="{FF2B5EF4-FFF2-40B4-BE49-F238E27FC236}">
                  <a16:creationId xmlns:a16="http://schemas.microsoft.com/office/drawing/2014/main" id="{E21E5939-835C-4AC6-8F44-7579594797DC}"/>
                </a:ext>
              </a:extLst>
            </p:cNvPr>
            <p:cNvSpPr/>
            <p:nvPr/>
          </p:nvSpPr>
          <p:spPr>
            <a:xfrm>
              <a:off x="5686863" y="5257064"/>
              <a:ext cx="94112" cy="941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7" name="Oval 6">
              <a:extLst>
                <a:ext uri="{FF2B5EF4-FFF2-40B4-BE49-F238E27FC236}">
                  <a16:creationId xmlns:a16="http://schemas.microsoft.com/office/drawing/2014/main" id="{9E57002D-14BD-41D0-A195-15F6E89B419F}"/>
                </a:ext>
              </a:extLst>
            </p:cNvPr>
            <p:cNvSpPr/>
            <p:nvPr/>
          </p:nvSpPr>
          <p:spPr>
            <a:xfrm>
              <a:off x="5894508" y="5257064"/>
              <a:ext cx="94112" cy="941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8" name="Oval 7">
              <a:extLst>
                <a:ext uri="{FF2B5EF4-FFF2-40B4-BE49-F238E27FC236}">
                  <a16:creationId xmlns:a16="http://schemas.microsoft.com/office/drawing/2014/main" id="{54BCA8A9-3A20-4A80-8A75-28A2690598B3}"/>
                </a:ext>
              </a:extLst>
            </p:cNvPr>
            <p:cNvSpPr/>
            <p:nvPr/>
          </p:nvSpPr>
          <p:spPr>
            <a:xfrm>
              <a:off x="6102153" y="5257064"/>
              <a:ext cx="94112" cy="941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9" name="Oval 8">
              <a:extLst>
                <a:ext uri="{FF2B5EF4-FFF2-40B4-BE49-F238E27FC236}">
                  <a16:creationId xmlns:a16="http://schemas.microsoft.com/office/drawing/2014/main" id="{1A14472A-FCF9-4B3B-A2FC-B8FFDBEA3F85}"/>
                </a:ext>
              </a:extLst>
            </p:cNvPr>
            <p:cNvSpPr/>
            <p:nvPr/>
          </p:nvSpPr>
          <p:spPr>
            <a:xfrm>
              <a:off x="6309797" y="5257064"/>
              <a:ext cx="94112" cy="941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grpSp>
        <p:nvGrpSpPr>
          <p:cNvPr id="10" name="Group 9"/>
          <p:cNvGrpSpPr/>
          <p:nvPr/>
        </p:nvGrpSpPr>
        <p:grpSpPr>
          <a:xfrm>
            <a:off x="238057" y="150645"/>
            <a:ext cx="374018" cy="426584"/>
            <a:chOff x="930275" y="2906713"/>
            <a:chExt cx="865188" cy="1028700"/>
          </a:xfrm>
          <a:solidFill>
            <a:schemeClr val="accent1"/>
          </a:solidFill>
        </p:grpSpPr>
        <p:sp>
          <p:nvSpPr>
            <p:cNvPr id="11" name="Freeform 6"/>
            <p:cNvSpPr>
              <a:spLocks noEditPoints="1"/>
            </p:cNvSpPr>
            <p:nvPr/>
          </p:nvSpPr>
          <p:spPr bwMode="auto">
            <a:xfrm>
              <a:off x="930275" y="2906713"/>
              <a:ext cx="865188" cy="1028700"/>
            </a:xfrm>
            <a:custGeom>
              <a:avLst/>
              <a:gdLst>
                <a:gd name="T0" fmla="*/ 1631 w 3273"/>
                <a:gd name="T1" fmla="*/ 245 h 3888"/>
                <a:gd name="T2" fmla="*/ 1365 w 3273"/>
                <a:gd name="T3" fmla="*/ 318 h 3888"/>
                <a:gd name="T4" fmla="*/ 1128 w 3273"/>
                <a:gd name="T5" fmla="*/ 447 h 3888"/>
                <a:gd name="T6" fmla="*/ 925 w 3273"/>
                <a:gd name="T7" fmla="*/ 621 h 3888"/>
                <a:gd name="T8" fmla="*/ 764 w 3273"/>
                <a:gd name="T9" fmla="*/ 837 h 3888"/>
                <a:gd name="T10" fmla="*/ 653 w 3273"/>
                <a:gd name="T11" fmla="*/ 1084 h 3888"/>
                <a:gd name="T12" fmla="*/ 600 w 3273"/>
                <a:gd name="T13" fmla="*/ 1356 h 3888"/>
                <a:gd name="T14" fmla="*/ 325 w 3273"/>
                <a:gd name="T15" fmla="*/ 2253 h 3888"/>
                <a:gd name="T16" fmla="*/ 1307 w 3273"/>
                <a:gd name="T17" fmla="*/ 3036 h 3888"/>
                <a:gd name="T18" fmla="*/ 2514 w 3273"/>
                <a:gd name="T19" fmla="*/ 2459 h 3888"/>
                <a:gd name="T20" fmla="*/ 2692 w 3273"/>
                <a:gd name="T21" fmla="*/ 2308 h 3888"/>
                <a:gd name="T22" fmla="*/ 2853 w 3273"/>
                <a:gd name="T23" fmla="*/ 2107 h 3888"/>
                <a:gd name="T24" fmla="*/ 2967 w 3273"/>
                <a:gd name="T25" fmla="*/ 1877 h 3888"/>
                <a:gd name="T26" fmla="*/ 3029 w 3273"/>
                <a:gd name="T27" fmla="*/ 1627 h 3888"/>
                <a:gd name="T28" fmla="*/ 3039 w 3273"/>
                <a:gd name="T29" fmla="*/ 1356 h 3888"/>
                <a:gd name="T30" fmla="*/ 2986 w 3273"/>
                <a:gd name="T31" fmla="*/ 1084 h 3888"/>
                <a:gd name="T32" fmla="*/ 2875 w 3273"/>
                <a:gd name="T33" fmla="*/ 837 h 3888"/>
                <a:gd name="T34" fmla="*/ 2714 w 3273"/>
                <a:gd name="T35" fmla="*/ 621 h 3888"/>
                <a:gd name="T36" fmla="*/ 2511 w 3273"/>
                <a:gd name="T37" fmla="*/ 447 h 3888"/>
                <a:gd name="T38" fmla="*/ 2274 w 3273"/>
                <a:gd name="T39" fmla="*/ 318 h 3888"/>
                <a:gd name="T40" fmla="*/ 2009 w 3273"/>
                <a:gd name="T41" fmla="*/ 245 h 3888"/>
                <a:gd name="T42" fmla="*/ 1820 w 3273"/>
                <a:gd name="T43" fmla="*/ 0 h 3888"/>
                <a:gd name="T44" fmla="*/ 2124 w 3273"/>
                <a:gd name="T45" fmla="*/ 32 h 3888"/>
                <a:gd name="T46" fmla="*/ 2408 w 3273"/>
                <a:gd name="T47" fmla="*/ 124 h 3888"/>
                <a:gd name="T48" fmla="*/ 2662 w 3273"/>
                <a:gd name="T49" fmla="*/ 269 h 3888"/>
                <a:gd name="T50" fmla="*/ 2881 w 3273"/>
                <a:gd name="T51" fmla="*/ 461 h 3888"/>
                <a:gd name="T52" fmla="*/ 3058 w 3273"/>
                <a:gd name="T53" fmla="*/ 692 h 3888"/>
                <a:gd name="T54" fmla="*/ 3186 w 3273"/>
                <a:gd name="T55" fmla="*/ 957 h 3888"/>
                <a:gd name="T56" fmla="*/ 3259 w 3273"/>
                <a:gd name="T57" fmla="*/ 1247 h 3888"/>
                <a:gd name="T58" fmla="*/ 3270 w 3273"/>
                <a:gd name="T59" fmla="*/ 1550 h 3888"/>
                <a:gd name="T60" fmla="*/ 3223 w 3273"/>
                <a:gd name="T61" fmla="*/ 1836 h 3888"/>
                <a:gd name="T62" fmla="*/ 3118 w 3273"/>
                <a:gd name="T63" fmla="*/ 2107 h 3888"/>
                <a:gd name="T64" fmla="*/ 2982 w 3273"/>
                <a:gd name="T65" fmla="*/ 2325 h 3888"/>
                <a:gd name="T66" fmla="*/ 2810 w 3273"/>
                <a:gd name="T67" fmla="*/ 2514 h 3888"/>
                <a:gd name="T68" fmla="*/ 1076 w 3273"/>
                <a:gd name="T69" fmla="*/ 3888 h 3888"/>
                <a:gd name="T70" fmla="*/ 366 w 3273"/>
                <a:gd name="T71" fmla="*/ 2484 h 3888"/>
                <a:gd name="T72" fmla="*/ 371 w 3273"/>
                <a:gd name="T73" fmla="*/ 1330 h 3888"/>
                <a:gd name="T74" fmla="*/ 427 w 3273"/>
                <a:gd name="T75" fmla="*/ 1036 h 3888"/>
                <a:gd name="T76" fmla="*/ 539 w 3273"/>
                <a:gd name="T77" fmla="*/ 765 h 3888"/>
                <a:gd name="T78" fmla="*/ 701 w 3273"/>
                <a:gd name="T79" fmla="*/ 525 h 3888"/>
                <a:gd name="T80" fmla="*/ 906 w 3273"/>
                <a:gd name="T81" fmla="*/ 323 h 3888"/>
                <a:gd name="T82" fmla="*/ 1149 w 3273"/>
                <a:gd name="T83" fmla="*/ 164 h 3888"/>
                <a:gd name="T84" fmla="*/ 1421 w 3273"/>
                <a:gd name="T85" fmla="*/ 55 h 3888"/>
                <a:gd name="T86" fmla="*/ 1716 w 3273"/>
                <a:gd name="T87" fmla="*/ 4 h 3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73" h="3888">
                  <a:moveTo>
                    <a:pt x="1820" y="231"/>
                  </a:moveTo>
                  <a:lnTo>
                    <a:pt x="1725" y="234"/>
                  </a:lnTo>
                  <a:lnTo>
                    <a:pt x="1631" y="245"/>
                  </a:lnTo>
                  <a:lnTo>
                    <a:pt x="1539" y="263"/>
                  </a:lnTo>
                  <a:lnTo>
                    <a:pt x="1451" y="287"/>
                  </a:lnTo>
                  <a:lnTo>
                    <a:pt x="1365" y="318"/>
                  </a:lnTo>
                  <a:lnTo>
                    <a:pt x="1282" y="356"/>
                  </a:lnTo>
                  <a:lnTo>
                    <a:pt x="1203" y="398"/>
                  </a:lnTo>
                  <a:lnTo>
                    <a:pt x="1128" y="447"/>
                  </a:lnTo>
                  <a:lnTo>
                    <a:pt x="1056" y="500"/>
                  </a:lnTo>
                  <a:lnTo>
                    <a:pt x="988" y="558"/>
                  </a:lnTo>
                  <a:lnTo>
                    <a:pt x="925" y="621"/>
                  </a:lnTo>
                  <a:lnTo>
                    <a:pt x="866" y="689"/>
                  </a:lnTo>
                  <a:lnTo>
                    <a:pt x="813" y="760"/>
                  </a:lnTo>
                  <a:lnTo>
                    <a:pt x="764" y="837"/>
                  </a:lnTo>
                  <a:lnTo>
                    <a:pt x="722" y="915"/>
                  </a:lnTo>
                  <a:lnTo>
                    <a:pt x="685" y="998"/>
                  </a:lnTo>
                  <a:lnTo>
                    <a:pt x="653" y="1084"/>
                  </a:lnTo>
                  <a:lnTo>
                    <a:pt x="630" y="1172"/>
                  </a:lnTo>
                  <a:lnTo>
                    <a:pt x="612" y="1263"/>
                  </a:lnTo>
                  <a:lnTo>
                    <a:pt x="600" y="1356"/>
                  </a:lnTo>
                  <a:lnTo>
                    <a:pt x="597" y="1452"/>
                  </a:lnTo>
                  <a:lnTo>
                    <a:pt x="597" y="1472"/>
                  </a:lnTo>
                  <a:lnTo>
                    <a:pt x="325" y="2253"/>
                  </a:lnTo>
                  <a:lnTo>
                    <a:pt x="597" y="2253"/>
                  </a:lnTo>
                  <a:lnTo>
                    <a:pt x="597" y="3036"/>
                  </a:lnTo>
                  <a:lnTo>
                    <a:pt x="1307" y="3036"/>
                  </a:lnTo>
                  <a:lnTo>
                    <a:pt x="1307" y="3657"/>
                  </a:lnTo>
                  <a:lnTo>
                    <a:pt x="2514" y="3657"/>
                  </a:lnTo>
                  <a:lnTo>
                    <a:pt x="2514" y="2459"/>
                  </a:lnTo>
                  <a:lnTo>
                    <a:pt x="2560" y="2424"/>
                  </a:lnTo>
                  <a:lnTo>
                    <a:pt x="2628" y="2368"/>
                  </a:lnTo>
                  <a:lnTo>
                    <a:pt x="2692" y="2308"/>
                  </a:lnTo>
                  <a:lnTo>
                    <a:pt x="2751" y="2244"/>
                  </a:lnTo>
                  <a:lnTo>
                    <a:pt x="2804" y="2176"/>
                  </a:lnTo>
                  <a:lnTo>
                    <a:pt x="2853" y="2107"/>
                  </a:lnTo>
                  <a:lnTo>
                    <a:pt x="2896" y="2032"/>
                  </a:lnTo>
                  <a:lnTo>
                    <a:pt x="2934" y="1956"/>
                  </a:lnTo>
                  <a:lnTo>
                    <a:pt x="2967" y="1877"/>
                  </a:lnTo>
                  <a:lnTo>
                    <a:pt x="2994" y="1796"/>
                  </a:lnTo>
                  <a:lnTo>
                    <a:pt x="3015" y="1712"/>
                  </a:lnTo>
                  <a:lnTo>
                    <a:pt x="3029" y="1627"/>
                  </a:lnTo>
                  <a:lnTo>
                    <a:pt x="3039" y="1540"/>
                  </a:lnTo>
                  <a:lnTo>
                    <a:pt x="3042" y="1452"/>
                  </a:lnTo>
                  <a:lnTo>
                    <a:pt x="3039" y="1356"/>
                  </a:lnTo>
                  <a:lnTo>
                    <a:pt x="3028" y="1263"/>
                  </a:lnTo>
                  <a:lnTo>
                    <a:pt x="3010" y="1172"/>
                  </a:lnTo>
                  <a:lnTo>
                    <a:pt x="2986" y="1084"/>
                  </a:lnTo>
                  <a:lnTo>
                    <a:pt x="2955" y="998"/>
                  </a:lnTo>
                  <a:lnTo>
                    <a:pt x="2917" y="915"/>
                  </a:lnTo>
                  <a:lnTo>
                    <a:pt x="2875" y="837"/>
                  </a:lnTo>
                  <a:lnTo>
                    <a:pt x="2826" y="760"/>
                  </a:lnTo>
                  <a:lnTo>
                    <a:pt x="2773" y="689"/>
                  </a:lnTo>
                  <a:lnTo>
                    <a:pt x="2714" y="621"/>
                  </a:lnTo>
                  <a:lnTo>
                    <a:pt x="2652" y="558"/>
                  </a:lnTo>
                  <a:lnTo>
                    <a:pt x="2583" y="500"/>
                  </a:lnTo>
                  <a:lnTo>
                    <a:pt x="2511" y="447"/>
                  </a:lnTo>
                  <a:lnTo>
                    <a:pt x="2436" y="398"/>
                  </a:lnTo>
                  <a:lnTo>
                    <a:pt x="2357" y="356"/>
                  </a:lnTo>
                  <a:lnTo>
                    <a:pt x="2274" y="318"/>
                  </a:lnTo>
                  <a:lnTo>
                    <a:pt x="2188" y="287"/>
                  </a:lnTo>
                  <a:lnTo>
                    <a:pt x="2100" y="263"/>
                  </a:lnTo>
                  <a:lnTo>
                    <a:pt x="2009" y="245"/>
                  </a:lnTo>
                  <a:lnTo>
                    <a:pt x="1916" y="234"/>
                  </a:lnTo>
                  <a:lnTo>
                    <a:pt x="1820" y="231"/>
                  </a:lnTo>
                  <a:close/>
                  <a:moveTo>
                    <a:pt x="1820" y="0"/>
                  </a:moveTo>
                  <a:lnTo>
                    <a:pt x="1924" y="4"/>
                  </a:lnTo>
                  <a:lnTo>
                    <a:pt x="2025" y="14"/>
                  </a:lnTo>
                  <a:lnTo>
                    <a:pt x="2124" y="32"/>
                  </a:lnTo>
                  <a:lnTo>
                    <a:pt x="2221" y="57"/>
                  </a:lnTo>
                  <a:lnTo>
                    <a:pt x="2316" y="87"/>
                  </a:lnTo>
                  <a:lnTo>
                    <a:pt x="2408" y="124"/>
                  </a:lnTo>
                  <a:lnTo>
                    <a:pt x="2496" y="167"/>
                  </a:lnTo>
                  <a:lnTo>
                    <a:pt x="2581" y="216"/>
                  </a:lnTo>
                  <a:lnTo>
                    <a:pt x="2662" y="269"/>
                  </a:lnTo>
                  <a:lnTo>
                    <a:pt x="2739" y="328"/>
                  </a:lnTo>
                  <a:lnTo>
                    <a:pt x="2812" y="392"/>
                  </a:lnTo>
                  <a:lnTo>
                    <a:pt x="2881" y="461"/>
                  </a:lnTo>
                  <a:lnTo>
                    <a:pt x="2944" y="534"/>
                  </a:lnTo>
                  <a:lnTo>
                    <a:pt x="3004" y="610"/>
                  </a:lnTo>
                  <a:lnTo>
                    <a:pt x="3058" y="692"/>
                  </a:lnTo>
                  <a:lnTo>
                    <a:pt x="3106" y="776"/>
                  </a:lnTo>
                  <a:lnTo>
                    <a:pt x="3150" y="865"/>
                  </a:lnTo>
                  <a:lnTo>
                    <a:pt x="3186" y="957"/>
                  </a:lnTo>
                  <a:lnTo>
                    <a:pt x="3217" y="1051"/>
                  </a:lnTo>
                  <a:lnTo>
                    <a:pt x="3242" y="1148"/>
                  </a:lnTo>
                  <a:lnTo>
                    <a:pt x="3259" y="1247"/>
                  </a:lnTo>
                  <a:lnTo>
                    <a:pt x="3270" y="1348"/>
                  </a:lnTo>
                  <a:lnTo>
                    <a:pt x="3273" y="1452"/>
                  </a:lnTo>
                  <a:lnTo>
                    <a:pt x="3270" y="1550"/>
                  </a:lnTo>
                  <a:lnTo>
                    <a:pt x="3260" y="1647"/>
                  </a:lnTo>
                  <a:lnTo>
                    <a:pt x="3245" y="1743"/>
                  </a:lnTo>
                  <a:lnTo>
                    <a:pt x="3223" y="1836"/>
                  </a:lnTo>
                  <a:lnTo>
                    <a:pt x="3193" y="1929"/>
                  </a:lnTo>
                  <a:lnTo>
                    <a:pt x="3159" y="2018"/>
                  </a:lnTo>
                  <a:lnTo>
                    <a:pt x="3118" y="2107"/>
                  </a:lnTo>
                  <a:lnTo>
                    <a:pt x="3076" y="2182"/>
                  </a:lnTo>
                  <a:lnTo>
                    <a:pt x="3032" y="2255"/>
                  </a:lnTo>
                  <a:lnTo>
                    <a:pt x="2982" y="2325"/>
                  </a:lnTo>
                  <a:lnTo>
                    <a:pt x="2928" y="2391"/>
                  </a:lnTo>
                  <a:lnTo>
                    <a:pt x="2871" y="2454"/>
                  </a:lnTo>
                  <a:lnTo>
                    <a:pt x="2810" y="2514"/>
                  </a:lnTo>
                  <a:lnTo>
                    <a:pt x="2745" y="2571"/>
                  </a:lnTo>
                  <a:lnTo>
                    <a:pt x="2745" y="3888"/>
                  </a:lnTo>
                  <a:lnTo>
                    <a:pt x="1076" y="3888"/>
                  </a:lnTo>
                  <a:lnTo>
                    <a:pt x="1076" y="3267"/>
                  </a:lnTo>
                  <a:lnTo>
                    <a:pt x="366" y="3267"/>
                  </a:lnTo>
                  <a:lnTo>
                    <a:pt x="366" y="2484"/>
                  </a:lnTo>
                  <a:lnTo>
                    <a:pt x="0" y="2484"/>
                  </a:lnTo>
                  <a:lnTo>
                    <a:pt x="366" y="1431"/>
                  </a:lnTo>
                  <a:lnTo>
                    <a:pt x="371" y="1330"/>
                  </a:lnTo>
                  <a:lnTo>
                    <a:pt x="383" y="1229"/>
                  </a:lnTo>
                  <a:lnTo>
                    <a:pt x="402" y="1131"/>
                  </a:lnTo>
                  <a:lnTo>
                    <a:pt x="427" y="1036"/>
                  </a:lnTo>
                  <a:lnTo>
                    <a:pt x="459" y="943"/>
                  </a:lnTo>
                  <a:lnTo>
                    <a:pt x="495" y="852"/>
                  </a:lnTo>
                  <a:lnTo>
                    <a:pt x="539" y="765"/>
                  </a:lnTo>
                  <a:lnTo>
                    <a:pt x="587" y="681"/>
                  </a:lnTo>
                  <a:lnTo>
                    <a:pt x="642" y="602"/>
                  </a:lnTo>
                  <a:lnTo>
                    <a:pt x="701" y="525"/>
                  </a:lnTo>
                  <a:lnTo>
                    <a:pt x="765" y="454"/>
                  </a:lnTo>
                  <a:lnTo>
                    <a:pt x="834" y="386"/>
                  </a:lnTo>
                  <a:lnTo>
                    <a:pt x="906" y="323"/>
                  </a:lnTo>
                  <a:lnTo>
                    <a:pt x="984" y="265"/>
                  </a:lnTo>
                  <a:lnTo>
                    <a:pt x="1064" y="212"/>
                  </a:lnTo>
                  <a:lnTo>
                    <a:pt x="1149" y="164"/>
                  </a:lnTo>
                  <a:lnTo>
                    <a:pt x="1236" y="123"/>
                  </a:lnTo>
                  <a:lnTo>
                    <a:pt x="1327" y="86"/>
                  </a:lnTo>
                  <a:lnTo>
                    <a:pt x="1421" y="55"/>
                  </a:lnTo>
                  <a:lnTo>
                    <a:pt x="1517" y="32"/>
                  </a:lnTo>
                  <a:lnTo>
                    <a:pt x="1616" y="14"/>
                  </a:lnTo>
                  <a:lnTo>
                    <a:pt x="1716" y="4"/>
                  </a:lnTo>
                  <a:lnTo>
                    <a:pt x="18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p:nvSpPr>
          <p:spPr bwMode="auto">
            <a:xfrm>
              <a:off x="1204913" y="3071813"/>
              <a:ext cx="414338" cy="560388"/>
            </a:xfrm>
            <a:custGeom>
              <a:avLst/>
              <a:gdLst>
                <a:gd name="T0" fmla="*/ 598 w 1566"/>
                <a:gd name="T1" fmla="*/ 1813 h 2114"/>
                <a:gd name="T2" fmla="*/ 682 w 1566"/>
                <a:gd name="T3" fmla="*/ 1880 h 2114"/>
                <a:gd name="T4" fmla="*/ 910 w 1566"/>
                <a:gd name="T5" fmla="*/ 1871 h 2114"/>
                <a:gd name="T6" fmla="*/ 977 w 1566"/>
                <a:gd name="T7" fmla="*/ 1787 h 2114"/>
                <a:gd name="T8" fmla="*/ 585 w 1566"/>
                <a:gd name="T9" fmla="*/ 1666 h 2114"/>
                <a:gd name="T10" fmla="*/ 728 w 1566"/>
                <a:gd name="T11" fmla="*/ 728 h 2114"/>
                <a:gd name="T12" fmla="*/ 708 w 1566"/>
                <a:gd name="T13" fmla="*/ 802 h 2114"/>
                <a:gd name="T14" fmla="*/ 762 w 1566"/>
                <a:gd name="T15" fmla="*/ 856 h 2114"/>
                <a:gd name="T16" fmla="*/ 837 w 1566"/>
                <a:gd name="T17" fmla="*/ 836 h 2114"/>
                <a:gd name="T18" fmla="*/ 857 w 1566"/>
                <a:gd name="T19" fmla="*/ 762 h 2114"/>
                <a:gd name="T20" fmla="*/ 803 w 1566"/>
                <a:gd name="T21" fmla="*/ 708 h 2114"/>
                <a:gd name="T22" fmla="*/ 656 w 1566"/>
                <a:gd name="T23" fmla="*/ 245 h 2114"/>
                <a:gd name="T24" fmla="*/ 437 w 1566"/>
                <a:gd name="T25" fmla="*/ 352 h 2114"/>
                <a:gd name="T26" fmla="*/ 286 w 1566"/>
                <a:gd name="T27" fmla="*/ 539 h 2114"/>
                <a:gd name="T28" fmla="*/ 231 w 1566"/>
                <a:gd name="T29" fmla="*/ 782 h 2114"/>
                <a:gd name="T30" fmla="*/ 271 w 1566"/>
                <a:gd name="T31" fmla="*/ 989 h 2114"/>
                <a:gd name="T32" fmla="*/ 386 w 1566"/>
                <a:gd name="T33" fmla="*/ 1165 h 2114"/>
                <a:gd name="T34" fmla="*/ 505 w 1566"/>
                <a:gd name="T35" fmla="*/ 1319 h 2114"/>
                <a:gd name="T36" fmla="*/ 667 w 1566"/>
                <a:gd name="T37" fmla="*/ 1068 h 2114"/>
                <a:gd name="T38" fmla="*/ 528 w 1566"/>
                <a:gd name="T39" fmla="*/ 956 h 2114"/>
                <a:gd name="T40" fmla="*/ 474 w 1566"/>
                <a:gd name="T41" fmla="*/ 782 h 2114"/>
                <a:gd name="T42" fmla="*/ 524 w 1566"/>
                <a:gd name="T43" fmla="*/ 615 h 2114"/>
                <a:gd name="T44" fmla="*/ 652 w 1566"/>
                <a:gd name="T45" fmla="*/ 503 h 2114"/>
                <a:gd name="T46" fmla="*/ 828 w 1566"/>
                <a:gd name="T47" fmla="*/ 477 h 2114"/>
                <a:gd name="T48" fmla="*/ 985 w 1566"/>
                <a:gd name="T49" fmla="*/ 550 h 2114"/>
                <a:gd name="T50" fmla="*/ 1078 w 1566"/>
                <a:gd name="T51" fmla="*/ 692 h 2114"/>
                <a:gd name="T52" fmla="*/ 1077 w 1566"/>
                <a:gd name="T53" fmla="*/ 875 h 2114"/>
                <a:gd name="T54" fmla="*/ 977 w 1566"/>
                <a:gd name="T55" fmla="*/ 1022 h 2114"/>
                <a:gd name="T56" fmla="*/ 1008 w 1566"/>
                <a:gd name="T57" fmla="*/ 1435 h 2114"/>
                <a:gd name="T58" fmla="*/ 1133 w 1566"/>
                <a:gd name="T59" fmla="*/ 1215 h 2114"/>
                <a:gd name="T60" fmla="*/ 1246 w 1566"/>
                <a:gd name="T61" fmla="*/ 1082 h 2114"/>
                <a:gd name="T62" fmla="*/ 1325 w 1566"/>
                <a:gd name="T63" fmla="*/ 888 h 2114"/>
                <a:gd name="T64" fmla="*/ 1320 w 1566"/>
                <a:gd name="T65" fmla="*/ 656 h 2114"/>
                <a:gd name="T66" fmla="*/ 1214 w 1566"/>
                <a:gd name="T67" fmla="*/ 438 h 2114"/>
                <a:gd name="T68" fmla="*/ 1025 w 1566"/>
                <a:gd name="T69" fmla="*/ 287 h 2114"/>
                <a:gd name="T70" fmla="*/ 783 w 1566"/>
                <a:gd name="T71" fmla="*/ 231 h 2114"/>
                <a:gd name="T72" fmla="*/ 1003 w 1566"/>
                <a:gd name="T73" fmla="*/ 31 h 2114"/>
                <a:gd name="T74" fmla="*/ 1256 w 1566"/>
                <a:gd name="T75" fmla="*/ 160 h 2114"/>
                <a:gd name="T76" fmla="*/ 1446 w 1566"/>
                <a:gd name="T77" fmla="*/ 367 h 2114"/>
                <a:gd name="T78" fmla="*/ 1552 w 1566"/>
                <a:gd name="T79" fmla="*/ 633 h 2114"/>
                <a:gd name="T80" fmla="*/ 1555 w 1566"/>
                <a:gd name="T81" fmla="*/ 917 h 2114"/>
                <a:gd name="T82" fmla="*/ 1464 w 1566"/>
                <a:gd name="T83" fmla="*/ 1168 h 2114"/>
                <a:gd name="T84" fmla="*/ 1330 w 1566"/>
                <a:gd name="T85" fmla="*/ 1342 h 2114"/>
                <a:gd name="T86" fmla="*/ 1225 w 1566"/>
                <a:gd name="T87" fmla="*/ 1514 h 2114"/>
                <a:gd name="T88" fmla="*/ 1198 w 1566"/>
                <a:gd name="T89" fmla="*/ 1853 h 2114"/>
                <a:gd name="T90" fmla="*/ 1106 w 1566"/>
                <a:gd name="T91" fmla="*/ 2010 h 2114"/>
                <a:gd name="T92" fmla="*/ 949 w 1566"/>
                <a:gd name="T93" fmla="*/ 2101 h 2114"/>
                <a:gd name="T94" fmla="*/ 662 w 1566"/>
                <a:gd name="T95" fmla="*/ 2111 h 2114"/>
                <a:gd name="T96" fmla="*/ 493 w 1566"/>
                <a:gd name="T97" fmla="*/ 2040 h 2114"/>
                <a:gd name="T98" fmla="*/ 382 w 1566"/>
                <a:gd name="T99" fmla="*/ 1896 h 2114"/>
                <a:gd name="T100" fmla="*/ 354 w 1566"/>
                <a:gd name="T101" fmla="*/ 1563 h 2114"/>
                <a:gd name="T102" fmla="*/ 268 w 1566"/>
                <a:gd name="T103" fmla="*/ 1380 h 2114"/>
                <a:gd name="T104" fmla="*/ 138 w 1566"/>
                <a:gd name="T105" fmla="*/ 1226 h 2114"/>
                <a:gd name="T106" fmla="*/ 26 w 1566"/>
                <a:gd name="T107" fmla="*/ 983 h 2114"/>
                <a:gd name="T108" fmla="*/ 3 w 1566"/>
                <a:gd name="T109" fmla="*/ 707 h 2114"/>
                <a:gd name="T110" fmla="*/ 84 w 1566"/>
                <a:gd name="T111" fmla="*/ 430 h 2114"/>
                <a:gd name="T112" fmla="*/ 255 w 1566"/>
                <a:gd name="T113" fmla="*/ 205 h 2114"/>
                <a:gd name="T114" fmla="*/ 495 w 1566"/>
                <a:gd name="T115" fmla="*/ 55 h 2114"/>
                <a:gd name="T116" fmla="*/ 783 w 1566"/>
                <a:gd name="T117" fmla="*/ 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66" h="2114">
                  <a:moveTo>
                    <a:pt x="585" y="1666"/>
                  </a:moveTo>
                  <a:lnTo>
                    <a:pt x="585" y="1759"/>
                  </a:lnTo>
                  <a:lnTo>
                    <a:pt x="588" y="1787"/>
                  </a:lnTo>
                  <a:lnTo>
                    <a:pt x="598" y="1813"/>
                  </a:lnTo>
                  <a:lnTo>
                    <a:pt x="613" y="1836"/>
                  </a:lnTo>
                  <a:lnTo>
                    <a:pt x="632" y="1855"/>
                  </a:lnTo>
                  <a:lnTo>
                    <a:pt x="656" y="1871"/>
                  </a:lnTo>
                  <a:lnTo>
                    <a:pt x="682" y="1880"/>
                  </a:lnTo>
                  <a:lnTo>
                    <a:pt x="710" y="1884"/>
                  </a:lnTo>
                  <a:lnTo>
                    <a:pt x="855" y="1884"/>
                  </a:lnTo>
                  <a:lnTo>
                    <a:pt x="883" y="1880"/>
                  </a:lnTo>
                  <a:lnTo>
                    <a:pt x="910" y="1871"/>
                  </a:lnTo>
                  <a:lnTo>
                    <a:pt x="933" y="1855"/>
                  </a:lnTo>
                  <a:lnTo>
                    <a:pt x="953" y="1836"/>
                  </a:lnTo>
                  <a:lnTo>
                    <a:pt x="967" y="1813"/>
                  </a:lnTo>
                  <a:lnTo>
                    <a:pt x="977" y="1787"/>
                  </a:lnTo>
                  <a:lnTo>
                    <a:pt x="980" y="1759"/>
                  </a:lnTo>
                  <a:lnTo>
                    <a:pt x="980" y="1759"/>
                  </a:lnTo>
                  <a:lnTo>
                    <a:pt x="980" y="1666"/>
                  </a:lnTo>
                  <a:lnTo>
                    <a:pt x="585" y="1666"/>
                  </a:lnTo>
                  <a:close/>
                  <a:moveTo>
                    <a:pt x="783" y="704"/>
                  </a:moveTo>
                  <a:lnTo>
                    <a:pt x="762" y="708"/>
                  </a:lnTo>
                  <a:lnTo>
                    <a:pt x="743" y="715"/>
                  </a:lnTo>
                  <a:lnTo>
                    <a:pt x="728" y="728"/>
                  </a:lnTo>
                  <a:lnTo>
                    <a:pt x="716" y="743"/>
                  </a:lnTo>
                  <a:lnTo>
                    <a:pt x="708" y="762"/>
                  </a:lnTo>
                  <a:lnTo>
                    <a:pt x="705" y="782"/>
                  </a:lnTo>
                  <a:lnTo>
                    <a:pt x="708" y="802"/>
                  </a:lnTo>
                  <a:lnTo>
                    <a:pt x="716" y="821"/>
                  </a:lnTo>
                  <a:lnTo>
                    <a:pt x="728" y="836"/>
                  </a:lnTo>
                  <a:lnTo>
                    <a:pt x="743" y="849"/>
                  </a:lnTo>
                  <a:lnTo>
                    <a:pt x="762" y="856"/>
                  </a:lnTo>
                  <a:lnTo>
                    <a:pt x="783" y="860"/>
                  </a:lnTo>
                  <a:lnTo>
                    <a:pt x="803" y="856"/>
                  </a:lnTo>
                  <a:lnTo>
                    <a:pt x="822" y="849"/>
                  </a:lnTo>
                  <a:lnTo>
                    <a:pt x="837" y="836"/>
                  </a:lnTo>
                  <a:lnTo>
                    <a:pt x="849" y="821"/>
                  </a:lnTo>
                  <a:lnTo>
                    <a:pt x="857" y="802"/>
                  </a:lnTo>
                  <a:lnTo>
                    <a:pt x="860" y="782"/>
                  </a:lnTo>
                  <a:lnTo>
                    <a:pt x="857" y="762"/>
                  </a:lnTo>
                  <a:lnTo>
                    <a:pt x="849" y="743"/>
                  </a:lnTo>
                  <a:lnTo>
                    <a:pt x="837" y="728"/>
                  </a:lnTo>
                  <a:lnTo>
                    <a:pt x="822" y="715"/>
                  </a:lnTo>
                  <a:lnTo>
                    <a:pt x="803" y="708"/>
                  </a:lnTo>
                  <a:lnTo>
                    <a:pt x="783" y="704"/>
                  </a:lnTo>
                  <a:close/>
                  <a:moveTo>
                    <a:pt x="783" y="231"/>
                  </a:moveTo>
                  <a:lnTo>
                    <a:pt x="718" y="234"/>
                  </a:lnTo>
                  <a:lnTo>
                    <a:pt x="656" y="245"/>
                  </a:lnTo>
                  <a:lnTo>
                    <a:pt x="597" y="262"/>
                  </a:lnTo>
                  <a:lnTo>
                    <a:pt x="540" y="287"/>
                  </a:lnTo>
                  <a:lnTo>
                    <a:pt x="487" y="317"/>
                  </a:lnTo>
                  <a:lnTo>
                    <a:pt x="437" y="352"/>
                  </a:lnTo>
                  <a:lnTo>
                    <a:pt x="393" y="392"/>
                  </a:lnTo>
                  <a:lnTo>
                    <a:pt x="352" y="438"/>
                  </a:lnTo>
                  <a:lnTo>
                    <a:pt x="317" y="486"/>
                  </a:lnTo>
                  <a:lnTo>
                    <a:pt x="286" y="539"/>
                  </a:lnTo>
                  <a:lnTo>
                    <a:pt x="263" y="596"/>
                  </a:lnTo>
                  <a:lnTo>
                    <a:pt x="245" y="656"/>
                  </a:lnTo>
                  <a:lnTo>
                    <a:pt x="235" y="718"/>
                  </a:lnTo>
                  <a:lnTo>
                    <a:pt x="231" y="782"/>
                  </a:lnTo>
                  <a:lnTo>
                    <a:pt x="233" y="835"/>
                  </a:lnTo>
                  <a:lnTo>
                    <a:pt x="240" y="888"/>
                  </a:lnTo>
                  <a:lnTo>
                    <a:pt x="253" y="940"/>
                  </a:lnTo>
                  <a:lnTo>
                    <a:pt x="271" y="989"/>
                  </a:lnTo>
                  <a:lnTo>
                    <a:pt x="292" y="1036"/>
                  </a:lnTo>
                  <a:lnTo>
                    <a:pt x="319" y="1082"/>
                  </a:lnTo>
                  <a:lnTo>
                    <a:pt x="350" y="1125"/>
                  </a:lnTo>
                  <a:lnTo>
                    <a:pt x="386" y="1165"/>
                  </a:lnTo>
                  <a:lnTo>
                    <a:pt x="388" y="1167"/>
                  </a:lnTo>
                  <a:lnTo>
                    <a:pt x="432" y="1215"/>
                  </a:lnTo>
                  <a:lnTo>
                    <a:pt x="470" y="1266"/>
                  </a:lnTo>
                  <a:lnTo>
                    <a:pt x="505" y="1319"/>
                  </a:lnTo>
                  <a:lnTo>
                    <a:pt x="534" y="1376"/>
                  </a:lnTo>
                  <a:lnTo>
                    <a:pt x="558" y="1435"/>
                  </a:lnTo>
                  <a:lnTo>
                    <a:pt x="667" y="1435"/>
                  </a:lnTo>
                  <a:lnTo>
                    <a:pt x="667" y="1068"/>
                  </a:lnTo>
                  <a:lnTo>
                    <a:pt x="626" y="1048"/>
                  </a:lnTo>
                  <a:lnTo>
                    <a:pt x="590" y="1022"/>
                  </a:lnTo>
                  <a:lnTo>
                    <a:pt x="557" y="992"/>
                  </a:lnTo>
                  <a:lnTo>
                    <a:pt x="528" y="956"/>
                  </a:lnTo>
                  <a:lnTo>
                    <a:pt x="505" y="917"/>
                  </a:lnTo>
                  <a:lnTo>
                    <a:pt x="488" y="875"/>
                  </a:lnTo>
                  <a:lnTo>
                    <a:pt x="478" y="829"/>
                  </a:lnTo>
                  <a:lnTo>
                    <a:pt x="474" y="782"/>
                  </a:lnTo>
                  <a:lnTo>
                    <a:pt x="478" y="736"/>
                  </a:lnTo>
                  <a:lnTo>
                    <a:pt x="487" y="692"/>
                  </a:lnTo>
                  <a:lnTo>
                    <a:pt x="502" y="652"/>
                  </a:lnTo>
                  <a:lnTo>
                    <a:pt x="524" y="615"/>
                  </a:lnTo>
                  <a:lnTo>
                    <a:pt x="550" y="579"/>
                  </a:lnTo>
                  <a:lnTo>
                    <a:pt x="580" y="550"/>
                  </a:lnTo>
                  <a:lnTo>
                    <a:pt x="614" y="523"/>
                  </a:lnTo>
                  <a:lnTo>
                    <a:pt x="652" y="503"/>
                  </a:lnTo>
                  <a:lnTo>
                    <a:pt x="693" y="486"/>
                  </a:lnTo>
                  <a:lnTo>
                    <a:pt x="737" y="477"/>
                  </a:lnTo>
                  <a:lnTo>
                    <a:pt x="783" y="473"/>
                  </a:lnTo>
                  <a:lnTo>
                    <a:pt x="828" y="477"/>
                  </a:lnTo>
                  <a:lnTo>
                    <a:pt x="872" y="486"/>
                  </a:lnTo>
                  <a:lnTo>
                    <a:pt x="913" y="503"/>
                  </a:lnTo>
                  <a:lnTo>
                    <a:pt x="951" y="523"/>
                  </a:lnTo>
                  <a:lnTo>
                    <a:pt x="985" y="550"/>
                  </a:lnTo>
                  <a:lnTo>
                    <a:pt x="1015" y="579"/>
                  </a:lnTo>
                  <a:lnTo>
                    <a:pt x="1041" y="615"/>
                  </a:lnTo>
                  <a:lnTo>
                    <a:pt x="1063" y="652"/>
                  </a:lnTo>
                  <a:lnTo>
                    <a:pt x="1078" y="692"/>
                  </a:lnTo>
                  <a:lnTo>
                    <a:pt x="1089" y="736"/>
                  </a:lnTo>
                  <a:lnTo>
                    <a:pt x="1091" y="782"/>
                  </a:lnTo>
                  <a:lnTo>
                    <a:pt x="1087" y="829"/>
                  </a:lnTo>
                  <a:lnTo>
                    <a:pt x="1077" y="875"/>
                  </a:lnTo>
                  <a:lnTo>
                    <a:pt x="1060" y="917"/>
                  </a:lnTo>
                  <a:lnTo>
                    <a:pt x="1037" y="956"/>
                  </a:lnTo>
                  <a:lnTo>
                    <a:pt x="1010" y="992"/>
                  </a:lnTo>
                  <a:lnTo>
                    <a:pt x="977" y="1022"/>
                  </a:lnTo>
                  <a:lnTo>
                    <a:pt x="939" y="1048"/>
                  </a:lnTo>
                  <a:lnTo>
                    <a:pt x="899" y="1068"/>
                  </a:lnTo>
                  <a:lnTo>
                    <a:pt x="899" y="1435"/>
                  </a:lnTo>
                  <a:lnTo>
                    <a:pt x="1008" y="1435"/>
                  </a:lnTo>
                  <a:lnTo>
                    <a:pt x="1032" y="1376"/>
                  </a:lnTo>
                  <a:lnTo>
                    <a:pt x="1060" y="1319"/>
                  </a:lnTo>
                  <a:lnTo>
                    <a:pt x="1095" y="1266"/>
                  </a:lnTo>
                  <a:lnTo>
                    <a:pt x="1133" y="1215"/>
                  </a:lnTo>
                  <a:lnTo>
                    <a:pt x="1177" y="1167"/>
                  </a:lnTo>
                  <a:lnTo>
                    <a:pt x="1179" y="1165"/>
                  </a:lnTo>
                  <a:lnTo>
                    <a:pt x="1215" y="1125"/>
                  </a:lnTo>
                  <a:lnTo>
                    <a:pt x="1246" y="1082"/>
                  </a:lnTo>
                  <a:lnTo>
                    <a:pt x="1273" y="1036"/>
                  </a:lnTo>
                  <a:lnTo>
                    <a:pt x="1295" y="989"/>
                  </a:lnTo>
                  <a:lnTo>
                    <a:pt x="1312" y="939"/>
                  </a:lnTo>
                  <a:lnTo>
                    <a:pt x="1325" y="888"/>
                  </a:lnTo>
                  <a:lnTo>
                    <a:pt x="1332" y="835"/>
                  </a:lnTo>
                  <a:lnTo>
                    <a:pt x="1335" y="782"/>
                  </a:lnTo>
                  <a:lnTo>
                    <a:pt x="1330" y="718"/>
                  </a:lnTo>
                  <a:lnTo>
                    <a:pt x="1320" y="656"/>
                  </a:lnTo>
                  <a:lnTo>
                    <a:pt x="1302" y="596"/>
                  </a:lnTo>
                  <a:lnTo>
                    <a:pt x="1279" y="539"/>
                  </a:lnTo>
                  <a:lnTo>
                    <a:pt x="1249" y="486"/>
                  </a:lnTo>
                  <a:lnTo>
                    <a:pt x="1214" y="438"/>
                  </a:lnTo>
                  <a:lnTo>
                    <a:pt x="1172" y="392"/>
                  </a:lnTo>
                  <a:lnTo>
                    <a:pt x="1128" y="352"/>
                  </a:lnTo>
                  <a:lnTo>
                    <a:pt x="1078" y="317"/>
                  </a:lnTo>
                  <a:lnTo>
                    <a:pt x="1025" y="287"/>
                  </a:lnTo>
                  <a:lnTo>
                    <a:pt x="968" y="262"/>
                  </a:lnTo>
                  <a:lnTo>
                    <a:pt x="909" y="245"/>
                  </a:lnTo>
                  <a:lnTo>
                    <a:pt x="847" y="234"/>
                  </a:lnTo>
                  <a:lnTo>
                    <a:pt x="783" y="231"/>
                  </a:lnTo>
                  <a:close/>
                  <a:moveTo>
                    <a:pt x="783" y="0"/>
                  </a:moveTo>
                  <a:lnTo>
                    <a:pt x="857" y="3"/>
                  </a:lnTo>
                  <a:lnTo>
                    <a:pt x="932" y="14"/>
                  </a:lnTo>
                  <a:lnTo>
                    <a:pt x="1003" y="31"/>
                  </a:lnTo>
                  <a:lnTo>
                    <a:pt x="1071" y="55"/>
                  </a:lnTo>
                  <a:lnTo>
                    <a:pt x="1136" y="83"/>
                  </a:lnTo>
                  <a:lnTo>
                    <a:pt x="1198" y="119"/>
                  </a:lnTo>
                  <a:lnTo>
                    <a:pt x="1256" y="160"/>
                  </a:lnTo>
                  <a:lnTo>
                    <a:pt x="1310" y="205"/>
                  </a:lnTo>
                  <a:lnTo>
                    <a:pt x="1361" y="254"/>
                  </a:lnTo>
                  <a:lnTo>
                    <a:pt x="1406" y="308"/>
                  </a:lnTo>
                  <a:lnTo>
                    <a:pt x="1446" y="367"/>
                  </a:lnTo>
                  <a:lnTo>
                    <a:pt x="1481" y="430"/>
                  </a:lnTo>
                  <a:lnTo>
                    <a:pt x="1511" y="494"/>
                  </a:lnTo>
                  <a:lnTo>
                    <a:pt x="1535" y="563"/>
                  </a:lnTo>
                  <a:lnTo>
                    <a:pt x="1552" y="633"/>
                  </a:lnTo>
                  <a:lnTo>
                    <a:pt x="1563" y="707"/>
                  </a:lnTo>
                  <a:lnTo>
                    <a:pt x="1566" y="782"/>
                  </a:lnTo>
                  <a:lnTo>
                    <a:pt x="1563" y="850"/>
                  </a:lnTo>
                  <a:lnTo>
                    <a:pt x="1555" y="917"/>
                  </a:lnTo>
                  <a:lnTo>
                    <a:pt x="1539" y="983"/>
                  </a:lnTo>
                  <a:lnTo>
                    <a:pt x="1520" y="1047"/>
                  </a:lnTo>
                  <a:lnTo>
                    <a:pt x="1494" y="1109"/>
                  </a:lnTo>
                  <a:lnTo>
                    <a:pt x="1464" y="1168"/>
                  </a:lnTo>
                  <a:lnTo>
                    <a:pt x="1428" y="1226"/>
                  </a:lnTo>
                  <a:lnTo>
                    <a:pt x="1387" y="1280"/>
                  </a:lnTo>
                  <a:lnTo>
                    <a:pt x="1341" y="1331"/>
                  </a:lnTo>
                  <a:lnTo>
                    <a:pt x="1330" y="1342"/>
                  </a:lnTo>
                  <a:lnTo>
                    <a:pt x="1297" y="1380"/>
                  </a:lnTo>
                  <a:lnTo>
                    <a:pt x="1268" y="1423"/>
                  </a:lnTo>
                  <a:lnTo>
                    <a:pt x="1244" y="1468"/>
                  </a:lnTo>
                  <a:lnTo>
                    <a:pt x="1225" y="1514"/>
                  </a:lnTo>
                  <a:lnTo>
                    <a:pt x="1211" y="1563"/>
                  </a:lnTo>
                  <a:lnTo>
                    <a:pt x="1211" y="1759"/>
                  </a:lnTo>
                  <a:lnTo>
                    <a:pt x="1208" y="1807"/>
                  </a:lnTo>
                  <a:lnTo>
                    <a:pt x="1198" y="1853"/>
                  </a:lnTo>
                  <a:lnTo>
                    <a:pt x="1183" y="1896"/>
                  </a:lnTo>
                  <a:lnTo>
                    <a:pt x="1163" y="1938"/>
                  </a:lnTo>
                  <a:lnTo>
                    <a:pt x="1137" y="1975"/>
                  </a:lnTo>
                  <a:lnTo>
                    <a:pt x="1106" y="2010"/>
                  </a:lnTo>
                  <a:lnTo>
                    <a:pt x="1072" y="2040"/>
                  </a:lnTo>
                  <a:lnTo>
                    <a:pt x="1034" y="2066"/>
                  </a:lnTo>
                  <a:lnTo>
                    <a:pt x="994" y="2086"/>
                  </a:lnTo>
                  <a:lnTo>
                    <a:pt x="949" y="2101"/>
                  </a:lnTo>
                  <a:lnTo>
                    <a:pt x="903" y="2111"/>
                  </a:lnTo>
                  <a:lnTo>
                    <a:pt x="855" y="2114"/>
                  </a:lnTo>
                  <a:lnTo>
                    <a:pt x="710" y="2114"/>
                  </a:lnTo>
                  <a:lnTo>
                    <a:pt x="662" y="2111"/>
                  </a:lnTo>
                  <a:lnTo>
                    <a:pt x="616" y="2101"/>
                  </a:lnTo>
                  <a:lnTo>
                    <a:pt x="572" y="2086"/>
                  </a:lnTo>
                  <a:lnTo>
                    <a:pt x="531" y="2066"/>
                  </a:lnTo>
                  <a:lnTo>
                    <a:pt x="493" y="2040"/>
                  </a:lnTo>
                  <a:lnTo>
                    <a:pt x="459" y="2010"/>
                  </a:lnTo>
                  <a:lnTo>
                    <a:pt x="428" y="1975"/>
                  </a:lnTo>
                  <a:lnTo>
                    <a:pt x="403" y="1938"/>
                  </a:lnTo>
                  <a:lnTo>
                    <a:pt x="382" y="1896"/>
                  </a:lnTo>
                  <a:lnTo>
                    <a:pt x="367" y="1853"/>
                  </a:lnTo>
                  <a:lnTo>
                    <a:pt x="357" y="1807"/>
                  </a:lnTo>
                  <a:lnTo>
                    <a:pt x="354" y="1759"/>
                  </a:lnTo>
                  <a:lnTo>
                    <a:pt x="354" y="1563"/>
                  </a:lnTo>
                  <a:lnTo>
                    <a:pt x="340" y="1514"/>
                  </a:lnTo>
                  <a:lnTo>
                    <a:pt x="321" y="1466"/>
                  </a:lnTo>
                  <a:lnTo>
                    <a:pt x="297" y="1422"/>
                  </a:lnTo>
                  <a:lnTo>
                    <a:pt x="268" y="1380"/>
                  </a:lnTo>
                  <a:lnTo>
                    <a:pt x="235" y="1342"/>
                  </a:lnTo>
                  <a:lnTo>
                    <a:pt x="224" y="1331"/>
                  </a:lnTo>
                  <a:lnTo>
                    <a:pt x="178" y="1280"/>
                  </a:lnTo>
                  <a:lnTo>
                    <a:pt x="138" y="1226"/>
                  </a:lnTo>
                  <a:lnTo>
                    <a:pt x="101" y="1168"/>
                  </a:lnTo>
                  <a:lnTo>
                    <a:pt x="71" y="1109"/>
                  </a:lnTo>
                  <a:lnTo>
                    <a:pt x="46" y="1047"/>
                  </a:lnTo>
                  <a:lnTo>
                    <a:pt x="26" y="983"/>
                  </a:lnTo>
                  <a:lnTo>
                    <a:pt x="12" y="917"/>
                  </a:lnTo>
                  <a:lnTo>
                    <a:pt x="2" y="850"/>
                  </a:lnTo>
                  <a:lnTo>
                    <a:pt x="0" y="782"/>
                  </a:lnTo>
                  <a:lnTo>
                    <a:pt x="3" y="707"/>
                  </a:lnTo>
                  <a:lnTo>
                    <a:pt x="14" y="633"/>
                  </a:lnTo>
                  <a:lnTo>
                    <a:pt x="30" y="563"/>
                  </a:lnTo>
                  <a:lnTo>
                    <a:pt x="54" y="494"/>
                  </a:lnTo>
                  <a:lnTo>
                    <a:pt x="84" y="430"/>
                  </a:lnTo>
                  <a:lnTo>
                    <a:pt x="119" y="367"/>
                  </a:lnTo>
                  <a:lnTo>
                    <a:pt x="159" y="308"/>
                  </a:lnTo>
                  <a:lnTo>
                    <a:pt x="205" y="254"/>
                  </a:lnTo>
                  <a:lnTo>
                    <a:pt x="255" y="205"/>
                  </a:lnTo>
                  <a:lnTo>
                    <a:pt x="309" y="160"/>
                  </a:lnTo>
                  <a:lnTo>
                    <a:pt x="368" y="119"/>
                  </a:lnTo>
                  <a:lnTo>
                    <a:pt x="429" y="83"/>
                  </a:lnTo>
                  <a:lnTo>
                    <a:pt x="495" y="55"/>
                  </a:lnTo>
                  <a:lnTo>
                    <a:pt x="562" y="31"/>
                  </a:lnTo>
                  <a:lnTo>
                    <a:pt x="634" y="14"/>
                  </a:lnTo>
                  <a:lnTo>
                    <a:pt x="708" y="3"/>
                  </a:lnTo>
                  <a:lnTo>
                    <a:pt x="7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Inhaltsplatzhalter 4"/>
          <p:cNvSpPr txBox="1">
            <a:spLocks/>
          </p:cNvSpPr>
          <p:nvPr/>
        </p:nvSpPr>
        <p:spPr>
          <a:xfrm>
            <a:off x="637637" y="163272"/>
            <a:ext cx="1530603" cy="385939"/>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10000"/>
              </a:lnSpc>
              <a:buNone/>
            </a:pPr>
            <a:r>
              <a:rPr lang="en-US" sz="2400" smtClean="0">
                <a:solidFill>
                  <a:schemeClr val="tx1"/>
                </a:solidFill>
                <a:latin typeface="+mj-lt"/>
              </a:rPr>
              <a:t>Đặt vấn đề</a:t>
            </a:r>
            <a:endParaRPr lang="en-US" sz="1000" dirty="0" smtClean="0">
              <a:solidFill>
                <a:schemeClr val="tx1"/>
              </a:solidFill>
              <a:latin typeface="+mn-lt"/>
            </a:endParaRPr>
          </a:p>
        </p:txBody>
      </p:sp>
      <p:sp>
        <p:nvSpPr>
          <p:cNvPr id="14" name="Title 2"/>
          <p:cNvSpPr txBox="1">
            <a:spLocks/>
          </p:cNvSpPr>
          <p:nvPr/>
        </p:nvSpPr>
        <p:spPr>
          <a:xfrm>
            <a:off x="3312731" y="1596593"/>
            <a:ext cx="2586951" cy="923330"/>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6000" b="1" kern="1500" smtClean="0">
                <a:solidFill>
                  <a:schemeClr val="accent1"/>
                </a:solidFill>
              </a:rPr>
              <a:t>2,7%</a:t>
            </a:r>
            <a:endParaRPr lang="en-US" sz="1800" b="1" kern="1500" dirty="0">
              <a:solidFill>
                <a:schemeClr val="accent1"/>
              </a:solidFill>
            </a:endParaRPr>
          </a:p>
        </p:txBody>
      </p:sp>
      <p:sp>
        <p:nvSpPr>
          <p:cNvPr id="15" name="Title 2"/>
          <p:cNvSpPr txBox="1">
            <a:spLocks/>
          </p:cNvSpPr>
          <p:nvPr/>
        </p:nvSpPr>
        <p:spPr>
          <a:xfrm>
            <a:off x="6528330" y="1750480"/>
            <a:ext cx="1167869" cy="615553"/>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kern="1500" smtClean="0"/>
              <a:t>Tỉ lệ </a:t>
            </a:r>
            <a:endParaRPr lang="en-US" sz="1100" kern="1500" dirty="0"/>
          </a:p>
        </p:txBody>
      </p:sp>
      <p:cxnSp>
        <p:nvCxnSpPr>
          <p:cNvPr id="16" name="Straight Connector 15"/>
          <p:cNvCxnSpPr/>
          <p:nvPr/>
        </p:nvCxnSpPr>
        <p:spPr>
          <a:xfrm>
            <a:off x="6223531" y="1617916"/>
            <a:ext cx="0" cy="880681"/>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itle 2"/>
          <p:cNvSpPr txBox="1">
            <a:spLocks/>
          </p:cNvSpPr>
          <p:nvPr/>
        </p:nvSpPr>
        <p:spPr>
          <a:xfrm>
            <a:off x="3322256" y="2935973"/>
            <a:ext cx="2586951" cy="923330"/>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6000" b="1" kern="1500" smtClean="0">
                <a:solidFill>
                  <a:schemeClr val="accent1"/>
                </a:solidFill>
              </a:rPr>
              <a:t>2,5M+</a:t>
            </a:r>
            <a:endParaRPr lang="en-US" sz="1800" b="1" kern="1500" dirty="0">
              <a:solidFill>
                <a:schemeClr val="accent1"/>
              </a:solidFill>
            </a:endParaRPr>
          </a:p>
        </p:txBody>
      </p:sp>
      <p:sp>
        <p:nvSpPr>
          <p:cNvPr id="18" name="Title 2"/>
          <p:cNvSpPr txBox="1">
            <a:spLocks/>
          </p:cNvSpPr>
          <p:nvPr/>
        </p:nvSpPr>
        <p:spPr>
          <a:xfrm>
            <a:off x="6595006" y="3089859"/>
            <a:ext cx="2682344" cy="615553"/>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kern="1500" smtClean="0"/>
              <a:t>Khách hàng </a:t>
            </a:r>
            <a:endParaRPr lang="en-US" sz="1100" kern="1500" dirty="0"/>
          </a:p>
        </p:txBody>
      </p:sp>
      <p:cxnSp>
        <p:nvCxnSpPr>
          <p:cNvPr id="19" name="Straight Connector 18"/>
          <p:cNvCxnSpPr/>
          <p:nvPr/>
        </p:nvCxnSpPr>
        <p:spPr>
          <a:xfrm>
            <a:off x="6223531" y="2957296"/>
            <a:ext cx="0" cy="880681"/>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itle 2"/>
          <p:cNvSpPr txBox="1">
            <a:spLocks/>
          </p:cNvSpPr>
          <p:nvPr/>
        </p:nvSpPr>
        <p:spPr>
          <a:xfrm>
            <a:off x="1968215" y="4303927"/>
            <a:ext cx="3893367" cy="923330"/>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6000" b="1" kern="1500" smtClean="0">
                <a:solidFill>
                  <a:schemeClr val="accent1"/>
                </a:solidFill>
              </a:rPr>
              <a:t>VND 1.500B</a:t>
            </a:r>
            <a:endParaRPr lang="en-US" sz="1800" b="1" kern="1500" dirty="0">
              <a:solidFill>
                <a:schemeClr val="accent1"/>
              </a:solidFill>
            </a:endParaRPr>
          </a:p>
        </p:txBody>
      </p:sp>
      <p:sp>
        <p:nvSpPr>
          <p:cNvPr id="21" name="Title 2"/>
          <p:cNvSpPr txBox="1">
            <a:spLocks/>
          </p:cNvSpPr>
          <p:nvPr/>
        </p:nvSpPr>
        <p:spPr>
          <a:xfrm>
            <a:off x="6595006" y="4457814"/>
            <a:ext cx="4168244" cy="615553"/>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kern="1500" smtClean="0"/>
              <a:t>Lợi nhuận hàng năm </a:t>
            </a:r>
            <a:endParaRPr lang="en-US" sz="1100" kern="1500" dirty="0"/>
          </a:p>
        </p:txBody>
      </p:sp>
      <p:cxnSp>
        <p:nvCxnSpPr>
          <p:cNvPr id="22" name="Straight Connector 21"/>
          <p:cNvCxnSpPr/>
          <p:nvPr/>
        </p:nvCxnSpPr>
        <p:spPr>
          <a:xfrm>
            <a:off x="6223531" y="4325251"/>
            <a:ext cx="0" cy="880681"/>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03ACE6F4-5623-48A0-A7E5-9489ABBB6258}"/>
              </a:ext>
            </a:extLst>
          </p:cNvPr>
          <p:cNvGrpSpPr/>
          <p:nvPr/>
        </p:nvGrpSpPr>
        <p:grpSpPr>
          <a:xfrm>
            <a:off x="225551" y="6268923"/>
            <a:ext cx="1176686" cy="417628"/>
            <a:chOff x="1002785" y="3554082"/>
            <a:chExt cx="7287781" cy="1812224"/>
          </a:xfrm>
        </p:grpSpPr>
        <p:sp>
          <p:nvSpPr>
            <p:cNvPr id="24" name="Rectangle: Rounded Corners 13"/>
            <p:cNvSpPr/>
            <p:nvPr/>
          </p:nvSpPr>
          <p:spPr>
            <a:xfrm rot="16200000" flipH="1">
              <a:off x="3740566" y="816305"/>
              <a:ext cx="1812220" cy="7287781"/>
            </a:xfrm>
            <a:prstGeom prst="roundRect">
              <a:avLst>
                <a:gd name="adj" fmla="val 50000"/>
              </a:avLst>
            </a:prstGeom>
            <a:gradFill>
              <a:gsLst>
                <a:gs pos="0">
                  <a:srgbClr val="2BC6E1"/>
                </a:gs>
                <a:gs pos="100000">
                  <a:srgbClr val="2998C3"/>
                </a:gs>
              </a:gsLst>
              <a:lin ang="8100000" scaled="1"/>
            </a:gradFill>
            <a:ln w="12700" cap="flat" cmpd="sng" algn="ctr">
              <a:noFill/>
              <a:prstDash val="solid"/>
              <a:miter lim="800000"/>
            </a:ln>
            <a:effectLst>
              <a:outerShdw blurRad="381000" dist="63500" dir="18900000" algn="bl" rotWithShape="0">
                <a:srgbClr val="000000">
                  <a:lumMod val="75000"/>
                  <a:lumOff val="2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srgbClr val="FFFFFF"/>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B2AB55F2-49C3-4D39-B7A0-8081CCAFBF85}"/>
                </a:ext>
              </a:extLst>
            </p:cNvPr>
            <p:cNvSpPr/>
            <p:nvPr/>
          </p:nvSpPr>
          <p:spPr>
            <a:xfrm>
              <a:off x="1552184" y="3554082"/>
              <a:ext cx="6188977" cy="1487955"/>
            </a:xfrm>
            <a:prstGeom prst="rect">
              <a:avLst/>
            </a:prstGeom>
          </p:spPr>
          <p:txBody>
            <a:bodyPr/>
            <a:lstStyle/>
            <a:p>
              <a:pPr marL="0" marR="0" lvl="0" indent="0" algn="ctr" defTabSz="914400" eaLnBrk="1" fontAlgn="auto" latinLnBrk="0" hangingPunct="1">
                <a:lnSpc>
                  <a:spcPct val="114000"/>
                </a:lnSpc>
                <a:spcBef>
                  <a:spcPts val="1000"/>
                </a:spcBef>
                <a:spcAft>
                  <a:spcPts val="0"/>
                </a:spcAft>
                <a:buClrTx/>
                <a:buSzTx/>
                <a:buFontTx/>
                <a:buNone/>
                <a:tabLst/>
                <a:defRPr/>
              </a:pPr>
              <a:r>
                <a:rPr kumimoji="0" lang="en-US" sz="1600" b="0" i="0" u="none" strike="noStrike" kern="0" cap="none" spc="0" normalizeH="0" baseline="0" noProof="0" smtClean="0">
                  <a:ln>
                    <a:noFill/>
                  </a:ln>
                  <a:solidFill>
                    <a:srgbClr val="FFFFFF"/>
                  </a:solidFill>
                  <a:effectLst/>
                  <a:uLnTx/>
                  <a:uFillTx/>
                  <a:cs typeface="Arial" panose="020B0604020202020204" pitchFamily="34" charset="0"/>
                </a:rPr>
                <a:t>Page 4</a:t>
              </a:r>
              <a:endParaRPr kumimoji="0" lang="en-US" sz="1600" b="0" i="0" u="none" strike="noStrike" kern="0" cap="none" spc="0" normalizeH="0" baseline="0" noProof="0" dirty="0" smtClean="0">
                <a:ln>
                  <a:noFill/>
                </a:ln>
                <a:solidFill>
                  <a:srgbClr val="FFFFFF"/>
                </a:solidFill>
                <a:effectLst/>
                <a:uLnTx/>
                <a:uFillTx/>
                <a:cs typeface="Arial" panose="020B0604020202020204" pitchFamily="34" charset="0"/>
              </a:endParaRPr>
            </a:p>
          </p:txBody>
        </p:sp>
      </p:grpSp>
    </p:spTree>
    <p:extLst>
      <p:ext uri="{BB962C8B-B14F-4D97-AF65-F5344CB8AC3E}">
        <p14:creationId xmlns:p14="http://schemas.microsoft.com/office/powerpoint/2010/main" val="90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P spid="18" grpId="0"/>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a:xfrm>
            <a:off x="1950177" y="2435415"/>
            <a:ext cx="1641267" cy="16412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541944" y="2380917"/>
            <a:ext cx="1785164" cy="17851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278375" y="1912269"/>
            <a:ext cx="1576639" cy="15766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66185" y="2159424"/>
            <a:ext cx="1583750" cy="1583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5"/>
          <p:cNvSpPr>
            <a:spLocks/>
          </p:cNvSpPr>
          <p:nvPr/>
        </p:nvSpPr>
        <p:spPr bwMode="auto">
          <a:xfrm>
            <a:off x="2508076" y="4232212"/>
            <a:ext cx="1990494" cy="2704172"/>
          </a:xfrm>
          <a:custGeom>
            <a:avLst/>
            <a:gdLst>
              <a:gd name="T0" fmla="*/ 776 w 1043"/>
              <a:gd name="T1" fmla="*/ 985 h 1423"/>
              <a:gd name="T2" fmla="*/ 860 w 1043"/>
              <a:gd name="T3" fmla="*/ 623 h 1423"/>
              <a:gd name="T4" fmla="*/ 953 w 1043"/>
              <a:gd name="T5" fmla="*/ 413 h 1423"/>
              <a:gd name="T6" fmla="*/ 1031 w 1043"/>
              <a:gd name="T7" fmla="*/ 243 h 1423"/>
              <a:gd name="T8" fmla="*/ 885 w 1043"/>
              <a:gd name="T9" fmla="*/ 383 h 1423"/>
              <a:gd name="T10" fmla="*/ 771 w 1043"/>
              <a:gd name="T11" fmla="*/ 485 h 1423"/>
              <a:gd name="T12" fmla="*/ 815 w 1043"/>
              <a:gd name="T13" fmla="*/ 293 h 1423"/>
              <a:gd name="T14" fmla="*/ 835 w 1043"/>
              <a:gd name="T15" fmla="*/ 70 h 1423"/>
              <a:gd name="T16" fmla="*/ 720 w 1043"/>
              <a:gd name="T17" fmla="*/ 306 h 1423"/>
              <a:gd name="T18" fmla="*/ 640 w 1043"/>
              <a:gd name="T19" fmla="*/ 426 h 1423"/>
              <a:gd name="T20" fmla="*/ 616 w 1043"/>
              <a:gd name="T21" fmla="*/ 232 h 1423"/>
              <a:gd name="T22" fmla="*/ 579 w 1043"/>
              <a:gd name="T23" fmla="*/ 1 h 1423"/>
              <a:gd name="T24" fmla="*/ 520 w 1043"/>
              <a:gd name="T25" fmla="*/ 216 h 1423"/>
              <a:gd name="T26" fmla="*/ 519 w 1043"/>
              <a:gd name="T27" fmla="*/ 419 h 1423"/>
              <a:gd name="T28" fmla="*/ 420 w 1043"/>
              <a:gd name="T29" fmla="*/ 222 h 1423"/>
              <a:gd name="T30" fmla="*/ 303 w 1043"/>
              <a:gd name="T31" fmla="*/ 63 h 1423"/>
              <a:gd name="T32" fmla="*/ 361 w 1043"/>
              <a:gd name="T33" fmla="*/ 381 h 1423"/>
              <a:gd name="T34" fmla="*/ 378 w 1043"/>
              <a:gd name="T35" fmla="*/ 613 h 1423"/>
              <a:gd name="T36" fmla="*/ 206 w 1043"/>
              <a:gd name="T37" fmla="*/ 583 h 1423"/>
              <a:gd name="T38" fmla="*/ 33 w 1043"/>
              <a:gd name="T39" fmla="*/ 574 h 1423"/>
              <a:gd name="T40" fmla="*/ 35 w 1043"/>
              <a:gd name="T41" fmla="*/ 643 h 1423"/>
              <a:gd name="T42" fmla="*/ 138 w 1043"/>
              <a:gd name="T43" fmla="*/ 682 h 1423"/>
              <a:gd name="T44" fmla="*/ 313 w 1043"/>
              <a:gd name="T45" fmla="*/ 832 h 1423"/>
              <a:gd name="T46" fmla="*/ 449 w 1043"/>
              <a:gd name="T47" fmla="*/ 974 h 1423"/>
              <a:gd name="T48" fmla="*/ 470 w 1043"/>
              <a:gd name="T49" fmla="*/ 1223 h 1423"/>
              <a:gd name="T50" fmla="*/ 469 w 1043"/>
              <a:gd name="T51" fmla="*/ 1423 h 1423"/>
              <a:gd name="T52" fmla="*/ 752 w 1043"/>
              <a:gd name="T53" fmla="*/ 1423 h 1423"/>
              <a:gd name="T54" fmla="*/ 776 w 1043"/>
              <a:gd name="T55" fmla="*/ 985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43" h="1423">
                <a:moveTo>
                  <a:pt x="776" y="985"/>
                </a:moveTo>
                <a:cubicBezTo>
                  <a:pt x="856" y="821"/>
                  <a:pt x="842" y="714"/>
                  <a:pt x="860" y="623"/>
                </a:cubicBezTo>
                <a:cubicBezTo>
                  <a:pt x="877" y="532"/>
                  <a:pt x="927" y="451"/>
                  <a:pt x="953" y="413"/>
                </a:cubicBezTo>
                <a:cubicBezTo>
                  <a:pt x="985" y="368"/>
                  <a:pt x="1043" y="271"/>
                  <a:pt x="1031" y="243"/>
                </a:cubicBezTo>
                <a:cubicBezTo>
                  <a:pt x="1008" y="187"/>
                  <a:pt x="935" y="315"/>
                  <a:pt x="885" y="383"/>
                </a:cubicBezTo>
                <a:cubicBezTo>
                  <a:pt x="835" y="452"/>
                  <a:pt x="787" y="488"/>
                  <a:pt x="771" y="485"/>
                </a:cubicBezTo>
                <a:cubicBezTo>
                  <a:pt x="754" y="481"/>
                  <a:pt x="788" y="383"/>
                  <a:pt x="815" y="293"/>
                </a:cubicBezTo>
                <a:cubicBezTo>
                  <a:pt x="858" y="145"/>
                  <a:pt x="882" y="81"/>
                  <a:pt x="835" y="70"/>
                </a:cubicBezTo>
                <a:cubicBezTo>
                  <a:pt x="777" y="56"/>
                  <a:pt x="753" y="219"/>
                  <a:pt x="720" y="306"/>
                </a:cubicBezTo>
                <a:cubicBezTo>
                  <a:pt x="691" y="386"/>
                  <a:pt x="671" y="429"/>
                  <a:pt x="640" y="426"/>
                </a:cubicBezTo>
                <a:cubicBezTo>
                  <a:pt x="627" y="425"/>
                  <a:pt x="618" y="363"/>
                  <a:pt x="616" y="232"/>
                </a:cubicBezTo>
                <a:cubicBezTo>
                  <a:pt x="612" y="41"/>
                  <a:pt x="608" y="0"/>
                  <a:pt x="579" y="1"/>
                </a:cubicBezTo>
                <a:cubicBezTo>
                  <a:pt x="511" y="4"/>
                  <a:pt x="524" y="118"/>
                  <a:pt x="520" y="216"/>
                </a:cubicBezTo>
                <a:cubicBezTo>
                  <a:pt x="517" y="314"/>
                  <a:pt x="528" y="416"/>
                  <a:pt x="519" y="419"/>
                </a:cubicBezTo>
                <a:cubicBezTo>
                  <a:pt x="482" y="436"/>
                  <a:pt x="457" y="312"/>
                  <a:pt x="420" y="222"/>
                </a:cubicBezTo>
                <a:cubicBezTo>
                  <a:pt x="384" y="132"/>
                  <a:pt x="358" y="4"/>
                  <a:pt x="303" y="63"/>
                </a:cubicBezTo>
                <a:cubicBezTo>
                  <a:pt x="263" y="106"/>
                  <a:pt x="318" y="276"/>
                  <a:pt x="361" y="381"/>
                </a:cubicBezTo>
                <a:cubicBezTo>
                  <a:pt x="403" y="486"/>
                  <a:pt x="422" y="570"/>
                  <a:pt x="378" y="613"/>
                </a:cubicBezTo>
                <a:cubicBezTo>
                  <a:pt x="318" y="672"/>
                  <a:pt x="278" y="628"/>
                  <a:pt x="206" y="583"/>
                </a:cubicBezTo>
                <a:cubicBezTo>
                  <a:pt x="135" y="538"/>
                  <a:pt x="67" y="536"/>
                  <a:pt x="33" y="574"/>
                </a:cubicBezTo>
                <a:cubicBezTo>
                  <a:pt x="0" y="612"/>
                  <a:pt x="16" y="650"/>
                  <a:pt x="35" y="643"/>
                </a:cubicBezTo>
                <a:cubicBezTo>
                  <a:pt x="53" y="636"/>
                  <a:pt x="80" y="644"/>
                  <a:pt x="138" y="682"/>
                </a:cubicBezTo>
                <a:cubicBezTo>
                  <a:pt x="196" y="720"/>
                  <a:pt x="225" y="781"/>
                  <a:pt x="313" y="832"/>
                </a:cubicBezTo>
                <a:cubicBezTo>
                  <a:pt x="400" y="882"/>
                  <a:pt x="425" y="913"/>
                  <a:pt x="449" y="974"/>
                </a:cubicBezTo>
                <a:cubicBezTo>
                  <a:pt x="473" y="1034"/>
                  <a:pt x="470" y="1223"/>
                  <a:pt x="470" y="1223"/>
                </a:cubicBezTo>
                <a:cubicBezTo>
                  <a:pt x="471" y="1289"/>
                  <a:pt x="471" y="1356"/>
                  <a:pt x="469" y="1423"/>
                </a:cubicBezTo>
                <a:cubicBezTo>
                  <a:pt x="752" y="1423"/>
                  <a:pt x="752" y="1423"/>
                  <a:pt x="752" y="1423"/>
                </a:cubicBezTo>
                <a:cubicBezTo>
                  <a:pt x="763" y="1157"/>
                  <a:pt x="776" y="985"/>
                  <a:pt x="776" y="985"/>
                </a:cubicBezTo>
                <a:close/>
              </a:path>
            </a:pathLst>
          </a:custGeom>
          <a:solidFill>
            <a:srgbClr val="E1E9EA"/>
          </a:solidFill>
          <a:ln w="12700">
            <a:noFill/>
          </a:ln>
        </p:spPr>
        <p:txBody>
          <a:bodyPr vert="horz" wrap="square" lIns="91440" tIns="45720" rIns="91440" bIns="45720" numCol="1" anchor="t" anchorCtr="0" compatLnSpc="1">
            <a:prstTxWarp prst="textNoShape">
              <a:avLst/>
            </a:prstTxWarp>
          </a:bodyPr>
          <a:lstStyle/>
          <a:p>
            <a:endParaRPr lang="en-US"/>
          </a:p>
        </p:txBody>
      </p:sp>
      <p:sp>
        <p:nvSpPr>
          <p:cNvPr id="66" name="Title 2"/>
          <p:cNvSpPr txBox="1">
            <a:spLocks/>
          </p:cNvSpPr>
          <p:nvPr/>
        </p:nvSpPr>
        <p:spPr>
          <a:xfrm>
            <a:off x="8926115" y="3264439"/>
            <a:ext cx="1331362" cy="830997"/>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5400" kern="1500" smtClean="0"/>
              <a:t>44%</a:t>
            </a:r>
            <a:endParaRPr lang="en-US" sz="1600" kern="1500" dirty="0"/>
          </a:p>
        </p:txBody>
      </p:sp>
      <p:grpSp>
        <p:nvGrpSpPr>
          <p:cNvPr id="67" name="Group 66"/>
          <p:cNvGrpSpPr/>
          <p:nvPr/>
        </p:nvGrpSpPr>
        <p:grpSpPr>
          <a:xfrm>
            <a:off x="1003514" y="2472742"/>
            <a:ext cx="909092" cy="846292"/>
            <a:chOff x="15354300" y="2265363"/>
            <a:chExt cx="2895600" cy="2695575"/>
          </a:xfrm>
          <a:solidFill>
            <a:schemeClr val="bg1"/>
          </a:solidFill>
        </p:grpSpPr>
        <p:sp>
          <p:nvSpPr>
            <p:cNvPr id="68" name="Freeform 6"/>
            <p:cNvSpPr>
              <a:spLocks noEditPoints="1"/>
            </p:cNvSpPr>
            <p:nvPr/>
          </p:nvSpPr>
          <p:spPr bwMode="auto">
            <a:xfrm>
              <a:off x="15946438" y="3568701"/>
              <a:ext cx="1711325" cy="1206500"/>
            </a:xfrm>
            <a:custGeom>
              <a:avLst/>
              <a:gdLst>
                <a:gd name="T0" fmla="*/ 663 w 2156"/>
                <a:gd name="T1" fmla="*/ 1022 h 1520"/>
                <a:gd name="T2" fmla="*/ 596 w 2156"/>
                <a:gd name="T3" fmla="*/ 980 h 1520"/>
                <a:gd name="T4" fmla="*/ 531 w 2156"/>
                <a:gd name="T5" fmla="*/ 945 h 1520"/>
                <a:gd name="T6" fmla="*/ 525 w 2156"/>
                <a:gd name="T7" fmla="*/ 1091 h 1520"/>
                <a:gd name="T8" fmla="*/ 616 w 2156"/>
                <a:gd name="T9" fmla="*/ 1102 h 1520"/>
                <a:gd name="T10" fmla="*/ 655 w 2156"/>
                <a:gd name="T11" fmla="*/ 1185 h 1520"/>
                <a:gd name="T12" fmla="*/ 757 w 2156"/>
                <a:gd name="T13" fmla="*/ 1180 h 1520"/>
                <a:gd name="T14" fmla="*/ 799 w 2156"/>
                <a:gd name="T15" fmla="*/ 1265 h 1520"/>
                <a:gd name="T16" fmla="*/ 924 w 2156"/>
                <a:gd name="T17" fmla="*/ 1287 h 1520"/>
                <a:gd name="T18" fmla="*/ 966 w 2156"/>
                <a:gd name="T19" fmla="*/ 1365 h 1520"/>
                <a:gd name="T20" fmla="*/ 1034 w 2156"/>
                <a:gd name="T21" fmla="*/ 1398 h 1520"/>
                <a:gd name="T22" fmla="*/ 1109 w 2156"/>
                <a:gd name="T23" fmla="*/ 1272 h 1520"/>
                <a:gd name="T24" fmla="*/ 1175 w 2156"/>
                <a:gd name="T25" fmla="*/ 1142 h 1520"/>
                <a:gd name="T26" fmla="*/ 1100 w 2156"/>
                <a:gd name="T27" fmla="*/ 1103 h 1520"/>
                <a:gd name="T28" fmla="*/ 1034 w 2156"/>
                <a:gd name="T29" fmla="*/ 1057 h 1520"/>
                <a:gd name="T30" fmla="*/ 961 w 2156"/>
                <a:gd name="T31" fmla="*/ 990 h 1520"/>
                <a:gd name="T32" fmla="*/ 855 w 2156"/>
                <a:gd name="T33" fmla="*/ 1040 h 1520"/>
                <a:gd name="T34" fmla="*/ 792 w 2156"/>
                <a:gd name="T35" fmla="*/ 951 h 1520"/>
                <a:gd name="T36" fmla="*/ 1076 w 2156"/>
                <a:gd name="T37" fmla="*/ 157 h 1520"/>
                <a:gd name="T38" fmla="*/ 924 w 2156"/>
                <a:gd name="T39" fmla="*/ 260 h 1520"/>
                <a:gd name="T40" fmla="*/ 877 w 2156"/>
                <a:gd name="T41" fmla="*/ 468 h 1520"/>
                <a:gd name="T42" fmla="*/ 941 w 2156"/>
                <a:gd name="T43" fmla="*/ 610 h 1520"/>
                <a:gd name="T44" fmla="*/ 1038 w 2156"/>
                <a:gd name="T45" fmla="*/ 485 h 1520"/>
                <a:gd name="T46" fmla="*/ 1076 w 2156"/>
                <a:gd name="T47" fmla="*/ 362 h 1520"/>
                <a:gd name="T48" fmla="*/ 1181 w 2156"/>
                <a:gd name="T49" fmla="*/ 294 h 1520"/>
                <a:gd name="T50" fmla="*/ 1257 w 2156"/>
                <a:gd name="T51" fmla="*/ 291 h 1520"/>
                <a:gd name="T52" fmla="*/ 1519 w 2156"/>
                <a:gd name="T53" fmla="*/ 442 h 1520"/>
                <a:gd name="T54" fmla="*/ 1779 w 2156"/>
                <a:gd name="T55" fmla="*/ 591 h 1520"/>
                <a:gd name="T56" fmla="*/ 1889 w 2156"/>
                <a:gd name="T57" fmla="*/ 693 h 1520"/>
                <a:gd name="T58" fmla="*/ 2025 w 2156"/>
                <a:gd name="T59" fmla="*/ 826 h 1520"/>
                <a:gd name="T60" fmla="*/ 1735 w 2156"/>
                <a:gd name="T61" fmla="*/ 298 h 1520"/>
                <a:gd name="T62" fmla="*/ 1561 w 2156"/>
                <a:gd name="T63" fmla="*/ 331 h 1520"/>
                <a:gd name="T64" fmla="*/ 1270 w 2156"/>
                <a:gd name="T65" fmla="*/ 183 h 1520"/>
                <a:gd name="T66" fmla="*/ 1159 w 2156"/>
                <a:gd name="T67" fmla="*/ 0 h 1520"/>
                <a:gd name="T68" fmla="*/ 1289 w 2156"/>
                <a:gd name="T69" fmla="*/ 54 h 1520"/>
                <a:gd name="T70" fmla="*/ 1521 w 2156"/>
                <a:gd name="T71" fmla="*/ 189 h 1520"/>
                <a:gd name="T72" fmla="*/ 2009 w 2156"/>
                <a:gd name="T73" fmla="*/ 109 h 1520"/>
                <a:gd name="T74" fmla="*/ 2139 w 2156"/>
                <a:gd name="T75" fmla="*/ 916 h 1520"/>
                <a:gd name="T76" fmla="*/ 2000 w 2156"/>
                <a:gd name="T77" fmla="*/ 958 h 1520"/>
                <a:gd name="T78" fmla="*/ 1732 w 2156"/>
                <a:gd name="T79" fmla="*/ 1033 h 1520"/>
                <a:gd name="T80" fmla="*/ 1627 w 2156"/>
                <a:gd name="T81" fmla="*/ 1109 h 1520"/>
                <a:gd name="T82" fmla="*/ 1465 w 2156"/>
                <a:gd name="T83" fmla="*/ 1220 h 1520"/>
                <a:gd name="T84" fmla="*/ 1337 w 2156"/>
                <a:gd name="T85" fmla="*/ 1339 h 1520"/>
                <a:gd name="T86" fmla="*/ 1221 w 2156"/>
                <a:gd name="T87" fmla="*/ 1319 h 1520"/>
                <a:gd name="T88" fmla="*/ 1155 w 2156"/>
                <a:gd name="T89" fmla="*/ 1431 h 1520"/>
                <a:gd name="T90" fmla="*/ 1022 w 2156"/>
                <a:gd name="T91" fmla="*/ 1520 h 1520"/>
                <a:gd name="T92" fmla="*/ 826 w 2156"/>
                <a:gd name="T93" fmla="*/ 1414 h 1520"/>
                <a:gd name="T94" fmla="*/ 597 w 2156"/>
                <a:gd name="T95" fmla="*/ 1291 h 1520"/>
                <a:gd name="T96" fmla="*/ 396 w 2156"/>
                <a:gd name="T97" fmla="*/ 1159 h 1520"/>
                <a:gd name="T98" fmla="*/ 31 w 2156"/>
                <a:gd name="T99" fmla="*/ 888 h 1520"/>
                <a:gd name="T100" fmla="*/ 120 w 2156"/>
                <a:gd name="T101" fmla="*/ 165 h 1520"/>
                <a:gd name="T102" fmla="*/ 225 w 2156"/>
                <a:gd name="T103" fmla="*/ 179 h 1520"/>
                <a:gd name="T104" fmla="*/ 476 w 2156"/>
                <a:gd name="T105" fmla="*/ 244 h 1520"/>
                <a:gd name="T106" fmla="*/ 608 w 2156"/>
                <a:gd name="T107" fmla="*/ 253 h 1520"/>
                <a:gd name="T108" fmla="*/ 794 w 2156"/>
                <a:gd name="T109" fmla="*/ 138 h 1520"/>
                <a:gd name="T110" fmla="*/ 984 w 2156"/>
                <a:gd name="T111" fmla="*/ 72 h 1520"/>
                <a:gd name="T112" fmla="*/ 1159 w 2156"/>
                <a:gd name="T113" fmla="*/ 0 h 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56" h="1520">
                  <a:moveTo>
                    <a:pt x="759" y="937"/>
                  </a:moveTo>
                  <a:lnTo>
                    <a:pt x="739" y="938"/>
                  </a:lnTo>
                  <a:lnTo>
                    <a:pt x="729" y="943"/>
                  </a:lnTo>
                  <a:lnTo>
                    <a:pt x="717" y="953"/>
                  </a:lnTo>
                  <a:lnTo>
                    <a:pt x="703" y="967"/>
                  </a:lnTo>
                  <a:lnTo>
                    <a:pt x="689" y="987"/>
                  </a:lnTo>
                  <a:lnTo>
                    <a:pt x="673" y="1011"/>
                  </a:lnTo>
                  <a:lnTo>
                    <a:pt x="663" y="1022"/>
                  </a:lnTo>
                  <a:lnTo>
                    <a:pt x="651" y="1029"/>
                  </a:lnTo>
                  <a:lnTo>
                    <a:pt x="638" y="1031"/>
                  </a:lnTo>
                  <a:lnTo>
                    <a:pt x="624" y="1029"/>
                  </a:lnTo>
                  <a:lnTo>
                    <a:pt x="611" y="1022"/>
                  </a:lnTo>
                  <a:lnTo>
                    <a:pt x="603" y="1012"/>
                  </a:lnTo>
                  <a:lnTo>
                    <a:pt x="597" y="999"/>
                  </a:lnTo>
                  <a:lnTo>
                    <a:pt x="596" y="985"/>
                  </a:lnTo>
                  <a:lnTo>
                    <a:pt x="596" y="980"/>
                  </a:lnTo>
                  <a:lnTo>
                    <a:pt x="593" y="973"/>
                  </a:lnTo>
                  <a:lnTo>
                    <a:pt x="586" y="964"/>
                  </a:lnTo>
                  <a:lnTo>
                    <a:pt x="576" y="954"/>
                  </a:lnTo>
                  <a:lnTo>
                    <a:pt x="566" y="946"/>
                  </a:lnTo>
                  <a:lnTo>
                    <a:pt x="555" y="941"/>
                  </a:lnTo>
                  <a:lnTo>
                    <a:pt x="545" y="938"/>
                  </a:lnTo>
                  <a:lnTo>
                    <a:pt x="536" y="940"/>
                  </a:lnTo>
                  <a:lnTo>
                    <a:pt x="531" y="945"/>
                  </a:lnTo>
                  <a:lnTo>
                    <a:pt x="461" y="1047"/>
                  </a:lnTo>
                  <a:lnTo>
                    <a:pt x="461" y="1050"/>
                  </a:lnTo>
                  <a:lnTo>
                    <a:pt x="466" y="1057"/>
                  </a:lnTo>
                  <a:lnTo>
                    <a:pt x="472" y="1065"/>
                  </a:lnTo>
                  <a:lnTo>
                    <a:pt x="484" y="1077"/>
                  </a:lnTo>
                  <a:lnTo>
                    <a:pt x="498" y="1084"/>
                  </a:lnTo>
                  <a:lnTo>
                    <a:pt x="512" y="1090"/>
                  </a:lnTo>
                  <a:lnTo>
                    <a:pt x="525" y="1091"/>
                  </a:lnTo>
                  <a:lnTo>
                    <a:pt x="540" y="1089"/>
                  </a:lnTo>
                  <a:lnTo>
                    <a:pt x="551" y="1082"/>
                  </a:lnTo>
                  <a:lnTo>
                    <a:pt x="563" y="1077"/>
                  </a:lnTo>
                  <a:lnTo>
                    <a:pt x="575" y="1074"/>
                  </a:lnTo>
                  <a:lnTo>
                    <a:pt x="588" y="1077"/>
                  </a:lnTo>
                  <a:lnTo>
                    <a:pt x="600" y="1082"/>
                  </a:lnTo>
                  <a:lnTo>
                    <a:pt x="609" y="1091"/>
                  </a:lnTo>
                  <a:lnTo>
                    <a:pt x="616" y="1102"/>
                  </a:lnTo>
                  <a:lnTo>
                    <a:pt x="618" y="1115"/>
                  </a:lnTo>
                  <a:lnTo>
                    <a:pt x="616" y="1127"/>
                  </a:lnTo>
                  <a:lnTo>
                    <a:pt x="615" y="1132"/>
                  </a:lnTo>
                  <a:lnTo>
                    <a:pt x="615" y="1139"/>
                  </a:lnTo>
                  <a:lnTo>
                    <a:pt x="617" y="1149"/>
                  </a:lnTo>
                  <a:lnTo>
                    <a:pt x="623" y="1160"/>
                  </a:lnTo>
                  <a:lnTo>
                    <a:pt x="637" y="1174"/>
                  </a:lnTo>
                  <a:lnTo>
                    <a:pt x="655" y="1185"/>
                  </a:lnTo>
                  <a:lnTo>
                    <a:pt x="673" y="1192"/>
                  </a:lnTo>
                  <a:lnTo>
                    <a:pt x="694" y="1195"/>
                  </a:lnTo>
                  <a:lnTo>
                    <a:pt x="703" y="1195"/>
                  </a:lnTo>
                  <a:lnTo>
                    <a:pt x="712" y="1191"/>
                  </a:lnTo>
                  <a:lnTo>
                    <a:pt x="722" y="1187"/>
                  </a:lnTo>
                  <a:lnTo>
                    <a:pt x="733" y="1181"/>
                  </a:lnTo>
                  <a:lnTo>
                    <a:pt x="745" y="1179"/>
                  </a:lnTo>
                  <a:lnTo>
                    <a:pt x="757" y="1180"/>
                  </a:lnTo>
                  <a:lnTo>
                    <a:pt x="768" y="1185"/>
                  </a:lnTo>
                  <a:lnTo>
                    <a:pt x="778" y="1192"/>
                  </a:lnTo>
                  <a:lnTo>
                    <a:pt x="784" y="1203"/>
                  </a:lnTo>
                  <a:lnTo>
                    <a:pt x="787" y="1216"/>
                  </a:lnTo>
                  <a:lnTo>
                    <a:pt x="787" y="1228"/>
                  </a:lnTo>
                  <a:lnTo>
                    <a:pt x="787" y="1242"/>
                  </a:lnTo>
                  <a:lnTo>
                    <a:pt x="793" y="1255"/>
                  </a:lnTo>
                  <a:lnTo>
                    <a:pt x="799" y="1265"/>
                  </a:lnTo>
                  <a:lnTo>
                    <a:pt x="814" y="1279"/>
                  </a:lnTo>
                  <a:lnTo>
                    <a:pt x="831" y="1290"/>
                  </a:lnTo>
                  <a:lnTo>
                    <a:pt x="850" y="1296"/>
                  </a:lnTo>
                  <a:lnTo>
                    <a:pt x="869" y="1300"/>
                  </a:lnTo>
                  <a:lnTo>
                    <a:pt x="888" y="1298"/>
                  </a:lnTo>
                  <a:lnTo>
                    <a:pt x="904" y="1293"/>
                  </a:lnTo>
                  <a:lnTo>
                    <a:pt x="914" y="1290"/>
                  </a:lnTo>
                  <a:lnTo>
                    <a:pt x="924" y="1287"/>
                  </a:lnTo>
                  <a:lnTo>
                    <a:pt x="938" y="1290"/>
                  </a:lnTo>
                  <a:lnTo>
                    <a:pt x="949" y="1296"/>
                  </a:lnTo>
                  <a:lnTo>
                    <a:pt x="958" y="1304"/>
                  </a:lnTo>
                  <a:lnTo>
                    <a:pt x="963" y="1315"/>
                  </a:lnTo>
                  <a:lnTo>
                    <a:pt x="965" y="1326"/>
                  </a:lnTo>
                  <a:lnTo>
                    <a:pt x="964" y="1338"/>
                  </a:lnTo>
                  <a:lnTo>
                    <a:pt x="964" y="1351"/>
                  </a:lnTo>
                  <a:lnTo>
                    <a:pt x="966" y="1365"/>
                  </a:lnTo>
                  <a:lnTo>
                    <a:pt x="974" y="1376"/>
                  </a:lnTo>
                  <a:lnTo>
                    <a:pt x="987" y="1388"/>
                  </a:lnTo>
                  <a:lnTo>
                    <a:pt x="1004" y="1397"/>
                  </a:lnTo>
                  <a:lnTo>
                    <a:pt x="1022" y="1400"/>
                  </a:lnTo>
                  <a:lnTo>
                    <a:pt x="1025" y="1400"/>
                  </a:lnTo>
                  <a:lnTo>
                    <a:pt x="1028" y="1399"/>
                  </a:lnTo>
                  <a:lnTo>
                    <a:pt x="1030" y="1399"/>
                  </a:lnTo>
                  <a:lnTo>
                    <a:pt x="1034" y="1398"/>
                  </a:lnTo>
                  <a:lnTo>
                    <a:pt x="1036" y="1396"/>
                  </a:lnTo>
                  <a:lnTo>
                    <a:pt x="1040" y="1388"/>
                  </a:lnTo>
                  <a:lnTo>
                    <a:pt x="1048" y="1375"/>
                  </a:lnTo>
                  <a:lnTo>
                    <a:pt x="1058" y="1358"/>
                  </a:lnTo>
                  <a:lnTo>
                    <a:pt x="1070" y="1339"/>
                  </a:lnTo>
                  <a:lnTo>
                    <a:pt x="1082" y="1317"/>
                  </a:lnTo>
                  <a:lnTo>
                    <a:pt x="1096" y="1295"/>
                  </a:lnTo>
                  <a:lnTo>
                    <a:pt x="1109" y="1272"/>
                  </a:lnTo>
                  <a:lnTo>
                    <a:pt x="1122" y="1249"/>
                  </a:lnTo>
                  <a:lnTo>
                    <a:pt x="1134" y="1228"/>
                  </a:lnTo>
                  <a:lnTo>
                    <a:pt x="1145" y="1208"/>
                  </a:lnTo>
                  <a:lnTo>
                    <a:pt x="1155" y="1192"/>
                  </a:lnTo>
                  <a:lnTo>
                    <a:pt x="1163" y="1179"/>
                  </a:lnTo>
                  <a:lnTo>
                    <a:pt x="1168" y="1171"/>
                  </a:lnTo>
                  <a:lnTo>
                    <a:pt x="1174" y="1156"/>
                  </a:lnTo>
                  <a:lnTo>
                    <a:pt x="1175" y="1142"/>
                  </a:lnTo>
                  <a:lnTo>
                    <a:pt x="1171" y="1127"/>
                  </a:lnTo>
                  <a:lnTo>
                    <a:pt x="1163" y="1118"/>
                  </a:lnTo>
                  <a:lnTo>
                    <a:pt x="1153" y="1110"/>
                  </a:lnTo>
                  <a:lnTo>
                    <a:pt x="1142" y="1103"/>
                  </a:lnTo>
                  <a:lnTo>
                    <a:pt x="1130" y="1100"/>
                  </a:lnTo>
                  <a:lnTo>
                    <a:pt x="1119" y="1097"/>
                  </a:lnTo>
                  <a:lnTo>
                    <a:pt x="1109" y="1099"/>
                  </a:lnTo>
                  <a:lnTo>
                    <a:pt x="1100" y="1103"/>
                  </a:lnTo>
                  <a:lnTo>
                    <a:pt x="1088" y="1111"/>
                  </a:lnTo>
                  <a:lnTo>
                    <a:pt x="1075" y="1114"/>
                  </a:lnTo>
                  <a:lnTo>
                    <a:pt x="1061" y="1113"/>
                  </a:lnTo>
                  <a:lnTo>
                    <a:pt x="1048" y="1106"/>
                  </a:lnTo>
                  <a:lnTo>
                    <a:pt x="1038" y="1096"/>
                  </a:lnTo>
                  <a:lnTo>
                    <a:pt x="1033" y="1084"/>
                  </a:lnTo>
                  <a:lnTo>
                    <a:pt x="1032" y="1070"/>
                  </a:lnTo>
                  <a:lnTo>
                    <a:pt x="1034" y="1057"/>
                  </a:lnTo>
                  <a:lnTo>
                    <a:pt x="1035" y="1049"/>
                  </a:lnTo>
                  <a:lnTo>
                    <a:pt x="1033" y="1040"/>
                  </a:lnTo>
                  <a:lnTo>
                    <a:pt x="1027" y="1030"/>
                  </a:lnTo>
                  <a:lnTo>
                    <a:pt x="1018" y="1018"/>
                  </a:lnTo>
                  <a:lnTo>
                    <a:pt x="1006" y="1008"/>
                  </a:lnTo>
                  <a:lnTo>
                    <a:pt x="992" y="999"/>
                  </a:lnTo>
                  <a:lnTo>
                    <a:pt x="976" y="994"/>
                  </a:lnTo>
                  <a:lnTo>
                    <a:pt x="961" y="990"/>
                  </a:lnTo>
                  <a:lnTo>
                    <a:pt x="944" y="991"/>
                  </a:lnTo>
                  <a:lnTo>
                    <a:pt x="929" y="996"/>
                  </a:lnTo>
                  <a:lnTo>
                    <a:pt x="914" y="1006"/>
                  </a:lnTo>
                  <a:lnTo>
                    <a:pt x="902" y="1021"/>
                  </a:lnTo>
                  <a:lnTo>
                    <a:pt x="893" y="1032"/>
                  </a:lnTo>
                  <a:lnTo>
                    <a:pt x="881" y="1039"/>
                  </a:lnTo>
                  <a:lnTo>
                    <a:pt x="869" y="1041"/>
                  </a:lnTo>
                  <a:lnTo>
                    <a:pt x="855" y="1040"/>
                  </a:lnTo>
                  <a:lnTo>
                    <a:pt x="843" y="1033"/>
                  </a:lnTo>
                  <a:lnTo>
                    <a:pt x="833" y="1025"/>
                  </a:lnTo>
                  <a:lnTo>
                    <a:pt x="827" y="1012"/>
                  </a:lnTo>
                  <a:lnTo>
                    <a:pt x="825" y="998"/>
                  </a:lnTo>
                  <a:lnTo>
                    <a:pt x="824" y="989"/>
                  </a:lnTo>
                  <a:lnTo>
                    <a:pt x="817" y="976"/>
                  </a:lnTo>
                  <a:lnTo>
                    <a:pt x="807" y="963"/>
                  </a:lnTo>
                  <a:lnTo>
                    <a:pt x="792" y="951"/>
                  </a:lnTo>
                  <a:lnTo>
                    <a:pt x="776" y="942"/>
                  </a:lnTo>
                  <a:lnTo>
                    <a:pt x="759" y="937"/>
                  </a:lnTo>
                  <a:close/>
                  <a:moveTo>
                    <a:pt x="1154" y="119"/>
                  </a:moveTo>
                  <a:lnTo>
                    <a:pt x="1145" y="122"/>
                  </a:lnTo>
                  <a:lnTo>
                    <a:pt x="1132" y="128"/>
                  </a:lnTo>
                  <a:lnTo>
                    <a:pt x="1116" y="136"/>
                  </a:lnTo>
                  <a:lnTo>
                    <a:pt x="1096" y="146"/>
                  </a:lnTo>
                  <a:lnTo>
                    <a:pt x="1076" y="157"/>
                  </a:lnTo>
                  <a:lnTo>
                    <a:pt x="1054" y="170"/>
                  </a:lnTo>
                  <a:lnTo>
                    <a:pt x="1030" y="183"/>
                  </a:lnTo>
                  <a:lnTo>
                    <a:pt x="1008" y="197"/>
                  </a:lnTo>
                  <a:lnTo>
                    <a:pt x="987" y="212"/>
                  </a:lnTo>
                  <a:lnTo>
                    <a:pt x="967" y="225"/>
                  </a:lnTo>
                  <a:lnTo>
                    <a:pt x="950" y="238"/>
                  </a:lnTo>
                  <a:lnTo>
                    <a:pt x="935" y="250"/>
                  </a:lnTo>
                  <a:lnTo>
                    <a:pt x="924" y="260"/>
                  </a:lnTo>
                  <a:lnTo>
                    <a:pt x="918" y="269"/>
                  </a:lnTo>
                  <a:lnTo>
                    <a:pt x="913" y="286"/>
                  </a:lnTo>
                  <a:lnTo>
                    <a:pt x="909" y="309"/>
                  </a:lnTo>
                  <a:lnTo>
                    <a:pt x="902" y="337"/>
                  </a:lnTo>
                  <a:lnTo>
                    <a:pt x="896" y="368"/>
                  </a:lnTo>
                  <a:lnTo>
                    <a:pt x="889" y="401"/>
                  </a:lnTo>
                  <a:lnTo>
                    <a:pt x="882" y="435"/>
                  </a:lnTo>
                  <a:lnTo>
                    <a:pt x="877" y="468"/>
                  </a:lnTo>
                  <a:lnTo>
                    <a:pt x="870" y="501"/>
                  </a:lnTo>
                  <a:lnTo>
                    <a:pt x="864" y="531"/>
                  </a:lnTo>
                  <a:lnTo>
                    <a:pt x="859" y="556"/>
                  </a:lnTo>
                  <a:lnTo>
                    <a:pt x="867" y="569"/>
                  </a:lnTo>
                  <a:lnTo>
                    <a:pt x="881" y="580"/>
                  </a:lnTo>
                  <a:lnTo>
                    <a:pt x="899" y="592"/>
                  </a:lnTo>
                  <a:lnTo>
                    <a:pt x="919" y="602"/>
                  </a:lnTo>
                  <a:lnTo>
                    <a:pt x="941" y="610"/>
                  </a:lnTo>
                  <a:lnTo>
                    <a:pt x="963" y="616"/>
                  </a:lnTo>
                  <a:lnTo>
                    <a:pt x="984" y="619"/>
                  </a:lnTo>
                  <a:lnTo>
                    <a:pt x="1002" y="618"/>
                  </a:lnTo>
                  <a:lnTo>
                    <a:pt x="1008" y="595"/>
                  </a:lnTo>
                  <a:lnTo>
                    <a:pt x="1015" y="570"/>
                  </a:lnTo>
                  <a:lnTo>
                    <a:pt x="1023" y="542"/>
                  </a:lnTo>
                  <a:lnTo>
                    <a:pt x="1030" y="513"/>
                  </a:lnTo>
                  <a:lnTo>
                    <a:pt x="1038" y="485"/>
                  </a:lnTo>
                  <a:lnTo>
                    <a:pt x="1045" y="458"/>
                  </a:lnTo>
                  <a:lnTo>
                    <a:pt x="1051" y="434"/>
                  </a:lnTo>
                  <a:lnTo>
                    <a:pt x="1058" y="412"/>
                  </a:lnTo>
                  <a:lnTo>
                    <a:pt x="1063" y="395"/>
                  </a:lnTo>
                  <a:lnTo>
                    <a:pt x="1066" y="383"/>
                  </a:lnTo>
                  <a:lnTo>
                    <a:pt x="1067" y="377"/>
                  </a:lnTo>
                  <a:lnTo>
                    <a:pt x="1070" y="371"/>
                  </a:lnTo>
                  <a:lnTo>
                    <a:pt x="1076" y="362"/>
                  </a:lnTo>
                  <a:lnTo>
                    <a:pt x="1084" y="352"/>
                  </a:lnTo>
                  <a:lnTo>
                    <a:pt x="1096" y="340"/>
                  </a:lnTo>
                  <a:lnTo>
                    <a:pt x="1113" y="327"/>
                  </a:lnTo>
                  <a:lnTo>
                    <a:pt x="1135" y="313"/>
                  </a:lnTo>
                  <a:lnTo>
                    <a:pt x="1164" y="298"/>
                  </a:lnTo>
                  <a:lnTo>
                    <a:pt x="1170" y="296"/>
                  </a:lnTo>
                  <a:lnTo>
                    <a:pt x="1175" y="295"/>
                  </a:lnTo>
                  <a:lnTo>
                    <a:pt x="1181" y="294"/>
                  </a:lnTo>
                  <a:lnTo>
                    <a:pt x="1184" y="294"/>
                  </a:lnTo>
                  <a:lnTo>
                    <a:pt x="1193" y="294"/>
                  </a:lnTo>
                  <a:lnTo>
                    <a:pt x="1205" y="294"/>
                  </a:lnTo>
                  <a:lnTo>
                    <a:pt x="1218" y="292"/>
                  </a:lnTo>
                  <a:lnTo>
                    <a:pt x="1233" y="292"/>
                  </a:lnTo>
                  <a:lnTo>
                    <a:pt x="1245" y="291"/>
                  </a:lnTo>
                  <a:lnTo>
                    <a:pt x="1254" y="291"/>
                  </a:lnTo>
                  <a:lnTo>
                    <a:pt x="1257" y="291"/>
                  </a:lnTo>
                  <a:lnTo>
                    <a:pt x="1268" y="292"/>
                  </a:lnTo>
                  <a:lnTo>
                    <a:pt x="1278" y="297"/>
                  </a:lnTo>
                  <a:lnTo>
                    <a:pt x="1318" y="321"/>
                  </a:lnTo>
                  <a:lnTo>
                    <a:pt x="1358" y="345"/>
                  </a:lnTo>
                  <a:lnTo>
                    <a:pt x="1399" y="370"/>
                  </a:lnTo>
                  <a:lnTo>
                    <a:pt x="1438" y="394"/>
                  </a:lnTo>
                  <a:lnTo>
                    <a:pt x="1479" y="418"/>
                  </a:lnTo>
                  <a:lnTo>
                    <a:pt x="1519" y="442"/>
                  </a:lnTo>
                  <a:lnTo>
                    <a:pt x="1558" y="465"/>
                  </a:lnTo>
                  <a:lnTo>
                    <a:pt x="1595" y="486"/>
                  </a:lnTo>
                  <a:lnTo>
                    <a:pt x="1632" y="507"/>
                  </a:lnTo>
                  <a:lnTo>
                    <a:pt x="1666" y="527"/>
                  </a:lnTo>
                  <a:lnTo>
                    <a:pt x="1698" y="545"/>
                  </a:lnTo>
                  <a:lnTo>
                    <a:pt x="1728" y="562"/>
                  </a:lnTo>
                  <a:lnTo>
                    <a:pt x="1755" y="577"/>
                  </a:lnTo>
                  <a:lnTo>
                    <a:pt x="1779" y="591"/>
                  </a:lnTo>
                  <a:lnTo>
                    <a:pt x="1799" y="603"/>
                  </a:lnTo>
                  <a:lnTo>
                    <a:pt x="1814" y="612"/>
                  </a:lnTo>
                  <a:lnTo>
                    <a:pt x="1826" y="618"/>
                  </a:lnTo>
                  <a:lnTo>
                    <a:pt x="1834" y="623"/>
                  </a:lnTo>
                  <a:lnTo>
                    <a:pt x="1837" y="625"/>
                  </a:lnTo>
                  <a:lnTo>
                    <a:pt x="1860" y="645"/>
                  </a:lnTo>
                  <a:lnTo>
                    <a:pt x="1876" y="668"/>
                  </a:lnTo>
                  <a:lnTo>
                    <a:pt x="1889" y="693"/>
                  </a:lnTo>
                  <a:lnTo>
                    <a:pt x="1897" y="721"/>
                  </a:lnTo>
                  <a:lnTo>
                    <a:pt x="1899" y="750"/>
                  </a:lnTo>
                  <a:lnTo>
                    <a:pt x="1897" y="779"/>
                  </a:lnTo>
                  <a:lnTo>
                    <a:pt x="1889" y="809"/>
                  </a:lnTo>
                  <a:lnTo>
                    <a:pt x="1878" y="834"/>
                  </a:lnTo>
                  <a:lnTo>
                    <a:pt x="1865" y="856"/>
                  </a:lnTo>
                  <a:lnTo>
                    <a:pt x="1849" y="876"/>
                  </a:lnTo>
                  <a:lnTo>
                    <a:pt x="2025" y="826"/>
                  </a:lnTo>
                  <a:lnTo>
                    <a:pt x="1931" y="246"/>
                  </a:lnTo>
                  <a:lnTo>
                    <a:pt x="1910" y="252"/>
                  </a:lnTo>
                  <a:lnTo>
                    <a:pt x="1886" y="258"/>
                  </a:lnTo>
                  <a:lnTo>
                    <a:pt x="1858" y="265"/>
                  </a:lnTo>
                  <a:lnTo>
                    <a:pt x="1829" y="274"/>
                  </a:lnTo>
                  <a:lnTo>
                    <a:pt x="1798" y="281"/>
                  </a:lnTo>
                  <a:lnTo>
                    <a:pt x="1766" y="290"/>
                  </a:lnTo>
                  <a:lnTo>
                    <a:pt x="1735" y="298"/>
                  </a:lnTo>
                  <a:lnTo>
                    <a:pt x="1704" y="306"/>
                  </a:lnTo>
                  <a:lnTo>
                    <a:pt x="1675" y="313"/>
                  </a:lnTo>
                  <a:lnTo>
                    <a:pt x="1650" y="320"/>
                  </a:lnTo>
                  <a:lnTo>
                    <a:pt x="1626" y="326"/>
                  </a:lnTo>
                  <a:lnTo>
                    <a:pt x="1608" y="330"/>
                  </a:lnTo>
                  <a:lnTo>
                    <a:pt x="1593" y="332"/>
                  </a:lnTo>
                  <a:lnTo>
                    <a:pt x="1585" y="333"/>
                  </a:lnTo>
                  <a:lnTo>
                    <a:pt x="1561" y="331"/>
                  </a:lnTo>
                  <a:lnTo>
                    <a:pt x="1533" y="323"/>
                  </a:lnTo>
                  <a:lnTo>
                    <a:pt x="1502" y="311"/>
                  </a:lnTo>
                  <a:lnTo>
                    <a:pt x="1468" y="296"/>
                  </a:lnTo>
                  <a:lnTo>
                    <a:pt x="1430" y="276"/>
                  </a:lnTo>
                  <a:lnTo>
                    <a:pt x="1388" y="252"/>
                  </a:lnTo>
                  <a:lnTo>
                    <a:pt x="1341" y="225"/>
                  </a:lnTo>
                  <a:lnTo>
                    <a:pt x="1291" y="195"/>
                  </a:lnTo>
                  <a:lnTo>
                    <a:pt x="1270" y="183"/>
                  </a:lnTo>
                  <a:lnTo>
                    <a:pt x="1249" y="170"/>
                  </a:lnTo>
                  <a:lnTo>
                    <a:pt x="1228" y="158"/>
                  </a:lnTo>
                  <a:lnTo>
                    <a:pt x="1208" y="147"/>
                  </a:lnTo>
                  <a:lnTo>
                    <a:pt x="1191" y="137"/>
                  </a:lnTo>
                  <a:lnTo>
                    <a:pt x="1175" y="128"/>
                  </a:lnTo>
                  <a:lnTo>
                    <a:pt x="1163" y="122"/>
                  </a:lnTo>
                  <a:lnTo>
                    <a:pt x="1154" y="119"/>
                  </a:lnTo>
                  <a:close/>
                  <a:moveTo>
                    <a:pt x="1159" y="0"/>
                  </a:moveTo>
                  <a:lnTo>
                    <a:pt x="1170" y="0"/>
                  </a:lnTo>
                  <a:lnTo>
                    <a:pt x="1181" y="2"/>
                  </a:lnTo>
                  <a:lnTo>
                    <a:pt x="1193" y="5"/>
                  </a:lnTo>
                  <a:lnTo>
                    <a:pt x="1207" y="11"/>
                  </a:lnTo>
                  <a:lnTo>
                    <a:pt x="1223" y="19"/>
                  </a:lnTo>
                  <a:lnTo>
                    <a:pt x="1242" y="27"/>
                  </a:lnTo>
                  <a:lnTo>
                    <a:pt x="1264" y="40"/>
                  </a:lnTo>
                  <a:lnTo>
                    <a:pt x="1289" y="54"/>
                  </a:lnTo>
                  <a:lnTo>
                    <a:pt x="1319" y="72"/>
                  </a:lnTo>
                  <a:lnTo>
                    <a:pt x="1353" y="93"/>
                  </a:lnTo>
                  <a:lnTo>
                    <a:pt x="1392" y="115"/>
                  </a:lnTo>
                  <a:lnTo>
                    <a:pt x="1425" y="135"/>
                  </a:lnTo>
                  <a:lnTo>
                    <a:pt x="1455" y="152"/>
                  </a:lnTo>
                  <a:lnTo>
                    <a:pt x="1480" y="167"/>
                  </a:lnTo>
                  <a:lnTo>
                    <a:pt x="1502" y="179"/>
                  </a:lnTo>
                  <a:lnTo>
                    <a:pt x="1521" y="189"/>
                  </a:lnTo>
                  <a:lnTo>
                    <a:pt x="1537" y="196"/>
                  </a:lnTo>
                  <a:lnTo>
                    <a:pt x="1550" y="203"/>
                  </a:lnTo>
                  <a:lnTo>
                    <a:pt x="1561" y="207"/>
                  </a:lnTo>
                  <a:lnTo>
                    <a:pt x="1569" y="211"/>
                  </a:lnTo>
                  <a:lnTo>
                    <a:pt x="1575" y="213"/>
                  </a:lnTo>
                  <a:lnTo>
                    <a:pt x="1986" y="108"/>
                  </a:lnTo>
                  <a:lnTo>
                    <a:pt x="1998" y="107"/>
                  </a:lnTo>
                  <a:lnTo>
                    <a:pt x="2009" y="109"/>
                  </a:lnTo>
                  <a:lnTo>
                    <a:pt x="2019" y="114"/>
                  </a:lnTo>
                  <a:lnTo>
                    <a:pt x="2028" y="121"/>
                  </a:lnTo>
                  <a:lnTo>
                    <a:pt x="2034" y="131"/>
                  </a:lnTo>
                  <a:lnTo>
                    <a:pt x="2038" y="142"/>
                  </a:lnTo>
                  <a:lnTo>
                    <a:pt x="2156" y="877"/>
                  </a:lnTo>
                  <a:lnTo>
                    <a:pt x="2155" y="892"/>
                  </a:lnTo>
                  <a:lnTo>
                    <a:pt x="2149" y="905"/>
                  </a:lnTo>
                  <a:lnTo>
                    <a:pt x="2139" y="916"/>
                  </a:lnTo>
                  <a:lnTo>
                    <a:pt x="2126" y="923"/>
                  </a:lnTo>
                  <a:lnTo>
                    <a:pt x="2123" y="924"/>
                  </a:lnTo>
                  <a:lnTo>
                    <a:pt x="2113" y="926"/>
                  </a:lnTo>
                  <a:lnTo>
                    <a:pt x="2098" y="931"/>
                  </a:lnTo>
                  <a:lnTo>
                    <a:pt x="2080" y="936"/>
                  </a:lnTo>
                  <a:lnTo>
                    <a:pt x="2056" y="943"/>
                  </a:lnTo>
                  <a:lnTo>
                    <a:pt x="2030" y="950"/>
                  </a:lnTo>
                  <a:lnTo>
                    <a:pt x="2000" y="958"/>
                  </a:lnTo>
                  <a:lnTo>
                    <a:pt x="1968" y="967"/>
                  </a:lnTo>
                  <a:lnTo>
                    <a:pt x="1934" y="977"/>
                  </a:lnTo>
                  <a:lnTo>
                    <a:pt x="1899" y="986"/>
                  </a:lnTo>
                  <a:lnTo>
                    <a:pt x="1864" y="996"/>
                  </a:lnTo>
                  <a:lnTo>
                    <a:pt x="1830" y="1006"/>
                  </a:lnTo>
                  <a:lnTo>
                    <a:pt x="1795" y="1016"/>
                  </a:lnTo>
                  <a:lnTo>
                    <a:pt x="1763" y="1025"/>
                  </a:lnTo>
                  <a:lnTo>
                    <a:pt x="1732" y="1033"/>
                  </a:lnTo>
                  <a:lnTo>
                    <a:pt x="1705" y="1041"/>
                  </a:lnTo>
                  <a:lnTo>
                    <a:pt x="1680" y="1048"/>
                  </a:lnTo>
                  <a:lnTo>
                    <a:pt x="1661" y="1053"/>
                  </a:lnTo>
                  <a:lnTo>
                    <a:pt x="1645" y="1058"/>
                  </a:lnTo>
                  <a:lnTo>
                    <a:pt x="1634" y="1060"/>
                  </a:lnTo>
                  <a:lnTo>
                    <a:pt x="1629" y="1061"/>
                  </a:lnTo>
                  <a:lnTo>
                    <a:pt x="1631" y="1085"/>
                  </a:lnTo>
                  <a:lnTo>
                    <a:pt x="1627" y="1109"/>
                  </a:lnTo>
                  <a:lnTo>
                    <a:pt x="1621" y="1132"/>
                  </a:lnTo>
                  <a:lnTo>
                    <a:pt x="1608" y="1157"/>
                  </a:lnTo>
                  <a:lnTo>
                    <a:pt x="1590" y="1178"/>
                  </a:lnTo>
                  <a:lnTo>
                    <a:pt x="1569" y="1196"/>
                  </a:lnTo>
                  <a:lnTo>
                    <a:pt x="1546" y="1209"/>
                  </a:lnTo>
                  <a:lnTo>
                    <a:pt x="1520" y="1218"/>
                  </a:lnTo>
                  <a:lnTo>
                    <a:pt x="1493" y="1221"/>
                  </a:lnTo>
                  <a:lnTo>
                    <a:pt x="1465" y="1220"/>
                  </a:lnTo>
                  <a:lnTo>
                    <a:pt x="1437" y="1213"/>
                  </a:lnTo>
                  <a:lnTo>
                    <a:pt x="1434" y="1232"/>
                  </a:lnTo>
                  <a:lnTo>
                    <a:pt x="1428" y="1252"/>
                  </a:lnTo>
                  <a:lnTo>
                    <a:pt x="1415" y="1277"/>
                  </a:lnTo>
                  <a:lnTo>
                    <a:pt x="1400" y="1300"/>
                  </a:lnTo>
                  <a:lnTo>
                    <a:pt x="1381" y="1317"/>
                  </a:lnTo>
                  <a:lnTo>
                    <a:pt x="1360" y="1330"/>
                  </a:lnTo>
                  <a:lnTo>
                    <a:pt x="1337" y="1339"/>
                  </a:lnTo>
                  <a:lnTo>
                    <a:pt x="1312" y="1343"/>
                  </a:lnTo>
                  <a:lnTo>
                    <a:pt x="1288" y="1340"/>
                  </a:lnTo>
                  <a:lnTo>
                    <a:pt x="1263" y="1334"/>
                  </a:lnTo>
                  <a:lnTo>
                    <a:pt x="1259" y="1333"/>
                  </a:lnTo>
                  <a:lnTo>
                    <a:pt x="1250" y="1329"/>
                  </a:lnTo>
                  <a:lnTo>
                    <a:pt x="1238" y="1324"/>
                  </a:lnTo>
                  <a:lnTo>
                    <a:pt x="1222" y="1317"/>
                  </a:lnTo>
                  <a:lnTo>
                    <a:pt x="1221" y="1319"/>
                  </a:lnTo>
                  <a:lnTo>
                    <a:pt x="1216" y="1326"/>
                  </a:lnTo>
                  <a:lnTo>
                    <a:pt x="1211" y="1337"/>
                  </a:lnTo>
                  <a:lnTo>
                    <a:pt x="1203" y="1350"/>
                  </a:lnTo>
                  <a:lnTo>
                    <a:pt x="1194" y="1366"/>
                  </a:lnTo>
                  <a:lnTo>
                    <a:pt x="1184" y="1382"/>
                  </a:lnTo>
                  <a:lnTo>
                    <a:pt x="1174" y="1399"/>
                  </a:lnTo>
                  <a:lnTo>
                    <a:pt x="1164" y="1416"/>
                  </a:lnTo>
                  <a:lnTo>
                    <a:pt x="1155" y="1431"/>
                  </a:lnTo>
                  <a:lnTo>
                    <a:pt x="1148" y="1444"/>
                  </a:lnTo>
                  <a:lnTo>
                    <a:pt x="1141" y="1455"/>
                  </a:lnTo>
                  <a:lnTo>
                    <a:pt x="1135" y="1463"/>
                  </a:lnTo>
                  <a:lnTo>
                    <a:pt x="1119" y="1483"/>
                  </a:lnTo>
                  <a:lnTo>
                    <a:pt x="1098" y="1499"/>
                  </a:lnTo>
                  <a:lnTo>
                    <a:pt x="1075" y="1510"/>
                  </a:lnTo>
                  <a:lnTo>
                    <a:pt x="1049" y="1518"/>
                  </a:lnTo>
                  <a:lnTo>
                    <a:pt x="1022" y="1520"/>
                  </a:lnTo>
                  <a:lnTo>
                    <a:pt x="990" y="1517"/>
                  </a:lnTo>
                  <a:lnTo>
                    <a:pt x="959" y="1508"/>
                  </a:lnTo>
                  <a:lnTo>
                    <a:pt x="930" y="1495"/>
                  </a:lnTo>
                  <a:lnTo>
                    <a:pt x="903" y="1476"/>
                  </a:lnTo>
                  <a:lnTo>
                    <a:pt x="880" y="1453"/>
                  </a:lnTo>
                  <a:lnTo>
                    <a:pt x="869" y="1437"/>
                  </a:lnTo>
                  <a:lnTo>
                    <a:pt x="860" y="1420"/>
                  </a:lnTo>
                  <a:lnTo>
                    <a:pt x="826" y="1414"/>
                  </a:lnTo>
                  <a:lnTo>
                    <a:pt x="793" y="1404"/>
                  </a:lnTo>
                  <a:lnTo>
                    <a:pt x="761" y="1388"/>
                  </a:lnTo>
                  <a:lnTo>
                    <a:pt x="733" y="1368"/>
                  </a:lnTo>
                  <a:lnTo>
                    <a:pt x="708" y="1343"/>
                  </a:lnTo>
                  <a:lnTo>
                    <a:pt x="689" y="1315"/>
                  </a:lnTo>
                  <a:lnTo>
                    <a:pt x="657" y="1312"/>
                  </a:lnTo>
                  <a:lnTo>
                    <a:pt x="627" y="1304"/>
                  </a:lnTo>
                  <a:lnTo>
                    <a:pt x="597" y="1291"/>
                  </a:lnTo>
                  <a:lnTo>
                    <a:pt x="571" y="1275"/>
                  </a:lnTo>
                  <a:lnTo>
                    <a:pt x="546" y="1255"/>
                  </a:lnTo>
                  <a:lnTo>
                    <a:pt x="526" y="1232"/>
                  </a:lnTo>
                  <a:lnTo>
                    <a:pt x="513" y="1211"/>
                  </a:lnTo>
                  <a:lnTo>
                    <a:pt x="481" y="1206"/>
                  </a:lnTo>
                  <a:lnTo>
                    <a:pt x="450" y="1195"/>
                  </a:lnTo>
                  <a:lnTo>
                    <a:pt x="421" y="1179"/>
                  </a:lnTo>
                  <a:lnTo>
                    <a:pt x="396" y="1159"/>
                  </a:lnTo>
                  <a:lnTo>
                    <a:pt x="374" y="1136"/>
                  </a:lnTo>
                  <a:lnTo>
                    <a:pt x="356" y="1109"/>
                  </a:lnTo>
                  <a:lnTo>
                    <a:pt x="346" y="1082"/>
                  </a:lnTo>
                  <a:lnTo>
                    <a:pt x="342" y="1054"/>
                  </a:lnTo>
                  <a:lnTo>
                    <a:pt x="343" y="1027"/>
                  </a:lnTo>
                  <a:lnTo>
                    <a:pt x="351" y="1001"/>
                  </a:lnTo>
                  <a:lnTo>
                    <a:pt x="363" y="977"/>
                  </a:lnTo>
                  <a:lnTo>
                    <a:pt x="31" y="888"/>
                  </a:lnTo>
                  <a:lnTo>
                    <a:pt x="17" y="881"/>
                  </a:lnTo>
                  <a:lnTo>
                    <a:pt x="7" y="871"/>
                  </a:lnTo>
                  <a:lnTo>
                    <a:pt x="1" y="857"/>
                  </a:lnTo>
                  <a:lnTo>
                    <a:pt x="0" y="841"/>
                  </a:lnTo>
                  <a:lnTo>
                    <a:pt x="102" y="193"/>
                  </a:lnTo>
                  <a:lnTo>
                    <a:pt x="105" y="182"/>
                  </a:lnTo>
                  <a:lnTo>
                    <a:pt x="111" y="173"/>
                  </a:lnTo>
                  <a:lnTo>
                    <a:pt x="120" y="165"/>
                  </a:lnTo>
                  <a:lnTo>
                    <a:pt x="130" y="160"/>
                  </a:lnTo>
                  <a:lnTo>
                    <a:pt x="142" y="158"/>
                  </a:lnTo>
                  <a:lnTo>
                    <a:pt x="153" y="160"/>
                  </a:lnTo>
                  <a:lnTo>
                    <a:pt x="156" y="160"/>
                  </a:lnTo>
                  <a:lnTo>
                    <a:pt x="166" y="163"/>
                  </a:lnTo>
                  <a:lnTo>
                    <a:pt x="180" y="167"/>
                  </a:lnTo>
                  <a:lnTo>
                    <a:pt x="200" y="172"/>
                  </a:lnTo>
                  <a:lnTo>
                    <a:pt x="225" y="179"/>
                  </a:lnTo>
                  <a:lnTo>
                    <a:pt x="252" y="185"/>
                  </a:lnTo>
                  <a:lnTo>
                    <a:pt x="282" y="193"/>
                  </a:lnTo>
                  <a:lnTo>
                    <a:pt x="314" y="202"/>
                  </a:lnTo>
                  <a:lnTo>
                    <a:pt x="346" y="210"/>
                  </a:lnTo>
                  <a:lnTo>
                    <a:pt x="380" y="218"/>
                  </a:lnTo>
                  <a:lnTo>
                    <a:pt x="414" y="227"/>
                  </a:lnTo>
                  <a:lnTo>
                    <a:pt x="446" y="235"/>
                  </a:lnTo>
                  <a:lnTo>
                    <a:pt x="476" y="244"/>
                  </a:lnTo>
                  <a:lnTo>
                    <a:pt x="503" y="250"/>
                  </a:lnTo>
                  <a:lnTo>
                    <a:pt x="529" y="257"/>
                  </a:lnTo>
                  <a:lnTo>
                    <a:pt x="550" y="263"/>
                  </a:lnTo>
                  <a:lnTo>
                    <a:pt x="565" y="266"/>
                  </a:lnTo>
                  <a:lnTo>
                    <a:pt x="576" y="269"/>
                  </a:lnTo>
                  <a:lnTo>
                    <a:pt x="584" y="266"/>
                  </a:lnTo>
                  <a:lnTo>
                    <a:pt x="594" y="260"/>
                  </a:lnTo>
                  <a:lnTo>
                    <a:pt x="608" y="253"/>
                  </a:lnTo>
                  <a:lnTo>
                    <a:pt x="625" y="243"/>
                  </a:lnTo>
                  <a:lnTo>
                    <a:pt x="644" y="232"/>
                  </a:lnTo>
                  <a:lnTo>
                    <a:pt x="662" y="220"/>
                  </a:lnTo>
                  <a:lnTo>
                    <a:pt x="682" y="207"/>
                  </a:lnTo>
                  <a:lnTo>
                    <a:pt x="701" y="195"/>
                  </a:lnTo>
                  <a:lnTo>
                    <a:pt x="719" y="184"/>
                  </a:lnTo>
                  <a:lnTo>
                    <a:pt x="759" y="159"/>
                  </a:lnTo>
                  <a:lnTo>
                    <a:pt x="794" y="138"/>
                  </a:lnTo>
                  <a:lnTo>
                    <a:pt x="826" y="118"/>
                  </a:lnTo>
                  <a:lnTo>
                    <a:pt x="855" y="103"/>
                  </a:lnTo>
                  <a:lnTo>
                    <a:pt x="881" y="90"/>
                  </a:lnTo>
                  <a:lnTo>
                    <a:pt x="904" y="82"/>
                  </a:lnTo>
                  <a:lnTo>
                    <a:pt x="924" y="76"/>
                  </a:lnTo>
                  <a:lnTo>
                    <a:pt x="944" y="78"/>
                  </a:lnTo>
                  <a:lnTo>
                    <a:pt x="963" y="85"/>
                  </a:lnTo>
                  <a:lnTo>
                    <a:pt x="984" y="72"/>
                  </a:lnTo>
                  <a:lnTo>
                    <a:pt x="1007" y="58"/>
                  </a:lnTo>
                  <a:lnTo>
                    <a:pt x="1032" y="45"/>
                  </a:lnTo>
                  <a:lnTo>
                    <a:pt x="1056" y="33"/>
                  </a:lnTo>
                  <a:lnTo>
                    <a:pt x="1079" y="23"/>
                  </a:lnTo>
                  <a:lnTo>
                    <a:pt x="1102" y="13"/>
                  </a:lnTo>
                  <a:lnTo>
                    <a:pt x="1124" y="5"/>
                  </a:lnTo>
                  <a:lnTo>
                    <a:pt x="1143" y="1"/>
                  </a:lnTo>
                  <a:lnTo>
                    <a:pt x="115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69" name="Freeform 7"/>
            <p:cNvSpPr>
              <a:spLocks noEditPoints="1"/>
            </p:cNvSpPr>
            <p:nvPr/>
          </p:nvSpPr>
          <p:spPr bwMode="auto">
            <a:xfrm>
              <a:off x="15744825" y="2738438"/>
              <a:ext cx="2114550" cy="2222500"/>
            </a:xfrm>
            <a:custGeom>
              <a:avLst/>
              <a:gdLst>
                <a:gd name="T0" fmla="*/ 1332 w 2664"/>
                <a:gd name="T1" fmla="*/ 192 h 2799"/>
                <a:gd name="T2" fmla="*/ 166 w 2664"/>
                <a:gd name="T3" fmla="*/ 1198 h 2799"/>
                <a:gd name="T4" fmla="*/ 166 w 2664"/>
                <a:gd name="T5" fmla="*/ 2634 h 2799"/>
                <a:gd name="T6" fmla="*/ 2498 w 2664"/>
                <a:gd name="T7" fmla="*/ 2634 h 2799"/>
                <a:gd name="T8" fmla="*/ 2498 w 2664"/>
                <a:gd name="T9" fmla="*/ 1198 h 2799"/>
                <a:gd name="T10" fmla="*/ 1332 w 2664"/>
                <a:gd name="T11" fmla="*/ 192 h 2799"/>
                <a:gd name="T12" fmla="*/ 1331 w 2664"/>
                <a:gd name="T13" fmla="*/ 0 h 2799"/>
                <a:gd name="T14" fmla="*/ 1351 w 2664"/>
                <a:gd name="T15" fmla="*/ 2 h 2799"/>
                <a:gd name="T16" fmla="*/ 1370 w 2664"/>
                <a:gd name="T17" fmla="*/ 9 h 2799"/>
                <a:gd name="T18" fmla="*/ 1386 w 2664"/>
                <a:gd name="T19" fmla="*/ 20 h 2799"/>
                <a:gd name="T20" fmla="*/ 2635 w 2664"/>
                <a:gd name="T21" fmla="*/ 1097 h 2799"/>
                <a:gd name="T22" fmla="*/ 2647 w 2664"/>
                <a:gd name="T23" fmla="*/ 1110 h 2799"/>
                <a:gd name="T24" fmla="*/ 2657 w 2664"/>
                <a:gd name="T25" fmla="*/ 1125 h 2799"/>
                <a:gd name="T26" fmla="*/ 2663 w 2664"/>
                <a:gd name="T27" fmla="*/ 1142 h 2799"/>
                <a:gd name="T28" fmla="*/ 2664 w 2664"/>
                <a:gd name="T29" fmla="*/ 1160 h 2799"/>
                <a:gd name="T30" fmla="*/ 2664 w 2664"/>
                <a:gd name="T31" fmla="*/ 2717 h 2799"/>
                <a:gd name="T32" fmla="*/ 2662 w 2664"/>
                <a:gd name="T33" fmla="*/ 2739 h 2799"/>
                <a:gd name="T34" fmla="*/ 2653 w 2664"/>
                <a:gd name="T35" fmla="*/ 2759 h 2799"/>
                <a:gd name="T36" fmla="*/ 2640 w 2664"/>
                <a:gd name="T37" fmla="*/ 2775 h 2799"/>
                <a:gd name="T38" fmla="*/ 2623 w 2664"/>
                <a:gd name="T39" fmla="*/ 2788 h 2799"/>
                <a:gd name="T40" fmla="*/ 2603 w 2664"/>
                <a:gd name="T41" fmla="*/ 2797 h 2799"/>
                <a:gd name="T42" fmla="*/ 2581 w 2664"/>
                <a:gd name="T43" fmla="*/ 2799 h 2799"/>
                <a:gd name="T44" fmla="*/ 83 w 2664"/>
                <a:gd name="T45" fmla="*/ 2799 h 2799"/>
                <a:gd name="T46" fmla="*/ 61 w 2664"/>
                <a:gd name="T47" fmla="*/ 2797 h 2799"/>
                <a:gd name="T48" fmla="*/ 41 w 2664"/>
                <a:gd name="T49" fmla="*/ 2788 h 2799"/>
                <a:gd name="T50" fmla="*/ 24 w 2664"/>
                <a:gd name="T51" fmla="*/ 2775 h 2799"/>
                <a:gd name="T52" fmla="*/ 11 w 2664"/>
                <a:gd name="T53" fmla="*/ 2759 h 2799"/>
                <a:gd name="T54" fmla="*/ 2 w 2664"/>
                <a:gd name="T55" fmla="*/ 2739 h 2799"/>
                <a:gd name="T56" fmla="*/ 0 w 2664"/>
                <a:gd name="T57" fmla="*/ 2717 h 2799"/>
                <a:gd name="T58" fmla="*/ 0 w 2664"/>
                <a:gd name="T59" fmla="*/ 1160 h 2799"/>
                <a:gd name="T60" fmla="*/ 1 w 2664"/>
                <a:gd name="T61" fmla="*/ 1142 h 2799"/>
                <a:gd name="T62" fmla="*/ 7 w 2664"/>
                <a:gd name="T63" fmla="*/ 1125 h 2799"/>
                <a:gd name="T64" fmla="*/ 17 w 2664"/>
                <a:gd name="T65" fmla="*/ 1110 h 2799"/>
                <a:gd name="T66" fmla="*/ 29 w 2664"/>
                <a:gd name="T67" fmla="*/ 1097 h 2799"/>
                <a:gd name="T68" fmla="*/ 1278 w 2664"/>
                <a:gd name="T69" fmla="*/ 20 h 2799"/>
                <a:gd name="T70" fmla="*/ 1294 w 2664"/>
                <a:gd name="T71" fmla="*/ 9 h 2799"/>
                <a:gd name="T72" fmla="*/ 1313 w 2664"/>
                <a:gd name="T73" fmla="*/ 2 h 2799"/>
                <a:gd name="T74" fmla="*/ 1331 w 2664"/>
                <a:gd name="T75" fmla="*/ 0 h 2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64" h="2799">
                  <a:moveTo>
                    <a:pt x="1332" y="192"/>
                  </a:moveTo>
                  <a:lnTo>
                    <a:pt x="166" y="1198"/>
                  </a:lnTo>
                  <a:lnTo>
                    <a:pt x="166" y="2634"/>
                  </a:lnTo>
                  <a:lnTo>
                    <a:pt x="2498" y="2634"/>
                  </a:lnTo>
                  <a:lnTo>
                    <a:pt x="2498" y="1198"/>
                  </a:lnTo>
                  <a:lnTo>
                    <a:pt x="1332" y="192"/>
                  </a:lnTo>
                  <a:close/>
                  <a:moveTo>
                    <a:pt x="1331" y="0"/>
                  </a:moveTo>
                  <a:lnTo>
                    <a:pt x="1351" y="2"/>
                  </a:lnTo>
                  <a:lnTo>
                    <a:pt x="1370" y="9"/>
                  </a:lnTo>
                  <a:lnTo>
                    <a:pt x="1386" y="20"/>
                  </a:lnTo>
                  <a:lnTo>
                    <a:pt x="2635" y="1097"/>
                  </a:lnTo>
                  <a:lnTo>
                    <a:pt x="2647" y="1110"/>
                  </a:lnTo>
                  <a:lnTo>
                    <a:pt x="2657" y="1125"/>
                  </a:lnTo>
                  <a:lnTo>
                    <a:pt x="2663" y="1142"/>
                  </a:lnTo>
                  <a:lnTo>
                    <a:pt x="2664" y="1160"/>
                  </a:lnTo>
                  <a:lnTo>
                    <a:pt x="2664" y="2717"/>
                  </a:lnTo>
                  <a:lnTo>
                    <a:pt x="2662" y="2739"/>
                  </a:lnTo>
                  <a:lnTo>
                    <a:pt x="2653" y="2759"/>
                  </a:lnTo>
                  <a:lnTo>
                    <a:pt x="2640" y="2775"/>
                  </a:lnTo>
                  <a:lnTo>
                    <a:pt x="2623" y="2788"/>
                  </a:lnTo>
                  <a:lnTo>
                    <a:pt x="2603" y="2797"/>
                  </a:lnTo>
                  <a:lnTo>
                    <a:pt x="2581" y="2799"/>
                  </a:lnTo>
                  <a:lnTo>
                    <a:pt x="83" y="2799"/>
                  </a:lnTo>
                  <a:lnTo>
                    <a:pt x="61" y="2797"/>
                  </a:lnTo>
                  <a:lnTo>
                    <a:pt x="41" y="2788"/>
                  </a:lnTo>
                  <a:lnTo>
                    <a:pt x="24" y="2775"/>
                  </a:lnTo>
                  <a:lnTo>
                    <a:pt x="11" y="2759"/>
                  </a:lnTo>
                  <a:lnTo>
                    <a:pt x="2" y="2739"/>
                  </a:lnTo>
                  <a:lnTo>
                    <a:pt x="0" y="2717"/>
                  </a:lnTo>
                  <a:lnTo>
                    <a:pt x="0" y="1160"/>
                  </a:lnTo>
                  <a:lnTo>
                    <a:pt x="1" y="1142"/>
                  </a:lnTo>
                  <a:lnTo>
                    <a:pt x="7" y="1125"/>
                  </a:lnTo>
                  <a:lnTo>
                    <a:pt x="17" y="1110"/>
                  </a:lnTo>
                  <a:lnTo>
                    <a:pt x="29" y="1097"/>
                  </a:lnTo>
                  <a:lnTo>
                    <a:pt x="1278" y="20"/>
                  </a:lnTo>
                  <a:lnTo>
                    <a:pt x="1294" y="9"/>
                  </a:lnTo>
                  <a:lnTo>
                    <a:pt x="1313" y="2"/>
                  </a:lnTo>
                  <a:lnTo>
                    <a:pt x="133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70" name="Freeform 8"/>
            <p:cNvSpPr>
              <a:spLocks/>
            </p:cNvSpPr>
            <p:nvPr/>
          </p:nvSpPr>
          <p:spPr bwMode="auto">
            <a:xfrm>
              <a:off x="15354300" y="2265363"/>
              <a:ext cx="2895600" cy="1393825"/>
            </a:xfrm>
            <a:custGeom>
              <a:avLst/>
              <a:gdLst>
                <a:gd name="T0" fmla="*/ 1824 w 3648"/>
                <a:gd name="T1" fmla="*/ 0 h 1756"/>
                <a:gd name="T2" fmla="*/ 1853 w 3648"/>
                <a:gd name="T3" fmla="*/ 2 h 1756"/>
                <a:gd name="T4" fmla="*/ 1880 w 3648"/>
                <a:gd name="T5" fmla="*/ 10 h 1756"/>
                <a:gd name="T6" fmla="*/ 1908 w 3648"/>
                <a:gd name="T7" fmla="*/ 23 h 1756"/>
                <a:gd name="T8" fmla="*/ 1932 w 3648"/>
                <a:gd name="T9" fmla="*/ 39 h 1756"/>
                <a:gd name="T10" fmla="*/ 3591 w 3648"/>
                <a:gd name="T11" fmla="*/ 1464 h 1756"/>
                <a:gd name="T12" fmla="*/ 3612 w 3648"/>
                <a:gd name="T13" fmla="*/ 1486 h 1756"/>
                <a:gd name="T14" fmla="*/ 3627 w 3648"/>
                <a:gd name="T15" fmla="*/ 1510 h 1756"/>
                <a:gd name="T16" fmla="*/ 3639 w 3648"/>
                <a:gd name="T17" fmla="*/ 1536 h 1756"/>
                <a:gd name="T18" fmla="*/ 3646 w 3648"/>
                <a:gd name="T19" fmla="*/ 1563 h 1756"/>
                <a:gd name="T20" fmla="*/ 3648 w 3648"/>
                <a:gd name="T21" fmla="*/ 1592 h 1756"/>
                <a:gd name="T22" fmla="*/ 3646 w 3648"/>
                <a:gd name="T23" fmla="*/ 1620 h 1756"/>
                <a:gd name="T24" fmla="*/ 3638 w 3648"/>
                <a:gd name="T25" fmla="*/ 1647 h 1756"/>
                <a:gd name="T26" fmla="*/ 3625 w 3648"/>
                <a:gd name="T27" fmla="*/ 1674 h 1756"/>
                <a:gd name="T28" fmla="*/ 3608 w 3648"/>
                <a:gd name="T29" fmla="*/ 1698 h 1756"/>
                <a:gd name="T30" fmla="*/ 3587 w 3648"/>
                <a:gd name="T31" fmla="*/ 1719 h 1756"/>
                <a:gd name="T32" fmla="*/ 3563 w 3648"/>
                <a:gd name="T33" fmla="*/ 1735 h 1756"/>
                <a:gd name="T34" fmla="*/ 3537 w 3648"/>
                <a:gd name="T35" fmla="*/ 1747 h 1756"/>
                <a:gd name="T36" fmla="*/ 3510 w 3648"/>
                <a:gd name="T37" fmla="*/ 1753 h 1756"/>
                <a:gd name="T38" fmla="*/ 3482 w 3648"/>
                <a:gd name="T39" fmla="*/ 1756 h 1756"/>
                <a:gd name="T40" fmla="*/ 3453 w 3648"/>
                <a:gd name="T41" fmla="*/ 1753 h 1756"/>
                <a:gd name="T42" fmla="*/ 3426 w 3648"/>
                <a:gd name="T43" fmla="*/ 1746 h 1756"/>
                <a:gd name="T44" fmla="*/ 3399 w 3648"/>
                <a:gd name="T45" fmla="*/ 1733 h 1756"/>
                <a:gd name="T46" fmla="*/ 3374 w 3648"/>
                <a:gd name="T47" fmla="*/ 1716 h 1756"/>
                <a:gd name="T48" fmla="*/ 1824 w 3648"/>
                <a:gd name="T49" fmla="*/ 384 h 1756"/>
                <a:gd name="T50" fmla="*/ 274 w 3648"/>
                <a:gd name="T51" fmla="*/ 1716 h 1756"/>
                <a:gd name="T52" fmla="*/ 250 w 3648"/>
                <a:gd name="T53" fmla="*/ 1733 h 1756"/>
                <a:gd name="T54" fmla="*/ 223 w 3648"/>
                <a:gd name="T55" fmla="*/ 1746 h 1756"/>
                <a:gd name="T56" fmla="*/ 196 w 3648"/>
                <a:gd name="T57" fmla="*/ 1753 h 1756"/>
                <a:gd name="T58" fmla="*/ 168 w 3648"/>
                <a:gd name="T59" fmla="*/ 1756 h 1756"/>
                <a:gd name="T60" fmla="*/ 139 w 3648"/>
                <a:gd name="T61" fmla="*/ 1753 h 1756"/>
                <a:gd name="T62" fmla="*/ 112 w 3648"/>
                <a:gd name="T63" fmla="*/ 1747 h 1756"/>
                <a:gd name="T64" fmla="*/ 86 w 3648"/>
                <a:gd name="T65" fmla="*/ 1736 h 1756"/>
                <a:gd name="T66" fmla="*/ 62 w 3648"/>
                <a:gd name="T67" fmla="*/ 1719 h 1756"/>
                <a:gd name="T68" fmla="*/ 40 w 3648"/>
                <a:gd name="T69" fmla="*/ 1698 h 1756"/>
                <a:gd name="T70" fmla="*/ 23 w 3648"/>
                <a:gd name="T71" fmla="*/ 1674 h 1756"/>
                <a:gd name="T72" fmla="*/ 10 w 3648"/>
                <a:gd name="T73" fmla="*/ 1647 h 1756"/>
                <a:gd name="T74" fmla="*/ 2 w 3648"/>
                <a:gd name="T75" fmla="*/ 1620 h 1756"/>
                <a:gd name="T76" fmla="*/ 0 w 3648"/>
                <a:gd name="T77" fmla="*/ 1592 h 1756"/>
                <a:gd name="T78" fmla="*/ 2 w 3648"/>
                <a:gd name="T79" fmla="*/ 1563 h 1756"/>
                <a:gd name="T80" fmla="*/ 9 w 3648"/>
                <a:gd name="T81" fmla="*/ 1536 h 1756"/>
                <a:gd name="T82" fmla="*/ 21 w 3648"/>
                <a:gd name="T83" fmla="*/ 1510 h 1756"/>
                <a:gd name="T84" fmla="*/ 36 w 3648"/>
                <a:gd name="T85" fmla="*/ 1486 h 1756"/>
                <a:gd name="T86" fmla="*/ 57 w 3648"/>
                <a:gd name="T87" fmla="*/ 1464 h 1756"/>
                <a:gd name="T88" fmla="*/ 1716 w 3648"/>
                <a:gd name="T89" fmla="*/ 39 h 1756"/>
                <a:gd name="T90" fmla="*/ 1740 w 3648"/>
                <a:gd name="T91" fmla="*/ 23 h 1756"/>
                <a:gd name="T92" fmla="*/ 1768 w 3648"/>
                <a:gd name="T93" fmla="*/ 10 h 1756"/>
                <a:gd name="T94" fmla="*/ 1795 w 3648"/>
                <a:gd name="T95" fmla="*/ 2 h 1756"/>
                <a:gd name="T96" fmla="*/ 1823 w 3648"/>
                <a:gd name="T97" fmla="*/ 0 h 1756"/>
                <a:gd name="T98" fmla="*/ 1824 w 3648"/>
                <a:gd name="T99" fmla="*/ 0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48" h="1756">
                  <a:moveTo>
                    <a:pt x="1824" y="0"/>
                  </a:moveTo>
                  <a:lnTo>
                    <a:pt x="1853" y="2"/>
                  </a:lnTo>
                  <a:lnTo>
                    <a:pt x="1880" y="10"/>
                  </a:lnTo>
                  <a:lnTo>
                    <a:pt x="1908" y="23"/>
                  </a:lnTo>
                  <a:lnTo>
                    <a:pt x="1932" y="39"/>
                  </a:lnTo>
                  <a:lnTo>
                    <a:pt x="3591" y="1464"/>
                  </a:lnTo>
                  <a:lnTo>
                    <a:pt x="3612" y="1486"/>
                  </a:lnTo>
                  <a:lnTo>
                    <a:pt x="3627" y="1510"/>
                  </a:lnTo>
                  <a:lnTo>
                    <a:pt x="3639" y="1536"/>
                  </a:lnTo>
                  <a:lnTo>
                    <a:pt x="3646" y="1563"/>
                  </a:lnTo>
                  <a:lnTo>
                    <a:pt x="3648" y="1592"/>
                  </a:lnTo>
                  <a:lnTo>
                    <a:pt x="3646" y="1620"/>
                  </a:lnTo>
                  <a:lnTo>
                    <a:pt x="3638" y="1647"/>
                  </a:lnTo>
                  <a:lnTo>
                    <a:pt x="3625" y="1674"/>
                  </a:lnTo>
                  <a:lnTo>
                    <a:pt x="3608" y="1698"/>
                  </a:lnTo>
                  <a:lnTo>
                    <a:pt x="3587" y="1719"/>
                  </a:lnTo>
                  <a:lnTo>
                    <a:pt x="3563" y="1735"/>
                  </a:lnTo>
                  <a:lnTo>
                    <a:pt x="3537" y="1747"/>
                  </a:lnTo>
                  <a:lnTo>
                    <a:pt x="3510" y="1753"/>
                  </a:lnTo>
                  <a:lnTo>
                    <a:pt x="3482" y="1756"/>
                  </a:lnTo>
                  <a:lnTo>
                    <a:pt x="3453" y="1753"/>
                  </a:lnTo>
                  <a:lnTo>
                    <a:pt x="3426" y="1746"/>
                  </a:lnTo>
                  <a:lnTo>
                    <a:pt x="3399" y="1733"/>
                  </a:lnTo>
                  <a:lnTo>
                    <a:pt x="3374" y="1716"/>
                  </a:lnTo>
                  <a:lnTo>
                    <a:pt x="1824" y="384"/>
                  </a:lnTo>
                  <a:lnTo>
                    <a:pt x="274" y="1716"/>
                  </a:lnTo>
                  <a:lnTo>
                    <a:pt x="250" y="1733"/>
                  </a:lnTo>
                  <a:lnTo>
                    <a:pt x="223" y="1746"/>
                  </a:lnTo>
                  <a:lnTo>
                    <a:pt x="196" y="1753"/>
                  </a:lnTo>
                  <a:lnTo>
                    <a:pt x="168" y="1756"/>
                  </a:lnTo>
                  <a:lnTo>
                    <a:pt x="139" y="1753"/>
                  </a:lnTo>
                  <a:lnTo>
                    <a:pt x="112" y="1747"/>
                  </a:lnTo>
                  <a:lnTo>
                    <a:pt x="86" y="1736"/>
                  </a:lnTo>
                  <a:lnTo>
                    <a:pt x="62" y="1719"/>
                  </a:lnTo>
                  <a:lnTo>
                    <a:pt x="40" y="1698"/>
                  </a:lnTo>
                  <a:lnTo>
                    <a:pt x="23" y="1674"/>
                  </a:lnTo>
                  <a:lnTo>
                    <a:pt x="10" y="1647"/>
                  </a:lnTo>
                  <a:lnTo>
                    <a:pt x="2" y="1620"/>
                  </a:lnTo>
                  <a:lnTo>
                    <a:pt x="0" y="1592"/>
                  </a:lnTo>
                  <a:lnTo>
                    <a:pt x="2" y="1563"/>
                  </a:lnTo>
                  <a:lnTo>
                    <a:pt x="9" y="1536"/>
                  </a:lnTo>
                  <a:lnTo>
                    <a:pt x="21" y="1510"/>
                  </a:lnTo>
                  <a:lnTo>
                    <a:pt x="36" y="1486"/>
                  </a:lnTo>
                  <a:lnTo>
                    <a:pt x="57" y="1464"/>
                  </a:lnTo>
                  <a:lnTo>
                    <a:pt x="1716" y="39"/>
                  </a:lnTo>
                  <a:lnTo>
                    <a:pt x="1740" y="23"/>
                  </a:lnTo>
                  <a:lnTo>
                    <a:pt x="1768" y="10"/>
                  </a:lnTo>
                  <a:lnTo>
                    <a:pt x="1795" y="2"/>
                  </a:lnTo>
                  <a:lnTo>
                    <a:pt x="1823" y="0"/>
                  </a:lnTo>
                  <a:lnTo>
                    <a:pt x="182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grpSp>
        <p:nvGrpSpPr>
          <p:cNvPr id="71" name="Group 70"/>
          <p:cNvGrpSpPr/>
          <p:nvPr/>
        </p:nvGrpSpPr>
        <p:grpSpPr>
          <a:xfrm>
            <a:off x="2362610" y="2903319"/>
            <a:ext cx="847295" cy="705457"/>
            <a:chOff x="1474788" y="7215188"/>
            <a:chExt cx="6505575" cy="5416550"/>
          </a:xfrm>
          <a:solidFill>
            <a:schemeClr val="bg1"/>
          </a:solidFill>
        </p:grpSpPr>
        <p:sp>
          <p:nvSpPr>
            <p:cNvPr id="72" name="Freeform 13"/>
            <p:cNvSpPr>
              <a:spLocks noEditPoints="1"/>
            </p:cNvSpPr>
            <p:nvPr/>
          </p:nvSpPr>
          <p:spPr bwMode="auto">
            <a:xfrm>
              <a:off x="1474788" y="7215188"/>
              <a:ext cx="6505575" cy="5416550"/>
            </a:xfrm>
            <a:custGeom>
              <a:avLst/>
              <a:gdLst>
                <a:gd name="T0" fmla="*/ 1408 w 4098"/>
                <a:gd name="T1" fmla="*/ 3082 h 3412"/>
                <a:gd name="T2" fmla="*/ 1368 w 4098"/>
                <a:gd name="T3" fmla="*/ 3134 h 3412"/>
                <a:gd name="T4" fmla="*/ 2732 w 4098"/>
                <a:gd name="T5" fmla="*/ 3242 h 3412"/>
                <a:gd name="T6" fmla="*/ 2721 w 4098"/>
                <a:gd name="T7" fmla="*/ 3113 h 3412"/>
                <a:gd name="T8" fmla="*/ 2670 w 4098"/>
                <a:gd name="T9" fmla="*/ 3075 h 3412"/>
                <a:gd name="T10" fmla="*/ 1684 w 4098"/>
                <a:gd name="T11" fmla="*/ 2560 h 3412"/>
                <a:gd name="T12" fmla="*/ 2414 w 4098"/>
                <a:gd name="T13" fmla="*/ 2560 h 3412"/>
                <a:gd name="T14" fmla="*/ 308 w 4098"/>
                <a:gd name="T15" fmla="*/ 174 h 3412"/>
                <a:gd name="T16" fmla="*/ 221 w 4098"/>
                <a:gd name="T17" fmla="*/ 221 h 3412"/>
                <a:gd name="T18" fmla="*/ 174 w 4098"/>
                <a:gd name="T19" fmla="*/ 308 h 3412"/>
                <a:gd name="T20" fmla="*/ 3414 w 4098"/>
                <a:gd name="T21" fmla="*/ 1962 h 3412"/>
                <a:gd name="T22" fmla="*/ 3475 w 4098"/>
                <a:gd name="T23" fmla="*/ 1987 h 3412"/>
                <a:gd name="T24" fmla="*/ 3499 w 4098"/>
                <a:gd name="T25" fmla="*/ 2047 h 3412"/>
                <a:gd name="T26" fmla="*/ 3475 w 4098"/>
                <a:gd name="T27" fmla="*/ 2108 h 3412"/>
                <a:gd name="T28" fmla="*/ 3414 w 4098"/>
                <a:gd name="T29" fmla="*/ 2133 h 3412"/>
                <a:gd name="T30" fmla="*/ 174 w 4098"/>
                <a:gd name="T31" fmla="*/ 2251 h 3412"/>
                <a:gd name="T32" fmla="*/ 221 w 4098"/>
                <a:gd name="T33" fmla="*/ 2338 h 3412"/>
                <a:gd name="T34" fmla="*/ 308 w 4098"/>
                <a:gd name="T35" fmla="*/ 2385 h 3412"/>
                <a:gd name="T36" fmla="*/ 3790 w 4098"/>
                <a:gd name="T37" fmla="*/ 2385 h 3412"/>
                <a:gd name="T38" fmla="*/ 3877 w 4098"/>
                <a:gd name="T39" fmla="*/ 2338 h 3412"/>
                <a:gd name="T40" fmla="*/ 3924 w 4098"/>
                <a:gd name="T41" fmla="*/ 2251 h 3412"/>
                <a:gd name="T42" fmla="*/ 698 w 4098"/>
                <a:gd name="T43" fmla="*/ 513 h 3412"/>
                <a:gd name="T44" fmla="*/ 637 w 4098"/>
                <a:gd name="T45" fmla="*/ 487 h 3412"/>
                <a:gd name="T46" fmla="*/ 612 w 4098"/>
                <a:gd name="T47" fmla="*/ 427 h 3412"/>
                <a:gd name="T48" fmla="*/ 637 w 4098"/>
                <a:gd name="T49" fmla="*/ 366 h 3412"/>
                <a:gd name="T50" fmla="*/ 698 w 4098"/>
                <a:gd name="T51" fmla="*/ 342 h 3412"/>
                <a:gd name="T52" fmla="*/ 3913 w 4098"/>
                <a:gd name="T53" fmla="*/ 276 h 3412"/>
                <a:gd name="T54" fmla="*/ 3851 w 4098"/>
                <a:gd name="T55" fmla="*/ 200 h 3412"/>
                <a:gd name="T56" fmla="*/ 3755 w 4098"/>
                <a:gd name="T57" fmla="*/ 172 h 3412"/>
                <a:gd name="T58" fmla="*/ 3755 w 4098"/>
                <a:gd name="T59" fmla="*/ 0 h 3412"/>
                <a:gd name="T60" fmla="*/ 3899 w 4098"/>
                <a:gd name="T61" fmla="*/ 33 h 3412"/>
                <a:gd name="T62" fmla="*/ 4014 w 4098"/>
                <a:gd name="T63" fmla="*/ 118 h 3412"/>
                <a:gd name="T64" fmla="*/ 4083 w 4098"/>
                <a:gd name="T65" fmla="*/ 245 h 3412"/>
                <a:gd name="T66" fmla="*/ 4098 w 4098"/>
                <a:gd name="T67" fmla="*/ 2216 h 3412"/>
                <a:gd name="T68" fmla="*/ 4066 w 4098"/>
                <a:gd name="T69" fmla="*/ 2361 h 3412"/>
                <a:gd name="T70" fmla="*/ 3980 w 4098"/>
                <a:gd name="T71" fmla="*/ 2475 h 3412"/>
                <a:gd name="T72" fmla="*/ 3853 w 4098"/>
                <a:gd name="T73" fmla="*/ 2545 h 3412"/>
                <a:gd name="T74" fmla="*/ 2594 w 4098"/>
                <a:gd name="T75" fmla="*/ 2560 h 3412"/>
                <a:gd name="T76" fmla="*/ 2788 w 4098"/>
                <a:gd name="T77" fmla="*/ 2943 h 3412"/>
                <a:gd name="T78" fmla="*/ 2871 w 4098"/>
                <a:gd name="T79" fmla="*/ 3034 h 3412"/>
                <a:gd name="T80" fmla="*/ 2903 w 4098"/>
                <a:gd name="T81" fmla="*/ 3156 h 3412"/>
                <a:gd name="T82" fmla="*/ 3182 w 4098"/>
                <a:gd name="T83" fmla="*/ 3245 h 3412"/>
                <a:gd name="T84" fmla="*/ 3232 w 4098"/>
                <a:gd name="T85" fmla="*/ 3284 h 3412"/>
                <a:gd name="T86" fmla="*/ 3241 w 4098"/>
                <a:gd name="T87" fmla="*/ 3350 h 3412"/>
                <a:gd name="T88" fmla="*/ 3201 w 4098"/>
                <a:gd name="T89" fmla="*/ 3401 h 3412"/>
                <a:gd name="T90" fmla="*/ 939 w 4098"/>
                <a:gd name="T91" fmla="*/ 3412 h 3412"/>
                <a:gd name="T92" fmla="*/ 879 w 4098"/>
                <a:gd name="T93" fmla="*/ 3387 h 3412"/>
                <a:gd name="T94" fmla="*/ 853 w 4098"/>
                <a:gd name="T95" fmla="*/ 3326 h 3412"/>
                <a:gd name="T96" fmla="*/ 879 w 4098"/>
                <a:gd name="T97" fmla="*/ 3267 h 3412"/>
                <a:gd name="T98" fmla="*/ 939 w 4098"/>
                <a:gd name="T99" fmla="*/ 3242 h 3412"/>
                <a:gd name="T100" fmla="*/ 1200 w 4098"/>
                <a:gd name="T101" fmla="*/ 3113 h 3412"/>
                <a:gd name="T102" fmla="*/ 1249 w 4098"/>
                <a:gd name="T103" fmla="*/ 2999 h 3412"/>
                <a:gd name="T104" fmla="*/ 1347 w 4098"/>
                <a:gd name="T105" fmla="*/ 2922 h 3412"/>
                <a:gd name="T106" fmla="*/ 343 w 4098"/>
                <a:gd name="T107" fmla="*/ 2560 h 3412"/>
                <a:gd name="T108" fmla="*/ 199 w 4098"/>
                <a:gd name="T109" fmla="*/ 2527 h 3412"/>
                <a:gd name="T110" fmla="*/ 84 w 4098"/>
                <a:gd name="T111" fmla="*/ 2441 h 3412"/>
                <a:gd name="T112" fmla="*/ 15 w 4098"/>
                <a:gd name="T113" fmla="*/ 2315 h 3412"/>
                <a:gd name="T114" fmla="*/ 0 w 4098"/>
                <a:gd name="T115" fmla="*/ 343 h 3412"/>
                <a:gd name="T116" fmla="*/ 32 w 4098"/>
                <a:gd name="T117" fmla="*/ 199 h 3412"/>
                <a:gd name="T118" fmla="*/ 118 w 4098"/>
                <a:gd name="T119" fmla="*/ 85 h 3412"/>
                <a:gd name="T120" fmla="*/ 245 w 4098"/>
                <a:gd name="T121" fmla="*/ 15 h 3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8" h="3412">
                  <a:moveTo>
                    <a:pt x="1452" y="3071"/>
                  </a:moveTo>
                  <a:lnTo>
                    <a:pt x="1428" y="3075"/>
                  </a:lnTo>
                  <a:lnTo>
                    <a:pt x="1408" y="3082"/>
                  </a:lnTo>
                  <a:lnTo>
                    <a:pt x="1391" y="3096"/>
                  </a:lnTo>
                  <a:lnTo>
                    <a:pt x="1377" y="3113"/>
                  </a:lnTo>
                  <a:lnTo>
                    <a:pt x="1368" y="3134"/>
                  </a:lnTo>
                  <a:lnTo>
                    <a:pt x="1366" y="3156"/>
                  </a:lnTo>
                  <a:lnTo>
                    <a:pt x="1366" y="3242"/>
                  </a:lnTo>
                  <a:lnTo>
                    <a:pt x="2732" y="3242"/>
                  </a:lnTo>
                  <a:lnTo>
                    <a:pt x="2732" y="3156"/>
                  </a:lnTo>
                  <a:lnTo>
                    <a:pt x="2730" y="3134"/>
                  </a:lnTo>
                  <a:lnTo>
                    <a:pt x="2721" y="3113"/>
                  </a:lnTo>
                  <a:lnTo>
                    <a:pt x="2707" y="3096"/>
                  </a:lnTo>
                  <a:lnTo>
                    <a:pt x="2690" y="3082"/>
                  </a:lnTo>
                  <a:lnTo>
                    <a:pt x="2670" y="3075"/>
                  </a:lnTo>
                  <a:lnTo>
                    <a:pt x="2646" y="3071"/>
                  </a:lnTo>
                  <a:lnTo>
                    <a:pt x="1452" y="3071"/>
                  </a:lnTo>
                  <a:close/>
                  <a:moveTo>
                    <a:pt x="1684" y="2560"/>
                  </a:moveTo>
                  <a:lnTo>
                    <a:pt x="1570" y="2901"/>
                  </a:lnTo>
                  <a:lnTo>
                    <a:pt x="2528" y="2901"/>
                  </a:lnTo>
                  <a:lnTo>
                    <a:pt x="2414" y="2560"/>
                  </a:lnTo>
                  <a:lnTo>
                    <a:pt x="1684" y="2560"/>
                  </a:lnTo>
                  <a:close/>
                  <a:moveTo>
                    <a:pt x="343" y="172"/>
                  </a:moveTo>
                  <a:lnTo>
                    <a:pt x="308" y="174"/>
                  </a:lnTo>
                  <a:lnTo>
                    <a:pt x="276" y="184"/>
                  </a:lnTo>
                  <a:lnTo>
                    <a:pt x="247" y="200"/>
                  </a:lnTo>
                  <a:lnTo>
                    <a:pt x="221" y="221"/>
                  </a:lnTo>
                  <a:lnTo>
                    <a:pt x="200" y="247"/>
                  </a:lnTo>
                  <a:lnTo>
                    <a:pt x="184" y="276"/>
                  </a:lnTo>
                  <a:lnTo>
                    <a:pt x="174" y="308"/>
                  </a:lnTo>
                  <a:lnTo>
                    <a:pt x="171" y="343"/>
                  </a:lnTo>
                  <a:lnTo>
                    <a:pt x="171" y="1962"/>
                  </a:lnTo>
                  <a:lnTo>
                    <a:pt x="3414" y="1962"/>
                  </a:lnTo>
                  <a:lnTo>
                    <a:pt x="3436" y="1966"/>
                  </a:lnTo>
                  <a:lnTo>
                    <a:pt x="3457" y="1974"/>
                  </a:lnTo>
                  <a:lnTo>
                    <a:pt x="3475" y="1987"/>
                  </a:lnTo>
                  <a:lnTo>
                    <a:pt x="3488" y="2004"/>
                  </a:lnTo>
                  <a:lnTo>
                    <a:pt x="3496" y="2025"/>
                  </a:lnTo>
                  <a:lnTo>
                    <a:pt x="3499" y="2047"/>
                  </a:lnTo>
                  <a:lnTo>
                    <a:pt x="3496" y="2070"/>
                  </a:lnTo>
                  <a:lnTo>
                    <a:pt x="3488" y="2091"/>
                  </a:lnTo>
                  <a:lnTo>
                    <a:pt x="3475" y="2108"/>
                  </a:lnTo>
                  <a:lnTo>
                    <a:pt x="3457" y="2121"/>
                  </a:lnTo>
                  <a:lnTo>
                    <a:pt x="3436" y="2129"/>
                  </a:lnTo>
                  <a:lnTo>
                    <a:pt x="3414" y="2133"/>
                  </a:lnTo>
                  <a:lnTo>
                    <a:pt x="171" y="2133"/>
                  </a:lnTo>
                  <a:lnTo>
                    <a:pt x="171" y="2216"/>
                  </a:lnTo>
                  <a:lnTo>
                    <a:pt x="174" y="2251"/>
                  </a:lnTo>
                  <a:lnTo>
                    <a:pt x="184" y="2283"/>
                  </a:lnTo>
                  <a:lnTo>
                    <a:pt x="200" y="2313"/>
                  </a:lnTo>
                  <a:lnTo>
                    <a:pt x="221" y="2338"/>
                  </a:lnTo>
                  <a:lnTo>
                    <a:pt x="247" y="2359"/>
                  </a:lnTo>
                  <a:lnTo>
                    <a:pt x="276" y="2375"/>
                  </a:lnTo>
                  <a:lnTo>
                    <a:pt x="308" y="2385"/>
                  </a:lnTo>
                  <a:lnTo>
                    <a:pt x="343" y="2389"/>
                  </a:lnTo>
                  <a:lnTo>
                    <a:pt x="3755" y="2389"/>
                  </a:lnTo>
                  <a:lnTo>
                    <a:pt x="3790" y="2385"/>
                  </a:lnTo>
                  <a:lnTo>
                    <a:pt x="3822" y="2375"/>
                  </a:lnTo>
                  <a:lnTo>
                    <a:pt x="3851" y="2359"/>
                  </a:lnTo>
                  <a:lnTo>
                    <a:pt x="3877" y="2338"/>
                  </a:lnTo>
                  <a:lnTo>
                    <a:pt x="3898" y="2313"/>
                  </a:lnTo>
                  <a:lnTo>
                    <a:pt x="3914" y="2283"/>
                  </a:lnTo>
                  <a:lnTo>
                    <a:pt x="3924" y="2251"/>
                  </a:lnTo>
                  <a:lnTo>
                    <a:pt x="3928" y="2216"/>
                  </a:lnTo>
                  <a:lnTo>
                    <a:pt x="3928" y="513"/>
                  </a:lnTo>
                  <a:lnTo>
                    <a:pt x="698" y="513"/>
                  </a:lnTo>
                  <a:lnTo>
                    <a:pt x="676" y="509"/>
                  </a:lnTo>
                  <a:lnTo>
                    <a:pt x="654" y="500"/>
                  </a:lnTo>
                  <a:lnTo>
                    <a:pt x="637" y="487"/>
                  </a:lnTo>
                  <a:lnTo>
                    <a:pt x="625" y="471"/>
                  </a:lnTo>
                  <a:lnTo>
                    <a:pt x="616" y="450"/>
                  </a:lnTo>
                  <a:lnTo>
                    <a:pt x="612" y="427"/>
                  </a:lnTo>
                  <a:lnTo>
                    <a:pt x="616" y="405"/>
                  </a:lnTo>
                  <a:lnTo>
                    <a:pt x="625" y="384"/>
                  </a:lnTo>
                  <a:lnTo>
                    <a:pt x="637" y="366"/>
                  </a:lnTo>
                  <a:lnTo>
                    <a:pt x="654" y="353"/>
                  </a:lnTo>
                  <a:lnTo>
                    <a:pt x="676" y="345"/>
                  </a:lnTo>
                  <a:lnTo>
                    <a:pt x="698" y="342"/>
                  </a:lnTo>
                  <a:lnTo>
                    <a:pt x="3927" y="342"/>
                  </a:lnTo>
                  <a:lnTo>
                    <a:pt x="3923" y="307"/>
                  </a:lnTo>
                  <a:lnTo>
                    <a:pt x="3913" y="276"/>
                  </a:lnTo>
                  <a:lnTo>
                    <a:pt x="3897" y="246"/>
                  </a:lnTo>
                  <a:lnTo>
                    <a:pt x="3876" y="221"/>
                  </a:lnTo>
                  <a:lnTo>
                    <a:pt x="3851" y="200"/>
                  </a:lnTo>
                  <a:lnTo>
                    <a:pt x="3821" y="184"/>
                  </a:lnTo>
                  <a:lnTo>
                    <a:pt x="3789" y="174"/>
                  </a:lnTo>
                  <a:lnTo>
                    <a:pt x="3755" y="172"/>
                  </a:lnTo>
                  <a:lnTo>
                    <a:pt x="343" y="172"/>
                  </a:lnTo>
                  <a:close/>
                  <a:moveTo>
                    <a:pt x="343" y="0"/>
                  </a:moveTo>
                  <a:lnTo>
                    <a:pt x="3755" y="0"/>
                  </a:lnTo>
                  <a:lnTo>
                    <a:pt x="3805" y="4"/>
                  </a:lnTo>
                  <a:lnTo>
                    <a:pt x="3853" y="15"/>
                  </a:lnTo>
                  <a:lnTo>
                    <a:pt x="3899" y="33"/>
                  </a:lnTo>
                  <a:lnTo>
                    <a:pt x="3942" y="56"/>
                  </a:lnTo>
                  <a:lnTo>
                    <a:pt x="3980" y="85"/>
                  </a:lnTo>
                  <a:lnTo>
                    <a:pt x="4014" y="118"/>
                  </a:lnTo>
                  <a:lnTo>
                    <a:pt x="4042" y="157"/>
                  </a:lnTo>
                  <a:lnTo>
                    <a:pt x="4066" y="199"/>
                  </a:lnTo>
                  <a:lnTo>
                    <a:pt x="4083" y="245"/>
                  </a:lnTo>
                  <a:lnTo>
                    <a:pt x="4094" y="293"/>
                  </a:lnTo>
                  <a:lnTo>
                    <a:pt x="4098" y="343"/>
                  </a:lnTo>
                  <a:lnTo>
                    <a:pt x="4098" y="2216"/>
                  </a:lnTo>
                  <a:lnTo>
                    <a:pt x="4094" y="2267"/>
                  </a:lnTo>
                  <a:lnTo>
                    <a:pt x="4083" y="2315"/>
                  </a:lnTo>
                  <a:lnTo>
                    <a:pt x="4066" y="2361"/>
                  </a:lnTo>
                  <a:lnTo>
                    <a:pt x="4042" y="2403"/>
                  </a:lnTo>
                  <a:lnTo>
                    <a:pt x="4014" y="2441"/>
                  </a:lnTo>
                  <a:lnTo>
                    <a:pt x="3980" y="2475"/>
                  </a:lnTo>
                  <a:lnTo>
                    <a:pt x="3942" y="2504"/>
                  </a:lnTo>
                  <a:lnTo>
                    <a:pt x="3899" y="2527"/>
                  </a:lnTo>
                  <a:lnTo>
                    <a:pt x="3853" y="2545"/>
                  </a:lnTo>
                  <a:lnTo>
                    <a:pt x="3805" y="2556"/>
                  </a:lnTo>
                  <a:lnTo>
                    <a:pt x="3755" y="2560"/>
                  </a:lnTo>
                  <a:lnTo>
                    <a:pt x="2594" y="2560"/>
                  </a:lnTo>
                  <a:lnTo>
                    <a:pt x="2711" y="2908"/>
                  </a:lnTo>
                  <a:lnTo>
                    <a:pt x="2751" y="2922"/>
                  </a:lnTo>
                  <a:lnTo>
                    <a:pt x="2788" y="2943"/>
                  </a:lnTo>
                  <a:lnTo>
                    <a:pt x="2820" y="2968"/>
                  </a:lnTo>
                  <a:lnTo>
                    <a:pt x="2849" y="2999"/>
                  </a:lnTo>
                  <a:lnTo>
                    <a:pt x="2871" y="3034"/>
                  </a:lnTo>
                  <a:lnTo>
                    <a:pt x="2888" y="3071"/>
                  </a:lnTo>
                  <a:lnTo>
                    <a:pt x="2900" y="3113"/>
                  </a:lnTo>
                  <a:lnTo>
                    <a:pt x="2903" y="3156"/>
                  </a:lnTo>
                  <a:lnTo>
                    <a:pt x="2903" y="3242"/>
                  </a:lnTo>
                  <a:lnTo>
                    <a:pt x="3159" y="3242"/>
                  </a:lnTo>
                  <a:lnTo>
                    <a:pt x="3182" y="3245"/>
                  </a:lnTo>
                  <a:lnTo>
                    <a:pt x="3201" y="3253"/>
                  </a:lnTo>
                  <a:lnTo>
                    <a:pt x="3219" y="3267"/>
                  </a:lnTo>
                  <a:lnTo>
                    <a:pt x="3232" y="3284"/>
                  </a:lnTo>
                  <a:lnTo>
                    <a:pt x="3241" y="3304"/>
                  </a:lnTo>
                  <a:lnTo>
                    <a:pt x="3245" y="3326"/>
                  </a:lnTo>
                  <a:lnTo>
                    <a:pt x="3241" y="3350"/>
                  </a:lnTo>
                  <a:lnTo>
                    <a:pt x="3232" y="3370"/>
                  </a:lnTo>
                  <a:lnTo>
                    <a:pt x="3219" y="3387"/>
                  </a:lnTo>
                  <a:lnTo>
                    <a:pt x="3201" y="3401"/>
                  </a:lnTo>
                  <a:lnTo>
                    <a:pt x="3182" y="3410"/>
                  </a:lnTo>
                  <a:lnTo>
                    <a:pt x="3159" y="3412"/>
                  </a:lnTo>
                  <a:lnTo>
                    <a:pt x="939" y="3412"/>
                  </a:lnTo>
                  <a:lnTo>
                    <a:pt x="916" y="3410"/>
                  </a:lnTo>
                  <a:lnTo>
                    <a:pt x="897" y="3401"/>
                  </a:lnTo>
                  <a:lnTo>
                    <a:pt x="879" y="3387"/>
                  </a:lnTo>
                  <a:lnTo>
                    <a:pt x="866" y="3370"/>
                  </a:lnTo>
                  <a:lnTo>
                    <a:pt x="857" y="3350"/>
                  </a:lnTo>
                  <a:lnTo>
                    <a:pt x="853" y="3326"/>
                  </a:lnTo>
                  <a:lnTo>
                    <a:pt x="857" y="3304"/>
                  </a:lnTo>
                  <a:lnTo>
                    <a:pt x="866" y="3284"/>
                  </a:lnTo>
                  <a:lnTo>
                    <a:pt x="879" y="3267"/>
                  </a:lnTo>
                  <a:lnTo>
                    <a:pt x="897" y="3253"/>
                  </a:lnTo>
                  <a:lnTo>
                    <a:pt x="916" y="3245"/>
                  </a:lnTo>
                  <a:lnTo>
                    <a:pt x="939" y="3242"/>
                  </a:lnTo>
                  <a:lnTo>
                    <a:pt x="1196" y="3242"/>
                  </a:lnTo>
                  <a:lnTo>
                    <a:pt x="1196" y="3156"/>
                  </a:lnTo>
                  <a:lnTo>
                    <a:pt x="1200" y="3113"/>
                  </a:lnTo>
                  <a:lnTo>
                    <a:pt x="1210" y="3071"/>
                  </a:lnTo>
                  <a:lnTo>
                    <a:pt x="1227" y="3034"/>
                  </a:lnTo>
                  <a:lnTo>
                    <a:pt x="1249" y="2999"/>
                  </a:lnTo>
                  <a:lnTo>
                    <a:pt x="1278" y="2968"/>
                  </a:lnTo>
                  <a:lnTo>
                    <a:pt x="1310" y="2943"/>
                  </a:lnTo>
                  <a:lnTo>
                    <a:pt x="1347" y="2922"/>
                  </a:lnTo>
                  <a:lnTo>
                    <a:pt x="1387" y="2908"/>
                  </a:lnTo>
                  <a:lnTo>
                    <a:pt x="1504" y="2560"/>
                  </a:lnTo>
                  <a:lnTo>
                    <a:pt x="343" y="2560"/>
                  </a:lnTo>
                  <a:lnTo>
                    <a:pt x="293" y="2556"/>
                  </a:lnTo>
                  <a:lnTo>
                    <a:pt x="245" y="2545"/>
                  </a:lnTo>
                  <a:lnTo>
                    <a:pt x="199" y="2527"/>
                  </a:lnTo>
                  <a:lnTo>
                    <a:pt x="156" y="2504"/>
                  </a:lnTo>
                  <a:lnTo>
                    <a:pt x="118" y="2475"/>
                  </a:lnTo>
                  <a:lnTo>
                    <a:pt x="84" y="2441"/>
                  </a:lnTo>
                  <a:lnTo>
                    <a:pt x="56" y="2403"/>
                  </a:lnTo>
                  <a:lnTo>
                    <a:pt x="32" y="2361"/>
                  </a:lnTo>
                  <a:lnTo>
                    <a:pt x="15" y="2315"/>
                  </a:lnTo>
                  <a:lnTo>
                    <a:pt x="4" y="2267"/>
                  </a:lnTo>
                  <a:lnTo>
                    <a:pt x="0" y="2216"/>
                  </a:lnTo>
                  <a:lnTo>
                    <a:pt x="0" y="343"/>
                  </a:lnTo>
                  <a:lnTo>
                    <a:pt x="4" y="293"/>
                  </a:lnTo>
                  <a:lnTo>
                    <a:pt x="15" y="245"/>
                  </a:lnTo>
                  <a:lnTo>
                    <a:pt x="32" y="199"/>
                  </a:lnTo>
                  <a:lnTo>
                    <a:pt x="56" y="157"/>
                  </a:lnTo>
                  <a:lnTo>
                    <a:pt x="84" y="118"/>
                  </a:lnTo>
                  <a:lnTo>
                    <a:pt x="118" y="85"/>
                  </a:lnTo>
                  <a:lnTo>
                    <a:pt x="156" y="56"/>
                  </a:lnTo>
                  <a:lnTo>
                    <a:pt x="199" y="33"/>
                  </a:lnTo>
                  <a:lnTo>
                    <a:pt x="245" y="15"/>
                  </a:lnTo>
                  <a:lnTo>
                    <a:pt x="293" y="4"/>
                  </a:lnTo>
                  <a:lnTo>
                    <a:pt x="34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73" name="Freeform 14"/>
            <p:cNvSpPr>
              <a:spLocks/>
            </p:cNvSpPr>
            <p:nvPr/>
          </p:nvSpPr>
          <p:spPr bwMode="auto">
            <a:xfrm>
              <a:off x="3800476" y="8342313"/>
              <a:ext cx="1854200" cy="1276350"/>
            </a:xfrm>
            <a:custGeom>
              <a:avLst/>
              <a:gdLst>
                <a:gd name="T0" fmla="*/ 1083 w 1168"/>
                <a:gd name="T1" fmla="*/ 1 h 804"/>
                <a:gd name="T2" fmla="*/ 1125 w 1168"/>
                <a:gd name="T3" fmla="*/ 12 h 804"/>
                <a:gd name="T4" fmla="*/ 1156 w 1168"/>
                <a:gd name="T5" fmla="*/ 43 h 804"/>
                <a:gd name="T6" fmla="*/ 1168 w 1168"/>
                <a:gd name="T7" fmla="*/ 86 h 804"/>
                <a:gd name="T8" fmla="*/ 1155 w 1168"/>
                <a:gd name="T9" fmla="*/ 129 h 804"/>
                <a:gd name="T10" fmla="*/ 1125 w 1168"/>
                <a:gd name="T11" fmla="*/ 159 h 804"/>
                <a:gd name="T12" fmla="*/ 1082 w 1168"/>
                <a:gd name="T13" fmla="*/ 171 h 804"/>
                <a:gd name="T14" fmla="*/ 953 w 1168"/>
                <a:gd name="T15" fmla="*/ 299 h 804"/>
                <a:gd name="T16" fmla="*/ 892 w 1168"/>
                <a:gd name="T17" fmla="*/ 752 h 804"/>
                <a:gd name="T18" fmla="*/ 867 w 1168"/>
                <a:gd name="T19" fmla="*/ 785 h 804"/>
                <a:gd name="T20" fmla="*/ 830 w 1168"/>
                <a:gd name="T21" fmla="*/ 803 h 804"/>
                <a:gd name="T22" fmla="*/ 808 w 1168"/>
                <a:gd name="T23" fmla="*/ 804 h 804"/>
                <a:gd name="T24" fmla="*/ 133 w 1168"/>
                <a:gd name="T25" fmla="*/ 757 h 804"/>
                <a:gd name="T26" fmla="*/ 97 w 1168"/>
                <a:gd name="T27" fmla="*/ 731 h 804"/>
                <a:gd name="T28" fmla="*/ 79 w 1168"/>
                <a:gd name="T29" fmla="*/ 691 h 804"/>
                <a:gd name="T30" fmla="*/ 2 w 1168"/>
                <a:gd name="T31" fmla="*/ 261 h 804"/>
                <a:gd name="T32" fmla="*/ 5 w 1168"/>
                <a:gd name="T33" fmla="*/ 217 h 804"/>
                <a:gd name="T34" fmla="*/ 30 w 1168"/>
                <a:gd name="T35" fmla="*/ 181 h 804"/>
                <a:gd name="T36" fmla="*/ 71 w 1168"/>
                <a:gd name="T37" fmla="*/ 163 h 804"/>
                <a:gd name="T38" fmla="*/ 86 w 1168"/>
                <a:gd name="T39" fmla="*/ 161 h 804"/>
                <a:gd name="T40" fmla="*/ 527 w 1168"/>
                <a:gd name="T41" fmla="*/ 161 h 804"/>
                <a:gd name="T42" fmla="*/ 569 w 1168"/>
                <a:gd name="T43" fmla="*/ 173 h 804"/>
                <a:gd name="T44" fmla="*/ 600 w 1168"/>
                <a:gd name="T45" fmla="*/ 204 h 804"/>
                <a:gd name="T46" fmla="*/ 611 w 1168"/>
                <a:gd name="T47" fmla="*/ 247 h 804"/>
                <a:gd name="T48" fmla="*/ 600 w 1168"/>
                <a:gd name="T49" fmla="*/ 289 h 804"/>
                <a:gd name="T50" fmla="*/ 569 w 1168"/>
                <a:gd name="T51" fmla="*/ 320 h 804"/>
                <a:gd name="T52" fmla="*/ 527 w 1168"/>
                <a:gd name="T53" fmla="*/ 331 h 804"/>
                <a:gd name="T54" fmla="*/ 235 w 1168"/>
                <a:gd name="T55" fmla="*/ 596 h 804"/>
                <a:gd name="T56" fmla="*/ 784 w 1168"/>
                <a:gd name="T57" fmla="*/ 278 h 804"/>
                <a:gd name="T58" fmla="*/ 816 w 1168"/>
                <a:gd name="T59" fmla="*/ 51 h 804"/>
                <a:gd name="T60" fmla="*/ 847 w 1168"/>
                <a:gd name="T61" fmla="*/ 14 h 804"/>
                <a:gd name="T62" fmla="*/ 894 w 1168"/>
                <a:gd name="T63" fmla="*/ 0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68" h="804">
                  <a:moveTo>
                    <a:pt x="894" y="0"/>
                  </a:moveTo>
                  <a:lnTo>
                    <a:pt x="1083" y="1"/>
                  </a:lnTo>
                  <a:lnTo>
                    <a:pt x="1106" y="4"/>
                  </a:lnTo>
                  <a:lnTo>
                    <a:pt x="1125" y="12"/>
                  </a:lnTo>
                  <a:lnTo>
                    <a:pt x="1143" y="26"/>
                  </a:lnTo>
                  <a:lnTo>
                    <a:pt x="1156" y="43"/>
                  </a:lnTo>
                  <a:lnTo>
                    <a:pt x="1165" y="63"/>
                  </a:lnTo>
                  <a:lnTo>
                    <a:pt x="1168" y="86"/>
                  </a:lnTo>
                  <a:lnTo>
                    <a:pt x="1164" y="109"/>
                  </a:lnTo>
                  <a:lnTo>
                    <a:pt x="1155" y="129"/>
                  </a:lnTo>
                  <a:lnTo>
                    <a:pt x="1143" y="146"/>
                  </a:lnTo>
                  <a:lnTo>
                    <a:pt x="1125" y="159"/>
                  </a:lnTo>
                  <a:lnTo>
                    <a:pt x="1104" y="168"/>
                  </a:lnTo>
                  <a:lnTo>
                    <a:pt x="1082" y="171"/>
                  </a:lnTo>
                  <a:lnTo>
                    <a:pt x="969" y="170"/>
                  </a:lnTo>
                  <a:lnTo>
                    <a:pt x="953" y="299"/>
                  </a:lnTo>
                  <a:lnTo>
                    <a:pt x="898" y="730"/>
                  </a:lnTo>
                  <a:lnTo>
                    <a:pt x="892" y="752"/>
                  </a:lnTo>
                  <a:lnTo>
                    <a:pt x="882" y="770"/>
                  </a:lnTo>
                  <a:lnTo>
                    <a:pt x="867" y="785"/>
                  </a:lnTo>
                  <a:lnTo>
                    <a:pt x="850" y="797"/>
                  </a:lnTo>
                  <a:lnTo>
                    <a:pt x="830" y="803"/>
                  </a:lnTo>
                  <a:lnTo>
                    <a:pt x="808" y="804"/>
                  </a:lnTo>
                  <a:lnTo>
                    <a:pt x="808" y="804"/>
                  </a:lnTo>
                  <a:lnTo>
                    <a:pt x="157" y="761"/>
                  </a:lnTo>
                  <a:lnTo>
                    <a:pt x="133" y="757"/>
                  </a:lnTo>
                  <a:lnTo>
                    <a:pt x="113" y="746"/>
                  </a:lnTo>
                  <a:lnTo>
                    <a:pt x="97" y="731"/>
                  </a:lnTo>
                  <a:lnTo>
                    <a:pt x="85" y="712"/>
                  </a:lnTo>
                  <a:lnTo>
                    <a:pt x="79" y="691"/>
                  </a:lnTo>
                  <a:lnTo>
                    <a:pt x="79" y="691"/>
                  </a:lnTo>
                  <a:lnTo>
                    <a:pt x="2" y="261"/>
                  </a:lnTo>
                  <a:lnTo>
                    <a:pt x="0" y="238"/>
                  </a:lnTo>
                  <a:lnTo>
                    <a:pt x="5" y="217"/>
                  </a:lnTo>
                  <a:lnTo>
                    <a:pt x="15" y="197"/>
                  </a:lnTo>
                  <a:lnTo>
                    <a:pt x="30" y="181"/>
                  </a:lnTo>
                  <a:lnTo>
                    <a:pt x="49" y="169"/>
                  </a:lnTo>
                  <a:lnTo>
                    <a:pt x="71" y="163"/>
                  </a:lnTo>
                  <a:lnTo>
                    <a:pt x="79" y="161"/>
                  </a:lnTo>
                  <a:lnTo>
                    <a:pt x="86" y="161"/>
                  </a:lnTo>
                  <a:lnTo>
                    <a:pt x="86" y="161"/>
                  </a:lnTo>
                  <a:lnTo>
                    <a:pt x="527" y="161"/>
                  </a:lnTo>
                  <a:lnTo>
                    <a:pt x="549" y="164"/>
                  </a:lnTo>
                  <a:lnTo>
                    <a:pt x="569" y="173"/>
                  </a:lnTo>
                  <a:lnTo>
                    <a:pt x="586" y="186"/>
                  </a:lnTo>
                  <a:lnTo>
                    <a:pt x="600" y="204"/>
                  </a:lnTo>
                  <a:lnTo>
                    <a:pt x="609" y="223"/>
                  </a:lnTo>
                  <a:lnTo>
                    <a:pt x="611" y="247"/>
                  </a:lnTo>
                  <a:lnTo>
                    <a:pt x="609" y="269"/>
                  </a:lnTo>
                  <a:lnTo>
                    <a:pt x="600" y="289"/>
                  </a:lnTo>
                  <a:lnTo>
                    <a:pt x="586" y="306"/>
                  </a:lnTo>
                  <a:lnTo>
                    <a:pt x="569" y="320"/>
                  </a:lnTo>
                  <a:lnTo>
                    <a:pt x="549" y="329"/>
                  </a:lnTo>
                  <a:lnTo>
                    <a:pt x="527" y="331"/>
                  </a:lnTo>
                  <a:lnTo>
                    <a:pt x="188" y="331"/>
                  </a:lnTo>
                  <a:lnTo>
                    <a:pt x="235" y="596"/>
                  </a:lnTo>
                  <a:lnTo>
                    <a:pt x="739" y="629"/>
                  </a:lnTo>
                  <a:lnTo>
                    <a:pt x="784" y="278"/>
                  </a:lnTo>
                  <a:lnTo>
                    <a:pt x="809" y="75"/>
                  </a:lnTo>
                  <a:lnTo>
                    <a:pt x="816" y="51"/>
                  </a:lnTo>
                  <a:lnTo>
                    <a:pt x="829" y="30"/>
                  </a:lnTo>
                  <a:lnTo>
                    <a:pt x="847" y="14"/>
                  </a:lnTo>
                  <a:lnTo>
                    <a:pt x="870" y="4"/>
                  </a:lnTo>
                  <a:lnTo>
                    <a:pt x="89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74" name="Freeform 15"/>
            <p:cNvSpPr>
              <a:spLocks/>
            </p:cNvSpPr>
            <p:nvPr/>
          </p:nvSpPr>
          <p:spPr bwMode="auto">
            <a:xfrm>
              <a:off x="4125913" y="9744076"/>
              <a:ext cx="273050" cy="273050"/>
            </a:xfrm>
            <a:custGeom>
              <a:avLst/>
              <a:gdLst>
                <a:gd name="T0" fmla="*/ 86 w 172"/>
                <a:gd name="T1" fmla="*/ 0 h 172"/>
                <a:gd name="T2" fmla="*/ 108 w 172"/>
                <a:gd name="T3" fmla="*/ 4 h 172"/>
                <a:gd name="T4" fmla="*/ 129 w 172"/>
                <a:gd name="T5" fmla="*/ 13 h 172"/>
                <a:gd name="T6" fmla="*/ 147 w 172"/>
                <a:gd name="T7" fmla="*/ 26 h 172"/>
                <a:gd name="T8" fmla="*/ 159 w 172"/>
                <a:gd name="T9" fmla="*/ 44 h 172"/>
                <a:gd name="T10" fmla="*/ 168 w 172"/>
                <a:gd name="T11" fmla="*/ 64 h 172"/>
                <a:gd name="T12" fmla="*/ 172 w 172"/>
                <a:gd name="T13" fmla="*/ 86 h 172"/>
                <a:gd name="T14" fmla="*/ 168 w 172"/>
                <a:gd name="T15" fmla="*/ 108 h 172"/>
                <a:gd name="T16" fmla="*/ 159 w 172"/>
                <a:gd name="T17" fmla="*/ 129 h 172"/>
                <a:gd name="T18" fmla="*/ 147 w 172"/>
                <a:gd name="T19" fmla="*/ 147 h 172"/>
                <a:gd name="T20" fmla="*/ 129 w 172"/>
                <a:gd name="T21" fmla="*/ 160 h 172"/>
                <a:gd name="T22" fmla="*/ 108 w 172"/>
                <a:gd name="T23" fmla="*/ 168 h 172"/>
                <a:gd name="T24" fmla="*/ 86 w 172"/>
                <a:gd name="T25" fmla="*/ 172 h 172"/>
                <a:gd name="T26" fmla="*/ 64 w 172"/>
                <a:gd name="T27" fmla="*/ 168 h 172"/>
                <a:gd name="T28" fmla="*/ 42 w 172"/>
                <a:gd name="T29" fmla="*/ 160 h 172"/>
                <a:gd name="T30" fmla="*/ 25 w 172"/>
                <a:gd name="T31" fmla="*/ 147 h 172"/>
                <a:gd name="T32" fmla="*/ 13 w 172"/>
                <a:gd name="T33" fmla="*/ 129 h 172"/>
                <a:gd name="T34" fmla="*/ 4 w 172"/>
                <a:gd name="T35" fmla="*/ 108 h 172"/>
                <a:gd name="T36" fmla="*/ 0 w 172"/>
                <a:gd name="T37" fmla="*/ 86 h 172"/>
                <a:gd name="T38" fmla="*/ 4 w 172"/>
                <a:gd name="T39" fmla="*/ 64 h 172"/>
                <a:gd name="T40" fmla="*/ 13 w 172"/>
                <a:gd name="T41" fmla="*/ 44 h 172"/>
                <a:gd name="T42" fmla="*/ 25 w 172"/>
                <a:gd name="T43" fmla="*/ 26 h 172"/>
                <a:gd name="T44" fmla="*/ 42 w 172"/>
                <a:gd name="T45" fmla="*/ 13 h 172"/>
                <a:gd name="T46" fmla="*/ 64 w 172"/>
                <a:gd name="T47" fmla="*/ 4 h 172"/>
                <a:gd name="T48" fmla="*/ 86 w 172"/>
                <a:gd name="T4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2" h="172">
                  <a:moveTo>
                    <a:pt x="86" y="0"/>
                  </a:moveTo>
                  <a:lnTo>
                    <a:pt x="108" y="4"/>
                  </a:lnTo>
                  <a:lnTo>
                    <a:pt x="129" y="13"/>
                  </a:lnTo>
                  <a:lnTo>
                    <a:pt x="147" y="26"/>
                  </a:lnTo>
                  <a:lnTo>
                    <a:pt x="159" y="44"/>
                  </a:lnTo>
                  <a:lnTo>
                    <a:pt x="168" y="64"/>
                  </a:lnTo>
                  <a:lnTo>
                    <a:pt x="172" y="86"/>
                  </a:lnTo>
                  <a:lnTo>
                    <a:pt x="168" y="108"/>
                  </a:lnTo>
                  <a:lnTo>
                    <a:pt x="159" y="129"/>
                  </a:lnTo>
                  <a:lnTo>
                    <a:pt x="147" y="147"/>
                  </a:lnTo>
                  <a:lnTo>
                    <a:pt x="129" y="160"/>
                  </a:lnTo>
                  <a:lnTo>
                    <a:pt x="108" y="168"/>
                  </a:lnTo>
                  <a:lnTo>
                    <a:pt x="86" y="172"/>
                  </a:lnTo>
                  <a:lnTo>
                    <a:pt x="64" y="168"/>
                  </a:lnTo>
                  <a:lnTo>
                    <a:pt x="42" y="160"/>
                  </a:lnTo>
                  <a:lnTo>
                    <a:pt x="25" y="147"/>
                  </a:lnTo>
                  <a:lnTo>
                    <a:pt x="13" y="129"/>
                  </a:lnTo>
                  <a:lnTo>
                    <a:pt x="4" y="108"/>
                  </a:lnTo>
                  <a:lnTo>
                    <a:pt x="0" y="86"/>
                  </a:lnTo>
                  <a:lnTo>
                    <a:pt x="4" y="64"/>
                  </a:lnTo>
                  <a:lnTo>
                    <a:pt x="13" y="44"/>
                  </a:lnTo>
                  <a:lnTo>
                    <a:pt x="25" y="26"/>
                  </a:lnTo>
                  <a:lnTo>
                    <a:pt x="42" y="13"/>
                  </a:lnTo>
                  <a:lnTo>
                    <a:pt x="64" y="4"/>
                  </a:lnTo>
                  <a:lnTo>
                    <a:pt x="8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75" name="Freeform 16"/>
            <p:cNvSpPr>
              <a:spLocks/>
            </p:cNvSpPr>
            <p:nvPr/>
          </p:nvSpPr>
          <p:spPr bwMode="auto">
            <a:xfrm>
              <a:off x="4818063" y="9744076"/>
              <a:ext cx="269875" cy="273050"/>
            </a:xfrm>
            <a:custGeom>
              <a:avLst/>
              <a:gdLst>
                <a:gd name="T0" fmla="*/ 85 w 170"/>
                <a:gd name="T1" fmla="*/ 0 h 172"/>
                <a:gd name="T2" fmla="*/ 108 w 170"/>
                <a:gd name="T3" fmla="*/ 4 h 172"/>
                <a:gd name="T4" fmla="*/ 128 w 170"/>
                <a:gd name="T5" fmla="*/ 13 h 172"/>
                <a:gd name="T6" fmla="*/ 145 w 170"/>
                <a:gd name="T7" fmla="*/ 26 h 172"/>
                <a:gd name="T8" fmla="*/ 159 w 170"/>
                <a:gd name="T9" fmla="*/ 44 h 172"/>
                <a:gd name="T10" fmla="*/ 168 w 170"/>
                <a:gd name="T11" fmla="*/ 64 h 172"/>
                <a:gd name="T12" fmla="*/ 170 w 170"/>
                <a:gd name="T13" fmla="*/ 86 h 172"/>
                <a:gd name="T14" fmla="*/ 168 w 170"/>
                <a:gd name="T15" fmla="*/ 108 h 172"/>
                <a:gd name="T16" fmla="*/ 159 w 170"/>
                <a:gd name="T17" fmla="*/ 129 h 172"/>
                <a:gd name="T18" fmla="*/ 145 w 170"/>
                <a:gd name="T19" fmla="*/ 147 h 172"/>
                <a:gd name="T20" fmla="*/ 128 w 170"/>
                <a:gd name="T21" fmla="*/ 160 h 172"/>
                <a:gd name="T22" fmla="*/ 108 w 170"/>
                <a:gd name="T23" fmla="*/ 168 h 172"/>
                <a:gd name="T24" fmla="*/ 85 w 170"/>
                <a:gd name="T25" fmla="*/ 172 h 172"/>
                <a:gd name="T26" fmla="*/ 62 w 170"/>
                <a:gd name="T27" fmla="*/ 168 h 172"/>
                <a:gd name="T28" fmla="*/ 42 w 170"/>
                <a:gd name="T29" fmla="*/ 160 h 172"/>
                <a:gd name="T30" fmla="*/ 25 w 170"/>
                <a:gd name="T31" fmla="*/ 147 h 172"/>
                <a:gd name="T32" fmla="*/ 11 w 170"/>
                <a:gd name="T33" fmla="*/ 129 h 172"/>
                <a:gd name="T34" fmla="*/ 3 w 170"/>
                <a:gd name="T35" fmla="*/ 108 h 172"/>
                <a:gd name="T36" fmla="*/ 0 w 170"/>
                <a:gd name="T37" fmla="*/ 86 h 172"/>
                <a:gd name="T38" fmla="*/ 3 w 170"/>
                <a:gd name="T39" fmla="*/ 64 h 172"/>
                <a:gd name="T40" fmla="*/ 11 w 170"/>
                <a:gd name="T41" fmla="*/ 44 h 172"/>
                <a:gd name="T42" fmla="*/ 25 w 170"/>
                <a:gd name="T43" fmla="*/ 26 h 172"/>
                <a:gd name="T44" fmla="*/ 42 w 170"/>
                <a:gd name="T45" fmla="*/ 13 h 172"/>
                <a:gd name="T46" fmla="*/ 62 w 170"/>
                <a:gd name="T47" fmla="*/ 4 h 172"/>
                <a:gd name="T48" fmla="*/ 85 w 170"/>
                <a:gd name="T4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0" h="172">
                  <a:moveTo>
                    <a:pt x="85" y="0"/>
                  </a:moveTo>
                  <a:lnTo>
                    <a:pt x="108" y="4"/>
                  </a:lnTo>
                  <a:lnTo>
                    <a:pt x="128" y="13"/>
                  </a:lnTo>
                  <a:lnTo>
                    <a:pt x="145" y="26"/>
                  </a:lnTo>
                  <a:lnTo>
                    <a:pt x="159" y="44"/>
                  </a:lnTo>
                  <a:lnTo>
                    <a:pt x="168" y="64"/>
                  </a:lnTo>
                  <a:lnTo>
                    <a:pt x="170" y="86"/>
                  </a:lnTo>
                  <a:lnTo>
                    <a:pt x="168" y="108"/>
                  </a:lnTo>
                  <a:lnTo>
                    <a:pt x="159" y="129"/>
                  </a:lnTo>
                  <a:lnTo>
                    <a:pt x="145" y="147"/>
                  </a:lnTo>
                  <a:lnTo>
                    <a:pt x="128" y="160"/>
                  </a:lnTo>
                  <a:lnTo>
                    <a:pt x="108" y="168"/>
                  </a:lnTo>
                  <a:lnTo>
                    <a:pt x="85" y="172"/>
                  </a:lnTo>
                  <a:lnTo>
                    <a:pt x="62" y="168"/>
                  </a:lnTo>
                  <a:lnTo>
                    <a:pt x="42" y="160"/>
                  </a:lnTo>
                  <a:lnTo>
                    <a:pt x="25" y="147"/>
                  </a:lnTo>
                  <a:lnTo>
                    <a:pt x="11" y="129"/>
                  </a:lnTo>
                  <a:lnTo>
                    <a:pt x="3" y="108"/>
                  </a:lnTo>
                  <a:lnTo>
                    <a:pt x="0" y="86"/>
                  </a:lnTo>
                  <a:lnTo>
                    <a:pt x="3" y="64"/>
                  </a:lnTo>
                  <a:lnTo>
                    <a:pt x="11" y="44"/>
                  </a:lnTo>
                  <a:lnTo>
                    <a:pt x="25" y="26"/>
                  </a:lnTo>
                  <a:lnTo>
                    <a:pt x="42" y="13"/>
                  </a:lnTo>
                  <a:lnTo>
                    <a:pt x="62" y="4"/>
                  </a:lnTo>
                  <a:lnTo>
                    <a:pt x="8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76" name="Freeform 17"/>
            <p:cNvSpPr>
              <a:spLocks/>
            </p:cNvSpPr>
            <p:nvPr/>
          </p:nvSpPr>
          <p:spPr bwMode="auto">
            <a:xfrm>
              <a:off x="1970088" y="7758113"/>
              <a:ext cx="333375" cy="271463"/>
            </a:xfrm>
            <a:custGeom>
              <a:avLst/>
              <a:gdLst>
                <a:gd name="T0" fmla="*/ 85 w 210"/>
                <a:gd name="T1" fmla="*/ 0 h 171"/>
                <a:gd name="T2" fmla="*/ 124 w 210"/>
                <a:gd name="T3" fmla="*/ 0 h 171"/>
                <a:gd name="T4" fmla="*/ 146 w 210"/>
                <a:gd name="T5" fmla="*/ 3 h 171"/>
                <a:gd name="T6" fmla="*/ 167 w 210"/>
                <a:gd name="T7" fmla="*/ 11 h 171"/>
                <a:gd name="T8" fmla="*/ 185 w 210"/>
                <a:gd name="T9" fmla="*/ 24 h 171"/>
                <a:gd name="T10" fmla="*/ 197 w 210"/>
                <a:gd name="T11" fmla="*/ 42 h 171"/>
                <a:gd name="T12" fmla="*/ 206 w 210"/>
                <a:gd name="T13" fmla="*/ 63 h 171"/>
                <a:gd name="T14" fmla="*/ 210 w 210"/>
                <a:gd name="T15" fmla="*/ 85 h 171"/>
                <a:gd name="T16" fmla="*/ 206 w 210"/>
                <a:gd name="T17" fmla="*/ 108 h 171"/>
                <a:gd name="T18" fmla="*/ 197 w 210"/>
                <a:gd name="T19" fmla="*/ 129 h 171"/>
                <a:gd name="T20" fmla="*/ 185 w 210"/>
                <a:gd name="T21" fmla="*/ 145 h 171"/>
                <a:gd name="T22" fmla="*/ 167 w 210"/>
                <a:gd name="T23" fmla="*/ 158 h 171"/>
                <a:gd name="T24" fmla="*/ 146 w 210"/>
                <a:gd name="T25" fmla="*/ 167 h 171"/>
                <a:gd name="T26" fmla="*/ 124 w 210"/>
                <a:gd name="T27" fmla="*/ 171 h 171"/>
                <a:gd name="T28" fmla="*/ 85 w 210"/>
                <a:gd name="T29" fmla="*/ 171 h 171"/>
                <a:gd name="T30" fmla="*/ 63 w 210"/>
                <a:gd name="T31" fmla="*/ 167 h 171"/>
                <a:gd name="T32" fmla="*/ 42 w 210"/>
                <a:gd name="T33" fmla="*/ 158 h 171"/>
                <a:gd name="T34" fmla="*/ 26 w 210"/>
                <a:gd name="T35" fmla="*/ 145 h 171"/>
                <a:gd name="T36" fmla="*/ 12 w 210"/>
                <a:gd name="T37" fmla="*/ 129 h 171"/>
                <a:gd name="T38" fmla="*/ 3 w 210"/>
                <a:gd name="T39" fmla="*/ 108 h 171"/>
                <a:gd name="T40" fmla="*/ 0 w 210"/>
                <a:gd name="T41" fmla="*/ 85 h 171"/>
                <a:gd name="T42" fmla="*/ 3 w 210"/>
                <a:gd name="T43" fmla="*/ 63 h 171"/>
                <a:gd name="T44" fmla="*/ 12 w 210"/>
                <a:gd name="T45" fmla="*/ 42 h 171"/>
                <a:gd name="T46" fmla="*/ 26 w 210"/>
                <a:gd name="T47" fmla="*/ 24 h 171"/>
                <a:gd name="T48" fmla="*/ 42 w 210"/>
                <a:gd name="T49" fmla="*/ 11 h 171"/>
                <a:gd name="T50" fmla="*/ 63 w 210"/>
                <a:gd name="T51" fmla="*/ 3 h 171"/>
                <a:gd name="T52" fmla="*/ 85 w 210"/>
                <a:gd name="T5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0" h="171">
                  <a:moveTo>
                    <a:pt x="85" y="0"/>
                  </a:moveTo>
                  <a:lnTo>
                    <a:pt x="124" y="0"/>
                  </a:lnTo>
                  <a:lnTo>
                    <a:pt x="146" y="3"/>
                  </a:lnTo>
                  <a:lnTo>
                    <a:pt x="167" y="11"/>
                  </a:lnTo>
                  <a:lnTo>
                    <a:pt x="185" y="24"/>
                  </a:lnTo>
                  <a:lnTo>
                    <a:pt x="197" y="42"/>
                  </a:lnTo>
                  <a:lnTo>
                    <a:pt x="206" y="63"/>
                  </a:lnTo>
                  <a:lnTo>
                    <a:pt x="210" y="85"/>
                  </a:lnTo>
                  <a:lnTo>
                    <a:pt x="206" y="108"/>
                  </a:lnTo>
                  <a:lnTo>
                    <a:pt x="197" y="129"/>
                  </a:lnTo>
                  <a:lnTo>
                    <a:pt x="185" y="145"/>
                  </a:lnTo>
                  <a:lnTo>
                    <a:pt x="167" y="158"/>
                  </a:lnTo>
                  <a:lnTo>
                    <a:pt x="146" y="167"/>
                  </a:lnTo>
                  <a:lnTo>
                    <a:pt x="124" y="171"/>
                  </a:lnTo>
                  <a:lnTo>
                    <a:pt x="85" y="171"/>
                  </a:lnTo>
                  <a:lnTo>
                    <a:pt x="63" y="167"/>
                  </a:lnTo>
                  <a:lnTo>
                    <a:pt x="42" y="158"/>
                  </a:lnTo>
                  <a:lnTo>
                    <a:pt x="26" y="145"/>
                  </a:lnTo>
                  <a:lnTo>
                    <a:pt x="12" y="129"/>
                  </a:lnTo>
                  <a:lnTo>
                    <a:pt x="3" y="108"/>
                  </a:lnTo>
                  <a:lnTo>
                    <a:pt x="0" y="85"/>
                  </a:lnTo>
                  <a:lnTo>
                    <a:pt x="3" y="63"/>
                  </a:lnTo>
                  <a:lnTo>
                    <a:pt x="12" y="42"/>
                  </a:lnTo>
                  <a:lnTo>
                    <a:pt x="26" y="24"/>
                  </a:lnTo>
                  <a:lnTo>
                    <a:pt x="42" y="11"/>
                  </a:lnTo>
                  <a:lnTo>
                    <a:pt x="63" y="3"/>
                  </a:lnTo>
                  <a:lnTo>
                    <a:pt x="8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77" name="Freeform 18"/>
            <p:cNvSpPr>
              <a:spLocks/>
            </p:cNvSpPr>
            <p:nvPr/>
          </p:nvSpPr>
          <p:spPr bwMode="auto">
            <a:xfrm>
              <a:off x="7150101" y="10329863"/>
              <a:ext cx="327025" cy="271463"/>
            </a:xfrm>
            <a:custGeom>
              <a:avLst/>
              <a:gdLst>
                <a:gd name="T0" fmla="*/ 86 w 206"/>
                <a:gd name="T1" fmla="*/ 0 h 171"/>
                <a:gd name="T2" fmla="*/ 122 w 206"/>
                <a:gd name="T3" fmla="*/ 0 h 171"/>
                <a:gd name="T4" fmla="*/ 144 w 206"/>
                <a:gd name="T5" fmla="*/ 4 h 171"/>
                <a:gd name="T6" fmla="*/ 164 w 206"/>
                <a:gd name="T7" fmla="*/ 12 h 171"/>
                <a:gd name="T8" fmla="*/ 182 w 206"/>
                <a:gd name="T9" fmla="*/ 25 h 171"/>
                <a:gd name="T10" fmla="*/ 195 w 206"/>
                <a:gd name="T11" fmla="*/ 42 h 171"/>
                <a:gd name="T12" fmla="*/ 204 w 206"/>
                <a:gd name="T13" fmla="*/ 63 h 171"/>
                <a:gd name="T14" fmla="*/ 206 w 206"/>
                <a:gd name="T15" fmla="*/ 85 h 171"/>
                <a:gd name="T16" fmla="*/ 204 w 206"/>
                <a:gd name="T17" fmla="*/ 108 h 171"/>
                <a:gd name="T18" fmla="*/ 195 w 206"/>
                <a:gd name="T19" fmla="*/ 129 h 171"/>
                <a:gd name="T20" fmla="*/ 182 w 206"/>
                <a:gd name="T21" fmla="*/ 146 h 171"/>
                <a:gd name="T22" fmla="*/ 164 w 206"/>
                <a:gd name="T23" fmla="*/ 159 h 171"/>
                <a:gd name="T24" fmla="*/ 144 w 206"/>
                <a:gd name="T25" fmla="*/ 167 h 171"/>
                <a:gd name="T26" fmla="*/ 122 w 206"/>
                <a:gd name="T27" fmla="*/ 171 h 171"/>
                <a:gd name="T28" fmla="*/ 86 w 206"/>
                <a:gd name="T29" fmla="*/ 171 h 171"/>
                <a:gd name="T30" fmla="*/ 62 w 206"/>
                <a:gd name="T31" fmla="*/ 167 h 171"/>
                <a:gd name="T32" fmla="*/ 42 w 206"/>
                <a:gd name="T33" fmla="*/ 159 h 171"/>
                <a:gd name="T34" fmla="*/ 25 w 206"/>
                <a:gd name="T35" fmla="*/ 146 h 171"/>
                <a:gd name="T36" fmla="*/ 11 w 206"/>
                <a:gd name="T37" fmla="*/ 129 h 171"/>
                <a:gd name="T38" fmla="*/ 3 w 206"/>
                <a:gd name="T39" fmla="*/ 108 h 171"/>
                <a:gd name="T40" fmla="*/ 0 w 206"/>
                <a:gd name="T41" fmla="*/ 85 h 171"/>
                <a:gd name="T42" fmla="*/ 3 w 206"/>
                <a:gd name="T43" fmla="*/ 63 h 171"/>
                <a:gd name="T44" fmla="*/ 11 w 206"/>
                <a:gd name="T45" fmla="*/ 42 h 171"/>
                <a:gd name="T46" fmla="*/ 25 w 206"/>
                <a:gd name="T47" fmla="*/ 25 h 171"/>
                <a:gd name="T48" fmla="*/ 42 w 206"/>
                <a:gd name="T49" fmla="*/ 12 h 171"/>
                <a:gd name="T50" fmla="*/ 62 w 206"/>
                <a:gd name="T51" fmla="*/ 4 h 171"/>
                <a:gd name="T52" fmla="*/ 86 w 206"/>
                <a:gd name="T5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6" h="171">
                  <a:moveTo>
                    <a:pt x="86" y="0"/>
                  </a:moveTo>
                  <a:lnTo>
                    <a:pt x="122" y="0"/>
                  </a:lnTo>
                  <a:lnTo>
                    <a:pt x="144" y="4"/>
                  </a:lnTo>
                  <a:lnTo>
                    <a:pt x="164" y="12"/>
                  </a:lnTo>
                  <a:lnTo>
                    <a:pt x="182" y="25"/>
                  </a:lnTo>
                  <a:lnTo>
                    <a:pt x="195" y="42"/>
                  </a:lnTo>
                  <a:lnTo>
                    <a:pt x="204" y="63"/>
                  </a:lnTo>
                  <a:lnTo>
                    <a:pt x="206" y="85"/>
                  </a:lnTo>
                  <a:lnTo>
                    <a:pt x="204" y="108"/>
                  </a:lnTo>
                  <a:lnTo>
                    <a:pt x="195" y="129"/>
                  </a:lnTo>
                  <a:lnTo>
                    <a:pt x="182" y="146"/>
                  </a:lnTo>
                  <a:lnTo>
                    <a:pt x="164" y="159"/>
                  </a:lnTo>
                  <a:lnTo>
                    <a:pt x="144" y="167"/>
                  </a:lnTo>
                  <a:lnTo>
                    <a:pt x="122" y="171"/>
                  </a:lnTo>
                  <a:lnTo>
                    <a:pt x="86" y="171"/>
                  </a:lnTo>
                  <a:lnTo>
                    <a:pt x="62" y="167"/>
                  </a:lnTo>
                  <a:lnTo>
                    <a:pt x="42" y="159"/>
                  </a:lnTo>
                  <a:lnTo>
                    <a:pt x="25" y="146"/>
                  </a:lnTo>
                  <a:lnTo>
                    <a:pt x="11" y="129"/>
                  </a:lnTo>
                  <a:lnTo>
                    <a:pt x="3" y="108"/>
                  </a:lnTo>
                  <a:lnTo>
                    <a:pt x="0" y="85"/>
                  </a:lnTo>
                  <a:lnTo>
                    <a:pt x="3" y="63"/>
                  </a:lnTo>
                  <a:lnTo>
                    <a:pt x="11" y="42"/>
                  </a:lnTo>
                  <a:lnTo>
                    <a:pt x="25" y="25"/>
                  </a:lnTo>
                  <a:lnTo>
                    <a:pt x="42" y="12"/>
                  </a:lnTo>
                  <a:lnTo>
                    <a:pt x="62" y="4"/>
                  </a:lnTo>
                  <a:lnTo>
                    <a:pt x="8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grpSp>
        <p:nvGrpSpPr>
          <p:cNvPr id="78" name="Group 77"/>
          <p:cNvGrpSpPr/>
          <p:nvPr/>
        </p:nvGrpSpPr>
        <p:grpSpPr>
          <a:xfrm>
            <a:off x="3675350" y="2287194"/>
            <a:ext cx="782688" cy="748806"/>
            <a:chOff x="3983658" y="2133377"/>
            <a:chExt cx="782688" cy="748806"/>
          </a:xfrm>
        </p:grpSpPr>
        <p:sp>
          <p:nvSpPr>
            <p:cNvPr id="79" name="Freeform 78"/>
            <p:cNvSpPr>
              <a:spLocks/>
            </p:cNvSpPr>
            <p:nvPr/>
          </p:nvSpPr>
          <p:spPr bwMode="auto">
            <a:xfrm>
              <a:off x="3983658" y="2290149"/>
              <a:ext cx="216721" cy="400405"/>
            </a:xfrm>
            <a:custGeom>
              <a:avLst/>
              <a:gdLst/>
              <a:ahLst/>
              <a:cxnLst>
                <a:cxn ang="0">
                  <a:pos x="35" y="11"/>
                </a:cxn>
                <a:cxn ang="0">
                  <a:pos x="29" y="11"/>
                </a:cxn>
                <a:cxn ang="0">
                  <a:pos x="23" y="17"/>
                </a:cxn>
                <a:cxn ang="0">
                  <a:pos x="23" y="25"/>
                </a:cxn>
                <a:cxn ang="0">
                  <a:pos x="35" y="25"/>
                </a:cxn>
                <a:cxn ang="0">
                  <a:pos x="33" y="37"/>
                </a:cxn>
                <a:cxn ang="0">
                  <a:pos x="23" y="37"/>
                </a:cxn>
                <a:cxn ang="0">
                  <a:pos x="23" y="67"/>
                </a:cxn>
                <a:cxn ang="0">
                  <a:pos x="11" y="67"/>
                </a:cxn>
                <a:cxn ang="0">
                  <a:pos x="11" y="37"/>
                </a:cxn>
                <a:cxn ang="0">
                  <a:pos x="0" y="37"/>
                </a:cxn>
                <a:cxn ang="0">
                  <a:pos x="0" y="25"/>
                </a:cxn>
                <a:cxn ang="0">
                  <a:pos x="11" y="25"/>
                </a:cxn>
                <a:cxn ang="0">
                  <a:pos x="11" y="16"/>
                </a:cxn>
                <a:cxn ang="0">
                  <a:pos x="26" y="0"/>
                </a:cxn>
                <a:cxn ang="0">
                  <a:pos x="35" y="1"/>
                </a:cxn>
                <a:cxn ang="0">
                  <a:pos x="35" y="11"/>
                </a:cxn>
              </a:cxnLst>
              <a:rect l="0" t="0" r="r" b="b"/>
              <a:pathLst>
                <a:path w="35" h="67">
                  <a:moveTo>
                    <a:pt x="35" y="11"/>
                  </a:moveTo>
                  <a:cubicBezTo>
                    <a:pt x="29" y="11"/>
                    <a:pt x="29" y="11"/>
                    <a:pt x="29" y="11"/>
                  </a:cubicBezTo>
                  <a:cubicBezTo>
                    <a:pt x="24" y="11"/>
                    <a:pt x="23" y="14"/>
                    <a:pt x="23" y="17"/>
                  </a:cubicBezTo>
                  <a:cubicBezTo>
                    <a:pt x="23" y="25"/>
                    <a:pt x="23" y="25"/>
                    <a:pt x="23" y="25"/>
                  </a:cubicBezTo>
                  <a:cubicBezTo>
                    <a:pt x="35" y="25"/>
                    <a:pt x="35" y="25"/>
                    <a:pt x="35" y="25"/>
                  </a:cubicBezTo>
                  <a:cubicBezTo>
                    <a:pt x="33" y="37"/>
                    <a:pt x="33" y="37"/>
                    <a:pt x="33" y="37"/>
                  </a:cubicBezTo>
                  <a:cubicBezTo>
                    <a:pt x="23" y="37"/>
                    <a:pt x="23" y="37"/>
                    <a:pt x="23" y="37"/>
                  </a:cubicBezTo>
                  <a:cubicBezTo>
                    <a:pt x="23" y="67"/>
                    <a:pt x="23" y="67"/>
                    <a:pt x="23" y="67"/>
                  </a:cubicBezTo>
                  <a:cubicBezTo>
                    <a:pt x="11" y="67"/>
                    <a:pt x="11" y="67"/>
                    <a:pt x="11" y="67"/>
                  </a:cubicBezTo>
                  <a:cubicBezTo>
                    <a:pt x="11" y="37"/>
                    <a:pt x="11" y="37"/>
                    <a:pt x="11" y="37"/>
                  </a:cubicBezTo>
                  <a:cubicBezTo>
                    <a:pt x="0" y="37"/>
                    <a:pt x="0" y="37"/>
                    <a:pt x="0" y="37"/>
                  </a:cubicBezTo>
                  <a:cubicBezTo>
                    <a:pt x="0" y="25"/>
                    <a:pt x="0" y="25"/>
                    <a:pt x="0" y="25"/>
                  </a:cubicBezTo>
                  <a:cubicBezTo>
                    <a:pt x="11" y="25"/>
                    <a:pt x="11" y="25"/>
                    <a:pt x="11" y="25"/>
                  </a:cubicBezTo>
                  <a:cubicBezTo>
                    <a:pt x="11" y="16"/>
                    <a:pt x="11" y="16"/>
                    <a:pt x="11" y="16"/>
                  </a:cubicBezTo>
                  <a:cubicBezTo>
                    <a:pt x="11" y="6"/>
                    <a:pt x="17" y="0"/>
                    <a:pt x="26" y="0"/>
                  </a:cubicBezTo>
                  <a:cubicBezTo>
                    <a:pt x="30" y="0"/>
                    <a:pt x="34" y="1"/>
                    <a:pt x="35" y="1"/>
                  </a:cubicBezTo>
                  <a:lnTo>
                    <a:pt x="35" y="11"/>
                  </a:lnTo>
                  <a:close/>
                </a:path>
              </a:pathLst>
            </a:custGeom>
            <a:solidFill>
              <a:schemeClr val="bg1"/>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54"/>
            <p:cNvSpPr>
              <a:spLocks/>
            </p:cNvSpPr>
            <p:nvPr/>
          </p:nvSpPr>
          <p:spPr bwMode="auto">
            <a:xfrm>
              <a:off x="4336100" y="2571208"/>
              <a:ext cx="430246" cy="310975"/>
            </a:xfrm>
            <a:custGeom>
              <a:avLst/>
              <a:gdLst/>
              <a:ahLst/>
              <a:cxnLst>
                <a:cxn ang="0">
                  <a:pos x="57" y="12"/>
                </a:cxn>
                <a:cxn ang="0">
                  <a:pos x="57" y="14"/>
                </a:cxn>
                <a:cxn ang="0">
                  <a:pos x="20" y="51"/>
                </a:cxn>
                <a:cxn ang="0">
                  <a:pos x="0" y="45"/>
                </a:cxn>
                <a:cxn ang="0">
                  <a:pos x="3" y="45"/>
                </a:cxn>
                <a:cxn ang="0">
                  <a:pos x="19" y="40"/>
                </a:cxn>
                <a:cxn ang="0">
                  <a:pos x="7" y="31"/>
                </a:cxn>
                <a:cxn ang="0">
                  <a:pos x="10" y="31"/>
                </a:cxn>
                <a:cxn ang="0">
                  <a:pos x="13" y="31"/>
                </a:cxn>
                <a:cxn ang="0">
                  <a:pos x="3" y="18"/>
                </a:cxn>
                <a:cxn ang="0">
                  <a:pos x="3" y="18"/>
                </a:cxn>
                <a:cxn ang="0">
                  <a:pos x="9" y="19"/>
                </a:cxn>
                <a:cxn ang="0">
                  <a:pos x="3" y="9"/>
                </a:cxn>
                <a:cxn ang="0">
                  <a:pos x="5" y="2"/>
                </a:cxn>
                <a:cxn ang="0">
                  <a:pos x="31" y="16"/>
                </a:cxn>
                <a:cxn ang="0">
                  <a:pos x="31" y="13"/>
                </a:cxn>
                <a:cxn ang="0">
                  <a:pos x="44" y="0"/>
                </a:cxn>
                <a:cxn ang="0">
                  <a:pos x="54" y="4"/>
                </a:cxn>
                <a:cxn ang="0">
                  <a:pos x="62" y="1"/>
                </a:cxn>
                <a:cxn ang="0">
                  <a:pos x="56" y="8"/>
                </a:cxn>
                <a:cxn ang="0">
                  <a:pos x="64" y="6"/>
                </a:cxn>
                <a:cxn ang="0">
                  <a:pos x="57" y="12"/>
                </a:cxn>
              </a:cxnLst>
              <a:rect l="0" t="0" r="r" b="b"/>
              <a:pathLst>
                <a:path w="64" h="51">
                  <a:moveTo>
                    <a:pt x="57" y="12"/>
                  </a:moveTo>
                  <a:cubicBezTo>
                    <a:pt x="57" y="13"/>
                    <a:pt x="57" y="14"/>
                    <a:pt x="57" y="14"/>
                  </a:cubicBezTo>
                  <a:cubicBezTo>
                    <a:pt x="57" y="31"/>
                    <a:pt x="44" y="51"/>
                    <a:pt x="20" y="51"/>
                  </a:cubicBezTo>
                  <a:cubicBezTo>
                    <a:pt x="13" y="51"/>
                    <a:pt x="6" y="49"/>
                    <a:pt x="0" y="45"/>
                  </a:cubicBezTo>
                  <a:cubicBezTo>
                    <a:pt x="1" y="45"/>
                    <a:pt x="2" y="45"/>
                    <a:pt x="3" y="45"/>
                  </a:cubicBezTo>
                  <a:cubicBezTo>
                    <a:pt x="9" y="45"/>
                    <a:pt x="15" y="43"/>
                    <a:pt x="19" y="40"/>
                  </a:cubicBezTo>
                  <a:cubicBezTo>
                    <a:pt x="14" y="40"/>
                    <a:pt x="9" y="36"/>
                    <a:pt x="7" y="31"/>
                  </a:cubicBezTo>
                  <a:cubicBezTo>
                    <a:pt x="8" y="31"/>
                    <a:pt x="9" y="31"/>
                    <a:pt x="10" y="31"/>
                  </a:cubicBezTo>
                  <a:cubicBezTo>
                    <a:pt x="11" y="31"/>
                    <a:pt x="12" y="31"/>
                    <a:pt x="13" y="31"/>
                  </a:cubicBezTo>
                  <a:cubicBezTo>
                    <a:pt x="7" y="29"/>
                    <a:pt x="3" y="24"/>
                    <a:pt x="3" y="18"/>
                  </a:cubicBezTo>
                  <a:cubicBezTo>
                    <a:pt x="3" y="18"/>
                    <a:pt x="3" y="18"/>
                    <a:pt x="3" y="18"/>
                  </a:cubicBezTo>
                  <a:cubicBezTo>
                    <a:pt x="5" y="19"/>
                    <a:pt x="7" y="19"/>
                    <a:pt x="9" y="19"/>
                  </a:cubicBezTo>
                  <a:cubicBezTo>
                    <a:pt x="5" y="17"/>
                    <a:pt x="3" y="13"/>
                    <a:pt x="3" y="9"/>
                  </a:cubicBezTo>
                  <a:cubicBezTo>
                    <a:pt x="3" y="6"/>
                    <a:pt x="4" y="4"/>
                    <a:pt x="5" y="2"/>
                  </a:cubicBezTo>
                  <a:cubicBezTo>
                    <a:pt x="11" y="10"/>
                    <a:pt x="21" y="15"/>
                    <a:pt x="31" y="16"/>
                  </a:cubicBezTo>
                  <a:cubicBezTo>
                    <a:pt x="31" y="15"/>
                    <a:pt x="31" y="14"/>
                    <a:pt x="31" y="13"/>
                  </a:cubicBezTo>
                  <a:cubicBezTo>
                    <a:pt x="31" y="5"/>
                    <a:pt x="37" y="0"/>
                    <a:pt x="44" y="0"/>
                  </a:cubicBezTo>
                  <a:cubicBezTo>
                    <a:pt x="48" y="0"/>
                    <a:pt x="51" y="1"/>
                    <a:pt x="54" y="4"/>
                  </a:cubicBezTo>
                  <a:cubicBezTo>
                    <a:pt x="56" y="3"/>
                    <a:pt x="59" y="2"/>
                    <a:pt x="62" y="1"/>
                  </a:cubicBezTo>
                  <a:cubicBezTo>
                    <a:pt x="61" y="4"/>
                    <a:pt x="59" y="6"/>
                    <a:pt x="56" y="8"/>
                  </a:cubicBezTo>
                  <a:cubicBezTo>
                    <a:pt x="59" y="7"/>
                    <a:pt x="61" y="7"/>
                    <a:pt x="64" y="6"/>
                  </a:cubicBezTo>
                  <a:cubicBezTo>
                    <a:pt x="62" y="8"/>
                    <a:pt x="60" y="11"/>
                    <a:pt x="57" y="12"/>
                  </a:cubicBezTo>
                  <a:close/>
                </a:path>
              </a:pathLst>
            </a:custGeom>
            <a:solidFill>
              <a:schemeClr val="bg1"/>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65"/>
            <p:cNvSpPr>
              <a:spLocks noEditPoints="1"/>
            </p:cNvSpPr>
            <p:nvPr/>
          </p:nvSpPr>
          <p:spPr bwMode="auto">
            <a:xfrm>
              <a:off x="4286224" y="2133377"/>
              <a:ext cx="376018" cy="383732"/>
            </a:xfrm>
            <a:custGeom>
              <a:avLst/>
              <a:gdLst/>
              <a:ahLst/>
              <a:cxnLst>
                <a:cxn ang="0">
                  <a:pos x="38" y="47"/>
                </a:cxn>
                <a:cxn ang="0">
                  <a:pos x="36" y="54"/>
                </a:cxn>
                <a:cxn ang="0">
                  <a:pos x="17" y="63"/>
                </a:cxn>
                <a:cxn ang="0">
                  <a:pos x="1" y="56"/>
                </a:cxn>
                <a:cxn ang="0">
                  <a:pos x="0" y="51"/>
                </a:cxn>
                <a:cxn ang="0">
                  <a:pos x="6" y="41"/>
                </a:cxn>
                <a:cxn ang="0">
                  <a:pos x="21" y="37"/>
                </a:cxn>
                <a:cxn ang="0">
                  <a:pos x="19" y="32"/>
                </a:cxn>
                <a:cxn ang="0">
                  <a:pos x="20" y="28"/>
                </a:cxn>
                <a:cxn ang="0">
                  <a:pos x="17" y="29"/>
                </a:cxn>
                <a:cxn ang="0">
                  <a:pos x="4" y="16"/>
                </a:cxn>
                <a:cxn ang="0">
                  <a:pos x="9" y="5"/>
                </a:cxn>
                <a:cxn ang="0">
                  <a:pos x="24" y="0"/>
                </a:cxn>
                <a:cxn ang="0">
                  <a:pos x="40" y="0"/>
                </a:cxn>
                <a:cxn ang="0">
                  <a:pos x="35" y="3"/>
                </a:cxn>
                <a:cxn ang="0">
                  <a:pos x="30" y="3"/>
                </a:cxn>
                <a:cxn ang="0">
                  <a:pos x="35" y="14"/>
                </a:cxn>
                <a:cxn ang="0">
                  <a:pos x="26" y="30"/>
                </a:cxn>
                <a:cxn ang="0">
                  <a:pos x="38" y="47"/>
                </a:cxn>
                <a:cxn ang="0">
                  <a:pos x="33" y="51"/>
                </a:cxn>
                <a:cxn ang="0">
                  <a:pos x="24" y="40"/>
                </a:cxn>
                <a:cxn ang="0">
                  <a:pos x="22" y="40"/>
                </a:cxn>
                <a:cxn ang="0">
                  <a:pos x="7" y="49"/>
                </a:cxn>
                <a:cxn ang="0">
                  <a:pos x="21" y="59"/>
                </a:cxn>
                <a:cxn ang="0">
                  <a:pos x="33" y="51"/>
                </a:cxn>
                <a:cxn ang="0">
                  <a:pos x="26" y="24"/>
                </a:cxn>
                <a:cxn ang="0">
                  <a:pos x="28" y="18"/>
                </a:cxn>
                <a:cxn ang="0">
                  <a:pos x="18" y="3"/>
                </a:cxn>
                <a:cxn ang="0">
                  <a:pos x="13" y="6"/>
                </a:cxn>
                <a:cxn ang="0">
                  <a:pos x="11" y="12"/>
                </a:cxn>
                <a:cxn ang="0">
                  <a:pos x="21" y="26"/>
                </a:cxn>
                <a:cxn ang="0">
                  <a:pos x="26" y="24"/>
                </a:cxn>
                <a:cxn ang="0">
                  <a:pos x="60" y="26"/>
                </a:cxn>
                <a:cxn ang="0">
                  <a:pos x="60" y="30"/>
                </a:cxn>
                <a:cxn ang="0">
                  <a:pos x="52" y="30"/>
                </a:cxn>
                <a:cxn ang="0">
                  <a:pos x="52" y="39"/>
                </a:cxn>
                <a:cxn ang="0">
                  <a:pos x="48" y="39"/>
                </a:cxn>
                <a:cxn ang="0">
                  <a:pos x="48" y="30"/>
                </a:cxn>
                <a:cxn ang="0">
                  <a:pos x="40" y="30"/>
                </a:cxn>
                <a:cxn ang="0">
                  <a:pos x="40" y="26"/>
                </a:cxn>
                <a:cxn ang="0">
                  <a:pos x="48" y="26"/>
                </a:cxn>
                <a:cxn ang="0">
                  <a:pos x="48" y="18"/>
                </a:cxn>
                <a:cxn ang="0">
                  <a:pos x="52" y="18"/>
                </a:cxn>
                <a:cxn ang="0">
                  <a:pos x="52" y="26"/>
                </a:cxn>
                <a:cxn ang="0">
                  <a:pos x="60" y="26"/>
                </a:cxn>
              </a:cxnLst>
              <a:rect l="0" t="0" r="r" b="b"/>
              <a:pathLst>
                <a:path w="60" h="63">
                  <a:moveTo>
                    <a:pt x="38" y="47"/>
                  </a:moveTo>
                  <a:cubicBezTo>
                    <a:pt x="38" y="50"/>
                    <a:pt x="37" y="52"/>
                    <a:pt x="36" y="54"/>
                  </a:cubicBezTo>
                  <a:cubicBezTo>
                    <a:pt x="32" y="61"/>
                    <a:pt x="24" y="63"/>
                    <a:pt x="17" y="63"/>
                  </a:cubicBezTo>
                  <a:cubicBezTo>
                    <a:pt x="11" y="63"/>
                    <a:pt x="4" y="61"/>
                    <a:pt x="1" y="56"/>
                  </a:cubicBezTo>
                  <a:cubicBezTo>
                    <a:pt x="0" y="55"/>
                    <a:pt x="0" y="53"/>
                    <a:pt x="0" y="51"/>
                  </a:cubicBezTo>
                  <a:cubicBezTo>
                    <a:pt x="0" y="47"/>
                    <a:pt x="2" y="43"/>
                    <a:pt x="6" y="41"/>
                  </a:cubicBezTo>
                  <a:cubicBezTo>
                    <a:pt x="10" y="38"/>
                    <a:pt x="16" y="38"/>
                    <a:pt x="21" y="37"/>
                  </a:cubicBezTo>
                  <a:cubicBezTo>
                    <a:pt x="20" y="35"/>
                    <a:pt x="19" y="34"/>
                    <a:pt x="19" y="32"/>
                  </a:cubicBezTo>
                  <a:cubicBezTo>
                    <a:pt x="19" y="30"/>
                    <a:pt x="19" y="29"/>
                    <a:pt x="20" y="28"/>
                  </a:cubicBezTo>
                  <a:cubicBezTo>
                    <a:pt x="19" y="29"/>
                    <a:pt x="18" y="29"/>
                    <a:pt x="17" y="29"/>
                  </a:cubicBezTo>
                  <a:cubicBezTo>
                    <a:pt x="10" y="29"/>
                    <a:pt x="4" y="23"/>
                    <a:pt x="4" y="16"/>
                  </a:cubicBezTo>
                  <a:cubicBezTo>
                    <a:pt x="4" y="11"/>
                    <a:pt x="6" y="7"/>
                    <a:pt x="9" y="5"/>
                  </a:cubicBezTo>
                  <a:cubicBezTo>
                    <a:pt x="13" y="1"/>
                    <a:pt x="19" y="0"/>
                    <a:pt x="24" y="0"/>
                  </a:cubicBezTo>
                  <a:cubicBezTo>
                    <a:pt x="40" y="0"/>
                    <a:pt x="40" y="0"/>
                    <a:pt x="40" y="0"/>
                  </a:cubicBezTo>
                  <a:cubicBezTo>
                    <a:pt x="35" y="3"/>
                    <a:pt x="35" y="3"/>
                    <a:pt x="35" y="3"/>
                  </a:cubicBezTo>
                  <a:cubicBezTo>
                    <a:pt x="30" y="3"/>
                    <a:pt x="30" y="3"/>
                    <a:pt x="30" y="3"/>
                  </a:cubicBezTo>
                  <a:cubicBezTo>
                    <a:pt x="33" y="6"/>
                    <a:pt x="35" y="9"/>
                    <a:pt x="35" y="14"/>
                  </a:cubicBezTo>
                  <a:cubicBezTo>
                    <a:pt x="35" y="24"/>
                    <a:pt x="26" y="25"/>
                    <a:pt x="26" y="30"/>
                  </a:cubicBezTo>
                  <a:cubicBezTo>
                    <a:pt x="26" y="35"/>
                    <a:pt x="38" y="37"/>
                    <a:pt x="38" y="47"/>
                  </a:cubicBezTo>
                  <a:close/>
                  <a:moveTo>
                    <a:pt x="33" y="51"/>
                  </a:moveTo>
                  <a:cubicBezTo>
                    <a:pt x="33" y="45"/>
                    <a:pt x="28" y="42"/>
                    <a:pt x="24" y="40"/>
                  </a:cubicBezTo>
                  <a:cubicBezTo>
                    <a:pt x="23" y="40"/>
                    <a:pt x="23" y="40"/>
                    <a:pt x="22" y="40"/>
                  </a:cubicBezTo>
                  <a:cubicBezTo>
                    <a:pt x="16" y="40"/>
                    <a:pt x="7" y="42"/>
                    <a:pt x="7" y="49"/>
                  </a:cubicBezTo>
                  <a:cubicBezTo>
                    <a:pt x="7" y="57"/>
                    <a:pt x="15" y="59"/>
                    <a:pt x="21" y="59"/>
                  </a:cubicBezTo>
                  <a:cubicBezTo>
                    <a:pt x="26" y="59"/>
                    <a:pt x="33" y="57"/>
                    <a:pt x="33" y="51"/>
                  </a:cubicBezTo>
                  <a:close/>
                  <a:moveTo>
                    <a:pt x="26" y="24"/>
                  </a:moveTo>
                  <a:cubicBezTo>
                    <a:pt x="28" y="22"/>
                    <a:pt x="28" y="20"/>
                    <a:pt x="28" y="18"/>
                  </a:cubicBezTo>
                  <a:cubicBezTo>
                    <a:pt x="28" y="12"/>
                    <a:pt x="25" y="3"/>
                    <a:pt x="18" y="3"/>
                  </a:cubicBezTo>
                  <a:cubicBezTo>
                    <a:pt x="16" y="3"/>
                    <a:pt x="14" y="4"/>
                    <a:pt x="13" y="6"/>
                  </a:cubicBezTo>
                  <a:cubicBezTo>
                    <a:pt x="11" y="7"/>
                    <a:pt x="11" y="9"/>
                    <a:pt x="11" y="12"/>
                  </a:cubicBezTo>
                  <a:cubicBezTo>
                    <a:pt x="11" y="17"/>
                    <a:pt x="14" y="26"/>
                    <a:pt x="21" y="26"/>
                  </a:cubicBezTo>
                  <a:cubicBezTo>
                    <a:pt x="23" y="26"/>
                    <a:pt x="25" y="25"/>
                    <a:pt x="26" y="24"/>
                  </a:cubicBezTo>
                  <a:close/>
                  <a:moveTo>
                    <a:pt x="60" y="26"/>
                  </a:moveTo>
                  <a:cubicBezTo>
                    <a:pt x="60" y="30"/>
                    <a:pt x="60" y="30"/>
                    <a:pt x="60" y="30"/>
                  </a:cubicBezTo>
                  <a:cubicBezTo>
                    <a:pt x="52" y="30"/>
                    <a:pt x="52" y="30"/>
                    <a:pt x="52" y="30"/>
                  </a:cubicBezTo>
                  <a:cubicBezTo>
                    <a:pt x="52" y="39"/>
                    <a:pt x="52" y="39"/>
                    <a:pt x="52" y="39"/>
                  </a:cubicBezTo>
                  <a:cubicBezTo>
                    <a:pt x="48" y="39"/>
                    <a:pt x="48" y="39"/>
                    <a:pt x="48" y="39"/>
                  </a:cubicBezTo>
                  <a:cubicBezTo>
                    <a:pt x="48" y="30"/>
                    <a:pt x="48" y="30"/>
                    <a:pt x="48" y="30"/>
                  </a:cubicBezTo>
                  <a:cubicBezTo>
                    <a:pt x="40" y="30"/>
                    <a:pt x="40" y="30"/>
                    <a:pt x="40" y="30"/>
                  </a:cubicBezTo>
                  <a:cubicBezTo>
                    <a:pt x="40" y="26"/>
                    <a:pt x="40" y="26"/>
                    <a:pt x="40" y="26"/>
                  </a:cubicBezTo>
                  <a:cubicBezTo>
                    <a:pt x="48" y="26"/>
                    <a:pt x="48" y="26"/>
                    <a:pt x="48" y="26"/>
                  </a:cubicBezTo>
                  <a:cubicBezTo>
                    <a:pt x="48" y="18"/>
                    <a:pt x="48" y="18"/>
                    <a:pt x="48" y="18"/>
                  </a:cubicBezTo>
                  <a:cubicBezTo>
                    <a:pt x="52" y="18"/>
                    <a:pt x="52" y="18"/>
                    <a:pt x="52" y="18"/>
                  </a:cubicBezTo>
                  <a:cubicBezTo>
                    <a:pt x="52" y="26"/>
                    <a:pt x="52" y="26"/>
                    <a:pt x="52" y="26"/>
                  </a:cubicBezTo>
                  <a:lnTo>
                    <a:pt x="60" y="26"/>
                  </a:lnTo>
                  <a:close/>
                </a:path>
              </a:pathLst>
            </a:custGeom>
            <a:solidFill>
              <a:schemeClr val="bg1"/>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2" name="Group 81"/>
          <p:cNvGrpSpPr/>
          <p:nvPr/>
        </p:nvGrpSpPr>
        <p:grpSpPr>
          <a:xfrm>
            <a:off x="5178659" y="2838150"/>
            <a:ext cx="652456" cy="789068"/>
            <a:chOff x="11091863" y="3082925"/>
            <a:chExt cx="947737" cy="1146175"/>
          </a:xfrm>
          <a:solidFill>
            <a:schemeClr val="bg1"/>
          </a:solidFill>
        </p:grpSpPr>
        <p:sp>
          <p:nvSpPr>
            <p:cNvPr id="83" name="Freeform 6"/>
            <p:cNvSpPr>
              <a:spLocks noEditPoints="1"/>
            </p:cNvSpPr>
            <p:nvPr/>
          </p:nvSpPr>
          <p:spPr bwMode="auto">
            <a:xfrm>
              <a:off x="11353800" y="4038600"/>
              <a:ext cx="142875" cy="142875"/>
            </a:xfrm>
            <a:custGeom>
              <a:avLst/>
              <a:gdLst>
                <a:gd name="T0" fmla="*/ 205 w 450"/>
                <a:gd name="T1" fmla="*/ 153 h 451"/>
                <a:gd name="T2" fmla="*/ 173 w 450"/>
                <a:gd name="T3" fmla="*/ 173 h 451"/>
                <a:gd name="T4" fmla="*/ 153 w 450"/>
                <a:gd name="T5" fmla="*/ 206 h 451"/>
                <a:gd name="T6" fmla="*/ 153 w 450"/>
                <a:gd name="T7" fmla="*/ 245 h 451"/>
                <a:gd name="T8" fmla="*/ 173 w 450"/>
                <a:gd name="T9" fmla="*/ 279 h 451"/>
                <a:gd name="T10" fmla="*/ 205 w 450"/>
                <a:gd name="T11" fmla="*/ 299 h 451"/>
                <a:gd name="T12" fmla="*/ 245 w 450"/>
                <a:gd name="T13" fmla="*/ 299 h 451"/>
                <a:gd name="T14" fmla="*/ 279 w 450"/>
                <a:gd name="T15" fmla="*/ 279 h 451"/>
                <a:gd name="T16" fmla="*/ 297 w 450"/>
                <a:gd name="T17" fmla="*/ 245 h 451"/>
                <a:gd name="T18" fmla="*/ 297 w 450"/>
                <a:gd name="T19" fmla="*/ 206 h 451"/>
                <a:gd name="T20" fmla="*/ 279 w 450"/>
                <a:gd name="T21" fmla="*/ 173 h 451"/>
                <a:gd name="T22" fmla="*/ 245 w 450"/>
                <a:gd name="T23" fmla="*/ 153 h 451"/>
                <a:gd name="T24" fmla="*/ 225 w 450"/>
                <a:gd name="T25" fmla="*/ 0 h 451"/>
                <a:gd name="T26" fmla="*/ 296 w 450"/>
                <a:gd name="T27" fmla="*/ 11 h 451"/>
                <a:gd name="T28" fmla="*/ 358 w 450"/>
                <a:gd name="T29" fmla="*/ 44 h 451"/>
                <a:gd name="T30" fmla="*/ 408 w 450"/>
                <a:gd name="T31" fmla="*/ 92 h 451"/>
                <a:gd name="T32" fmla="*/ 439 w 450"/>
                <a:gd name="T33" fmla="*/ 155 h 451"/>
                <a:gd name="T34" fmla="*/ 450 w 450"/>
                <a:gd name="T35" fmla="*/ 226 h 451"/>
                <a:gd name="T36" fmla="*/ 439 w 450"/>
                <a:gd name="T37" fmla="*/ 297 h 451"/>
                <a:gd name="T38" fmla="*/ 408 w 450"/>
                <a:gd name="T39" fmla="*/ 359 h 451"/>
                <a:gd name="T40" fmla="*/ 358 w 450"/>
                <a:gd name="T41" fmla="*/ 408 h 451"/>
                <a:gd name="T42" fmla="*/ 296 w 450"/>
                <a:gd name="T43" fmla="*/ 440 h 451"/>
                <a:gd name="T44" fmla="*/ 225 w 450"/>
                <a:gd name="T45" fmla="*/ 451 h 451"/>
                <a:gd name="T46" fmla="*/ 154 w 450"/>
                <a:gd name="T47" fmla="*/ 440 h 451"/>
                <a:gd name="T48" fmla="*/ 92 w 450"/>
                <a:gd name="T49" fmla="*/ 408 h 451"/>
                <a:gd name="T50" fmla="*/ 44 w 450"/>
                <a:gd name="T51" fmla="*/ 359 h 451"/>
                <a:gd name="T52" fmla="*/ 11 w 450"/>
                <a:gd name="T53" fmla="*/ 297 h 451"/>
                <a:gd name="T54" fmla="*/ 0 w 450"/>
                <a:gd name="T55" fmla="*/ 226 h 451"/>
                <a:gd name="T56" fmla="*/ 11 w 450"/>
                <a:gd name="T57" fmla="*/ 155 h 451"/>
                <a:gd name="T58" fmla="*/ 44 w 450"/>
                <a:gd name="T59" fmla="*/ 92 h 451"/>
                <a:gd name="T60" fmla="*/ 92 w 450"/>
                <a:gd name="T61" fmla="*/ 44 h 451"/>
                <a:gd name="T62" fmla="*/ 154 w 450"/>
                <a:gd name="T63" fmla="*/ 11 h 451"/>
                <a:gd name="T64" fmla="*/ 225 w 450"/>
                <a:gd name="T65"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0" h="451">
                  <a:moveTo>
                    <a:pt x="225" y="151"/>
                  </a:moveTo>
                  <a:lnTo>
                    <a:pt x="205" y="153"/>
                  </a:lnTo>
                  <a:lnTo>
                    <a:pt x="187" y="161"/>
                  </a:lnTo>
                  <a:lnTo>
                    <a:pt x="173" y="173"/>
                  </a:lnTo>
                  <a:lnTo>
                    <a:pt x="161" y="188"/>
                  </a:lnTo>
                  <a:lnTo>
                    <a:pt x="153" y="206"/>
                  </a:lnTo>
                  <a:lnTo>
                    <a:pt x="150" y="226"/>
                  </a:lnTo>
                  <a:lnTo>
                    <a:pt x="153" y="245"/>
                  </a:lnTo>
                  <a:lnTo>
                    <a:pt x="161" y="264"/>
                  </a:lnTo>
                  <a:lnTo>
                    <a:pt x="173" y="279"/>
                  </a:lnTo>
                  <a:lnTo>
                    <a:pt x="187" y="291"/>
                  </a:lnTo>
                  <a:lnTo>
                    <a:pt x="205" y="299"/>
                  </a:lnTo>
                  <a:lnTo>
                    <a:pt x="225" y="301"/>
                  </a:lnTo>
                  <a:lnTo>
                    <a:pt x="245" y="299"/>
                  </a:lnTo>
                  <a:lnTo>
                    <a:pt x="263" y="291"/>
                  </a:lnTo>
                  <a:lnTo>
                    <a:pt x="279" y="279"/>
                  </a:lnTo>
                  <a:lnTo>
                    <a:pt x="290" y="264"/>
                  </a:lnTo>
                  <a:lnTo>
                    <a:pt x="297" y="245"/>
                  </a:lnTo>
                  <a:lnTo>
                    <a:pt x="300" y="226"/>
                  </a:lnTo>
                  <a:lnTo>
                    <a:pt x="297" y="206"/>
                  </a:lnTo>
                  <a:lnTo>
                    <a:pt x="290" y="188"/>
                  </a:lnTo>
                  <a:lnTo>
                    <a:pt x="279" y="173"/>
                  </a:lnTo>
                  <a:lnTo>
                    <a:pt x="263" y="161"/>
                  </a:lnTo>
                  <a:lnTo>
                    <a:pt x="245" y="153"/>
                  </a:lnTo>
                  <a:lnTo>
                    <a:pt x="225" y="151"/>
                  </a:lnTo>
                  <a:close/>
                  <a:moveTo>
                    <a:pt x="225" y="0"/>
                  </a:moveTo>
                  <a:lnTo>
                    <a:pt x="262" y="4"/>
                  </a:lnTo>
                  <a:lnTo>
                    <a:pt x="296" y="11"/>
                  </a:lnTo>
                  <a:lnTo>
                    <a:pt x="329" y="25"/>
                  </a:lnTo>
                  <a:lnTo>
                    <a:pt x="358" y="44"/>
                  </a:lnTo>
                  <a:lnTo>
                    <a:pt x="385" y="66"/>
                  </a:lnTo>
                  <a:lnTo>
                    <a:pt x="408" y="92"/>
                  </a:lnTo>
                  <a:lnTo>
                    <a:pt x="425" y="122"/>
                  </a:lnTo>
                  <a:lnTo>
                    <a:pt x="439" y="155"/>
                  </a:lnTo>
                  <a:lnTo>
                    <a:pt x="448" y="190"/>
                  </a:lnTo>
                  <a:lnTo>
                    <a:pt x="450" y="226"/>
                  </a:lnTo>
                  <a:lnTo>
                    <a:pt x="448" y="263"/>
                  </a:lnTo>
                  <a:lnTo>
                    <a:pt x="439" y="297"/>
                  </a:lnTo>
                  <a:lnTo>
                    <a:pt x="425" y="330"/>
                  </a:lnTo>
                  <a:lnTo>
                    <a:pt x="408" y="359"/>
                  </a:lnTo>
                  <a:lnTo>
                    <a:pt x="385" y="385"/>
                  </a:lnTo>
                  <a:lnTo>
                    <a:pt x="358" y="408"/>
                  </a:lnTo>
                  <a:lnTo>
                    <a:pt x="329" y="426"/>
                  </a:lnTo>
                  <a:lnTo>
                    <a:pt x="296" y="440"/>
                  </a:lnTo>
                  <a:lnTo>
                    <a:pt x="262" y="449"/>
                  </a:lnTo>
                  <a:lnTo>
                    <a:pt x="225" y="451"/>
                  </a:lnTo>
                  <a:lnTo>
                    <a:pt x="189" y="449"/>
                  </a:lnTo>
                  <a:lnTo>
                    <a:pt x="154" y="440"/>
                  </a:lnTo>
                  <a:lnTo>
                    <a:pt x="121" y="426"/>
                  </a:lnTo>
                  <a:lnTo>
                    <a:pt x="92" y="408"/>
                  </a:lnTo>
                  <a:lnTo>
                    <a:pt x="66" y="385"/>
                  </a:lnTo>
                  <a:lnTo>
                    <a:pt x="44" y="359"/>
                  </a:lnTo>
                  <a:lnTo>
                    <a:pt x="25" y="330"/>
                  </a:lnTo>
                  <a:lnTo>
                    <a:pt x="11" y="297"/>
                  </a:lnTo>
                  <a:lnTo>
                    <a:pt x="3" y="263"/>
                  </a:lnTo>
                  <a:lnTo>
                    <a:pt x="0" y="226"/>
                  </a:lnTo>
                  <a:lnTo>
                    <a:pt x="3" y="190"/>
                  </a:lnTo>
                  <a:lnTo>
                    <a:pt x="11" y="155"/>
                  </a:lnTo>
                  <a:lnTo>
                    <a:pt x="25" y="122"/>
                  </a:lnTo>
                  <a:lnTo>
                    <a:pt x="44" y="92"/>
                  </a:lnTo>
                  <a:lnTo>
                    <a:pt x="66" y="66"/>
                  </a:lnTo>
                  <a:lnTo>
                    <a:pt x="92" y="44"/>
                  </a:lnTo>
                  <a:lnTo>
                    <a:pt x="121" y="25"/>
                  </a:lnTo>
                  <a:lnTo>
                    <a:pt x="154" y="11"/>
                  </a:lnTo>
                  <a:lnTo>
                    <a:pt x="189" y="4"/>
                  </a:lnTo>
                  <a:lnTo>
                    <a:pt x="22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84" name="Freeform 7"/>
            <p:cNvSpPr>
              <a:spLocks noEditPoints="1"/>
            </p:cNvSpPr>
            <p:nvPr/>
          </p:nvSpPr>
          <p:spPr bwMode="auto">
            <a:xfrm>
              <a:off x="11091863" y="3082925"/>
              <a:ext cx="947737" cy="1146175"/>
            </a:xfrm>
            <a:custGeom>
              <a:avLst/>
              <a:gdLst>
                <a:gd name="T0" fmla="*/ 216 w 2984"/>
                <a:gd name="T1" fmla="*/ 3434 h 3610"/>
                <a:gd name="T2" fmla="*/ 1961 w 2984"/>
                <a:gd name="T3" fmla="*/ 3434 h 3610"/>
                <a:gd name="T4" fmla="*/ 1741 w 2984"/>
                <a:gd name="T5" fmla="*/ 3296 h 3610"/>
                <a:gd name="T6" fmla="*/ 2663 w 2984"/>
                <a:gd name="T7" fmla="*/ 2389 h 3610"/>
                <a:gd name="T8" fmla="*/ 625 w 2984"/>
                <a:gd name="T9" fmla="*/ 2251 h 3610"/>
                <a:gd name="T10" fmla="*/ 450 w 2984"/>
                <a:gd name="T11" fmla="*/ 1279 h 3610"/>
                <a:gd name="T12" fmla="*/ 685 w 2984"/>
                <a:gd name="T13" fmla="*/ 638 h 3610"/>
                <a:gd name="T14" fmla="*/ 622 w 2984"/>
                <a:gd name="T15" fmla="*/ 746 h 3610"/>
                <a:gd name="T16" fmla="*/ 788 w 2984"/>
                <a:gd name="T17" fmla="*/ 1936 h 3610"/>
                <a:gd name="T18" fmla="*/ 692 w 2984"/>
                <a:gd name="T19" fmla="*/ 2066 h 3610"/>
                <a:gd name="T20" fmla="*/ 1655 w 2984"/>
                <a:gd name="T21" fmla="*/ 2676 h 3610"/>
                <a:gd name="T22" fmla="*/ 2416 w 2984"/>
                <a:gd name="T23" fmla="*/ 1606 h 3610"/>
                <a:gd name="T24" fmla="*/ 2276 w 2984"/>
                <a:gd name="T25" fmla="*/ 1162 h 3610"/>
                <a:gd name="T26" fmla="*/ 2207 w 2984"/>
                <a:gd name="T27" fmla="*/ 1006 h 3610"/>
                <a:gd name="T28" fmla="*/ 2142 w 2984"/>
                <a:gd name="T29" fmla="*/ 941 h 3610"/>
                <a:gd name="T30" fmla="*/ 2020 w 2984"/>
                <a:gd name="T31" fmla="*/ 1009 h 3610"/>
                <a:gd name="T32" fmla="*/ 2052 w 2984"/>
                <a:gd name="T33" fmla="*/ 1179 h 3610"/>
                <a:gd name="T34" fmla="*/ 1995 w 2984"/>
                <a:gd name="T35" fmla="*/ 1284 h 3610"/>
                <a:gd name="T36" fmla="*/ 1914 w 2984"/>
                <a:gd name="T37" fmla="*/ 1239 h 3610"/>
                <a:gd name="T38" fmla="*/ 1762 w 2984"/>
                <a:gd name="T39" fmla="*/ 1021 h 3610"/>
                <a:gd name="T40" fmla="*/ 1635 w 2984"/>
                <a:gd name="T41" fmla="*/ 1088 h 3610"/>
                <a:gd name="T42" fmla="*/ 1706 w 2984"/>
                <a:gd name="T43" fmla="*/ 1335 h 3610"/>
                <a:gd name="T44" fmla="*/ 1648 w 2984"/>
                <a:gd name="T45" fmla="*/ 1440 h 3610"/>
                <a:gd name="T46" fmla="*/ 1568 w 2984"/>
                <a:gd name="T47" fmla="*/ 1395 h 3610"/>
                <a:gd name="T48" fmla="*/ 1345 w 2984"/>
                <a:gd name="T49" fmla="*/ 1060 h 3610"/>
                <a:gd name="T50" fmla="*/ 1238 w 2984"/>
                <a:gd name="T51" fmla="*/ 1116 h 3610"/>
                <a:gd name="T52" fmla="*/ 1350 w 2984"/>
                <a:gd name="T53" fmla="*/ 1492 h 3610"/>
                <a:gd name="T54" fmla="*/ 1330 w 2984"/>
                <a:gd name="T55" fmla="*/ 1582 h 3610"/>
                <a:gd name="T56" fmla="*/ 1214 w 2984"/>
                <a:gd name="T57" fmla="*/ 1556 h 3610"/>
                <a:gd name="T58" fmla="*/ 783 w 2984"/>
                <a:gd name="T59" fmla="*/ 641 h 3610"/>
                <a:gd name="T60" fmla="*/ 1633 w 2984"/>
                <a:gd name="T61" fmla="*/ 893 h 3610"/>
                <a:gd name="T62" fmla="*/ 450 w 2984"/>
                <a:gd name="T63" fmla="*/ 903 h 3610"/>
                <a:gd name="T64" fmla="*/ 492 w 2984"/>
                <a:gd name="T65" fmla="*/ 637 h 3610"/>
                <a:gd name="T66" fmla="*/ 694 w 2984"/>
                <a:gd name="T67" fmla="*/ 481 h 3610"/>
                <a:gd name="T68" fmla="*/ 901 w 2984"/>
                <a:gd name="T69" fmla="*/ 451 h 3610"/>
                <a:gd name="T70" fmla="*/ 176 w 2984"/>
                <a:gd name="T71" fmla="*/ 217 h 3610"/>
                <a:gd name="T72" fmla="*/ 1508 w 2984"/>
                <a:gd name="T73" fmla="*/ 2741 h 3610"/>
                <a:gd name="T74" fmla="*/ 1129 w 2984"/>
                <a:gd name="T75" fmla="*/ 2652 h 3610"/>
                <a:gd name="T76" fmla="*/ 1029 w 2984"/>
                <a:gd name="T77" fmla="*/ 2686 h 3610"/>
                <a:gd name="T78" fmla="*/ 322 w 2984"/>
                <a:gd name="T79" fmla="*/ 2686 h 3610"/>
                <a:gd name="T80" fmla="*/ 322 w 2984"/>
                <a:gd name="T81" fmla="*/ 1978 h 3610"/>
                <a:gd name="T82" fmla="*/ 605 w 2984"/>
                <a:gd name="T83" fmla="*/ 1880 h 3610"/>
                <a:gd name="T84" fmla="*/ 300 w 2984"/>
                <a:gd name="T85" fmla="*/ 1805 h 3610"/>
                <a:gd name="T86" fmla="*/ 375 w 2984"/>
                <a:gd name="T87" fmla="*/ 1128 h 3610"/>
                <a:gd name="T88" fmla="*/ 310 w 2984"/>
                <a:gd name="T89" fmla="*/ 1015 h 3610"/>
                <a:gd name="T90" fmla="*/ 338 w 2984"/>
                <a:gd name="T91" fmla="*/ 311 h 3610"/>
                <a:gd name="T92" fmla="*/ 1041 w 2984"/>
                <a:gd name="T93" fmla="*/ 338 h 3610"/>
                <a:gd name="T94" fmla="*/ 1129 w 2984"/>
                <a:gd name="T95" fmla="*/ 356 h 3610"/>
                <a:gd name="T96" fmla="*/ 1822 w 2984"/>
                <a:gd name="T97" fmla="*/ 303 h 3610"/>
                <a:gd name="T98" fmla="*/ 1900 w 2984"/>
                <a:gd name="T99" fmla="*/ 918 h 3610"/>
                <a:gd name="T100" fmla="*/ 2025 w 2984"/>
                <a:gd name="T101" fmla="*/ 270 h 3610"/>
                <a:gd name="T102" fmla="*/ 1877 w 2984"/>
                <a:gd name="T103" fmla="*/ 150 h 3610"/>
                <a:gd name="T104" fmla="*/ 2041 w 2984"/>
                <a:gd name="T105" fmla="*/ 48 h 3610"/>
                <a:gd name="T106" fmla="*/ 2178 w 2984"/>
                <a:gd name="T107" fmla="*/ 301 h 3610"/>
                <a:gd name="T108" fmla="*/ 2338 w 2984"/>
                <a:gd name="T109" fmla="*/ 932 h 3610"/>
                <a:gd name="T110" fmla="*/ 2410 w 2984"/>
                <a:gd name="T111" fmla="*/ 1094 h 3610"/>
                <a:gd name="T112" fmla="*/ 2553 w 2984"/>
                <a:gd name="T113" fmla="*/ 1541 h 3610"/>
                <a:gd name="T114" fmla="*/ 2738 w 2984"/>
                <a:gd name="T115" fmla="*/ 2190 h 3610"/>
                <a:gd name="T116" fmla="*/ 2129 w 2984"/>
                <a:gd name="T117" fmla="*/ 3473 h 3610"/>
                <a:gd name="T118" fmla="*/ 1877 w 2984"/>
                <a:gd name="T119" fmla="*/ 3610 h 3610"/>
                <a:gd name="T120" fmla="*/ 73 w 2984"/>
                <a:gd name="T121" fmla="*/ 3506 h 3610"/>
                <a:gd name="T122" fmla="*/ 3 w 2984"/>
                <a:gd name="T123" fmla="*/ 256 h 3610"/>
                <a:gd name="T124" fmla="*/ 174 w 2984"/>
                <a:gd name="T125" fmla="*/ 28 h 3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84" h="3610">
                  <a:moveTo>
                    <a:pt x="150" y="3008"/>
                  </a:moveTo>
                  <a:lnTo>
                    <a:pt x="150" y="3309"/>
                  </a:lnTo>
                  <a:lnTo>
                    <a:pt x="153" y="3340"/>
                  </a:lnTo>
                  <a:lnTo>
                    <a:pt x="162" y="3367"/>
                  </a:lnTo>
                  <a:lnTo>
                    <a:pt x="176" y="3393"/>
                  </a:lnTo>
                  <a:lnTo>
                    <a:pt x="193" y="3415"/>
                  </a:lnTo>
                  <a:lnTo>
                    <a:pt x="216" y="3434"/>
                  </a:lnTo>
                  <a:lnTo>
                    <a:pt x="241" y="3448"/>
                  </a:lnTo>
                  <a:lnTo>
                    <a:pt x="270" y="3457"/>
                  </a:lnTo>
                  <a:lnTo>
                    <a:pt x="300" y="3459"/>
                  </a:lnTo>
                  <a:lnTo>
                    <a:pt x="1877" y="3459"/>
                  </a:lnTo>
                  <a:lnTo>
                    <a:pt x="1908" y="3457"/>
                  </a:lnTo>
                  <a:lnTo>
                    <a:pt x="1936" y="3448"/>
                  </a:lnTo>
                  <a:lnTo>
                    <a:pt x="1961" y="3434"/>
                  </a:lnTo>
                  <a:lnTo>
                    <a:pt x="1984" y="3415"/>
                  </a:lnTo>
                  <a:lnTo>
                    <a:pt x="2002" y="3393"/>
                  </a:lnTo>
                  <a:lnTo>
                    <a:pt x="2016" y="3367"/>
                  </a:lnTo>
                  <a:lnTo>
                    <a:pt x="2025" y="3340"/>
                  </a:lnTo>
                  <a:lnTo>
                    <a:pt x="2028" y="3309"/>
                  </a:lnTo>
                  <a:lnTo>
                    <a:pt x="2028" y="3168"/>
                  </a:lnTo>
                  <a:lnTo>
                    <a:pt x="1741" y="3296"/>
                  </a:lnTo>
                  <a:lnTo>
                    <a:pt x="1612" y="3008"/>
                  </a:lnTo>
                  <a:lnTo>
                    <a:pt x="150" y="3008"/>
                  </a:lnTo>
                  <a:close/>
                  <a:moveTo>
                    <a:pt x="2663" y="2389"/>
                  </a:moveTo>
                  <a:lnTo>
                    <a:pt x="1694" y="2822"/>
                  </a:lnTo>
                  <a:lnTo>
                    <a:pt x="1816" y="3098"/>
                  </a:lnTo>
                  <a:lnTo>
                    <a:pt x="2785" y="2664"/>
                  </a:lnTo>
                  <a:lnTo>
                    <a:pt x="2663" y="2389"/>
                  </a:lnTo>
                  <a:close/>
                  <a:moveTo>
                    <a:pt x="450" y="2106"/>
                  </a:moveTo>
                  <a:lnTo>
                    <a:pt x="450" y="2557"/>
                  </a:lnTo>
                  <a:lnTo>
                    <a:pt x="901" y="2557"/>
                  </a:lnTo>
                  <a:lnTo>
                    <a:pt x="901" y="2412"/>
                  </a:lnTo>
                  <a:lnTo>
                    <a:pt x="682" y="2293"/>
                  </a:lnTo>
                  <a:lnTo>
                    <a:pt x="652" y="2274"/>
                  </a:lnTo>
                  <a:lnTo>
                    <a:pt x="625" y="2251"/>
                  </a:lnTo>
                  <a:lnTo>
                    <a:pt x="601" y="2226"/>
                  </a:lnTo>
                  <a:lnTo>
                    <a:pt x="580" y="2197"/>
                  </a:lnTo>
                  <a:lnTo>
                    <a:pt x="564" y="2166"/>
                  </a:lnTo>
                  <a:lnTo>
                    <a:pt x="552" y="2132"/>
                  </a:lnTo>
                  <a:lnTo>
                    <a:pt x="545" y="2106"/>
                  </a:lnTo>
                  <a:lnTo>
                    <a:pt x="450" y="2106"/>
                  </a:lnTo>
                  <a:close/>
                  <a:moveTo>
                    <a:pt x="450" y="1279"/>
                  </a:moveTo>
                  <a:lnTo>
                    <a:pt x="450" y="1730"/>
                  </a:lnTo>
                  <a:lnTo>
                    <a:pt x="894" y="1730"/>
                  </a:lnTo>
                  <a:lnTo>
                    <a:pt x="692" y="1279"/>
                  </a:lnTo>
                  <a:lnTo>
                    <a:pt x="450" y="1279"/>
                  </a:lnTo>
                  <a:close/>
                  <a:moveTo>
                    <a:pt x="731" y="629"/>
                  </a:moveTo>
                  <a:lnTo>
                    <a:pt x="707" y="631"/>
                  </a:lnTo>
                  <a:lnTo>
                    <a:pt x="685" y="638"/>
                  </a:lnTo>
                  <a:lnTo>
                    <a:pt x="668" y="648"/>
                  </a:lnTo>
                  <a:lnTo>
                    <a:pt x="652" y="662"/>
                  </a:lnTo>
                  <a:lnTo>
                    <a:pt x="639" y="677"/>
                  </a:lnTo>
                  <a:lnTo>
                    <a:pt x="629" y="696"/>
                  </a:lnTo>
                  <a:lnTo>
                    <a:pt x="625" y="709"/>
                  </a:lnTo>
                  <a:lnTo>
                    <a:pt x="622" y="726"/>
                  </a:lnTo>
                  <a:lnTo>
                    <a:pt x="622" y="746"/>
                  </a:lnTo>
                  <a:lnTo>
                    <a:pt x="628" y="767"/>
                  </a:lnTo>
                  <a:lnTo>
                    <a:pt x="1247" y="2152"/>
                  </a:lnTo>
                  <a:lnTo>
                    <a:pt x="872" y="1948"/>
                  </a:lnTo>
                  <a:lnTo>
                    <a:pt x="853" y="1941"/>
                  </a:lnTo>
                  <a:lnTo>
                    <a:pt x="834" y="1935"/>
                  </a:lnTo>
                  <a:lnTo>
                    <a:pt x="814" y="1934"/>
                  </a:lnTo>
                  <a:lnTo>
                    <a:pt x="788" y="1936"/>
                  </a:lnTo>
                  <a:lnTo>
                    <a:pt x="763" y="1945"/>
                  </a:lnTo>
                  <a:lnTo>
                    <a:pt x="741" y="1958"/>
                  </a:lnTo>
                  <a:lnTo>
                    <a:pt x="721" y="1976"/>
                  </a:lnTo>
                  <a:lnTo>
                    <a:pt x="706" y="1998"/>
                  </a:lnTo>
                  <a:lnTo>
                    <a:pt x="696" y="2019"/>
                  </a:lnTo>
                  <a:lnTo>
                    <a:pt x="692" y="2042"/>
                  </a:lnTo>
                  <a:lnTo>
                    <a:pt x="692" y="2066"/>
                  </a:lnTo>
                  <a:lnTo>
                    <a:pt x="696" y="2089"/>
                  </a:lnTo>
                  <a:lnTo>
                    <a:pt x="705" y="2111"/>
                  </a:lnTo>
                  <a:lnTo>
                    <a:pt x="718" y="2131"/>
                  </a:lnTo>
                  <a:lnTo>
                    <a:pt x="734" y="2147"/>
                  </a:lnTo>
                  <a:lnTo>
                    <a:pt x="754" y="2161"/>
                  </a:lnTo>
                  <a:lnTo>
                    <a:pt x="1609" y="2625"/>
                  </a:lnTo>
                  <a:lnTo>
                    <a:pt x="1655" y="2676"/>
                  </a:lnTo>
                  <a:lnTo>
                    <a:pt x="2563" y="2269"/>
                  </a:lnTo>
                  <a:lnTo>
                    <a:pt x="2538" y="2139"/>
                  </a:lnTo>
                  <a:lnTo>
                    <a:pt x="2513" y="2016"/>
                  </a:lnTo>
                  <a:lnTo>
                    <a:pt x="2488" y="1902"/>
                  </a:lnTo>
                  <a:lnTo>
                    <a:pt x="2464" y="1796"/>
                  </a:lnTo>
                  <a:lnTo>
                    <a:pt x="2440" y="1698"/>
                  </a:lnTo>
                  <a:lnTo>
                    <a:pt x="2416" y="1606"/>
                  </a:lnTo>
                  <a:lnTo>
                    <a:pt x="2393" y="1523"/>
                  </a:lnTo>
                  <a:lnTo>
                    <a:pt x="2371" y="1446"/>
                  </a:lnTo>
                  <a:lnTo>
                    <a:pt x="2349" y="1376"/>
                  </a:lnTo>
                  <a:lnTo>
                    <a:pt x="2329" y="1313"/>
                  </a:lnTo>
                  <a:lnTo>
                    <a:pt x="2310" y="1257"/>
                  </a:lnTo>
                  <a:lnTo>
                    <a:pt x="2292" y="1207"/>
                  </a:lnTo>
                  <a:lnTo>
                    <a:pt x="2276" y="1162"/>
                  </a:lnTo>
                  <a:lnTo>
                    <a:pt x="2261" y="1123"/>
                  </a:lnTo>
                  <a:lnTo>
                    <a:pt x="2246" y="1091"/>
                  </a:lnTo>
                  <a:lnTo>
                    <a:pt x="2235" y="1064"/>
                  </a:lnTo>
                  <a:lnTo>
                    <a:pt x="2226" y="1043"/>
                  </a:lnTo>
                  <a:lnTo>
                    <a:pt x="2217" y="1025"/>
                  </a:lnTo>
                  <a:lnTo>
                    <a:pt x="2211" y="1013"/>
                  </a:lnTo>
                  <a:lnTo>
                    <a:pt x="2207" y="1006"/>
                  </a:lnTo>
                  <a:lnTo>
                    <a:pt x="2206" y="1004"/>
                  </a:lnTo>
                  <a:lnTo>
                    <a:pt x="2204" y="1001"/>
                  </a:lnTo>
                  <a:lnTo>
                    <a:pt x="2203" y="997"/>
                  </a:lnTo>
                  <a:lnTo>
                    <a:pt x="2191" y="977"/>
                  </a:lnTo>
                  <a:lnTo>
                    <a:pt x="2176" y="960"/>
                  </a:lnTo>
                  <a:lnTo>
                    <a:pt x="2160" y="948"/>
                  </a:lnTo>
                  <a:lnTo>
                    <a:pt x="2142" y="941"/>
                  </a:lnTo>
                  <a:lnTo>
                    <a:pt x="2121" y="939"/>
                  </a:lnTo>
                  <a:lnTo>
                    <a:pt x="2103" y="940"/>
                  </a:lnTo>
                  <a:lnTo>
                    <a:pt x="2086" y="946"/>
                  </a:lnTo>
                  <a:lnTo>
                    <a:pt x="2066" y="957"/>
                  </a:lnTo>
                  <a:lnTo>
                    <a:pt x="2049" y="973"/>
                  </a:lnTo>
                  <a:lnTo>
                    <a:pt x="2032" y="989"/>
                  </a:lnTo>
                  <a:lnTo>
                    <a:pt x="2020" y="1009"/>
                  </a:lnTo>
                  <a:lnTo>
                    <a:pt x="2010" y="1028"/>
                  </a:lnTo>
                  <a:lnTo>
                    <a:pt x="2006" y="1048"/>
                  </a:lnTo>
                  <a:lnTo>
                    <a:pt x="2005" y="1067"/>
                  </a:lnTo>
                  <a:lnTo>
                    <a:pt x="2009" y="1084"/>
                  </a:lnTo>
                  <a:lnTo>
                    <a:pt x="2051" y="1178"/>
                  </a:lnTo>
                  <a:lnTo>
                    <a:pt x="2051" y="1178"/>
                  </a:lnTo>
                  <a:lnTo>
                    <a:pt x="2052" y="1179"/>
                  </a:lnTo>
                  <a:lnTo>
                    <a:pt x="2057" y="1199"/>
                  </a:lnTo>
                  <a:lnTo>
                    <a:pt x="2058" y="1219"/>
                  </a:lnTo>
                  <a:lnTo>
                    <a:pt x="2053" y="1237"/>
                  </a:lnTo>
                  <a:lnTo>
                    <a:pt x="2044" y="1254"/>
                  </a:lnTo>
                  <a:lnTo>
                    <a:pt x="2031" y="1268"/>
                  </a:lnTo>
                  <a:lnTo>
                    <a:pt x="2014" y="1279"/>
                  </a:lnTo>
                  <a:lnTo>
                    <a:pt x="1995" y="1284"/>
                  </a:lnTo>
                  <a:lnTo>
                    <a:pt x="1975" y="1285"/>
                  </a:lnTo>
                  <a:lnTo>
                    <a:pt x="1957" y="1281"/>
                  </a:lnTo>
                  <a:lnTo>
                    <a:pt x="1939" y="1271"/>
                  </a:lnTo>
                  <a:lnTo>
                    <a:pt x="1925" y="1258"/>
                  </a:lnTo>
                  <a:lnTo>
                    <a:pt x="1915" y="1241"/>
                  </a:lnTo>
                  <a:lnTo>
                    <a:pt x="1914" y="1239"/>
                  </a:lnTo>
                  <a:lnTo>
                    <a:pt x="1914" y="1239"/>
                  </a:lnTo>
                  <a:lnTo>
                    <a:pt x="1872" y="1145"/>
                  </a:lnTo>
                  <a:lnTo>
                    <a:pt x="1838" y="1069"/>
                  </a:lnTo>
                  <a:lnTo>
                    <a:pt x="1828" y="1053"/>
                  </a:lnTo>
                  <a:lnTo>
                    <a:pt x="1815" y="1041"/>
                  </a:lnTo>
                  <a:lnTo>
                    <a:pt x="1798" y="1032"/>
                  </a:lnTo>
                  <a:lnTo>
                    <a:pt x="1781" y="1025"/>
                  </a:lnTo>
                  <a:lnTo>
                    <a:pt x="1762" y="1021"/>
                  </a:lnTo>
                  <a:lnTo>
                    <a:pt x="1744" y="1020"/>
                  </a:lnTo>
                  <a:lnTo>
                    <a:pt x="1719" y="1023"/>
                  </a:lnTo>
                  <a:lnTo>
                    <a:pt x="1695" y="1029"/>
                  </a:lnTo>
                  <a:lnTo>
                    <a:pt x="1676" y="1040"/>
                  </a:lnTo>
                  <a:lnTo>
                    <a:pt x="1660" y="1055"/>
                  </a:lnTo>
                  <a:lnTo>
                    <a:pt x="1645" y="1071"/>
                  </a:lnTo>
                  <a:lnTo>
                    <a:pt x="1635" y="1088"/>
                  </a:lnTo>
                  <a:lnTo>
                    <a:pt x="1627" y="1108"/>
                  </a:lnTo>
                  <a:lnTo>
                    <a:pt x="1624" y="1127"/>
                  </a:lnTo>
                  <a:lnTo>
                    <a:pt x="1624" y="1145"/>
                  </a:lnTo>
                  <a:lnTo>
                    <a:pt x="1628" y="1163"/>
                  </a:lnTo>
                  <a:lnTo>
                    <a:pt x="1704" y="1334"/>
                  </a:lnTo>
                  <a:lnTo>
                    <a:pt x="1704" y="1334"/>
                  </a:lnTo>
                  <a:lnTo>
                    <a:pt x="1706" y="1335"/>
                  </a:lnTo>
                  <a:lnTo>
                    <a:pt x="1711" y="1354"/>
                  </a:lnTo>
                  <a:lnTo>
                    <a:pt x="1711" y="1374"/>
                  </a:lnTo>
                  <a:lnTo>
                    <a:pt x="1707" y="1393"/>
                  </a:lnTo>
                  <a:lnTo>
                    <a:pt x="1698" y="1409"/>
                  </a:lnTo>
                  <a:lnTo>
                    <a:pt x="1685" y="1423"/>
                  </a:lnTo>
                  <a:lnTo>
                    <a:pt x="1667" y="1434"/>
                  </a:lnTo>
                  <a:lnTo>
                    <a:pt x="1648" y="1440"/>
                  </a:lnTo>
                  <a:lnTo>
                    <a:pt x="1629" y="1441"/>
                  </a:lnTo>
                  <a:lnTo>
                    <a:pt x="1611" y="1435"/>
                  </a:lnTo>
                  <a:lnTo>
                    <a:pt x="1593" y="1426"/>
                  </a:lnTo>
                  <a:lnTo>
                    <a:pt x="1579" y="1413"/>
                  </a:lnTo>
                  <a:lnTo>
                    <a:pt x="1568" y="1396"/>
                  </a:lnTo>
                  <a:lnTo>
                    <a:pt x="1568" y="1395"/>
                  </a:lnTo>
                  <a:lnTo>
                    <a:pt x="1568" y="1395"/>
                  </a:lnTo>
                  <a:lnTo>
                    <a:pt x="1440" y="1109"/>
                  </a:lnTo>
                  <a:lnTo>
                    <a:pt x="1430" y="1094"/>
                  </a:lnTo>
                  <a:lnTo>
                    <a:pt x="1417" y="1081"/>
                  </a:lnTo>
                  <a:lnTo>
                    <a:pt x="1401" y="1072"/>
                  </a:lnTo>
                  <a:lnTo>
                    <a:pt x="1382" y="1065"/>
                  </a:lnTo>
                  <a:lnTo>
                    <a:pt x="1364" y="1061"/>
                  </a:lnTo>
                  <a:lnTo>
                    <a:pt x="1345" y="1060"/>
                  </a:lnTo>
                  <a:lnTo>
                    <a:pt x="1320" y="1062"/>
                  </a:lnTo>
                  <a:lnTo>
                    <a:pt x="1298" y="1069"/>
                  </a:lnTo>
                  <a:lnTo>
                    <a:pt x="1294" y="1071"/>
                  </a:lnTo>
                  <a:lnTo>
                    <a:pt x="1287" y="1073"/>
                  </a:lnTo>
                  <a:lnTo>
                    <a:pt x="1269" y="1084"/>
                  </a:lnTo>
                  <a:lnTo>
                    <a:pt x="1252" y="1098"/>
                  </a:lnTo>
                  <a:lnTo>
                    <a:pt x="1238" y="1116"/>
                  </a:lnTo>
                  <a:lnTo>
                    <a:pt x="1227" y="1134"/>
                  </a:lnTo>
                  <a:lnTo>
                    <a:pt x="1223" y="1145"/>
                  </a:lnTo>
                  <a:lnTo>
                    <a:pt x="1218" y="1158"/>
                  </a:lnTo>
                  <a:lnTo>
                    <a:pt x="1216" y="1174"/>
                  </a:lnTo>
                  <a:lnTo>
                    <a:pt x="1217" y="1189"/>
                  </a:lnTo>
                  <a:lnTo>
                    <a:pt x="1222" y="1206"/>
                  </a:lnTo>
                  <a:lnTo>
                    <a:pt x="1350" y="1492"/>
                  </a:lnTo>
                  <a:lnTo>
                    <a:pt x="1349" y="1492"/>
                  </a:lnTo>
                  <a:lnTo>
                    <a:pt x="1350" y="1493"/>
                  </a:lnTo>
                  <a:lnTo>
                    <a:pt x="1356" y="1513"/>
                  </a:lnTo>
                  <a:lnTo>
                    <a:pt x="1357" y="1533"/>
                  </a:lnTo>
                  <a:lnTo>
                    <a:pt x="1353" y="1551"/>
                  </a:lnTo>
                  <a:lnTo>
                    <a:pt x="1343" y="1568"/>
                  </a:lnTo>
                  <a:lnTo>
                    <a:pt x="1330" y="1582"/>
                  </a:lnTo>
                  <a:lnTo>
                    <a:pt x="1312" y="1593"/>
                  </a:lnTo>
                  <a:lnTo>
                    <a:pt x="1294" y="1598"/>
                  </a:lnTo>
                  <a:lnTo>
                    <a:pt x="1274" y="1599"/>
                  </a:lnTo>
                  <a:lnTo>
                    <a:pt x="1255" y="1595"/>
                  </a:lnTo>
                  <a:lnTo>
                    <a:pt x="1238" y="1585"/>
                  </a:lnTo>
                  <a:lnTo>
                    <a:pt x="1224" y="1572"/>
                  </a:lnTo>
                  <a:lnTo>
                    <a:pt x="1214" y="1556"/>
                  </a:lnTo>
                  <a:lnTo>
                    <a:pt x="1213" y="1553"/>
                  </a:lnTo>
                  <a:lnTo>
                    <a:pt x="1213" y="1553"/>
                  </a:lnTo>
                  <a:lnTo>
                    <a:pt x="1086" y="1271"/>
                  </a:lnTo>
                  <a:lnTo>
                    <a:pt x="823" y="680"/>
                  </a:lnTo>
                  <a:lnTo>
                    <a:pt x="813" y="664"/>
                  </a:lnTo>
                  <a:lnTo>
                    <a:pt x="799" y="651"/>
                  </a:lnTo>
                  <a:lnTo>
                    <a:pt x="783" y="641"/>
                  </a:lnTo>
                  <a:lnTo>
                    <a:pt x="766" y="634"/>
                  </a:lnTo>
                  <a:lnTo>
                    <a:pt x="748" y="630"/>
                  </a:lnTo>
                  <a:lnTo>
                    <a:pt x="731" y="629"/>
                  </a:lnTo>
                  <a:close/>
                  <a:moveTo>
                    <a:pt x="1276" y="451"/>
                  </a:moveTo>
                  <a:lnTo>
                    <a:pt x="1276" y="903"/>
                  </a:lnTo>
                  <a:lnTo>
                    <a:pt x="1614" y="903"/>
                  </a:lnTo>
                  <a:lnTo>
                    <a:pt x="1633" y="893"/>
                  </a:lnTo>
                  <a:lnTo>
                    <a:pt x="1663" y="882"/>
                  </a:lnTo>
                  <a:lnTo>
                    <a:pt x="1695" y="874"/>
                  </a:lnTo>
                  <a:lnTo>
                    <a:pt x="1727" y="870"/>
                  </a:lnTo>
                  <a:lnTo>
                    <a:pt x="1727" y="451"/>
                  </a:lnTo>
                  <a:lnTo>
                    <a:pt x="1276" y="451"/>
                  </a:lnTo>
                  <a:close/>
                  <a:moveTo>
                    <a:pt x="450" y="451"/>
                  </a:moveTo>
                  <a:lnTo>
                    <a:pt x="450" y="903"/>
                  </a:lnTo>
                  <a:lnTo>
                    <a:pt x="523" y="903"/>
                  </a:lnTo>
                  <a:lnTo>
                    <a:pt x="491" y="828"/>
                  </a:lnTo>
                  <a:lnTo>
                    <a:pt x="477" y="792"/>
                  </a:lnTo>
                  <a:lnTo>
                    <a:pt x="472" y="754"/>
                  </a:lnTo>
                  <a:lnTo>
                    <a:pt x="472" y="714"/>
                  </a:lnTo>
                  <a:lnTo>
                    <a:pt x="479" y="675"/>
                  </a:lnTo>
                  <a:lnTo>
                    <a:pt x="492" y="637"/>
                  </a:lnTo>
                  <a:lnTo>
                    <a:pt x="509" y="602"/>
                  </a:lnTo>
                  <a:lnTo>
                    <a:pt x="532" y="570"/>
                  </a:lnTo>
                  <a:lnTo>
                    <a:pt x="559" y="543"/>
                  </a:lnTo>
                  <a:lnTo>
                    <a:pt x="590" y="520"/>
                  </a:lnTo>
                  <a:lnTo>
                    <a:pt x="624" y="501"/>
                  </a:lnTo>
                  <a:lnTo>
                    <a:pt x="658" y="488"/>
                  </a:lnTo>
                  <a:lnTo>
                    <a:pt x="694" y="481"/>
                  </a:lnTo>
                  <a:lnTo>
                    <a:pt x="731" y="478"/>
                  </a:lnTo>
                  <a:lnTo>
                    <a:pt x="769" y="481"/>
                  </a:lnTo>
                  <a:lnTo>
                    <a:pt x="806" y="489"/>
                  </a:lnTo>
                  <a:lnTo>
                    <a:pt x="840" y="501"/>
                  </a:lnTo>
                  <a:lnTo>
                    <a:pt x="872" y="519"/>
                  </a:lnTo>
                  <a:lnTo>
                    <a:pt x="901" y="540"/>
                  </a:lnTo>
                  <a:lnTo>
                    <a:pt x="901" y="451"/>
                  </a:lnTo>
                  <a:lnTo>
                    <a:pt x="450" y="451"/>
                  </a:lnTo>
                  <a:close/>
                  <a:moveTo>
                    <a:pt x="300" y="150"/>
                  </a:moveTo>
                  <a:lnTo>
                    <a:pt x="270" y="153"/>
                  </a:lnTo>
                  <a:lnTo>
                    <a:pt x="241" y="162"/>
                  </a:lnTo>
                  <a:lnTo>
                    <a:pt x="216" y="176"/>
                  </a:lnTo>
                  <a:lnTo>
                    <a:pt x="193" y="195"/>
                  </a:lnTo>
                  <a:lnTo>
                    <a:pt x="176" y="217"/>
                  </a:lnTo>
                  <a:lnTo>
                    <a:pt x="162" y="243"/>
                  </a:lnTo>
                  <a:lnTo>
                    <a:pt x="153" y="270"/>
                  </a:lnTo>
                  <a:lnTo>
                    <a:pt x="150" y="301"/>
                  </a:lnTo>
                  <a:lnTo>
                    <a:pt x="150" y="2857"/>
                  </a:lnTo>
                  <a:lnTo>
                    <a:pt x="1545" y="2857"/>
                  </a:lnTo>
                  <a:lnTo>
                    <a:pt x="1496" y="2747"/>
                  </a:lnTo>
                  <a:lnTo>
                    <a:pt x="1508" y="2741"/>
                  </a:lnTo>
                  <a:lnTo>
                    <a:pt x="1446" y="2708"/>
                  </a:lnTo>
                  <a:lnTo>
                    <a:pt x="1202" y="2708"/>
                  </a:lnTo>
                  <a:lnTo>
                    <a:pt x="1181" y="2705"/>
                  </a:lnTo>
                  <a:lnTo>
                    <a:pt x="1164" y="2698"/>
                  </a:lnTo>
                  <a:lnTo>
                    <a:pt x="1148" y="2686"/>
                  </a:lnTo>
                  <a:lnTo>
                    <a:pt x="1136" y="2670"/>
                  </a:lnTo>
                  <a:lnTo>
                    <a:pt x="1129" y="2652"/>
                  </a:lnTo>
                  <a:lnTo>
                    <a:pt x="1126" y="2632"/>
                  </a:lnTo>
                  <a:lnTo>
                    <a:pt x="1126" y="2534"/>
                  </a:lnTo>
                  <a:lnTo>
                    <a:pt x="1051" y="2493"/>
                  </a:lnTo>
                  <a:lnTo>
                    <a:pt x="1051" y="2632"/>
                  </a:lnTo>
                  <a:lnTo>
                    <a:pt x="1049" y="2652"/>
                  </a:lnTo>
                  <a:lnTo>
                    <a:pt x="1041" y="2670"/>
                  </a:lnTo>
                  <a:lnTo>
                    <a:pt x="1029" y="2686"/>
                  </a:lnTo>
                  <a:lnTo>
                    <a:pt x="1014" y="2698"/>
                  </a:lnTo>
                  <a:lnTo>
                    <a:pt x="996" y="2705"/>
                  </a:lnTo>
                  <a:lnTo>
                    <a:pt x="976" y="2708"/>
                  </a:lnTo>
                  <a:lnTo>
                    <a:pt x="375" y="2708"/>
                  </a:lnTo>
                  <a:lnTo>
                    <a:pt x="355" y="2705"/>
                  </a:lnTo>
                  <a:lnTo>
                    <a:pt x="338" y="2698"/>
                  </a:lnTo>
                  <a:lnTo>
                    <a:pt x="322" y="2686"/>
                  </a:lnTo>
                  <a:lnTo>
                    <a:pt x="310" y="2670"/>
                  </a:lnTo>
                  <a:lnTo>
                    <a:pt x="303" y="2652"/>
                  </a:lnTo>
                  <a:lnTo>
                    <a:pt x="300" y="2632"/>
                  </a:lnTo>
                  <a:lnTo>
                    <a:pt x="300" y="2030"/>
                  </a:lnTo>
                  <a:lnTo>
                    <a:pt x="303" y="2011"/>
                  </a:lnTo>
                  <a:lnTo>
                    <a:pt x="310" y="1993"/>
                  </a:lnTo>
                  <a:lnTo>
                    <a:pt x="322" y="1978"/>
                  </a:lnTo>
                  <a:lnTo>
                    <a:pt x="338" y="1966"/>
                  </a:lnTo>
                  <a:lnTo>
                    <a:pt x="355" y="1958"/>
                  </a:lnTo>
                  <a:lnTo>
                    <a:pt x="375" y="1955"/>
                  </a:lnTo>
                  <a:lnTo>
                    <a:pt x="561" y="1955"/>
                  </a:lnTo>
                  <a:lnTo>
                    <a:pt x="575" y="1925"/>
                  </a:lnTo>
                  <a:lnTo>
                    <a:pt x="589" y="1901"/>
                  </a:lnTo>
                  <a:lnTo>
                    <a:pt x="605" y="1880"/>
                  </a:lnTo>
                  <a:lnTo>
                    <a:pt x="375" y="1880"/>
                  </a:lnTo>
                  <a:lnTo>
                    <a:pt x="355" y="1877"/>
                  </a:lnTo>
                  <a:lnTo>
                    <a:pt x="338" y="1870"/>
                  </a:lnTo>
                  <a:lnTo>
                    <a:pt x="322" y="1859"/>
                  </a:lnTo>
                  <a:lnTo>
                    <a:pt x="310" y="1843"/>
                  </a:lnTo>
                  <a:lnTo>
                    <a:pt x="303" y="1825"/>
                  </a:lnTo>
                  <a:lnTo>
                    <a:pt x="300" y="1805"/>
                  </a:lnTo>
                  <a:lnTo>
                    <a:pt x="300" y="1203"/>
                  </a:lnTo>
                  <a:lnTo>
                    <a:pt x="303" y="1184"/>
                  </a:lnTo>
                  <a:lnTo>
                    <a:pt x="310" y="1165"/>
                  </a:lnTo>
                  <a:lnTo>
                    <a:pt x="322" y="1150"/>
                  </a:lnTo>
                  <a:lnTo>
                    <a:pt x="338" y="1139"/>
                  </a:lnTo>
                  <a:lnTo>
                    <a:pt x="355" y="1131"/>
                  </a:lnTo>
                  <a:lnTo>
                    <a:pt x="375" y="1128"/>
                  </a:lnTo>
                  <a:lnTo>
                    <a:pt x="625" y="1128"/>
                  </a:lnTo>
                  <a:lnTo>
                    <a:pt x="591" y="1052"/>
                  </a:lnTo>
                  <a:lnTo>
                    <a:pt x="375" y="1052"/>
                  </a:lnTo>
                  <a:lnTo>
                    <a:pt x="355" y="1050"/>
                  </a:lnTo>
                  <a:lnTo>
                    <a:pt x="338" y="1043"/>
                  </a:lnTo>
                  <a:lnTo>
                    <a:pt x="322" y="1030"/>
                  </a:lnTo>
                  <a:lnTo>
                    <a:pt x="310" y="1015"/>
                  </a:lnTo>
                  <a:lnTo>
                    <a:pt x="303" y="998"/>
                  </a:lnTo>
                  <a:lnTo>
                    <a:pt x="300" y="978"/>
                  </a:lnTo>
                  <a:lnTo>
                    <a:pt x="300" y="376"/>
                  </a:lnTo>
                  <a:lnTo>
                    <a:pt x="303" y="356"/>
                  </a:lnTo>
                  <a:lnTo>
                    <a:pt x="310" y="338"/>
                  </a:lnTo>
                  <a:lnTo>
                    <a:pt x="322" y="323"/>
                  </a:lnTo>
                  <a:lnTo>
                    <a:pt x="338" y="311"/>
                  </a:lnTo>
                  <a:lnTo>
                    <a:pt x="355" y="303"/>
                  </a:lnTo>
                  <a:lnTo>
                    <a:pt x="375" y="301"/>
                  </a:lnTo>
                  <a:lnTo>
                    <a:pt x="976" y="301"/>
                  </a:lnTo>
                  <a:lnTo>
                    <a:pt x="996" y="303"/>
                  </a:lnTo>
                  <a:lnTo>
                    <a:pt x="1014" y="311"/>
                  </a:lnTo>
                  <a:lnTo>
                    <a:pt x="1029" y="323"/>
                  </a:lnTo>
                  <a:lnTo>
                    <a:pt x="1041" y="338"/>
                  </a:lnTo>
                  <a:lnTo>
                    <a:pt x="1049" y="356"/>
                  </a:lnTo>
                  <a:lnTo>
                    <a:pt x="1051" y="376"/>
                  </a:lnTo>
                  <a:lnTo>
                    <a:pt x="1051" y="824"/>
                  </a:lnTo>
                  <a:lnTo>
                    <a:pt x="1130" y="999"/>
                  </a:lnTo>
                  <a:lnTo>
                    <a:pt x="1126" y="978"/>
                  </a:lnTo>
                  <a:lnTo>
                    <a:pt x="1126" y="376"/>
                  </a:lnTo>
                  <a:lnTo>
                    <a:pt x="1129" y="356"/>
                  </a:lnTo>
                  <a:lnTo>
                    <a:pt x="1136" y="338"/>
                  </a:lnTo>
                  <a:lnTo>
                    <a:pt x="1148" y="323"/>
                  </a:lnTo>
                  <a:lnTo>
                    <a:pt x="1164" y="311"/>
                  </a:lnTo>
                  <a:lnTo>
                    <a:pt x="1181" y="303"/>
                  </a:lnTo>
                  <a:lnTo>
                    <a:pt x="1202" y="301"/>
                  </a:lnTo>
                  <a:lnTo>
                    <a:pt x="1803" y="301"/>
                  </a:lnTo>
                  <a:lnTo>
                    <a:pt x="1822" y="303"/>
                  </a:lnTo>
                  <a:lnTo>
                    <a:pt x="1840" y="311"/>
                  </a:lnTo>
                  <a:lnTo>
                    <a:pt x="1855" y="323"/>
                  </a:lnTo>
                  <a:lnTo>
                    <a:pt x="1867" y="338"/>
                  </a:lnTo>
                  <a:lnTo>
                    <a:pt x="1875" y="356"/>
                  </a:lnTo>
                  <a:lnTo>
                    <a:pt x="1877" y="376"/>
                  </a:lnTo>
                  <a:lnTo>
                    <a:pt x="1877" y="904"/>
                  </a:lnTo>
                  <a:lnTo>
                    <a:pt x="1900" y="918"/>
                  </a:lnTo>
                  <a:lnTo>
                    <a:pt x="1925" y="884"/>
                  </a:lnTo>
                  <a:lnTo>
                    <a:pt x="1956" y="853"/>
                  </a:lnTo>
                  <a:lnTo>
                    <a:pt x="1989" y="828"/>
                  </a:lnTo>
                  <a:lnTo>
                    <a:pt x="2025" y="808"/>
                  </a:lnTo>
                  <a:lnTo>
                    <a:pt x="2028" y="807"/>
                  </a:lnTo>
                  <a:lnTo>
                    <a:pt x="2028" y="301"/>
                  </a:lnTo>
                  <a:lnTo>
                    <a:pt x="2025" y="270"/>
                  </a:lnTo>
                  <a:lnTo>
                    <a:pt x="2016" y="243"/>
                  </a:lnTo>
                  <a:lnTo>
                    <a:pt x="2002" y="217"/>
                  </a:lnTo>
                  <a:lnTo>
                    <a:pt x="1984" y="195"/>
                  </a:lnTo>
                  <a:lnTo>
                    <a:pt x="1961" y="176"/>
                  </a:lnTo>
                  <a:lnTo>
                    <a:pt x="1936" y="162"/>
                  </a:lnTo>
                  <a:lnTo>
                    <a:pt x="1908" y="153"/>
                  </a:lnTo>
                  <a:lnTo>
                    <a:pt x="1877" y="150"/>
                  </a:lnTo>
                  <a:lnTo>
                    <a:pt x="300" y="150"/>
                  </a:lnTo>
                  <a:close/>
                  <a:moveTo>
                    <a:pt x="300" y="0"/>
                  </a:moveTo>
                  <a:lnTo>
                    <a:pt x="1877" y="0"/>
                  </a:lnTo>
                  <a:lnTo>
                    <a:pt x="1922" y="3"/>
                  </a:lnTo>
                  <a:lnTo>
                    <a:pt x="1965" y="13"/>
                  </a:lnTo>
                  <a:lnTo>
                    <a:pt x="2004" y="28"/>
                  </a:lnTo>
                  <a:lnTo>
                    <a:pt x="2041" y="48"/>
                  </a:lnTo>
                  <a:lnTo>
                    <a:pt x="2075" y="73"/>
                  </a:lnTo>
                  <a:lnTo>
                    <a:pt x="2104" y="104"/>
                  </a:lnTo>
                  <a:lnTo>
                    <a:pt x="2129" y="137"/>
                  </a:lnTo>
                  <a:lnTo>
                    <a:pt x="2150" y="174"/>
                  </a:lnTo>
                  <a:lnTo>
                    <a:pt x="2166" y="214"/>
                  </a:lnTo>
                  <a:lnTo>
                    <a:pt x="2174" y="256"/>
                  </a:lnTo>
                  <a:lnTo>
                    <a:pt x="2178" y="301"/>
                  </a:lnTo>
                  <a:lnTo>
                    <a:pt x="2178" y="795"/>
                  </a:lnTo>
                  <a:lnTo>
                    <a:pt x="2211" y="806"/>
                  </a:lnTo>
                  <a:lnTo>
                    <a:pt x="2243" y="824"/>
                  </a:lnTo>
                  <a:lnTo>
                    <a:pt x="2272" y="845"/>
                  </a:lnTo>
                  <a:lnTo>
                    <a:pt x="2298" y="870"/>
                  </a:lnTo>
                  <a:lnTo>
                    <a:pt x="2320" y="899"/>
                  </a:lnTo>
                  <a:lnTo>
                    <a:pt x="2338" y="932"/>
                  </a:lnTo>
                  <a:lnTo>
                    <a:pt x="2343" y="941"/>
                  </a:lnTo>
                  <a:lnTo>
                    <a:pt x="2349" y="953"/>
                  </a:lnTo>
                  <a:lnTo>
                    <a:pt x="2358" y="970"/>
                  </a:lnTo>
                  <a:lnTo>
                    <a:pt x="2368" y="993"/>
                  </a:lnTo>
                  <a:lnTo>
                    <a:pt x="2381" y="1022"/>
                  </a:lnTo>
                  <a:lnTo>
                    <a:pt x="2394" y="1055"/>
                  </a:lnTo>
                  <a:lnTo>
                    <a:pt x="2410" y="1094"/>
                  </a:lnTo>
                  <a:lnTo>
                    <a:pt x="2427" y="1139"/>
                  </a:lnTo>
                  <a:lnTo>
                    <a:pt x="2445" y="1189"/>
                  </a:lnTo>
                  <a:lnTo>
                    <a:pt x="2465" y="1246"/>
                  </a:lnTo>
                  <a:lnTo>
                    <a:pt x="2486" y="1309"/>
                  </a:lnTo>
                  <a:lnTo>
                    <a:pt x="2508" y="1379"/>
                  </a:lnTo>
                  <a:lnTo>
                    <a:pt x="2530" y="1457"/>
                  </a:lnTo>
                  <a:lnTo>
                    <a:pt x="2553" y="1541"/>
                  </a:lnTo>
                  <a:lnTo>
                    <a:pt x="2577" y="1632"/>
                  </a:lnTo>
                  <a:lnTo>
                    <a:pt x="2603" y="1732"/>
                  </a:lnTo>
                  <a:lnTo>
                    <a:pt x="2628" y="1838"/>
                  </a:lnTo>
                  <a:lnTo>
                    <a:pt x="2653" y="1953"/>
                  </a:lnTo>
                  <a:lnTo>
                    <a:pt x="2679" y="2074"/>
                  </a:lnTo>
                  <a:lnTo>
                    <a:pt x="2704" y="2205"/>
                  </a:lnTo>
                  <a:lnTo>
                    <a:pt x="2738" y="2190"/>
                  </a:lnTo>
                  <a:lnTo>
                    <a:pt x="2984" y="2739"/>
                  </a:lnTo>
                  <a:lnTo>
                    <a:pt x="2178" y="3100"/>
                  </a:lnTo>
                  <a:lnTo>
                    <a:pt x="2178" y="3309"/>
                  </a:lnTo>
                  <a:lnTo>
                    <a:pt x="2174" y="3354"/>
                  </a:lnTo>
                  <a:lnTo>
                    <a:pt x="2166" y="3396"/>
                  </a:lnTo>
                  <a:lnTo>
                    <a:pt x="2150" y="3436"/>
                  </a:lnTo>
                  <a:lnTo>
                    <a:pt x="2129" y="3473"/>
                  </a:lnTo>
                  <a:lnTo>
                    <a:pt x="2104" y="3506"/>
                  </a:lnTo>
                  <a:lnTo>
                    <a:pt x="2075" y="3537"/>
                  </a:lnTo>
                  <a:lnTo>
                    <a:pt x="2041" y="3562"/>
                  </a:lnTo>
                  <a:lnTo>
                    <a:pt x="2004" y="3582"/>
                  </a:lnTo>
                  <a:lnTo>
                    <a:pt x="1965" y="3597"/>
                  </a:lnTo>
                  <a:lnTo>
                    <a:pt x="1922" y="3607"/>
                  </a:lnTo>
                  <a:lnTo>
                    <a:pt x="1877" y="3610"/>
                  </a:lnTo>
                  <a:lnTo>
                    <a:pt x="300" y="3610"/>
                  </a:lnTo>
                  <a:lnTo>
                    <a:pt x="256" y="3607"/>
                  </a:lnTo>
                  <a:lnTo>
                    <a:pt x="213" y="3597"/>
                  </a:lnTo>
                  <a:lnTo>
                    <a:pt x="174" y="3582"/>
                  </a:lnTo>
                  <a:lnTo>
                    <a:pt x="137" y="3562"/>
                  </a:lnTo>
                  <a:lnTo>
                    <a:pt x="103" y="3537"/>
                  </a:lnTo>
                  <a:lnTo>
                    <a:pt x="73" y="3506"/>
                  </a:lnTo>
                  <a:lnTo>
                    <a:pt x="48" y="3473"/>
                  </a:lnTo>
                  <a:lnTo>
                    <a:pt x="27" y="3436"/>
                  </a:lnTo>
                  <a:lnTo>
                    <a:pt x="12" y="3396"/>
                  </a:lnTo>
                  <a:lnTo>
                    <a:pt x="3" y="3354"/>
                  </a:lnTo>
                  <a:lnTo>
                    <a:pt x="0" y="3309"/>
                  </a:lnTo>
                  <a:lnTo>
                    <a:pt x="0" y="301"/>
                  </a:lnTo>
                  <a:lnTo>
                    <a:pt x="3" y="256"/>
                  </a:lnTo>
                  <a:lnTo>
                    <a:pt x="12" y="214"/>
                  </a:lnTo>
                  <a:lnTo>
                    <a:pt x="27" y="174"/>
                  </a:lnTo>
                  <a:lnTo>
                    <a:pt x="48" y="137"/>
                  </a:lnTo>
                  <a:lnTo>
                    <a:pt x="73" y="104"/>
                  </a:lnTo>
                  <a:lnTo>
                    <a:pt x="103" y="73"/>
                  </a:lnTo>
                  <a:lnTo>
                    <a:pt x="137" y="48"/>
                  </a:lnTo>
                  <a:lnTo>
                    <a:pt x="174" y="28"/>
                  </a:lnTo>
                  <a:lnTo>
                    <a:pt x="213" y="13"/>
                  </a:lnTo>
                  <a:lnTo>
                    <a:pt x="256" y="3"/>
                  </a:lnTo>
                  <a:lnTo>
                    <a:pt x="30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grpSp>
        <p:nvGrpSpPr>
          <p:cNvPr id="85" name="Group 84"/>
          <p:cNvGrpSpPr/>
          <p:nvPr/>
        </p:nvGrpSpPr>
        <p:grpSpPr>
          <a:xfrm>
            <a:off x="238057" y="150645"/>
            <a:ext cx="374018" cy="426584"/>
            <a:chOff x="930275" y="2906713"/>
            <a:chExt cx="865188" cy="1028700"/>
          </a:xfrm>
          <a:solidFill>
            <a:schemeClr val="accent1"/>
          </a:solidFill>
        </p:grpSpPr>
        <p:sp>
          <p:nvSpPr>
            <p:cNvPr id="86" name="Freeform 6"/>
            <p:cNvSpPr>
              <a:spLocks noEditPoints="1"/>
            </p:cNvSpPr>
            <p:nvPr/>
          </p:nvSpPr>
          <p:spPr bwMode="auto">
            <a:xfrm>
              <a:off x="930275" y="2906713"/>
              <a:ext cx="865188" cy="1028700"/>
            </a:xfrm>
            <a:custGeom>
              <a:avLst/>
              <a:gdLst>
                <a:gd name="T0" fmla="*/ 1631 w 3273"/>
                <a:gd name="T1" fmla="*/ 245 h 3888"/>
                <a:gd name="T2" fmla="*/ 1365 w 3273"/>
                <a:gd name="T3" fmla="*/ 318 h 3888"/>
                <a:gd name="T4" fmla="*/ 1128 w 3273"/>
                <a:gd name="T5" fmla="*/ 447 h 3888"/>
                <a:gd name="T6" fmla="*/ 925 w 3273"/>
                <a:gd name="T7" fmla="*/ 621 h 3888"/>
                <a:gd name="T8" fmla="*/ 764 w 3273"/>
                <a:gd name="T9" fmla="*/ 837 h 3888"/>
                <a:gd name="T10" fmla="*/ 653 w 3273"/>
                <a:gd name="T11" fmla="*/ 1084 h 3888"/>
                <a:gd name="T12" fmla="*/ 600 w 3273"/>
                <a:gd name="T13" fmla="*/ 1356 h 3888"/>
                <a:gd name="T14" fmla="*/ 325 w 3273"/>
                <a:gd name="T15" fmla="*/ 2253 h 3888"/>
                <a:gd name="T16" fmla="*/ 1307 w 3273"/>
                <a:gd name="T17" fmla="*/ 3036 h 3888"/>
                <a:gd name="T18" fmla="*/ 2514 w 3273"/>
                <a:gd name="T19" fmla="*/ 2459 h 3888"/>
                <a:gd name="T20" fmla="*/ 2692 w 3273"/>
                <a:gd name="T21" fmla="*/ 2308 h 3888"/>
                <a:gd name="T22" fmla="*/ 2853 w 3273"/>
                <a:gd name="T23" fmla="*/ 2107 h 3888"/>
                <a:gd name="T24" fmla="*/ 2967 w 3273"/>
                <a:gd name="T25" fmla="*/ 1877 h 3888"/>
                <a:gd name="T26" fmla="*/ 3029 w 3273"/>
                <a:gd name="T27" fmla="*/ 1627 h 3888"/>
                <a:gd name="T28" fmla="*/ 3039 w 3273"/>
                <a:gd name="T29" fmla="*/ 1356 h 3888"/>
                <a:gd name="T30" fmla="*/ 2986 w 3273"/>
                <a:gd name="T31" fmla="*/ 1084 h 3888"/>
                <a:gd name="T32" fmla="*/ 2875 w 3273"/>
                <a:gd name="T33" fmla="*/ 837 h 3888"/>
                <a:gd name="T34" fmla="*/ 2714 w 3273"/>
                <a:gd name="T35" fmla="*/ 621 h 3888"/>
                <a:gd name="T36" fmla="*/ 2511 w 3273"/>
                <a:gd name="T37" fmla="*/ 447 h 3888"/>
                <a:gd name="T38" fmla="*/ 2274 w 3273"/>
                <a:gd name="T39" fmla="*/ 318 h 3888"/>
                <a:gd name="T40" fmla="*/ 2009 w 3273"/>
                <a:gd name="T41" fmla="*/ 245 h 3888"/>
                <a:gd name="T42" fmla="*/ 1820 w 3273"/>
                <a:gd name="T43" fmla="*/ 0 h 3888"/>
                <a:gd name="T44" fmla="*/ 2124 w 3273"/>
                <a:gd name="T45" fmla="*/ 32 h 3888"/>
                <a:gd name="T46" fmla="*/ 2408 w 3273"/>
                <a:gd name="T47" fmla="*/ 124 h 3888"/>
                <a:gd name="T48" fmla="*/ 2662 w 3273"/>
                <a:gd name="T49" fmla="*/ 269 h 3888"/>
                <a:gd name="T50" fmla="*/ 2881 w 3273"/>
                <a:gd name="T51" fmla="*/ 461 h 3888"/>
                <a:gd name="T52" fmla="*/ 3058 w 3273"/>
                <a:gd name="T53" fmla="*/ 692 h 3888"/>
                <a:gd name="T54" fmla="*/ 3186 w 3273"/>
                <a:gd name="T55" fmla="*/ 957 h 3888"/>
                <a:gd name="T56" fmla="*/ 3259 w 3273"/>
                <a:gd name="T57" fmla="*/ 1247 h 3888"/>
                <a:gd name="T58" fmla="*/ 3270 w 3273"/>
                <a:gd name="T59" fmla="*/ 1550 h 3888"/>
                <a:gd name="T60" fmla="*/ 3223 w 3273"/>
                <a:gd name="T61" fmla="*/ 1836 h 3888"/>
                <a:gd name="T62" fmla="*/ 3118 w 3273"/>
                <a:gd name="T63" fmla="*/ 2107 h 3888"/>
                <a:gd name="T64" fmla="*/ 2982 w 3273"/>
                <a:gd name="T65" fmla="*/ 2325 h 3888"/>
                <a:gd name="T66" fmla="*/ 2810 w 3273"/>
                <a:gd name="T67" fmla="*/ 2514 h 3888"/>
                <a:gd name="T68" fmla="*/ 1076 w 3273"/>
                <a:gd name="T69" fmla="*/ 3888 h 3888"/>
                <a:gd name="T70" fmla="*/ 366 w 3273"/>
                <a:gd name="T71" fmla="*/ 2484 h 3888"/>
                <a:gd name="T72" fmla="*/ 371 w 3273"/>
                <a:gd name="T73" fmla="*/ 1330 h 3888"/>
                <a:gd name="T74" fmla="*/ 427 w 3273"/>
                <a:gd name="T75" fmla="*/ 1036 h 3888"/>
                <a:gd name="T76" fmla="*/ 539 w 3273"/>
                <a:gd name="T77" fmla="*/ 765 h 3888"/>
                <a:gd name="T78" fmla="*/ 701 w 3273"/>
                <a:gd name="T79" fmla="*/ 525 h 3888"/>
                <a:gd name="T80" fmla="*/ 906 w 3273"/>
                <a:gd name="T81" fmla="*/ 323 h 3888"/>
                <a:gd name="T82" fmla="*/ 1149 w 3273"/>
                <a:gd name="T83" fmla="*/ 164 h 3888"/>
                <a:gd name="T84" fmla="*/ 1421 w 3273"/>
                <a:gd name="T85" fmla="*/ 55 h 3888"/>
                <a:gd name="T86" fmla="*/ 1716 w 3273"/>
                <a:gd name="T87" fmla="*/ 4 h 3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73" h="3888">
                  <a:moveTo>
                    <a:pt x="1820" y="231"/>
                  </a:moveTo>
                  <a:lnTo>
                    <a:pt x="1725" y="234"/>
                  </a:lnTo>
                  <a:lnTo>
                    <a:pt x="1631" y="245"/>
                  </a:lnTo>
                  <a:lnTo>
                    <a:pt x="1539" y="263"/>
                  </a:lnTo>
                  <a:lnTo>
                    <a:pt x="1451" y="287"/>
                  </a:lnTo>
                  <a:lnTo>
                    <a:pt x="1365" y="318"/>
                  </a:lnTo>
                  <a:lnTo>
                    <a:pt x="1282" y="356"/>
                  </a:lnTo>
                  <a:lnTo>
                    <a:pt x="1203" y="398"/>
                  </a:lnTo>
                  <a:lnTo>
                    <a:pt x="1128" y="447"/>
                  </a:lnTo>
                  <a:lnTo>
                    <a:pt x="1056" y="500"/>
                  </a:lnTo>
                  <a:lnTo>
                    <a:pt x="988" y="558"/>
                  </a:lnTo>
                  <a:lnTo>
                    <a:pt x="925" y="621"/>
                  </a:lnTo>
                  <a:lnTo>
                    <a:pt x="866" y="689"/>
                  </a:lnTo>
                  <a:lnTo>
                    <a:pt x="813" y="760"/>
                  </a:lnTo>
                  <a:lnTo>
                    <a:pt x="764" y="837"/>
                  </a:lnTo>
                  <a:lnTo>
                    <a:pt x="722" y="915"/>
                  </a:lnTo>
                  <a:lnTo>
                    <a:pt x="685" y="998"/>
                  </a:lnTo>
                  <a:lnTo>
                    <a:pt x="653" y="1084"/>
                  </a:lnTo>
                  <a:lnTo>
                    <a:pt x="630" y="1172"/>
                  </a:lnTo>
                  <a:lnTo>
                    <a:pt x="612" y="1263"/>
                  </a:lnTo>
                  <a:lnTo>
                    <a:pt x="600" y="1356"/>
                  </a:lnTo>
                  <a:lnTo>
                    <a:pt x="597" y="1452"/>
                  </a:lnTo>
                  <a:lnTo>
                    <a:pt x="597" y="1472"/>
                  </a:lnTo>
                  <a:lnTo>
                    <a:pt x="325" y="2253"/>
                  </a:lnTo>
                  <a:lnTo>
                    <a:pt x="597" y="2253"/>
                  </a:lnTo>
                  <a:lnTo>
                    <a:pt x="597" y="3036"/>
                  </a:lnTo>
                  <a:lnTo>
                    <a:pt x="1307" y="3036"/>
                  </a:lnTo>
                  <a:lnTo>
                    <a:pt x="1307" y="3657"/>
                  </a:lnTo>
                  <a:lnTo>
                    <a:pt x="2514" y="3657"/>
                  </a:lnTo>
                  <a:lnTo>
                    <a:pt x="2514" y="2459"/>
                  </a:lnTo>
                  <a:lnTo>
                    <a:pt x="2560" y="2424"/>
                  </a:lnTo>
                  <a:lnTo>
                    <a:pt x="2628" y="2368"/>
                  </a:lnTo>
                  <a:lnTo>
                    <a:pt x="2692" y="2308"/>
                  </a:lnTo>
                  <a:lnTo>
                    <a:pt x="2751" y="2244"/>
                  </a:lnTo>
                  <a:lnTo>
                    <a:pt x="2804" y="2176"/>
                  </a:lnTo>
                  <a:lnTo>
                    <a:pt x="2853" y="2107"/>
                  </a:lnTo>
                  <a:lnTo>
                    <a:pt x="2896" y="2032"/>
                  </a:lnTo>
                  <a:lnTo>
                    <a:pt x="2934" y="1956"/>
                  </a:lnTo>
                  <a:lnTo>
                    <a:pt x="2967" y="1877"/>
                  </a:lnTo>
                  <a:lnTo>
                    <a:pt x="2994" y="1796"/>
                  </a:lnTo>
                  <a:lnTo>
                    <a:pt x="3015" y="1712"/>
                  </a:lnTo>
                  <a:lnTo>
                    <a:pt x="3029" y="1627"/>
                  </a:lnTo>
                  <a:lnTo>
                    <a:pt x="3039" y="1540"/>
                  </a:lnTo>
                  <a:lnTo>
                    <a:pt x="3042" y="1452"/>
                  </a:lnTo>
                  <a:lnTo>
                    <a:pt x="3039" y="1356"/>
                  </a:lnTo>
                  <a:lnTo>
                    <a:pt x="3028" y="1263"/>
                  </a:lnTo>
                  <a:lnTo>
                    <a:pt x="3010" y="1172"/>
                  </a:lnTo>
                  <a:lnTo>
                    <a:pt x="2986" y="1084"/>
                  </a:lnTo>
                  <a:lnTo>
                    <a:pt x="2955" y="998"/>
                  </a:lnTo>
                  <a:lnTo>
                    <a:pt x="2917" y="915"/>
                  </a:lnTo>
                  <a:lnTo>
                    <a:pt x="2875" y="837"/>
                  </a:lnTo>
                  <a:lnTo>
                    <a:pt x="2826" y="760"/>
                  </a:lnTo>
                  <a:lnTo>
                    <a:pt x="2773" y="689"/>
                  </a:lnTo>
                  <a:lnTo>
                    <a:pt x="2714" y="621"/>
                  </a:lnTo>
                  <a:lnTo>
                    <a:pt x="2652" y="558"/>
                  </a:lnTo>
                  <a:lnTo>
                    <a:pt x="2583" y="500"/>
                  </a:lnTo>
                  <a:lnTo>
                    <a:pt x="2511" y="447"/>
                  </a:lnTo>
                  <a:lnTo>
                    <a:pt x="2436" y="398"/>
                  </a:lnTo>
                  <a:lnTo>
                    <a:pt x="2357" y="356"/>
                  </a:lnTo>
                  <a:lnTo>
                    <a:pt x="2274" y="318"/>
                  </a:lnTo>
                  <a:lnTo>
                    <a:pt x="2188" y="287"/>
                  </a:lnTo>
                  <a:lnTo>
                    <a:pt x="2100" y="263"/>
                  </a:lnTo>
                  <a:lnTo>
                    <a:pt x="2009" y="245"/>
                  </a:lnTo>
                  <a:lnTo>
                    <a:pt x="1916" y="234"/>
                  </a:lnTo>
                  <a:lnTo>
                    <a:pt x="1820" y="231"/>
                  </a:lnTo>
                  <a:close/>
                  <a:moveTo>
                    <a:pt x="1820" y="0"/>
                  </a:moveTo>
                  <a:lnTo>
                    <a:pt x="1924" y="4"/>
                  </a:lnTo>
                  <a:lnTo>
                    <a:pt x="2025" y="14"/>
                  </a:lnTo>
                  <a:lnTo>
                    <a:pt x="2124" y="32"/>
                  </a:lnTo>
                  <a:lnTo>
                    <a:pt x="2221" y="57"/>
                  </a:lnTo>
                  <a:lnTo>
                    <a:pt x="2316" y="87"/>
                  </a:lnTo>
                  <a:lnTo>
                    <a:pt x="2408" y="124"/>
                  </a:lnTo>
                  <a:lnTo>
                    <a:pt x="2496" y="167"/>
                  </a:lnTo>
                  <a:lnTo>
                    <a:pt x="2581" y="216"/>
                  </a:lnTo>
                  <a:lnTo>
                    <a:pt x="2662" y="269"/>
                  </a:lnTo>
                  <a:lnTo>
                    <a:pt x="2739" y="328"/>
                  </a:lnTo>
                  <a:lnTo>
                    <a:pt x="2812" y="392"/>
                  </a:lnTo>
                  <a:lnTo>
                    <a:pt x="2881" y="461"/>
                  </a:lnTo>
                  <a:lnTo>
                    <a:pt x="2944" y="534"/>
                  </a:lnTo>
                  <a:lnTo>
                    <a:pt x="3004" y="610"/>
                  </a:lnTo>
                  <a:lnTo>
                    <a:pt x="3058" y="692"/>
                  </a:lnTo>
                  <a:lnTo>
                    <a:pt x="3106" y="776"/>
                  </a:lnTo>
                  <a:lnTo>
                    <a:pt x="3150" y="865"/>
                  </a:lnTo>
                  <a:lnTo>
                    <a:pt x="3186" y="957"/>
                  </a:lnTo>
                  <a:lnTo>
                    <a:pt x="3217" y="1051"/>
                  </a:lnTo>
                  <a:lnTo>
                    <a:pt x="3242" y="1148"/>
                  </a:lnTo>
                  <a:lnTo>
                    <a:pt x="3259" y="1247"/>
                  </a:lnTo>
                  <a:lnTo>
                    <a:pt x="3270" y="1348"/>
                  </a:lnTo>
                  <a:lnTo>
                    <a:pt x="3273" y="1452"/>
                  </a:lnTo>
                  <a:lnTo>
                    <a:pt x="3270" y="1550"/>
                  </a:lnTo>
                  <a:lnTo>
                    <a:pt x="3260" y="1647"/>
                  </a:lnTo>
                  <a:lnTo>
                    <a:pt x="3245" y="1743"/>
                  </a:lnTo>
                  <a:lnTo>
                    <a:pt x="3223" y="1836"/>
                  </a:lnTo>
                  <a:lnTo>
                    <a:pt x="3193" y="1929"/>
                  </a:lnTo>
                  <a:lnTo>
                    <a:pt x="3159" y="2018"/>
                  </a:lnTo>
                  <a:lnTo>
                    <a:pt x="3118" y="2107"/>
                  </a:lnTo>
                  <a:lnTo>
                    <a:pt x="3076" y="2182"/>
                  </a:lnTo>
                  <a:lnTo>
                    <a:pt x="3032" y="2255"/>
                  </a:lnTo>
                  <a:lnTo>
                    <a:pt x="2982" y="2325"/>
                  </a:lnTo>
                  <a:lnTo>
                    <a:pt x="2928" y="2391"/>
                  </a:lnTo>
                  <a:lnTo>
                    <a:pt x="2871" y="2454"/>
                  </a:lnTo>
                  <a:lnTo>
                    <a:pt x="2810" y="2514"/>
                  </a:lnTo>
                  <a:lnTo>
                    <a:pt x="2745" y="2571"/>
                  </a:lnTo>
                  <a:lnTo>
                    <a:pt x="2745" y="3888"/>
                  </a:lnTo>
                  <a:lnTo>
                    <a:pt x="1076" y="3888"/>
                  </a:lnTo>
                  <a:lnTo>
                    <a:pt x="1076" y="3267"/>
                  </a:lnTo>
                  <a:lnTo>
                    <a:pt x="366" y="3267"/>
                  </a:lnTo>
                  <a:lnTo>
                    <a:pt x="366" y="2484"/>
                  </a:lnTo>
                  <a:lnTo>
                    <a:pt x="0" y="2484"/>
                  </a:lnTo>
                  <a:lnTo>
                    <a:pt x="366" y="1431"/>
                  </a:lnTo>
                  <a:lnTo>
                    <a:pt x="371" y="1330"/>
                  </a:lnTo>
                  <a:lnTo>
                    <a:pt x="383" y="1229"/>
                  </a:lnTo>
                  <a:lnTo>
                    <a:pt x="402" y="1131"/>
                  </a:lnTo>
                  <a:lnTo>
                    <a:pt x="427" y="1036"/>
                  </a:lnTo>
                  <a:lnTo>
                    <a:pt x="459" y="943"/>
                  </a:lnTo>
                  <a:lnTo>
                    <a:pt x="495" y="852"/>
                  </a:lnTo>
                  <a:lnTo>
                    <a:pt x="539" y="765"/>
                  </a:lnTo>
                  <a:lnTo>
                    <a:pt x="587" y="681"/>
                  </a:lnTo>
                  <a:lnTo>
                    <a:pt x="642" y="602"/>
                  </a:lnTo>
                  <a:lnTo>
                    <a:pt x="701" y="525"/>
                  </a:lnTo>
                  <a:lnTo>
                    <a:pt x="765" y="454"/>
                  </a:lnTo>
                  <a:lnTo>
                    <a:pt x="834" y="386"/>
                  </a:lnTo>
                  <a:lnTo>
                    <a:pt x="906" y="323"/>
                  </a:lnTo>
                  <a:lnTo>
                    <a:pt x="984" y="265"/>
                  </a:lnTo>
                  <a:lnTo>
                    <a:pt x="1064" y="212"/>
                  </a:lnTo>
                  <a:lnTo>
                    <a:pt x="1149" y="164"/>
                  </a:lnTo>
                  <a:lnTo>
                    <a:pt x="1236" y="123"/>
                  </a:lnTo>
                  <a:lnTo>
                    <a:pt x="1327" y="86"/>
                  </a:lnTo>
                  <a:lnTo>
                    <a:pt x="1421" y="55"/>
                  </a:lnTo>
                  <a:lnTo>
                    <a:pt x="1517" y="32"/>
                  </a:lnTo>
                  <a:lnTo>
                    <a:pt x="1616" y="14"/>
                  </a:lnTo>
                  <a:lnTo>
                    <a:pt x="1716" y="4"/>
                  </a:lnTo>
                  <a:lnTo>
                    <a:pt x="18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7"/>
            <p:cNvSpPr>
              <a:spLocks noEditPoints="1"/>
            </p:cNvSpPr>
            <p:nvPr/>
          </p:nvSpPr>
          <p:spPr bwMode="auto">
            <a:xfrm>
              <a:off x="1204913" y="3071813"/>
              <a:ext cx="414338" cy="560388"/>
            </a:xfrm>
            <a:custGeom>
              <a:avLst/>
              <a:gdLst>
                <a:gd name="T0" fmla="*/ 598 w 1566"/>
                <a:gd name="T1" fmla="*/ 1813 h 2114"/>
                <a:gd name="T2" fmla="*/ 682 w 1566"/>
                <a:gd name="T3" fmla="*/ 1880 h 2114"/>
                <a:gd name="T4" fmla="*/ 910 w 1566"/>
                <a:gd name="T5" fmla="*/ 1871 h 2114"/>
                <a:gd name="T6" fmla="*/ 977 w 1566"/>
                <a:gd name="T7" fmla="*/ 1787 h 2114"/>
                <a:gd name="T8" fmla="*/ 585 w 1566"/>
                <a:gd name="T9" fmla="*/ 1666 h 2114"/>
                <a:gd name="T10" fmla="*/ 728 w 1566"/>
                <a:gd name="T11" fmla="*/ 728 h 2114"/>
                <a:gd name="T12" fmla="*/ 708 w 1566"/>
                <a:gd name="T13" fmla="*/ 802 h 2114"/>
                <a:gd name="T14" fmla="*/ 762 w 1566"/>
                <a:gd name="T15" fmla="*/ 856 h 2114"/>
                <a:gd name="T16" fmla="*/ 837 w 1566"/>
                <a:gd name="T17" fmla="*/ 836 h 2114"/>
                <a:gd name="T18" fmla="*/ 857 w 1566"/>
                <a:gd name="T19" fmla="*/ 762 h 2114"/>
                <a:gd name="T20" fmla="*/ 803 w 1566"/>
                <a:gd name="T21" fmla="*/ 708 h 2114"/>
                <a:gd name="T22" fmla="*/ 656 w 1566"/>
                <a:gd name="T23" fmla="*/ 245 h 2114"/>
                <a:gd name="T24" fmla="*/ 437 w 1566"/>
                <a:gd name="T25" fmla="*/ 352 h 2114"/>
                <a:gd name="T26" fmla="*/ 286 w 1566"/>
                <a:gd name="T27" fmla="*/ 539 h 2114"/>
                <a:gd name="T28" fmla="*/ 231 w 1566"/>
                <a:gd name="T29" fmla="*/ 782 h 2114"/>
                <a:gd name="T30" fmla="*/ 271 w 1566"/>
                <a:gd name="T31" fmla="*/ 989 h 2114"/>
                <a:gd name="T32" fmla="*/ 386 w 1566"/>
                <a:gd name="T33" fmla="*/ 1165 h 2114"/>
                <a:gd name="T34" fmla="*/ 505 w 1566"/>
                <a:gd name="T35" fmla="*/ 1319 h 2114"/>
                <a:gd name="T36" fmla="*/ 667 w 1566"/>
                <a:gd name="T37" fmla="*/ 1068 h 2114"/>
                <a:gd name="T38" fmla="*/ 528 w 1566"/>
                <a:gd name="T39" fmla="*/ 956 h 2114"/>
                <a:gd name="T40" fmla="*/ 474 w 1566"/>
                <a:gd name="T41" fmla="*/ 782 h 2114"/>
                <a:gd name="T42" fmla="*/ 524 w 1566"/>
                <a:gd name="T43" fmla="*/ 615 h 2114"/>
                <a:gd name="T44" fmla="*/ 652 w 1566"/>
                <a:gd name="T45" fmla="*/ 503 h 2114"/>
                <a:gd name="T46" fmla="*/ 828 w 1566"/>
                <a:gd name="T47" fmla="*/ 477 h 2114"/>
                <a:gd name="T48" fmla="*/ 985 w 1566"/>
                <a:gd name="T49" fmla="*/ 550 h 2114"/>
                <a:gd name="T50" fmla="*/ 1078 w 1566"/>
                <a:gd name="T51" fmla="*/ 692 h 2114"/>
                <a:gd name="T52" fmla="*/ 1077 w 1566"/>
                <a:gd name="T53" fmla="*/ 875 h 2114"/>
                <a:gd name="T54" fmla="*/ 977 w 1566"/>
                <a:gd name="T55" fmla="*/ 1022 h 2114"/>
                <a:gd name="T56" fmla="*/ 1008 w 1566"/>
                <a:gd name="T57" fmla="*/ 1435 h 2114"/>
                <a:gd name="T58" fmla="*/ 1133 w 1566"/>
                <a:gd name="T59" fmla="*/ 1215 h 2114"/>
                <a:gd name="T60" fmla="*/ 1246 w 1566"/>
                <a:gd name="T61" fmla="*/ 1082 h 2114"/>
                <a:gd name="T62" fmla="*/ 1325 w 1566"/>
                <a:gd name="T63" fmla="*/ 888 h 2114"/>
                <a:gd name="T64" fmla="*/ 1320 w 1566"/>
                <a:gd name="T65" fmla="*/ 656 h 2114"/>
                <a:gd name="T66" fmla="*/ 1214 w 1566"/>
                <a:gd name="T67" fmla="*/ 438 h 2114"/>
                <a:gd name="T68" fmla="*/ 1025 w 1566"/>
                <a:gd name="T69" fmla="*/ 287 h 2114"/>
                <a:gd name="T70" fmla="*/ 783 w 1566"/>
                <a:gd name="T71" fmla="*/ 231 h 2114"/>
                <a:gd name="T72" fmla="*/ 1003 w 1566"/>
                <a:gd name="T73" fmla="*/ 31 h 2114"/>
                <a:gd name="T74" fmla="*/ 1256 w 1566"/>
                <a:gd name="T75" fmla="*/ 160 h 2114"/>
                <a:gd name="T76" fmla="*/ 1446 w 1566"/>
                <a:gd name="T77" fmla="*/ 367 h 2114"/>
                <a:gd name="T78" fmla="*/ 1552 w 1566"/>
                <a:gd name="T79" fmla="*/ 633 h 2114"/>
                <a:gd name="T80" fmla="*/ 1555 w 1566"/>
                <a:gd name="T81" fmla="*/ 917 h 2114"/>
                <a:gd name="T82" fmla="*/ 1464 w 1566"/>
                <a:gd name="T83" fmla="*/ 1168 h 2114"/>
                <a:gd name="T84" fmla="*/ 1330 w 1566"/>
                <a:gd name="T85" fmla="*/ 1342 h 2114"/>
                <a:gd name="T86" fmla="*/ 1225 w 1566"/>
                <a:gd name="T87" fmla="*/ 1514 h 2114"/>
                <a:gd name="T88" fmla="*/ 1198 w 1566"/>
                <a:gd name="T89" fmla="*/ 1853 h 2114"/>
                <a:gd name="T90" fmla="*/ 1106 w 1566"/>
                <a:gd name="T91" fmla="*/ 2010 h 2114"/>
                <a:gd name="T92" fmla="*/ 949 w 1566"/>
                <a:gd name="T93" fmla="*/ 2101 h 2114"/>
                <a:gd name="T94" fmla="*/ 662 w 1566"/>
                <a:gd name="T95" fmla="*/ 2111 h 2114"/>
                <a:gd name="T96" fmla="*/ 493 w 1566"/>
                <a:gd name="T97" fmla="*/ 2040 h 2114"/>
                <a:gd name="T98" fmla="*/ 382 w 1566"/>
                <a:gd name="T99" fmla="*/ 1896 h 2114"/>
                <a:gd name="T100" fmla="*/ 354 w 1566"/>
                <a:gd name="T101" fmla="*/ 1563 h 2114"/>
                <a:gd name="T102" fmla="*/ 268 w 1566"/>
                <a:gd name="T103" fmla="*/ 1380 h 2114"/>
                <a:gd name="T104" fmla="*/ 138 w 1566"/>
                <a:gd name="T105" fmla="*/ 1226 h 2114"/>
                <a:gd name="T106" fmla="*/ 26 w 1566"/>
                <a:gd name="T107" fmla="*/ 983 h 2114"/>
                <a:gd name="T108" fmla="*/ 3 w 1566"/>
                <a:gd name="T109" fmla="*/ 707 h 2114"/>
                <a:gd name="T110" fmla="*/ 84 w 1566"/>
                <a:gd name="T111" fmla="*/ 430 h 2114"/>
                <a:gd name="T112" fmla="*/ 255 w 1566"/>
                <a:gd name="T113" fmla="*/ 205 h 2114"/>
                <a:gd name="T114" fmla="*/ 495 w 1566"/>
                <a:gd name="T115" fmla="*/ 55 h 2114"/>
                <a:gd name="T116" fmla="*/ 783 w 1566"/>
                <a:gd name="T117" fmla="*/ 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66" h="2114">
                  <a:moveTo>
                    <a:pt x="585" y="1666"/>
                  </a:moveTo>
                  <a:lnTo>
                    <a:pt x="585" y="1759"/>
                  </a:lnTo>
                  <a:lnTo>
                    <a:pt x="588" y="1787"/>
                  </a:lnTo>
                  <a:lnTo>
                    <a:pt x="598" y="1813"/>
                  </a:lnTo>
                  <a:lnTo>
                    <a:pt x="613" y="1836"/>
                  </a:lnTo>
                  <a:lnTo>
                    <a:pt x="632" y="1855"/>
                  </a:lnTo>
                  <a:lnTo>
                    <a:pt x="656" y="1871"/>
                  </a:lnTo>
                  <a:lnTo>
                    <a:pt x="682" y="1880"/>
                  </a:lnTo>
                  <a:lnTo>
                    <a:pt x="710" y="1884"/>
                  </a:lnTo>
                  <a:lnTo>
                    <a:pt x="855" y="1884"/>
                  </a:lnTo>
                  <a:lnTo>
                    <a:pt x="883" y="1880"/>
                  </a:lnTo>
                  <a:lnTo>
                    <a:pt x="910" y="1871"/>
                  </a:lnTo>
                  <a:lnTo>
                    <a:pt x="933" y="1855"/>
                  </a:lnTo>
                  <a:lnTo>
                    <a:pt x="953" y="1836"/>
                  </a:lnTo>
                  <a:lnTo>
                    <a:pt x="967" y="1813"/>
                  </a:lnTo>
                  <a:lnTo>
                    <a:pt x="977" y="1787"/>
                  </a:lnTo>
                  <a:lnTo>
                    <a:pt x="980" y="1759"/>
                  </a:lnTo>
                  <a:lnTo>
                    <a:pt x="980" y="1759"/>
                  </a:lnTo>
                  <a:lnTo>
                    <a:pt x="980" y="1666"/>
                  </a:lnTo>
                  <a:lnTo>
                    <a:pt x="585" y="1666"/>
                  </a:lnTo>
                  <a:close/>
                  <a:moveTo>
                    <a:pt x="783" y="704"/>
                  </a:moveTo>
                  <a:lnTo>
                    <a:pt x="762" y="708"/>
                  </a:lnTo>
                  <a:lnTo>
                    <a:pt x="743" y="715"/>
                  </a:lnTo>
                  <a:lnTo>
                    <a:pt x="728" y="728"/>
                  </a:lnTo>
                  <a:lnTo>
                    <a:pt x="716" y="743"/>
                  </a:lnTo>
                  <a:lnTo>
                    <a:pt x="708" y="762"/>
                  </a:lnTo>
                  <a:lnTo>
                    <a:pt x="705" y="782"/>
                  </a:lnTo>
                  <a:lnTo>
                    <a:pt x="708" y="802"/>
                  </a:lnTo>
                  <a:lnTo>
                    <a:pt x="716" y="821"/>
                  </a:lnTo>
                  <a:lnTo>
                    <a:pt x="728" y="836"/>
                  </a:lnTo>
                  <a:lnTo>
                    <a:pt x="743" y="849"/>
                  </a:lnTo>
                  <a:lnTo>
                    <a:pt x="762" y="856"/>
                  </a:lnTo>
                  <a:lnTo>
                    <a:pt x="783" y="860"/>
                  </a:lnTo>
                  <a:lnTo>
                    <a:pt x="803" y="856"/>
                  </a:lnTo>
                  <a:lnTo>
                    <a:pt x="822" y="849"/>
                  </a:lnTo>
                  <a:lnTo>
                    <a:pt x="837" y="836"/>
                  </a:lnTo>
                  <a:lnTo>
                    <a:pt x="849" y="821"/>
                  </a:lnTo>
                  <a:lnTo>
                    <a:pt x="857" y="802"/>
                  </a:lnTo>
                  <a:lnTo>
                    <a:pt x="860" y="782"/>
                  </a:lnTo>
                  <a:lnTo>
                    <a:pt x="857" y="762"/>
                  </a:lnTo>
                  <a:lnTo>
                    <a:pt x="849" y="743"/>
                  </a:lnTo>
                  <a:lnTo>
                    <a:pt x="837" y="728"/>
                  </a:lnTo>
                  <a:lnTo>
                    <a:pt x="822" y="715"/>
                  </a:lnTo>
                  <a:lnTo>
                    <a:pt x="803" y="708"/>
                  </a:lnTo>
                  <a:lnTo>
                    <a:pt x="783" y="704"/>
                  </a:lnTo>
                  <a:close/>
                  <a:moveTo>
                    <a:pt x="783" y="231"/>
                  </a:moveTo>
                  <a:lnTo>
                    <a:pt x="718" y="234"/>
                  </a:lnTo>
                  <a:lnTo>
                    <a:pt x="656" y="245"/>
                  </a:lnTo>
                  <a:lnTo>
                    <a:pt x="597" y="262"/>
                  </a:lnTo>
                  <a:lnTo>
                    <a:pt x="540" y="287"/>
                  </a:lnTo>
                  <a:lnTo>
                    <a:pt x="487" y="317"/>
                  </a:lnTo>
                  <a:lnTo>
                    <a:pt x="437" y="352"/>
                  </a:lnTo>
                  <a:lnTo>
                    <a:pt x="393" y="392"/>
                  </a:lnTo>
                  <a:lnTo>
                    <a:pt x="352" y="438"/>
                  </a:lnTo>
                  <a:lnTo>
                    <a:pt x="317" y="486"/>
                  </a:lnTo>
                  <a:lnTo>
                    <a:pt x="286" y="539"/>
                  </a:lnTo>
                  <a:lnTo>
                    <a:pt x="263" y="596"/>
                  </a:lnTo>
                  <a:lnTo>
                    <a:pt x="245" y="656"/>
                  </a:lnTo>
                  <a:lnTo>
                    <a:pt x="235" y="718"/>
                  </a:lnTo>
                  <a:lnTo>
                    <a:pt x="231" y="782"/>
                  </a:lnTo>
                  <a:lnTo>
                    <a:pt x="233" y="835"/>
                  </a:lnTo>
                  <a:lnTo>
                    <a:pt x="240" y="888"/>
                  </a:lnTo>
                  <a:lnTo>
                    <a:pt x="253" y="940"/>
                  </a:lnTo>
                  <a:lnTo>
                    <a:pt x="271" y="989"/>
                  </a:lnTo>
                  <a:lnTo>
                    <a:pt x="292" y="1036"/>
                  </a:lnTo>
                  <a:lnTo>
                    <a:pt x="319" y="1082"/>
                  </a:lnTo>
                  <a:lnTo>
                    <a:pt x="350" y="1125"/>
                  </a:lnTo>
                  <a:lnTo>
                    <a:pt x="386" y="1165"/>
                  </a:lnTo>
                  <a:lnTo>
                    <a:pt x="388" y="1167"/>
                  </a:lnTo>
                  <a:lnTo>
                    <a:pt x="432" y="1215"/>
                  </a:lnTo>
                  <a:lnTo>
                    <a:pt x="470" y="1266"/>
                  </a:lnTo>
                  <a:lnTo>
                    <a:pt x="505" y="1319"/>
                  </a:lnTo>
                  <a:lnTo>
                    <a:pt x="534" y="1376"/>
                  </a:lnTo>
                  <a:lnTo>
                    <a:pt x="558" y="1435"/>
                  </a:lnTo>
                  <a:lnTo>
                    <a:pt x="667" y="1435"/>
                  </a:lnTo>
                  <a:lnTo>
                    <a:pt x="667" y="1068"/>
                  </a:lnTo>
                  <a:lnTo>
                    <a:pt x="626" y="1048"/>
                  </a:lnTo>
                  <a:lnTo>
                    <a:pt x="590" y="1022"/>
                  </a:lnTo>
                  <a:lnTo>
                    <a:pt x="557" y="992"/>
                  </a:lnTo>
                  <a:lnTo>
                    <a:pt x="528" y="956"/>
                  </a:lnTo>
                  <a:lnTo>
                    <a:pt x="505" y="917"/>
                  </a:lnTo>
                  <a:lnTo>
                    <a:pt x="488" y="875"/>
                  </a:lnTo>
                  <a:lnTo>
                    <a:pt x="478" y="829"/>
                  </a:lnTo>
                  <a:lnTo>
                    <a:pt x="474" y="782"/>
                  </a:lnTo>
                  <a:lnTo>
                    <a:pt x="478" y="736"/>
                  </a:lnTo>
                  <a:lnTo>
                    <a:pt x="487" y="692"/>
                  </a:lnTo>
                  <a:lnTo>
                    <a:pt x="502" y="652"/>
                  </a:lnTo>
                  <a:lnTo>
                    <a:pt x="524" y="615"/>
                  </a:lnTo>
                  <a:lnTo>
                    <a:pt x="550" y="579"/>
                  </a:lnTo>
                  <a:lnTo>
                    <a:pt x="580" y="550"/>
                  </a:lnTo>
                  <a:lnTo>
                    <a:pt x="614" y="523"/>
                  </a:lnTo>
                  <a:lnTo>
                    <a:pt x="652" y="503"/>
                  </a:lnTo>
                  <a:lnTo>
                    <a:pt x="693" y="486"/>
                  </a:lnTo>
                  <a:lnTo>
                    <a:pt x="737" y="477"/>
                  </a:lnTo>
                  <a:lnTo>
                    <a:pt x="783" y="473"/>
                  </a:lnTo>
                  <a:lnTo>
                    <a:pt x="828" y="477"/>
                  </a:lnTo>
                  <a:lnTo>
                    <a:pt x="872" y="486"/>
                  </a:lnTo>
                  <a:lnTo>
                    <a:pt x="913" y="503"/>
                  </a:lnTo>
                  <a:lnTo>
                    <a:pt x="951" y="523"/>
                  </a:lnTo>
                  <a:lnTo>
                    <a:pt x="985" y="550"/>
                  </a:lnTo>
                  <a:lnTo>
                    <a:pt x="1015" y="579"/>
                  </a:lnTo>
                  <a:lnTo>
                    <a:pt x="1041" y="615"/>
                  </a:lnTo>
                  <a:lnTo>
                    <a:pt x="1063" y="652"/>
                  </a:lnTo>
                  <a:lnTo>
                    <a:pt x="1078" y="692"/>
                  </a:lnTo>
                  <a:lnTo>
                    <a:pt x="1089" y="736"/>
                  </a:lnTo>
                  <a:lnTo>
                    <a:pt x="1091" y="782"/>
                  </a:lnTo>
                  <a:lnTo>
                    <a:pt x="1087" y="829"/>
                  </a:lnTo>
                  <a:lnTo>
                    <a:pt x="1077" y="875"/>
                  </a:lnTo>
                  <a:lnTo>
                    <a:pt x="1060" y="917"/>
                  </a:lnTo>
                  <a:lnTo>
                    <a:pt x="1037" y="956"/>
                  </a:lnTo>
                  <a:lnTo>
                    <a:pt x="1010" y="992"/>
                  </a:lnTo>
                  <a:lnTo>
                    <a:pt x="977" y="1022"/>
                  </a:lnTo>
                  <a:lnTo>
                    <a:pt x="939" y="1048"/>
                  </a:lnTo>
                  <a:lnTo>
                    <a:pt x="899" y="1068"/>
                  </a:lnTo>
                  <a:lnTo>
                    <a:pt x="899" y="1435"/>
                  </a:lnTo>
                  <a:lnTo>
                    <a:pt x="1008" y="1435"/>
                  </a:lnTo>
                  <a:lnTo>
                    <a:pt x="1032" y="1376"/>
                  </a:lnTo>
                  <a:lnTo>
                    <a:pt x="1060" y="1319"/>
                  </a:lnTo>
                  <a:lnTo>
                    <a:pt x="1095" y="1266"/>
                  </a:lnTo>
                  <a:lnTo>
                    <a:pt x="1133" y="1215"/>
                  </a:lnTo>
                  <a:lnTo>
                    <a:pt x="1177" y="1167"/>
                  </a:lnTo>
                  <a:lnTo>
                    <a:pt x="1179" y="1165"/>
                  </a:lnTo>
                  <a:lnTo>
                    <a:pt x="1215" y="1125"/>
                  </a:lnTo>
                  <a:lnTo>
                    <a:pt x="1246" y="1082"/>
                  </a:lnTo>
                  <a:lnTo>
                    <a:pt x="1273" y="1036"/>
                  </a:lnTo>
                  <a:lnTo>
                    <a:pt x="1295" y="989"/>
                  </a:lnTo>
                  <a:lnTo>
                    <a:pt x="1312" y="939"/>
                  </a:lnTo>
                  <a:lnTo>
                    <a:pt x="1325" y="888"/>
                  </a:lnTo>
                  <a:lnTo>
                    <a:pt x="1332" y="835"/>
                  </a:lnTo>
                  <a:lnTo>
                    <a:pt x="1335" y="782"/>
                  </a:lnTo>
                  <a:lnTo>
                    <a:pt x="1330" y="718"/>
                  </a:lnTo>
                  <a:lnTo>
                    <a:pt x="1320" y="656"/>
                  </a:lnTo>
                  <a:lnTo>
                    <a:pt x="1302" y="596"/>
                  </a:lnTo>
                  <a:lnTo>
                    <a:pt x="1279" y="539"/>
                  </a:lnTo>
                  <a:lnTo>
                    <a:pt x="1249" y="486"/>
                  </a:lnTo>
                  <a:lnTo>
                    <a:pt x="1214" y="438"/>
                  </a:lnTo>
                  <a:lnTo>
                    <a:pt x="1172" y="392"/>
                  </a:lnTo>
                  <a:lnTo>
                    <a:pt x="1128" y="352"/>
                  </a:lnTo>
                  <a:lnTo>
                    <a:pt x="1078" y="317"/>
                  </a:lnTo>
                  <a:lnTo>
                    <a:pt x="1025" y="287"/>
                  </a:lnTo>
                  <a:lnTo>
                    <a:pt x="968" y="262"/>
                  </a:lnTo>
                  <a:lnTo>
                    <a:pt x="909" y="245"/>
                  </a:lnTo>
                  <a:lnTo>
                    <a:pt x="847" y="234"/>
                  </a:lnTo>
                  <a:lnTo>
                    <a:pt x="783" y="231"/>
                  </a:lnTo>
                  <a:close/>
                  <a:moveTo>
                    <a:pt x="783" y="0"/>
                  </a:moveTo>
                  <a:lnTo>
                    <a:pt x="857" y="3"/>
                  </a:lnTo>
                  <a:lnTo>
                    <a:pt x="932" y="14"/>
                  </a:lnTo>
                  <a:lnTo>
                    <a:pt x="1003" y="31"/>
                  </a:lnTo>
                  <a:lnTo>
                    <a:pt x="1071" y="55"/>
                  </a:lnTo>
                  <a:lnTo>
                    <a:pt x="1136" y="83"/>
                  </a:lnTo>
                  <a:lnTo>
                    <a:pt x="1198" y="119"/>
                  </a:lnTo>
                  <a:lnTo>
                    <a:pt x="1256" y="160"/>
                  </a:lnTo>
                  <a:lnTo>
                    <a:pt x="1310" y="205"/>
                  </a:lnTo>
                  <a:lnTo>
                    <a:pt x="1361" y="254"/>
                  </a:lnTo>
                  <a:lnTo>
                    <a:pt x="1406" y="308"/>
                  </a:lnTo>
                  <a:lnTo>
                    <a:pt x="1446" y="367"/>
                  </a:lnTo>
                  <a:lnTo>
                    <a:pt x="1481" y="430"/>
                  </a:lnTo>
                  <a:lnTo>
                    <a:pt x="1511" y="494"/>
                  </a:lnTo>
                  <a:lnTo>
                    <a:pt x="1535" y="563"/>
                  </a:lnTo>
                  <a:lnTo>
                    <a:pt x="1552" y="633"/>
                  </a:lnTo>
                  <a:lnTo>
                    <a:pt x="1563" y="707"/>
                  </a:lnTo>
                  <a:lnTo>
                    <a:pt x="1566" y="782"/>
                  </a:lnTo>
                  <a:lnTo>
                    <a:pt x="1563" y="850"/>
                  </a:lnTo>
                  <a:lnTo>
                    <a:pt x="1555" y="917"/>
                  </a:lnTo>
                  <a:lnTo>
                    <a:pt x="1539" y="983"/>
                  </a:lnTo>
                  <a:lnTo>
                    <a:pt x="1520" y="1047"/>
                  </a:lnTo>
                  <a:lnTo>
                    <a:pt x="1494" y="1109"/>
                  </a:lnTo>
                  <a:lnTo>
                    <a:pt x="1464" y="1168"/>
                  </a:lnTo>
                  <a:lnTo>
                    <a:pt x="1428" y="1226"/>
                  </a:lnTo>
                  <a:lnTo>
                    <a:pt x="1387" y="1280"/>
                  </a:lnTo>
                  <a:lnTo>
                    <a:pt x="1341" y="1331"/>
                  </a:lnTo>
                  <a:lnTo>
                    <a:pt x="1330" y="1342"/>
                  </a:lnTo>
                  <a:lnTo>
                    <a:pt x="1297" y="1380"/>
                  </a:lnTo>
                  <a:lnTo>
                    <a:pt x="1268" y="1423"/>
                  </a:lnTo>
                  <a:lnTo>
                    <a:pt x="1244" y="1468"/>
                  </a:lnTo>
                  <a:lnTo>
                    <a:pt x="1225" y="1514"/>
                  </a:lnTo>
                  <a:lnTo>
                    <a:pt x="1211" y="1563"/>
                  </a:lnTo>
                  <a:lnTo>
                    <a:pt x="1211" y="1759"/>
                  </a:lnTo>
                  <a:lnTo>
                    <a:pt x="1208" y="1807"/>
                  </a:lnTo>
                  <a:lnTo>
                    <a:pt x="1198" y="1853"/>
                  </a:lnTo>
                  <a:lnTo>
                    <a:pt x="1183" y="1896"/>
                  </a:lnTo>
                  <a:lnTo>
                    <a:pt x="1163" y="1938"/>
                  </a:lnTo>
                  <a:lnTo>
                    <a:pt x="1137" y="1975"/>
                  </a:lnTo>
                  <a:lnTo>
                    <a:pt x="1106" y="2010"/>
                  </a:lnTo>
                  <a:lnTo>
                    <a:pt x="1072" y="2040"/>
                  </a:lnTo>
                  <a:lnTo>
                    <a:pt x="1034" y="2066"/>
                  </a:lnTo>
                  <a:lnTo>
                    <a:pt x="994" y="2086"/>
                  </a:lnTo>
                  <a:lnTo>
                    <a:pt x="949" y="2101"/>
                  </a:lnTo>
                  <a:lnTo>
                    <a:pt x="903" y="2111"/>
                  </a:lnTo>
                  <a:lnTo>
                    <a:pt x="855" y="2114"/>
                  </a:lnTo>
                  <a:lnTo>
                    <a:pt x="710" y="2114"/>
                  </a:lnTo>
                  <a:lnTo>
                    <a:pt x="662" y="2111"/>
                  </a:lnTo>
                  <a:lnTo>
                    <a:pt x="616" y="2101"/>
                  </a:lnTo>
                  <a:lnTo>
                    <a:pt x="572" y="2086"/>
                  </a:lnTo>
                  <a:lnTo>
                    <a:pt x="531" y="2066"/>
                  </a:lnTo>
                  <a:lnTo>
                    <a:pt x="493" y="2040"/>
                  </a:lnTo>
                  <a:lnTo>
                    <a:pt x="459" y="2010"/>
                  </a:lnTo>
                  <a:lnTo>
                    <a:pt x="428" y="1975"/>
                  </a:lnTo>
                  <a:lnTo>
                    <a:pt x="403" y="1938"/>
                  </a:lnTo>
                  <a:lnTo>
                    <a:pt x="382" y="1896"/>
                  </a:lnTo>
                  <a:lnTo>
                    <a:pt x="367" y="1853"/>
                  </a:lnTo>
                  <a:lnTo>
                    <a:pt x="357" y="1807"/>
                  </a:lnTo>
                  <a:lnTo>
                    <a:pt x="354" y="1759"/>
                  </a:lnTo>
                  <a:lnTo>
                    <a:pt x="354" y="1563"/>
                  </a:lnTo>
                  <a:lnTo>
                    <a:pt x="340" y="1514"/>
                  </a:lnTo>
                  <a:lnTo>
                    <a:pt x="321" y="1466"/>
                  </a:lnTo>
                  <a:lnTo>
                    <a:pt x="297" y="1422"/>
                  </a:lnTo>
                  <a:lnTo>
                    <a:pt x="268" y="1380"/>
                  </a:lnTo>
                  <a:lnTo>
                    <a:pt x="235" y="1342"/>
                  </a:lnTo>
                  <a:lnTo>
                    <a:pt x="224" y="1331"/>
                  </a:lnTo>
                  <a:lnTo>
                    <a:pt x="178" y="1280"/>
                  </a:lnTo>
                  <a:lnTo>
                    <a:pt x="138" y="1226"/>
                  </a:lnTo>
                  <a:lnTo>
                    <a:pt x="101" y="1168"/>
                  </a:lnTo>
                  <a:lnTo>
                    <a:pt x="71" y="1109"/>
                  </a:lnTo>
                  <a:lnTo>
                    <a:pt x="46" y="1047"/>
                  </a:lnTo>
                  <a:lnTo>
                    <a:pt x="26" y="983"/>
                  </a:lnTo>
                  <a:lnTo>
                    <a:pt x="12" y="917"/>
                  </a:lnTo>
                  <a:lnTo>
                    <a:pt x="2" y="850"/>
                  </a:lnTo>
                  <a:lnTo>
                    <a:pt x="0" y="782"/>
                  </a:lnTo>
                  <a:lnTo>
                    <a:pt x="3" y="707"/>
                  </a:lnTo>
                  <a:lnTo>
                    <a:pt x="14" y="633"/>
                  </a:lnTo>
                  <a:lnTo>
                    <a:pt x="30" y="563"/>
                  </a:lnTo>
                  <a:lnTo>
                    <a:pt x="54" y="494"/>
                  </a:lnTo>
                  <a:lnTo>
                    <a:pt x="84" y="430"/>
                  </a:lnTo>
                  <a:lnTo>
                    <a:pt x="119" y="367"/>
                  </a:lnTo>
                  <a:lnTo>
                    <a:pt x="159" y="308"/>
                  </a:lnTo>
                  <a:lnTo>
                    <a:pt x="205" y="254"/>
                  </a:lnTo>
                  <a:lnTo>
                    <a:pt x="255" y="205"/>
                  </a:lnTo>
                  <a:lnTo>
                    <a:pt x="309" y="160"/>
                  </a:lnTo>
                  <a:lnTo>
                    <a:pt x="368" y="119"/>
                  </a:lnTo>
                  <a:lnTo>
                    <a:pt x="429" y="83"/>
                  </a:lnTo>
                  <a:lnTo>
                    <a:pt x="495" y="55"/>
                  </a:lnTo>
                  <a:lnTo>
                    <a:pt x="562" y="31"/>
                  </a:lnTo>
                  <a:lnTo>
                    <a:pt x="634" y="14"/>
                  </a:lnTo>
                  <a:lnTo>
                    <a:pt x="708" y="3"/>
                  </a:lnTo>
                  <a:lnTo>
                    <a:pt x="7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8" name="Inhaltsplatzhalter 4"/>
          <p:cNvSpPr txBox="1">
            <a:spLocks/>
          </p:cNvSpPr>
          <p:nvPr/>
        </p:nvSpPr>
        <p:spPr>
          <a:xfrm>
            <a:off x="637637" y="163272"/>
            <a:ext cx="1530603" cy="385939"/>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10000"/>
              </a:lnSpc>
              <a:buNone/>
            </a:pPr>
            <a:r>
              <a:rPr lang="en-US" sz="2400" smtClean="0">
                <a:solidFill>
                  <a:schemeClr val="tx1"/>
                </a:solidFill>
                <a:latin typeface="+mj-lt"/>
              </a:rPr>
              <a:t>Đặt vấn đề</a:t>
            </a:r>
            <a:endParaRPr lang="en-US" sz="1000" dirty="0" smtClean="0">
              <a:solidFill>
                <a:schemeClr val="tx1"/>
              </a:solidFill>
              <a:latin typeface="+mn-lt"/>
            </a:endParaRPr>
          </a:p>
        </p:txBody>
      </p:sp>
      <p:pic>
        <p:nvPicPr>
          <p:cNvPr id="89" name="Picture 88"/>
          <p:cNvPicPr>
            <a:picLocks noChangeAspect="1"/>
          </p:cNvPicPr>
          <p:nvPr/>
        </p:nvPicPr>
        <p:blipFill>
          <a:blip r:embed="rId2"/>
          <a:stretch>
            <a:fillRect/>
          </a:stretch>
        </p:blipFill>
        <p:spPr>
          <a:xfrm>
            <a:off x="8387128" y="1687320"/>
            <a:ext cx="2409336" cy="4268462"/>
          </a:xfrm>
          <a:prstGeom prst="rect">
            <a:avLst/>
          </a:prstGeom>
        </p:spPr>
      </p:pic>
      <p:grpSp>
        <p:nvGrpSpPr>
          <p:cNvPr id="90" name="Group 89"/>
          <p:cNvGrpSpPr/>
          <p:nvPr/>
        </p:nvGrpSpPr>
        <p:grpSpPr>
          <a:xfrm>
            <a:off x="5707276" y="6323864"/>
            <a:ext cx="1132336" cy="94112"/>
            <a:chOff x="5271573" y="5257064"/>
            <a:chExt cx="1132336" cy="94112"/>
          </a:xfrm>
        </p:grpSpPr>
        <p:sp>
          <p:nvSpPr>
            <p:cNvPr id="91" name="Oval 90">
              <a:extLst>
                <a:ext uri="{FF2B5EF4-FFF2-40B4-BE49-F238E27FC236}">
                  <a16:creationId xmlns:a16="http://schemas.microsoft.com/office/drawing/2014/main" id="{107E398F-F523-426F-A54F-841DED364E12}"/>
                </a:ext>
              </a:extLst>
            </p:cNvPr>
            <p:cNvSpPr/>
            <p:nvPr/>
          </p:nvSpPr>
          <p:spPr>
            <a:xfrm>
              <a:off x="5271573" y="5257064"/>
              <a:ext cx="94112" cy="941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92" name="Oval 91">
              <a:extLst>
                <a:ext uri="{FF2B5EF4-FFF2-40B4-BE49-F238E27FC236}">
                  <a16:creationId xmlns:a16="http://schemas.microsoft.com/office/drawing/2014/main" id="{E6DC1AD6-4BDC-4C0E-9311-185DDD7E5718}"/>
                </a:ext>
              </a:extLst>
            </p:cNvPr>
            <p:cNvSpPr/>
            <p:nvPr/>
          </p:nvSpPr>
          <p:spPr>
            <a:xfrm>
              <a:off x="5479218" y="5257064"/>
              <a:ext cx="94112" cy="941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93" name="Oval 92">
              <a:extLst>
                <a:ext uri="{FF2B5EF4-FFF2-40B4-BE49-F238E27FC236}">
                  <a16:creationId xmlns:a16="http://schemas.microsoft.com/office/drawing/2014/main" id="{E21E5939-835C-4AC6-8F44-7579594797DC}"/>
                </a:ext>
              </a:extLst>
            </p:cNvPr>
            <p:cNvSpPr/>
            <p:nvPr/>
          </p:nvSpPr>
          <p:spPr>
            <a:xfrm>
              <a:off x="5686863" y="5257064"/>
              <a:ext cx="94112" cy="941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94" name="Oval 93">
              <a:extLst>
                <a:ext uri="{FF2B5EF4-FFF2-40B4-BE49-F238E27FC236}">
                  <a16:creationId xmlns:a16="http://schemas.microsoft.com/office/drawing/2014/main" id="{9E57002D-14BD-41D0-A195-15F6E89B419F}"/>
                </a:ext>
              </a:extLst>
            </p:cNvPr>
            <p:cNvSpPr/>
            <p:nvPr/>
          </p:nvSpPr>
          <p:spPr>
            <a:xfrm>
              <a:off x="5894508" y="5257064"/>
              <a:ext cx="94112" cy="941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95" name="Oval 94">
              <a:extLst>
                <a:ext uri="{FF2B5EF4-FFF2-40B4-BE49-F238E27FC236}">
                  <a16:creationId xmlns:a16="http://schemas.microsoft.com/office/drawing/2014/main" id="{54BCA8A9-3A20-4A80-8A75-28A2690598B3}"/>
                </a:ext>
              </a:extLst>
            </p:cNvPr>
            <p:cNvSpPr/>
            <p:nvPr/>
          </p:nvSpPr>
          <p:spPr>
            <a:xfrm>
              <a:off x="6102153" y="5257064"/>
              <a:ext cx="94112" cy="941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96" name="Oval 95">
              <a:extLst>
                <a:ext uri="{FF2B5EF4-FFF2-40B4-BE49-F238E27FC236}">
                  <a16:creationId xmlns:a16="http://schemas.microsoft.com/office/drawing/2014/main" id="{1A14472A-FCF9-4B3B-A2FC-B8FFDBEA3F85}"/>
                </a:ext>
              </a:extLst>
            </p:cNvPr>
            <p:cNvSpPr/>
            <p:nvPr/>
          </p:nvSpPr>
          <p:spPr>
            <a:xfrm>
              <a:off x="6309797" y="5257064"/>
              <a:ext cx="94112" cy="941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grpSp>
        <p:nvGrpSpPr>
          <p:cNvPr id="38" name="Group 37">
            <a:extLst>
              <a:ext uri="{FF2B5EF4-FFF2-40B4-BE49-F238E27FC236}">
                <a16:creationId xmlns:a16="http://schemas.microsoft.com/office/drawing/2014/main" id="{03ACE6F4-5623-48A0-A7E5-9489ABBB6258}"/>
              </a:ext>
            </a:extLst>
          </p:cNvPr>
          <p:cNvGrpSpPr/>
          <p:nvPr/>
        </p:nvGrpSpPr>
        <p:grpSpPr>
          <a:xfrm>
            <a:off x="225551" y="6268923"/>
            <a:ext cx="1176686" cy="417628"/>
            <a:chOff x="1002785" y="3554082"/>
            <a:chExt cx="7287781" cy="1812224"/>
          </a:xfrm>
        </p:grpSpPr>
        <p:sp>
          <p:nvSpPr>
            <p:cNvPr id="39" name="Rectangle: Rounded Corners 13"/>
            <p:cNvSpPr/>
            <p:nvPr/>
          </p:nvSpPr>
          <p:spPr>
            <a:xfrm rot="16200000" flipH="1">
              <a:off x="3740566" y="816305"/>
              <a:ext cx="1812220" cy="7287781"/>
            </a:xfrm>
            <a:prstGeom prst="roundRect">
              <a:avLst>
                <a:gd name="adj" fmla="val 50000"/>
              </a:avLst>
            </a:prstGeom>
            <a:gradFill>
              <a:gsLst>
                <a:gs pos="0">
                  <a:srgbClr val="2BC6E1"/>
                </a:gs>
                <a:gs pos="100000">
                  <a:srgbClr val="2998C3"/>
                </a:gs>
              </a:gsLst>
              <a:lin ang="8100000" scaled="1"/>
            </a:gradFill>
            <a:ln w="12700" cap="flat" cmpd="sng" algn="ctr">
              <a:noFill/>
              <a:prstDash val="solid"/>
              <a:miter lim="800000"/>
            </a:ln>
            <a:effectLst>
              <a:outerShdw blurRad="381000" dist="63500" dir="18900000" algn="bl" rotWithShape="0">
                <a:srgbClr val="000000">
                  <a:lumMod val="75000"/>
                  <a:lumOff val="2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srgbClr val="FFFFFF"/>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B2AB55F2-49C3-4D39-B7A0-8081CCAFBF85}"/>
                </a:ext>
              </a:extLst>
            </p:cNvPr>
            <p:cNvSpPr/>
            <p:nvPr/>
          </p:nvSpPr>
          <p:spPr>
            <a:xfrm>
              <a:off x="1552184" y="3554082"/>
              <a:ext cx="6188977" cy="1487955"/>
            </a:xfrm>
            <a:prstGeom prst="rect">
              <a:avLst/>
            </a:prstGeom>
          </p:spPr>
          <p:txBody>
            <a:bodyPr/>
            <a:lstStyle/>
            <a:p>
              <a:pPr marL="0" marR="0" lvl="0" indent="0" algn="ctr" defTabSz="914400" eaLnBrk="1" fontAlgn="auto" latinLnBrk="0" hangingPunct="1">
                <a:lnSpc>
                  <a:spcPct val="114000"/>
                </a:lnSpc>
                <a:spcBef>
                  <a:spcPts val="1000"/>
                </a:spcBef>
                <a:spcAft>
                  <a:spcPts val="0"/>
                </a:spcAft>
                <a:buClrTx/>
                <a:buSzTx/>
                <a:buFontTx/>
                <a:buNone/>
                <a:tabLst/>
                <a:defRPr/>
              </a:pPr>
              <a:r>
                <a:rPr kumimoji="0" lang="en-US" sz="1600" b="0" i="0" u="none" strike="noStrike" kern="0" cap="none" spc="0" normalizeH="0" baseline="0" noProof="0" smtClean="0">
                  <a:ln>
                    <a:noFill/>
                  </a:ln>
                  <a:solidFill>
                    <a:srgbClr val="FFFFFF"/>
                  </a:solidFill>
                  <a:effectLst/>
                  <a:uLnTx/>
                  <a:uFillTx/>
                  <a:cs typeface="Arial" panose="020B0604020202020204" pitchFamily="34" charset="0"/>
                </a:rPr>
                <a:t>Page 5</a:t>
              </a:r>
              <a:endParaRPr kumimoji="0" lang="en-US" sz="1600" b="0" i="0" u="none" strike="noStrike" kern="0" cap="none" spc="0" normalizeH="0" baseline="0" noProof="0" dirty="0" smtClean="0">
                <a:ln>
                  <a:noFill/>
                </a:ln>
                <a:solidFill>
                  <a:srgbClr val="FFFFFF"/>
                </a:solidFill>
                <a:effectLst/>
                <a:uLnTx/>
                <a:uFillTx/>
                <a:cs typeface="Arial" panose="020B0604020202020204" pitchFamily="34" charset="0"/>
              </a:endParaRPr>
            </a:p>
          </p:txBody>
        </p:sp>
      </p:grpSp>
    </p:spTree>
    <p:extLst>
      <p:ext uri="{BB962C8B-B14F-4D97-AF65-F5344CB8AC3E}">
        <p14:creationId xmlns:p14="http://schemas.microsoft.com/office/powerpoint/2010/main" val="47649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fade">
                                      <p:cBhvr>
                                        <p:cTn id="10" dur="500"/>
                                        <p:tgtEl>
                                          <p:spTgt spid="6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fade">
                                      <p:cBhvr>
                                        <p:cTn id="30" dur="500"/>
                                        <p:tgtEl>
                                          <p:spTgt spid="66"/>
                                        </p:tgtEl>
                                      </p:cBhvr>
                                    </p:animEffect>
                                  </p:childTnLst>
                                </p:cTn>
                              </p:par>
                              <p:par>
                                <p:cTn id="31" presetID="10" presetClass="entr" presetSubtype="0" fill="hold" nodeType="withEffect">
                                  <p:stCondLst>
                                    <p:cond delay="0"/>
                                  </p:stCondLst>
                                  <p:childTnLst>
                                    <p:set>
                                      <p:cBhvr>
                                        <p:cTn id="32" dur="1" fill="hold">
                                          <p:stCondLst>
                                            <p:cond delay="0"/>
                                          </p:stCondLst>
                                        </p:cTn>
                                        <p:tgtEl>
                                          <p:spTgt spid="89"/>
                                        </p:tgtEl>
                                        <p:attrNameLst>
                                          <p:attrName>style.visibility</p:attrName>
                                        </p:attrNameLst>
                                      </p:cBhvr>
                                      <p:to>
                                        <p:strVal val="visible"/>
                                      </p:to>
                                    </p:set>
                                    <p:animEffect transition="in" filter="fade">
                                      <p:cBhvr>
                                        <p:cTn id="33"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238057" y="150645"/>
            <a:ext cx="374018" cy="426584"/>
            <a:chOff x="930275" y="2906713"/>
            <a:chExt cx="865188" cy="1028700"/>
          </a:xfrm>
          <a:solidFill>
            <a:schemeClr val="accent1"/>
          </a:solidFill>
        </p:grpSpPr>
        <p:sp>
          <p:nvSpPr>
            <p:cNvPr id="63" name="Freeform 6"/>
            <p:cNvSpPr>
              <a:spLocks noEditPoints="1"/>
            </p:cNvSpPr>
            <p:nvPr/>
          </p:nvSpPr>
          <p:spPr bwMode="auto">
            <a:xfrm>
              <a:off x="930275" y="2906713"/>
              <a:ext cx="865188" cy="1028700"/>
            </a:xfrm>
            <a:custGeom>
              <a:avLst/>
              <a:gdLst>
                <a:gd name="T0" fmla="*/ 1631 w 3273"/>
                <a:gd name="T1" fmla="*/ 245 h 3888"/>
                <a:gd name="T2" fmla="*/ 1365 w 3273"/>
                <a:gd name="T3" fmla="*/ 318 h 3888"/>
                <a:gd name="T4" fmla="*/ 1128 w 3273"/>
                <a:gd name="T5" fmla="*/ 447 h 3888"/>
                <a:gd name="T6" fmla="*/ 925 w 3273"/>
                <a:gd name="T7" fmla="*/ 621 h 3888"/>
                <a:gd name="T8" fmla="*/ 764 w 3273"/>
                <a:gd name="T9" fmla="*/ 837 h 3888"/>
                <a:gd name="T10" fmla="*/ 653 w 3273"/>
                <a:gd name="T11" fmla="*/ 1084 h 3888"/>
                <a:gd name="T12" fmla="*/ 600 w 3273"/>
                <a:gd name="T13" fmla="*/ 1356 h 3888"/>
                <a:gd name="T14" fmla="*/ 325 w 3273"/>
                <a:gd name="T15" fmla="*/ 2253 h 3888"/>
                <a:gd name="T16" fmla="*/ 1307 w 3273"/>
                <a:gd name="T17" fmla="*/ 3036 h 3888"/>
                <a:gd name="T18" fmla="*/ 2514 w 3273"/>
                <a:gd name="T19" fmla="*/ 2459 h 3888"/>
                <a:gd name="T20" fmla="*/ 2692 w 3273"/>
                <a:gd name="T21" fmla="*/ 2308 h 3888"/>
                <a:gd name="T22" fmla="*/ 2853 w 3273"/>
                <a:gd name="T23" fmla="*/ 2107 h 3888"/>
                <a:gd name="T24" fmla="*/ 2967 w 3273"/>
                <a:gd name="T25" fmla="*/ 1877 h 3888"/>
                <a:gd name="T26" fmla="*/ 3029 w 3273"/>
                <a:gd name="T27" fmla="*/ 1627 h 3888"/>
                <a:gd name="T28" fmla="*/ 3039 w 3273"/>
                <a:gd name="T29" fmla="*/ 1356 h 3888"/>
                <a:gd name="T30" fmla="*/ 2986 w 3273"/>
                <a:gd name="T31" fmla="*/ 1084 h 3888"/>
                <a:gd name="T32" fmla="*/ 2875 w 3273"/>
                <a:gd name="T33" fmla="*/ 837 h 3888"/>
                <a:gd name="T34" fmla="*/ 2714 w 3273"/>
                <a:gd name="T35" fmla="*/ 621 h 3888"/>
                <a:gd name="T36" fmla="*/ 2511 w 3273"/>
                <a:gd name="T37" fmla="*/ 447 h 3888"/>
                <a:gd name="T38" fmla="*/ 2274 w 3273"/>
                <a:gd name="T39" fmla="*/ 318 h 3888"/>
                <a:gd name="T40" fmla="*/ 2009 w 3273"/>
                <a:gd name="T41" fmla="*/ 245 h 3888"/>
                <a:gd name="T42" fmla="*/ 1820 w 3273"/>
                <a:gd name="T43" fmla="*/ 0 h 3888"/>
                <a:gd name="T44" fmla="*/ 2124 w 3273"/>
                <a:gd name="T45" fmla="*/ 32 h 3888"/>
                <a:gd name="T46" fmla="*/ 2408 w 3273"/>
                <a:gd name="T47" fmla="*/ 124 h 3888"/>
                <a:gd name="T48" fmla="*/ 2662 w 3273"/>
                <a:gd name="T49" fmla="*/ 269 h 3888"/>
                <a:gd name="T50" fmla="*/ 2881 w 3273"/>
                <a:gd name="T51" fmla="*/ 461 h 3888"/>
                <a:gd name="T52" fmla="*/ 3058 w 3273"/>
                <a:gd name="T53" fmla="*/ 692 h 3888"/>
                <a:gd name="T54" fmla="*/ 3186 w 3273"/>
                <a:gd name="T55" fmla="*/ 957 h 3888"/>
                <a:gd name="T56" fmla="*/ 3259 w 3273"/>
                <a:gd name="T57" fmla="*/ 1247 h 3888"/>
                <a:gd name="T58" fmla="*/ 3270 w 3273"/>
                <a:gd name="T59" fmla="*/ 1550 h 3888"/>
                <a:gd name="T60" fmla="*/ 3223 w 3273"/>
                <a:gd name="T61" fmla="*/ 1836 h 3888"/>
                <a:gd name="T62" fmla="*/ 3118 w 3273"/>
                <a:gd name="T63" fmla="*/ 2107 h 3888"/>
                <a:gd name="T64" fmla="*/ 2982 w 3273"/>
                <a:gd name="T65" fmla="*/ 2325 h 3888"/>
                <a:gd name="T66" fmla="*/ 2810 w 3273"/>
                <a:gd name="T67" fmla="*/ 2514 h 3888"/>
                <a:gd name="T68" fmla="*/ 1076 w 3273"/>
                <a:gd name="T69" fmla="*/ 3888 h 3888"/>
                <a:gd name="T70" fmla="*/ 366 w 3273"/>
                <a:gd name="T71" fmla="*/ 2484 h 3888"/>
                <a:gd name="T72" fmla="*/ 371 w 3273"/>
                <a:gd name="T73" fmla="*/ 1330 h 3888"/>
                <a:gd name="T74" fmla="*/ 427 w 3273"/>
                <a:gd name="T75" fmla="*/ 1036 h 3888"/>
                <a:gd name="T76" fmla="*/ 539 w 3273"/>
                <a:gd name="T77" fmla="*/ 765 h 3888"/>
                <a:gd name="T78" fmla="*/ 701 w 3273"/>
                <a:gd name="T79" fmla="*/ 525 h 3888"/>
                <a:gd name="T80" fmla="*/ 906 w 3273"/>
                <a:gd name="T81" fmla="*/ 323 h 3888"/>
                <a:gd name="T82" fmla="*/ 1149 w 3273"/>
                <a:gd name="T83" fmla="*/ 164 h 3888"/>
                <a:gd name="T84" fmla="*/ 1421 w 3273"/>
                <a:gd name="T85" fmla="*/ 55 h 3888"/>
                <a:gd name="T86" fmla="*/ 1716 w 3273"/>
                <a:gd name="T87" fmla="*/ 4 h 3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73" h="3888">
                  <a:moveTo>
                    <a:pt x="1820" y="231"/>
                  </a:moveTo>
                  <a:lnTo>
                    <a:pt x="1725" y="234"/>
                  </a:lnTo>
                  <a:lnTo>
                    <a:pt x="1631" y="245"/>
                  </a:lnTo>
                  <a:lnTo>
                    <a:pt x="1539" y="263"/>
                  </a:lnTo>
                  <a:lnTo>
                    <a:pt x="1451" y="287"/>
                  </a:lnTo>
                  <a:lnTo>
                    <a:pt x="1365" y="318"/>
                  </a:lnTo>
                  <a:lnTo>
                    <a:pt x="1282" y="356"/>
                  </a:lnTo>
                  <a:lnTo>
                    <a:pt x="1203" y="398"/>
                  </a:lnTo>
                  <a:lnTo>
                    <a:pt x="1128" y="447"/>
                  </a:lnTo>
                  <a:lnTo>
                    <a:pt x="1056" y="500"/>
                  </a:lnTo>
                  <a:lnTo>
                    <a:pt x="988" y="558"/>
                  </a:lnTo>
                  <a:lnTo>
                    <a:pt x="925" y="621"/>
                  </a:lnTo>
                  <a:lnTo>
                    <a:pt x="866" y="689"/>
                  </a:lnTo>
                  <a:lnTo>
                    <a:pt x="813" y="760"/>
                  </a:lnTo>
                  <a:lnTo>
                    <a:pt x="764" y="837"/>
                  </a:lnTo>
                  <a:lnTo>
                    <a:pt x="722" y="915"/>
                  </a:lnTo>
                  <a:lnTo>
                    <a:pt x="685" y="998"/>
                  </a:lnTo>
                  <a:lnTo>
                    <a:pt x="653" y="1084"/>
                  </a:lnTo>
                  <a:lnTo>
                    <a:pt x="630" y="1172"/>
                  </a:lnTo>
                  <a:lnTo>
                    <a:pt x="612" y="1263"/>
                  </a:lnTo>
                  <a:lnTo>
                    <a:pt x="600" y="1356"/>
                  </a:lnTo>
                  <a:lnTo>
                    <a:pt x="597" y="1452"/>
                  </a:lnTo>
                  <a:lnTo>
                    <a:pt x="597" y="1472"/>
                  </a:lnTo>
                  <a:lnTo>
                    <a:pt x="325" y="2253"/>
                  </a:lnTo>
                  <a:lnTo>
                    <a:pt x="597" y="2253"/>
                  </a:lnTo>
                  <a:lnTo>
                    <a:pt x="597" y="3036"/>
                  </a:lnTo>
                  <a:lnTo>
                    <a:pt x="1307" y="3036"/>
                  </a:lnTo>
                  <a:lnTo>
                    <a:pt x="1307" y="3657"/>
                  </a:lnTo>
                  <a:lnTo>
                    <a:pt x="2514" y="3657"/>
                  </a:lnTo>
                  <a:lnTo>
                    <a:pt x="2514" y="2459"/>
                  </a:lnTo>
                  <a:lnTo>
                    <a:pt x="2560" y="2424"/>
                  </a:lnTo>
                  <a:lnTo>
                    <a:pt x="2628" y="2368"/>
                  </a:lnTo>
                  <a:lnTo>
                    <a:pt x="2692" y="2308"/>
                  </a:lnTo>
                  <a:lnTo>
                    <a:pt x="2751" y="2244"/>
                  </a:lnTo>
                  <a:lnTo>
                    <a:pt x="2804" y="2176"/>
                  </a:lnTo>
                  <a:lnTo>
                    <a:pt x="2853" y="2107"/>
                  </a:lnTo>
                  <a:lnTo>
                    <a:pt x="2896" y="2032"/>
                  </a:lnTo>
                  <a:lnTo>
                    <a:pt x="2934" y="1956"/>
                  </a:lnTo>
                  <a:lnTo>
                    <a:pt x="2967" y="1877"/>
                  </a:lnTo>
                  <a:lnTo>
                    <a:pt x="2994" y="1796"/>
                  </a:lnTo>
                  <a:lnTo>
                    <a:pt x="3015" y="1712"/>
                  </a:lnTo>
                  <a:lnTo>
                    <a:pt x="3029" y="1627"/>
                  </a:lnTo>
                  <a:lnTo>
                    <a:pt x="3039" y="1540"/>
                  </a:lnTo>
                  <a:lnTo>
                    <a:pt x="3042" y="1452"/>
                  </a:lnTo>
                  <a:lnTo>
                    <a:pt x="3039" y="1356"/>
                  </a:lnTo>
                  <a:lnTo>
                    <a:pt x="3028" y="1263"/>
                  </a:lnTo>
                  <a:lnTo>
                    <a:pt x="3010" y="1172"/>
                  </a:lnTo>
                  <a:lnTo>
                    <a:pt x="2986" y="1084"/>
                  </a:lnTo>
                  <a:lnTo>
                    <a:pt x="2955" y="998"/>
                  </a:lnTo>
                  <a:lnTo>
                    <a:pt x="2917" y="915"/>
                  </a:lnTo>
                  <a:lnTo>
                    <a:pt x="2875" y="837"/>
                  </a:lnTo>
                  <a:lnTo>
                    <a:pt x="2826" y="760"/>
                  </a:lnTo>
                  <a:lnTo>
                    <a:pt x="2773" y="689"/>
                  </a:lnTo>
                  <a:lnTo>
                    <a:pt x="2714" y="621"/>
                  </a:lnTo>
                  <a:lnTo>
                    <a:pt x="2652" y="558"/>
                  </a:lnTo>
                  <a:lnTo>
                    <a:pt x="2583" y="500"/>
                  </a:lnTo>
                  <a:lnTo>
                    <a:pt x="2511" y="447"/>
                  </a:lnTo>
                  <a:lnTo>
                    <a:pt x="2436" y="398"/>
                  </a:lnTo>
                  <a:lnTo>
                    <a:pt x="2357" y="356"/>
                  </a:lnTo>
                  <a:lnTo>
                    <a:pt x="2274" y="318"/>
                  </a:lnTo>
                  <a:lnTo>
                    <a:pt x="2188" y="287"/>
                  </a:lnTo>
                  <a:lnTo>
                    <a:pt x="2100" y="263"/>
                  </a:lnTo>
                  <a:lnTo>
                    <a:pt x="2009" y="245"/>
                  </a:lnTo>
                  <a:lnTo>
                    <a:pt x="1916" y="234"/>
                  </a:lnTo>
                  <a:lnTo>
                    <a:pt x="1820" y="231"/>
                  </a:lnTo>
                  <a:close/>
                  <a:moveTo>
                    <a:pt x="1820" y="0"/>
                  </a:moveTo>
                  <a:lnTo>
                    <a:pt x="1924" y="4"/>
                  </a:lnTo>
                  <a:lnTo>
                    <a:pt x="2025" y="14"/>
                  </a:lnTo>
                  <a:lnTo>
                    <a:pt x="2124" y="32"/>
                  </a:lnTo>
                  <a:lnTo>
                    <a:pt x="2221" y="57"/>
                  </a:lnTo>
                  <a:lnTo>
                    <a:pt x="2316" y="87"/>
                  </a:lnTo>
                  <a:lnTo>
                    <a:pt x="2408" y="124"/>
                  </a:lnTo>
                  <a:lnTo>
                    <a:pt x="2496" y="167"/>
                  </a:lnTo>
                  <a:lnTo>
                    <a:pt x="2581" y="216"/>
                  </a:lnTo>
                  <a:lnTo>
                    <a:pt x="2662" y="269"/>
                  </a:lnTo>
                  <a:lnTo>
                    <a:pt x="2739" y="328"/>
                  </a:lnTo>
                  <a:lnTo>
                    <a:pt x="2812" y="392"/>
                  </a:lnTo>
                  <a:lnTo>
                    <a:pt x="2881" y="461"/>
                  </a:lnTo>
                  <a:lnTo>
                    <a:pt x="2944" y="534"/>
                  </a:lnTo>
                  <a:lnTo>
                    <a:pt x="3004" y="610"/>
                  </a:lnTo>
                  <a:lnTo>
                    <a:pt x="3058" y="692"/>
                  </a:lnTo>
                  <a:lnTo>
                    <a:pt x="3106" y="776"/>
                  </a:lnTo>
                  <a:lnTo>
                    <a:pt x="3150" y="865"/>
                  </a:lnTo>
                  <a:lnTo>
                    <a:pt x="3186" y="957"/>
                  </a:lnTo>
                  <a:lnTo>
                    <a:pt x="3217" y="1051"/>
                  </a:lnTo>
                  <a:lnTo>
                    <a:pt x="3242" y="1148"/>
                  </a:lnTo>
                  <a:lnTo>
                    <a:pt x="3259" y="1247"/>
                  </a:lnTo>
                  <a:lnTo>
                    <a:pt x="3270" y="1348"/>
                  </a:lnTo>
                  <a:lnTo>
                    <a:pt x="3273" y="1452"/>
                  </a:lnTo>
                  <a:lnTo>
                    <a:pt x="3270" y="1550"/>
                  </a:lnTo>
                  <a:lnTo>
                    <a:pt x="3260" y="1647"/>
                  </a:lnTo>
                  <a:lnTo>
                    <a:pt x="3245" y="1743"/>
                  </a:lnTo>
                  <a:lnTo>
                    <a:pt x="3223" y="1836"/>
                  </a:lnTo>
                  <a:lnTo>
                    <a:pt x="3193" y="1929"/>
                  </a:lnTo>
                  <a:lnTo>
                    <a:pt x="3159" y="2018"/>
                  </a:lnTo>
                  <a:lnTo>
                    <a:pt x="3118" y="2107"/>
                  </a:lnTo>
                  <a:lnTo>
                    <a:pt x="3076" y="2182"/>
                  </a:lnTo>
                  <a:lnTo>
                    <a:pt x="3032" y="2255"/>
                  </a:lnTo>
                  <a:lnTo>
                    <a:pt x="2982" y="2325"/>
                  </a:lnTo>
                  <a:lnTo>
                    <a:pt x="2928" y="2391"/>
                  </a:lnTo>
                  <a:lnTo>
                    <a:pt x="2871" y="2454"/>
                  </a:lnTo>
                  <a:lnTo>
                    <a:pt x="2810" y="2514"/>
                  </a:lnTo>
                  <a:lnTo>
                    <a:pt x="2745" y="2571"/>
                  </a:lnTo>
                  <a:lnTo>
                    <a:pt x="2745" y="3888"/>
                  </a:lnTo>
                  <a:lnTo>
                    <a:pt x="1076" y="3888"/>
                  </a:lnTo>
                  <a:lnTo>
                    <a:pt x="1076" y="3267"/>
                  </a:lnTo>
                  <a:lnTo>
                    <a:pt x="366" y="3267"/>
                  </a:lnTo>
                  <a:lnTo>
                    <a:pt x="366" y="2484"/>
                  </a:lnTo>
                  <a:lnTo>
                    <a:pt x="0" y="2484"/>
                  </a:lnTo>
                  <a:lnTo>
                    <a:pt x="366" y="1431"/>
                  </a:lnTo>
                  <a:lnTo>
                    <a:pt x="371" y="1330"/>
                  </a:lnTo>
                  <a:lnTo>
                    <a:pt x="383" y="1229"/>
                  </a:lnTo>
                  <a:lnTo>
                    <a:pt x="402" y="1131"/>
                  </a:lnTo>
                  <a:lnTo>
                    <a:pt x="427" y="1036"/>
                  </a:lnTo>
                  <a:lnTo>
                    <a:pt x="459" y="943"/>
                  </a:lnTo>
                  <a:lnTo>
                    <a:pt x="495" y="852"/>
                  </a:lnTo>
                  <a:lnTo>
                    <a:pt x="539" y="765"/>
                  </a:lnTo>
                  <a:lnTo>
                    <a:pt x="587" y="681"/>
                  </a:lnTo>
                  <a:lnTo>
                    <a:pt x="642" y="602"/>
                  </a:lnTo>
                  <a:lnTo>
                    <a:pt x="701" y="525"/>
                  </a:lnTo>
                  <a:lnTo>
                    <a:pt x="765" y="454"/>
                  </a:lnTo>
                  <a:lnTo>
                    <a:pt x="834" y="386"/>
                  </a:lnTo>
                  <a:lnTo>
                    <a:pt x="906" y="323"/>
                  </a:lnTo>
                  <a:lnTo>
                    <a:pt x="984" y="265"/>
                  </a:lnTo>
                  <a:lnTo>
                    <a:pt x="1064" y="212"/>
                  </a:lnTo>
                  <a:lnTo>
                    <a:pt x="1149" y="164"/>
                  </a:lnTo>
                  <a:lnTo>
                    <a:pt x="1236" y="123"/>
                  </a:lnTo>
                  <a:lnTo>
                    <a:pt x="1327" y="86"/>
                  </a:lnTo>
                  <a:lnTo>
                    <a:pt x="1421" y="55"/>
                  </a:lnTo>
                  <a:lnTo>
                    <a:pt x="1517" y="32"/>
                  </a:lnTo>
                  <a:lnTo>
                    <a:pt x="1616" y="14"/>
                  </a:lnTo>
                  <a:lnTo>
                    <a:pt x="1716" y="4"/>
                  </a:lnTo>
                  <a:lnTo>
                    <a:pt x="18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7"/>
            <p:cNvSpPr>
              <a:spLocks noEditPoints="1"/>
            </p:cNvSpPr>
            <p:nvPr/>
          </p:nvSpPr>
          <p:spPr bwMode="auto">
            <a:xfrm>
              <a:off x="1204913" y="3071813"/>
              <a:ext cx="414338" cy="560388"/>
            </a:xfrm>
            <a:custGeom>
              <a:avLst/>
              <a:gdLst>
                <a:gd name="T0" fmla="*/ 598 w 1566"/>
                <a:gd name="T1" fmla="*/ 1813 h 2114"/>
                <a:gd name="T2" fmla="*/ 682 w 1566"/>
                <a:gd name="T3" fmla="*/ 1880 h 2114"/>
                <a:gd name="T4" fmla="*/ 910 w 1566"/>
                <a:gd name="T5" fmla="*/ 1871 h 2114"/>
                <a:gd name="T6" fmla="*/ 977 w 1566"/>
                <a:gd name="T7" fmla="*/ 1787 h 2114"/>
                <a:gd name="T8" fmla="*/ 585 w 1566"/>
                <a:gd name="T9" fmla="*/ 1666 h 2114"/>
                <a:gd name="T10" fmla="*/ 728 w 1566"/>
                <a:gd name="T11" fmla="*/ 728 h 2114"/>
                <a:gd name="T12" fmla="*/ 708 w 1566"/>
                <a:gd name="T13" fmla="*/ 802 h 2114"/>
                <a:gd name="T14" fmla="*/ 762 w 1566"/>
                <a:gd name="T15" fmla="*/ 856 h 2114"/>
                <a:gd name="T16" fmla="*/ 837 w 1566"/>
                <a:gd name="T17" fmla="*/ 836 h 2114"/>
                <a:gd name="T18" fmla="*/ 857 w 1566"/>
                <a:gd name="T19" fmla="*/ 762 h 2114"/>
                <a:gd name="T20" fmla="*/ 803 w 1566"/>
                <a:gd name="T21" fmla="*/ 708 h 2114"/>
                <a:gd name="T22" fmla="*/ 656 w 1566"/>
                <a:gd name="T23" fmla="*/ 245 h 2114"/>
                <a:gd name="T24" fmla="*/ 437 w 1566"/>
                <a:gd name="T25" fmla="*/ 352 h 2114"/>
                <a:gd name="T26" fmla="*/ 286 w 1566"/>
                <a:gd name="T27" fmla="*/ 539 h 2114"/>
                <a:gd name="T28" fmla="*/ 231 w 1566"/>
                <a:gd name="T29" fmla="*/ 782 h 2114"/>
                <a:gd name="T30" fmla="*/ 271 w 1566"/>
                <a:gd name="T31" fmla="*/ 989 h 2114"/>
                <a:gd name="T32" fmla="*/ 386 w 1566"/>
                <a:gd name="T33" fmla="*/ 1165 h 2114"/>
                <a:gd name="T34" fmla="*/ 505 w 1566"/>
                <a:gd name="T35" fmla="*/ 1319 h 2114"/>
                <a:gd name="T36" fmla="*/ 667 w 1566"/>
                <a:gd name="T37" fmla="*/ 1068 h 2114"/>
                <a:gd name="T38" fmla="*/ 528 w 1566"/>
                <a:gd name="T39" fmla="*/ 956 h 2114"/>
                <a:gd name="T40" fmla="*/ 474 w 1566"/>
                <a:gd name="T41" fmla="*/ 782 h 2114"/>
                <a:gd name="T42" fmla="*/ 524 w 1566"/>
                <a:gd name="T43" fmla="*/ 615 h 2114"/>
                <a:gd name="T44" fmla="*/ 652 w 1566"/>
                <a:gd name="T45" fmla="*/ 503 h 2114"/>
                <a:gd name="T46" fmla="*/ 828 w 1566"/>
                <a:gd name="T47" fmla="*/ 477 h 2114"/>
                <a:gd name="T48" fmla="*/ 985 w 1566"/>
                <a:gd name="T49" fmla="*/ 550 h 2114"/>
                <a:gd name="T50" fmla="*/ 1078 w 1566"/>
                <a:gd name="T51" fmla="*/ 692 h 2114"/>
                <a:gd name="T52" fmla="*/ 1077 w 1566"/>
                <a:gd name="T53" fmla="*/ 875 h 2114"/>
                <a:gd name="T54" fmla="*/ 977 w 1566"/>
                <a:gd name="T55" fmla="*/ 1022 h 2114"/>
                <a:gd name="T56" fmla="*/ 1008 w 1566"/>
                <a:gd name="T57" fmla="*/ 1435 h 2114"/>
                <a:gd name="T58" fmla="*/ 1133 w 1566"/>
                <a:gd name="T59" fmla="*/ 1215 h 2114"/>
                <a:gd name="T60" fmla="*/ 1246 w 1566"/>
                <a:gd name="T61" fmla="*/ 1082 h 2114"/>
                <a:gd name="T62" fmla="*/ 1325 w 1566"/>
                <a:gd name="T63" fmla="*/ 888 h 2114"/>
                <a:gd name="T64" fmla="*/ 1320 w 1566"/>
                <a:gd name="T65" fmla="*/ 656 h 2114"/>
                <a:gd name="T66" fmla="*/ 1214 w 1566"/>
                <a:gd name="T67" fmla="*/ 438 h 2114"/>
                <a:gd name="T68" fmla="*/ 1025 w 1566"/>
                <a:gd name="T69" fmla="*/ 287 h 2114"/>
                <a:gd name="T70" fmla="*/ 783 w 1566"/>
                <a:gd name="T71" fmla="*/ 231 h 2114"/>
                <a:gd name="T72" fmla="*/ 1003 w 1566"/>
                <a:gd name="T73" fmla="*/ 31 h 2114"/>
                <a:gd name="T74" fmla="*/ 1256 w 1566"/>
                <a:gd name="T75" fmla="*/ 160 h 2114"/>
                <a:gd name="T76" fmla="*/ 1446 w 1566"/>
                <a:gd name="T77" fmla="*/ 367 h 2114"/>
                <a:gd name="T78" fmla="*/ 1552 w 1566"/>
                <a:gd name="T79" fmla="*/ 633 h 2114"/>
                <a:gd name="T80" fmla="*/ 1555 w 1566"/>
                <a:gd name="T81" fmla="*/ 917 h 2114"/>
                <a:gd name="T82" fmla="*/ 1464 w 1566"/>
                <a:gd name="T83" fmla="*/ 1168 h 2114"/>
                <a:gd name="T84" fmla="*/ 1330 w 1566"/>
                <a:gd name="T85" fmla="*/ 1342 h 2114"/>
                <a:gd name="T86" fmla="*/ 1225 w 1566"/>
                <a:gd name="T87" fmla="*/ 1514 h 2114"/>
                <a:gd name="T88" fmla="*/ 1198 w 1566"/>
                <a:gd name="T89" fmla="*/ 1853 h 2114"/>
                <a:gd name="T90" fmla="*/ 1106 w 1566"/>
                <a:gd name="T91" fmla="*/ 2010 h 2114"/>
                <a:gd name="T92" fmla="*/ 949 w 1566"/>
                <a:gd name="T93" fmla="*/ 2101 h 2114"/>
                <a:gd name="T94" fmla="*/ 662 w 1566"/>
                <a:gd name="T95" fmla="*/ 2111 h 2114"/>
                <a:gd name="T96" fmla="*/ 493 w 1566"/>
                <a:gd name="T97" fmla="*/ 2040 h 2114"/>
                <a:gd name="T98" fmla="*/ 382 w 1566"/>
                <a:gd name="T99" fmla="*/ 1896 h 2114"/>
                <a:gd name="T100" fmla="*/ 354 w 1566"/>
                <a:gd name="T101" fmla="*/ 1563 h 2114"/>
                <a:gd name="T102" fmla="*/ 268 w 1566"/>
                <a:gd name="T103" fmla="*/ 1380 h 2114"/>
                <a:gd name="T104" fmla="*/ 138 w 1566"/>
                <a:gd name="T105" fmla="*/ 1226 h 2114"/>
                <a:gd name="T106" fmla="*/ 26 w 1566"/>
                <a:gd name="T107" fmla="*/ 983 h 2114"/>
                <a:gd name="T108" fmla="*/ 3 w 1566"/>
                <a:gd name="T109" fmla="*/ 707 h 2114"/>
                <a:gd name="T110" fmla="*/ 84 w 1566"/>
                <a:gd name="T111" fmla="*/ 430 h 2114"/>
                <a:gd name="T112" fmla="*/ 255 w 1566"/>
                <a:gd name="T113" fmla="*/ 205 h 2114"/>
                <a:gd name="T114" fmla="*/ 495 w 1566"/>
                <a:gd name="T115" fmla="*/ 55 h 2114"/>
                <a:gd name="T116" fmla="*/ 783 w 1566"/>
                <a:gd name="T117" fmla="*/ 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66" h="2114">
                  <a:moveTo>
                    <a:pt x="585" y="1666"/>
                  </a:moveTo>
                  <a:lnTo>
                    <a:pt x="585" y="1759"/>
                  </a:lnTo>
                  <a:lnTo>
                    <a:pt x="588" y="1787"/>
                  </a:lnTo>
                  <a:lnTo>
                    <a:pt x="598" y="1813"/>
                  </a:lnTo>
                  <a:lnTo>
                    <a:pt x="613" y="1836"/>
                  </a:lnTo>
                  <a:lnTo>
                    <a:pt x="632" y="1855"/>
                  </a:lnTo>
                  <a:lnTo>
                    <a:pt x="656" y="1871"/>
                  </a:lnTo>
                  <a:lnTo>
                    <a:pt x="682" y="1880"/>
                  </a:lnTo>
                  <a:lnTo>
                    <a:pt x="710" y="1884"/>
                  </a:lnTo>
                  <a:lnTo>
                    <a:pt x="855" y="1884"/>
                  </a:lnTo>
                  <a:lnTo>
                    <a:pt x="883" y="1880"/>
                  </a:lnTo>
                  <a:lnTo>
                    <a:pt x="910" y="1871"/>
                  </a:lnTo>
                  <a:lnTo>
                    <a:pt x="933" y="1855"/>
                  </a:lnTo>
                  <a:lnTo>
                    <a:pt x="953" y="1836"/>
                  </a:lnTo>
                  <a:lnTo>
                    <a:pt x="967" y="1813"/>
                  </a:lnTo>
                  <a:lnTo>
                    <a:pt x="977" y="1787"/>
                  </a:lnTo>
                  <a:lnTo>
                    <a:pt x="980" y="1759"/>
                  </a:lnTo>
                  <a:lnTo>
                    <a:pt x="980" y="1759"/>
                  </a:lnTo>
                  <a:lnTo>
                    <a:pt x="980" y="1666"/>
                  </a:lnTo>
                  <a:lnTo>
                    <a:pt x="585" y="1666"/>
                  </a:lnTo>
                  <a:close/>
                  <a:moveTo>
                    <a:pt x="783" y="704"/>
                  </a:moveTo>
                  <a:lnTo>
                    <a:pt x="762" y="708"/>
                  </a:lnTo>
                  <a:lnTo>
                    <a:pt x="743" y="715"/>
                  </a:lnTo>
                  <a:lnTo>
                    <a:pt x="728" y="728"/>
                  </a:lnTo>
                  <a:lnTo>
                    <a:pt x="716" y="743"/>
                  </a:lnTo>
                  <a:lnTo>
                    <a:pt x="708" y="762"/>
                  </a:lnTo>
                  <a:lnTo>
                    <a:pt x="705" y="782"/>
                  </a:lnTo>
                  <a:lnTo>
                    <a:pt x="708" y="802"/>
                  </a:lnTo>
                  <a:lnTo>
                    <a:pt x="716" y="821"/>
                  </a:lnTo>
                  <a:lnTo>
                    <a:pt x="728" y="836"/>
                  </a:lnTo>
                  <a:lnTo>
                    <a:pt x="743" y="849"/>
                  </a:lnTo>
                  <a:lnTo>
                    <a:pt x="762" y="856"/>
                  </a:lnTo>
                  <a:lnTo>
                    <a:pt x="783" y="860"/>
                  </a:lnTo>
                  <a:lnTo>
                    <a:pt x="803" y="856"/>
                  </a:lnTo>
                  <a:lnTo>
                    <a:pt x="822" y="849"/>
                  </a:lnTo>
                  <a:lnTo>
                    <a:pt x="837" y="836"/>
                  </a:lnTo>
                  <a:lnTo>
                    <a:pt x="849" y="821"/>
                  </a:lnTo>
                  <a:lnTo>
                    <a:pt x="857" y="802"/>
                  </a:lnTo>
                  <a:lnTo>
                    <a:pt x="860" y="782"/>
                  </a:lnTo>
                  <a:lnTo>
                    <a:pt x="857" y="762"/>
                  </a:lnTo>
                  <a:lnTo>
                    <a:pt x="849" y="743"/>
                  </a:lnTo>
                  <a:lnTo>
                    <a:pt x="837" y="728"/>
                  </a:lnTo>
                  <a:lnTo>
                    <a:pt x="822" y="715"/>
                  </a:lnTo>
                  <a:lnTo>
                    <a:pt x="803" y="708"/>
                  </a:lnTo>
                  <a:lnTo>
                    <a:pt x="783" y="704"/>
                  </a:lnTo>
                  <a:close/>
                  <a:moveTo>
                    <a:pt x="783" y="231"/>
                  </a:moveTo>
                  <a:lnTo>
                    <a:pt x="718" y="234"/>
                  </a:lnTo>
                  <a:lnTo>
                    <a:pt x="656" y="245"/>
                  </a:lnTo>
                  <a:lnTo>
                    <a:pt x="597" y="262"/>
                  </a:lnTo>
                  <a:lnTo>
                    <a:pt x="540" y="287"/>
                  </a:lnTo>
                  <a:lnTo>
                    <a:pt x="487" y="317"/>
                  </a:lnTo>
                  <a:lnTo>
                    <a:pt x="437" y="352"/>
                  </a:lnTo>
                  <a:lnTo>
                    <a:pt x="393" y="392"/>
                  </a:lnTo>
                  <a:lnTo>
                    <a:pt x="352" y="438"/>
                  </a:lnTo>
                  <a:lnTo>
                    <a:pt x="317" y="486"/>
                  </a:lnTo>
                  <a:lnTo>
                    <a:pt x="286" y="539"/>
                  </a:lnTo>
                  <a:lnTo>
                    <a:pt x="263" y="596"/>
                  </a:lnTo>
                  <a:lnTo>
                    <a:pt x="245" y="656"/>
                  </a:lnTo>
                  <a:lnTo>
                    <a:pt x="235" y="718"/>
                  </a:lnTo>
                  <a:lnTo>
                    <a:pt x="231" y="782"/>
                  </a:lnTo>
                  <a:lnTo>
                    <a:pt x="233" y="835"/>
                  </a:lnTo>
                  <a:lnTo>
                    <a:pt x="240" y="888"/>
                  </a:lnTo>
                  <a:lnTo>
                    <a:pt x="253" y="940"/>
                  </a:lnTo>
                  <a:lnTo>
                    <a:pt x="271" y="989"/>
                  </a:lnTo>
                  <a:lnTo>
                    <a:pt x="292" y="1036"/>
                  </a:lnTo>
                  <a:lnTo>
                    <a:pt x="319" y="1082"/>
                  </a:lnTo>
                  <a:lnTo>
                    <a:pt x="350" y="1125"/>
                  </a:lnTo>
                  <a:lnTo>
                    <a:pt x="386" y="1165"/>
                  </a:lnTo>
                  <a:lnTo>
                    <a:pt x="388" y="1167"/>
                  </a:lnTo>
                  <a:lnTo>
                    <a:pt x="432" y="1215"/>
                  </a:lnTo>
                  <a:lnTo>
                    <a:pt x="470" y="1266"/>
                  </a:lnTo>
                  <a:lnTo>
                    <a:pt x="505" y="1319"/>
                  </a:lnTo>
                  <a:lnTo>
                    <a:pt x="534" y="1376"/>
                  </a:lnTo>
                  <a:lnTo>
                    <a:pt x="558" y="1435"/>
                  </a:lnTo>
                  <a:lnTo>
                    <a:pt x="667" y="1435"/>
                  </a:lnTo>
                  <a:lnTo>
                    <a:pt x="667" y="1068"/>
                  </a:lnTo>
                  <a:lnTo>
                    <a:pt x="626" y="1048"/>
                  </a:lnTo>
                  <a:lnTo>
                    <a:pt x="590" y="1022"/>
                  </a:lnTo>
                  <a:lnTo>
                    <a:pt x="557" y="992"/>
                  </a:lnTo>
                  <a:lnTo>
                    <a:pt x="528" y="956"/>
                  </a:lnTo>
                  <a:lnTo>
                    <a:pt x="505" y="917"/>
                  </a:lnTo>
                  <a:lnTo>
                    <a:pt x="488" y="875"/>
                  </a:lnTo>
                  <a:lnTo>
                    <a:pt x="478" y="829"/>
                  </a:lnTo>
                  <a:lnTo>
                    <a:pt x="474" y="782"/>
                  </a:lnTo>
                  <a:lnTo>
                    <a:pt x="478" y="736"/>
                  </a:lnTo>
                  <a:lnTo>
                    <a:pt x="487" y="692"/>
                  </a:lnTo>
                  <a:lnTo>
                    <a:pt x="502" y="652"/>
                  </a:lnTo>
                  <a:lnTo>
                    <a:pt x="524" y="615"/>
                  </a:lnTo>
                  <a:lnTo>
                    <a:pt x="550" y="579"/>
                  </a:lnTo>
                  <a:lnTo>
                    <a:pt x="580" y="550"/>
                  </a:lnTo>
                  <a:lnTo>
                    <a:pt x="614" y="523"/>
                  </a:lnTo>
                  <a:lnTo>
                    <a:pt x="652" y="503"/>
                  </a:lnTo>
                  <a:lnTo>
                    <a:pt x="693" y="486"/>
                  </a:lnTo>
                  <a:lnTo>
                    <a:pt x="737" y="477"/>
                  </a:lnTo>
                  <a:lnTo>
                    <a:pt x="783" y="473"/>
                  </a:lnTo>
                  <a:lnTo>
                    <a:pt x="828" y="477"/>
                  </a:lnTo>
                  <a:lnTo>
                    <a:pt x="872" y="486"/>
                  </a:lnTo>
                  <a:lnTo>
                    <a:pt x="913" y="503"/>
                  </a:lnTo>
                  <a:lnTo>
                    <a:pt x="951" y="523"/>
                  </a:lnTo>
                  <a:lnTo>
                    <a:pt x="985" y="550"/>
                  </a:lnTo>
                  <a:lnTo>
                    <a:pt x="1015" y="579"/>
                  </a:lnTo>
                  <a:lnTo>
                    <a:pt x="1041" y="615"/>
                  </a:lnTo>
                  <a:lnTo>
                    <a:pt x="1063" y="652"/>
                  </a:lnTo>
                  <a:lnTo>
                    <a:pt x="1078" y="692"/>
                  </a:lnTo>
                  <a:lnTo>
                    <a:pt x="1089" y="736"/>
                  </a:lnTo>
                  <a:lnTo>
                    <a:pt x="1091" y="782"/>
                  </a:lnTo>
                  <a:lnTo>
                    <a:pt x="1087" y="829"/>
                  </a:lnTo>
                  <a:lnTo>
                    <a:pt x="1077" y="875"/>
                  </a:lnTo>
                  <a:lnTo>
                    <a:pt x="1060" y="917"/>
                  </a:lnTo>
                  <a:lnTo>
                    <a:pt x="1037" y="956"/>
                  </a:lnTo>
                  <a:lnTo>
                    <a:pt x="1010" y="992"/>
                  </a:lnTo>
                  <a:lnTo>
                    <a:pt x="977" y="1022"/>
                  </a:lnTo>
                  <a:lnTo>
                    <a:pt x="939" y="1048"/>
                  </a:lnTo>
                  <a:lnTo>
                    <a:pt x="899" y="1068"/>
                  </a:lnTo>
                  <a:lnTo>
                    <a:pt x="899" y="1435"/>
                  </a:lnTo>
                  <a:lnTo>
                    <a:pt x="1008" y="1435"/>
                  </a:lnTo>
                  <a:lnTo>
                    <a:pt x="1032" y="1376"/>
                  </a:lnTo>
                  <a:lnTo>
                    <a:pt x="1060" y="1319"/>
                  </a:lnTo>
                  <a:lnTo>
                    <a:pt x="1095" y="1266"/>
                  </a:lnTo>
                  <a:lnTo>
                    <a:pt x="1133" y="1215"/>
                  </a:lnTo>
                  <a:lnTo>
                    <a:pt x="1177" y="1167"/>
                  </a:lnTo>
                  <a:lnTo>
                    <a:pt x="1179" y="1165"/>
                  </a:lnTo>
                  <a:lnTo>
                    <a:pt x="1215" y="1125"/>
                  </a:lnTo>
                  <a:lnTo>
                    <a:pt x="1246" y="1082"/>
                  </a:lnTo>
                  <a:lnTo>
                    <a:pt x="1273" y="1036"/>
                  </a:lnTo>
                  <a:lnTo>
                    <a:pt x="1295" y="989"/>
                  </a:lnTo>
                  <a:lnTo>
                    <a:pt x="1312" y="939"/>
                  </a:lnTo>
                  <a:lnTo>
                    <a:pt x="1325" y="888"/>
                  </a:lnTo>
                  <a:lnTo>
                    <a:pt x="1332" y="835"/>
                  </a:lnTo>
                  <a:lnTo>
                    <a:pt x="1335" y="782"/>
                  </a:lnTo>
                  <a:lnTo>
                    <a:pt x="1330" y="718"/>
                  </a:lnTo>
                  <a:lnTo>
                    <a:pt x="1320" y="656"/>
                  </a:lnTo>
                  <a:lnTo>
                    <a:pt x="1302" y="596"/>
                  </a:lnTo>
                  <a:lnTo>
                    <a:pt x="1279" y="539"/>
                  </a:lnTo>
                  <a:lnTo>
                    <a:pt x="1249" y="486"/>
                  </a:lnTo>
                  <a:lnTo>
                    <a:pt x="1214" y="438"/>
                  </a:lnTo>
                  <a:lnTo>
                    <a:pt x="1172" y="392"/>
                  </a:lnTo>
                  <a:lnTo>
                    <a:pt x="1128" y="352"/>
                  </a:lnTo>
                  <a:lnTo>
                    <a:pt x="1078" y="317"/>
                  </a:lnTo>
                  <a:lnTo>
                    <a:pt x="1025" y="287"/>
                  </a:lnTo>
                  <a:lnTo>
                    <a:pt x="968" y="262"/>
                  </a:lnTo>
                  <a:lnTo>
                    <a:pt x="909" y="245"/>
                  </a:lnTo>
                  <a:lnTo>
                    <a:pt x="847" y="234"/>
                  </a:lnTo>
                  <a:lnTo>
                    <a:pt x="783" y="231"/>
                  </a:lnTo>
                  <a:close/>
                  <a:moveTo>
                    <a:pt x="783" y="0"/>
                  </a:moveTo>
                  <a:lnTo>
                    <a:pt x="857" y="3"/>
                  </a:lnTo>
                  <a:lnTo>
                    <a:pt x="932" y="14"/>
                  </a:lnTo>
                  <a:lnTo>
                    <a:pt x="1003" y="31"/>
                  </a:lnTo>
                  <a:lnTo>
                    <a:pt x="1071" y="55"/>
                  </a:lnTo>
                  <a:lnTo>
                    <a:pt x="1136" y="83"/>
                  </a:lnTo>
                  <a:lnTo>
                    <a:pt x="1198" y="119"/>
                  </a:lnTo>
                  <a:lnTo>
                    <a:pt x="1256" y="160"/>
                  </a:lnTo>
                  <a:lnTo>
                    <a:pt x="1310" y="205"/>
                  </a:lnTo>
                  <a:lnTo>
                    <a:pt x="1361" y="254"/>
                  </a:lnTo>
                  <a:lnTo>
                    <a:pt x="1406" y="308"/>
                  </a:lnTo>
                  <a:lnTo>
                    <a:pt x="1446" y="367"/>
                  </a:lnTo>
                  <a:lnTo>
                    <a:pt x="1481" y="430"/>
                  </a:lnTo>
                  <a:lnTo>
                    <a:pt x="1511" y="494"/>
                  </a:lnTo>
                  <a:lnTo>
                    <a:pt x="1535" y="563"/>
                  </a:lnTo>
                  <a:lnTo>
                    <a:pt x="1552" y="633"/>
                  </a:lnTo>
                  <a:lnTo>
                    <a:pt x="1563" y="707"/>
                  </a:lnTo>
                  <a:lnTo>
                    <a:pt x="1566" y="782"/>
                  </a:lnTo>
                  <a:lnTo>
                    <a:pt x="1563" y="850"/>
                  </a:lnTo>
                  <a:lnTo>
                    <a:pt x="1555" y="917"/>
                  </a:lnTo>
                  <a:lnTo>
                    <a:pt x="1539" y="983"/>
                  </a:lnTo>
                  <a:lnTo>
                    <a:pt x="1520" y="1047"/>
                  </a:lnTo>
                  <a:lnTo>
                    <a:pt x="1494" y="1109"/>
                  </a:lnTo>
                  <a:lnTo>
                    <a:pt x="1464" y="1168"/>
                  </a:lnTo>
                  <a:lnTo>
                    <a:pt x="1428" y="1226"/>
                  </a:lnTo>
                  <a:lnTo>
                    <a:pt x="1387" y="1280"/>
                  </a:lnTo>
                  <a:lnTo>
                    <a:pt x="1341" y="1331"/>
                  </a:lnTo>
                  <a:lnTo>
                    <a:pt x="1330" y="1342"/>
                  </a:lnTo>
                  <a:lnTo>
                    <a:pt x="1297" y="1380"/>
                  </a:lnTo>
                  <a:lnTo>
                    <a:pt x="1268" y="1423"/>
                  </a:lnTo>
                  <a:lnTo>
                    <a:pt x="1244" y="1468"/>
                  </a:lnTo>
                  <a:lnTo>
                    <a:pt x="1225" y="1514"/>
                  </a:lnTo>
                  <a:lnTo>
                    <a:pt x="1211" y="1563"/>
                  </a:lnTo>
                  <a:lnTo>
                    <a:pt x="1211" y="1759"/>
                  </a:lnTo>
                  <a:lnTo>
                    <a:pt x="1208" y="1807"/>
                  </a:lnTo>
                  <a:lnTo>
                    <a:pt x="1198" y="1853"/>
                  </a:lnTo>
                  <a:lnTo>
                    <a:pt x="1183" y="1896"/>
                  </a:lnTo>
                  <a:lnTo>
                    <a:pt x="1163" y="1938"/>
                  </a:lnTo>
                  <a:lnTo>
                    <a:pt x="1137" y="1975"/>
                  </a:lnTo>
                  <a:lnTo>
                    <a:pt x="1106" y="2010"/>
                  </a:lnTo>
                  <a:lnTo>
                    <a:pt x="1072" y="2040"/>
                  </a:lnTo>
                  <a:lnTo>
                    <a:pt x="1034" y="2066"/>
                  </a:lnTo>
                  <a:lnTo>
                    <a:pt x="994" y="2086"/>
                  </a:lnTo>
                  <a:lnTo>
                    <a:pt x="949" y="2101"/>
                  </a:lnTo>
                  <a:lnTo>
                    <a:pt x="903" y="2111"/>
                  </a:lnTo>
                  <a:lnTo>
                    <a:pt x="855" y="2114"/>
                  </a:lnTo>
                  <a:lnTo>
                    <a:pt x="710" y="2114"/>
                  </a:lnTo>
                  <a:lnTo>
                    <a:pt x="662" y="2111"/>
                  </a:lnTo>
                  <a:lnTo>
                    <a:pt x="616" y="2101"/>
                  </a:lnTo>
                  <a:lnTo>
                    <a:pt x="572" y="2086"/>
                  </a:lnTo>
                  <a:lnTo>
                    <a:pt x="531" y="2066"/>
                  </a:lnTo>
                  <a:lnTo>
                    <a:pt x="493" y="2040"/>
                  </a:lnTo>
                  <a:lnTo>
                    <a:pt x="459" y="2010"/>
                  </a:lnTo>
                  <a:lnTo>
                    <a:pt x="428" y="1975"/>
                  </a:lnTo>
                  <a:lnTo>
                    <a:pt x="403" y="1938"/>
                  </a:lnTo>
                  <a:lnTo>
                    <a:pt x="382" y="1896"/>
                  </a:lnTo>
                  <a:lnTo>
                    <a:pt x="367" y="1853"/>
                  </a:lnTo>
                  <a:lnTo>
                    <a:pt x="357" y="1807"/>
                  </a:lnTo>
                  <a:lnTo>
                    <a:pt x="354" y="1759"/>
                  </a:lnTo>
                  <a:lnTo>
                    <a:pt x="354" y="1563"/>
                  </a:lnTo>
                  <a:lnTo>
                    <a:pt x="340" y="1514"/>
                  </a:lnTo>
                  <a:lnTo>
                    <a:pt x="321" y="1466"/>
                  </a:lnTo>
                  <a:lnTo>
                    <a:pt x="297" y="1422"/>
                  </a:lnTo>
                  <a:lnTo>
                    <a:pt x="268" y="1380"/>
                  </a:lnTo>
                  <a:lnTo>
                    <a:pt x="235" y="1342"/>
                  </a:lnTo>
                  <a:lnTo>
                    <a:pt x="224" y="1331"/>
                  </a:lnTo>
                  <a:lnTo>
                    <a:pt x="178" y="1280"/>
                  </a:lnTo>
                  <a:lnTo>
                    <a:pt x="138" y="1226"/>
                  </a:lnTo>
                  <a:lnTo>
                    <a:pt x="101" y="1168"/>
                  </a:lnTo>
                  <a:lnTo>
                    <a:pt x="71" y="1109"/>
                  </a:lnTo>
                  <a:lnTo>
                    <a:pt x="46" y="1047"/>
                  </a:lnTo>
                  <a:lnTo>
                    <a:pt x="26" y="983"/>
                  </a:lnTo>
                  <a:lnTo>
                    <a:pt x="12" y="917"/>
                  </a:lnTo>
                  <a:lnTo>
                    <a:pt x="2" y="850"/>
                  </a:lnTo>
                  <a:lnTo>
                    <a:pt x="0" y="782"/>
                  </a:lnTo>
                  <a:lnTo>
                    <a:pt x="3" y="707"/>
                  </a:lnTo>
                  <a:lnTo>
                    <a:pt x="14" y="633"/>
                  </a:lnTo>
                  <a:lnTo>
                    <a:pt x="30" y="563"/>
                  </a:lnTo>
                  <a:lnTo>
                    <a:pt x="54" y="494"/>
                  </a:lnTo>
                  <a:lnTo>
                    <a:pt x="84" y="430"/>
                  </a:lnTo>
                  <a:lnTo>
                    <a:pt x="119" y="367"/>
                  </a:lnTo>
                  <a:lnTo>
                    <a:pt x="159" y="308"/>
                  </a:lnTo>
                  <a:lnTo>
                    <a:pt x="205" y="254"/>
                  </a:lnTo>
                  <a:lnTo>
                    <a:pt x="255" y="205"/>
                  </a:lnTo>
                  <a:lnTo>
                    <a:pt x="309" y="160"/>
                  </a:lnTo>
                  <a:lnTo>
                    <a:pt x="368" y="119"/>
                  </a:lnTo>
                  <a:lnTo>
                    <a:pt x="429" y="83"/>
                  </a:lnTo>
                  <a:lnTo>
                    <a:pt x="495" y="55"/>
                  </a:lnTo>
                  <a:lnTo>
                    <a:pt x="562" y="31"/>
                  </a:lnTo>
                  <a:lnTo>
                    <a:pt x="634" y="14"/>
                  </a:lnTo>
                  <a:lnTo>
                    <a:pt x="708" y="3"/>
                  </a:lnTo>
                  <a:lnTo>
                    <a:pt x="7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5" name="Inhaltsplatzhalter 4"/>
          <p:cNvSpPr txBox="1">
            <a:spLocks/>
          </p:cNvSpPr>
          <p:nvPr/>
        </p:nvSpPr>
        <p:spPr>
          <a:xfrm>
            <a:off x="637637" y="163272"/>
            <a:ext cx="1530603" cy="385939"/>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10000"/>
              </a:lnSpc>
              <a:buNone/>
            </a:pPr>
            <a:r>
              <a:rPr lang="en-US" sz="2400" smtClean="0">
                <a:solidFill>
                  <a:schemeClr val="tx1"/>
                </a:solidFill>
                <a:latin typeface="+mj-lt"/>
              </a:rPr>
              <a:t>Đặt vấn đề</a:t>
            </a:r>
            <a:endParaRPr lang="en-US" sz="1000" dirty="0" smtClean="0">
              <a:solidFill>
                <a:schemeClr val="tx1"/>
              </a:solidFill>
              <a:latin typeface="+mn-lt"/>
            </a:endParaRPr>
          </a:p>
        </p:txBody>
      </p:sp>
      <p:sp>
        <p:nvSpPr>
          <p:cNvPr id="66" name="Inhaltsplatzhalter 4"/>
          <p:cNvSpPr txBox="1">
            <a:spLocks/>
          </p:cNvSpPr>
          <p:nvPr/>
        </p:nvSpPr>
        <p:spPr>
          <a:xfrm>
            <a:off x="1235071" y="3274537"/>
            <a:ext cx="3135883" cy="450251"/>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10000"/>
              </a:lnSpc>
              <a:buNone/>
            </a:pPr>
            <a:r>
              <a:rPr lang="en-US" sz="2800" smtClean="0">
                <a:solidFill>
                  <a:schemeClr val="tx1"/>
                </a:solidFill>
                <a:latin typeface="+mj-lt"/>
              </a:rPr>
              <a:t>Mua sắm thuận tiện</a:t>
            </a:r>
            <a:endParaRPr lang="en-US" sz="1050" dirty="0" smtClean="0">
              <a:solidFill>
                <a:schemeClr val="tx1"/>
              </a:solidFill>
              <a:latin typeface="+mn-lt"/>
            </a:endParaRPr>
          </a:p>
        </p:txBody>
      </p:sp>
      <p:sp>
        <p:nvSpPr>
          <p:cNvPr id="67" name="Inhaltsplatzhalter 4"/>
          <p:cNvSpPr txBox="1">
            <a:spLocks/>
          </p:cNvSpPr>
          <p:nvPr/>
        </p:nvSpPr>
        <p:spPr>
          <a:xfrm>
            <a:off x="349015" y="4879293"/>
            <a:ext cx="3135883" cy="450251"/>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10000"/>
              </a:lnSpc>
              <a:buNone/>
            </a:pPr>
            <a:r>
              <a:rPr lang="en-US" sz="2800" smtClean="0">
                <a:solidFill>
                  <a:schemeClr val="tx1"/>
                </a:solidFill>
                <a:latin typeface="+mj-lt"/>
              </a:rPr>
              <a:t>Trải nghiệm tối ưu</a:t>
            </a:r>
            <a:endParaRPr lang="en-US" sz="1050" dirty="0" smtClean="0">
              <a:solidFill>
                <a:schemeClr val="tx1"/>
              </a:solidFill>
              <a:latin typeface="+mn-lt"/>
            </a:endParaRPr>
          </a:p>
        </p:txBody>
      </p:sp>
      <p:sp>
        <p:nvSpPr>
          <p:cNvPr id="68" name="Inhaltsplatzhalter 4"/>
          <p:cNvSpPr txBox="1">
            <a:spLocks/>
          </p:cNvSpPr>
          <p:nvPr/>
        </p:nvSpPr>
        <p:spPr>
          <a:xfrm>
            <a:off x="8121519" y="3185819"/>
            <a:ext cx="3436953" cy="473976"/>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10000"/>
              </a:lnSpc>
              <a:buNone/>
            </a:pPr>
            <a:r>
              <a:rPr lang="en-US" sz="2800" smtClean="0">
                <a:solidFill>
                  <a:schemeClr val="tx1"/>
                </a:solidFill>
                <a:latin typeface="+mj-lt"/>
              </a:rPr>
              <a:t>Tăng khả năng truy cập</a:t>
            </a:r>
            <a:endParaRPr lang="en-US" sz="1050" dirty="0" smtClean="0">
              <a:solidFill>
                <a:schemeClr val="tx1"/>
              </a:solidFill>
              <a:latin typeface="+mn-lt"/>
            </a:endParaRPr>
          </a:p>
        </p:txBody>
      </p:sp>
      <p:sp>
        <p:nvSpPr>
          <p:cNvPr id="69" name="Inhaltsplatzhalter 4"/>
          <p:cNvSpPr txBox="1">
            <a:spLocks/>
          </p:cNvSpPr>
          <p:nvPr/>
        </p:nvSpPr>
        <p:spPr>
          <a:xfrm>
            <a:off x="8945105" y="4804728"/>
            <a:ext cx="3135883" cy="450251"/>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10000"/>
              </a:lnSpc>
              <a:buNone/>
            </a:pPr>
            <a:r>
              <a:rPr lang="en-US" sz="2800" smtClean="0">
                <a:solidFill>
                  <a:schemeClr val="tx1"/>
                </a:solidFill>
                <a:latin typeface="+mj-lt"/>
              </a:rPr>
              <a:t>Chi phí thấp</a:t>
            </a:r>
            <a:endParaRPr lang="en-US" sz="1050" dirty="0" smtClean="0">
              <a:solidFill>
                <a:schemeClr val="tx1"/>
              </a:solidFill>
              <a:latin typeface="+mn-lt"/>
            </a:endParaRPr>
          </a:p>
        </p:txBody>
      </p:sp>
      <p:sp>
        <p:nvSpPr>
          <p:cNvPr id="70" name="Inhaltsplatzhalter 4"/>
          <p:cNvSpPr txBox="1">
            <a:spLocks/>
          </p:cNvSpPr>
          <p:nvPr/>
        </p:nvSpPr>
        <p:spPr>
          <a:xfrm>
            <a:off x="2993687" y="1666568"/>
            <a:ext cx="6369806" cy="514628"/>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10000"/>
              </a:lnSpc>
              <a:buNone/>
            </a:pPr>
            <a:r>
              <a:rPr lang="en-US" sz="3200" smtClean="0">
                <a:solidFill>
                  <a:schemeClr val="accent1"/>
                </a:solidFill>
                <a:latin typeface="+mj-lt"/>
              </a:rPr>
              <a:t>Cầu nối giữa người bán và người mua</a:t>
            </a:r>
            <a:endParaRPr lang="en-US" sz="1100" dirty="0" smtClean="0">
              <a:solidFill>
                <a:schemeClr val="accent1"/>
              </a:solidFill>
              <a:latin typeface="+mn-lt"/>
            </a:endParaRPr>
          </a:p>
        </p:txBody>
      </p:sp>
      <p:sp>
        <p:nvSpPr>
          <p:cNvPr id="27" name="Oval 26"/>
          <p:cNvSpPr/>
          <p:nvPr/>
        </p:nvSpPr>
        <p:spPr>
          <a:xfrm>
            <a:off x="1046187" y="3414995"/>
            <a:ext cx="169333" cy="1693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66566" y="5039176"/>
            <a:ext cx="169333" cy="16933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898456" y="3357513"/>
            <a:ext cx="169333" cy="16933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9310893" y="4951112"/>
            <a:ext cx="169333" cy="16933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4302030" y="3158203"/>
            <a:ext cx="3803856" cy="3695909"/>
            <a:chOff x="3503551" y="2017053"/>
            <a:chExt cx="4924556" cy="4784805"/>
          </a:xfrm>
        </p:grpSpPr>
        <p:grpSp>
          <p:nvGrpSpPr>
            <p:cNvPr id="36" name="Group 35"/>
            <p:cNvGrpSpPr/>
            <p:nvPr/>
          </p:nvGrpSpPr>
          <p:grpSpPr>
            <a:xfrm>
              <a:off x="4515081" y="2017053"/>
              <a:ext cx="3913026" cy="4784805"/>
              <a:chOff x="7358261" y="1815365"/>
              <a:chExt cx="4077968" cy="4986494"/>
            </a:xfrm>
            <a:effectLst/>
          </p:grpSpPr>
          <p:sp>
            <p:nvSpPr>
              <p:cNvPr id="37" name="Freeform 5"/>
              <p:cNvSpPr>
                <a:spLocks/>
              </p:cNvSpPr>
              <p:nvPr/>
            </p:nvSpPr>
            <p:spPr bwMode="auto">
              <a:xfrm>
                <a:off x="8766131" y="4120202"/>
                <a:ext cx="1062259" cy="446173"/>
              </a:xfrm>
              <a:custGeom>
                <a:avLst/>
                <a:gdLst>
                  <a:gd name="T0" fmla="*/ 24 w 537"/>
                  <a:gd name="T1" fmla="*/ 100 h 226"/>
                  <a:gd name="T2" fmla="*/ 188 w 537"/>
                  <a:gd name="T3" fmla="*/ 224 h 226"/>
                  <a:gd name="T4" fmla="*/ 419 w 537"/>
                  <a:gd name="T5" fmla="*/ 135 h 226"/>
                  <a:gd name="T6" fmla="*/ 537 w 537"/>
                  <a:gd name="T7" fmla="*/ 196 h 226"/>
                  <a:gd name="T8" fmla="*/ 186 w 537"/>
                  <a:gd name="T9" fmla="*/ 0 h 226"/>
                  <a:gd name="T10" fmla="*/ 24 w 537"/>
                  <a:gd name="T11" fmla="*/ 100 h 226"/>
                </a:gdLst>
                <a:ahLst/>
                <a:cxnLst>
                  <a:cxn ang="0">
                    <a:pos x="T0" y="T1"/>
                  </a:cxn>
                  <a:cxn ang="0">
                    <a:pos x="T2" y="T3"/>
                  </a:cxn>
                  <a:cxn ang="0">
                    <a:pos x="T4" y="T5"/>
                  </a:cxn>
                  <a:cxn ang="0">
                    <a:pos x="T6" y="T7"/>
                  </a:cxn>
                  <a:cxn ang="0">
                    <a:pos x="T8" y="T9"/>
                  </a:cxn>
                  <a:cxn ang="0">
                    <a:pos x="T10" y="T11"/>
                  </a:cxn>
                </a:cxnLst>
                <a:rect l="0" t="0" r="r" b="b"/>
                <a:pathLst>
                  <a:path w="537" h="226">
                    <a:moveTo>
                      <a:pt x="24" y="100"/>
                    </a:moveTo>
                    <a:cubicBezTo>
                      <a:pt x="0" y="143"/>
                      <a:pt x="59" y="226"/>
                      <a:pt x="188" y="224"/>
                    </a:cubicBezTo>
                    <a:cubicBezTo>
                      <a:pt x="318" y="222"/>
                      <a:pt x="419" y="135"/>
                      <a:pt x="419" y="135"/>
                    </a:cubicBezTo>
                    <a:cubicBezTo>
                      <a:pt x="448" y="171"/>
                      <a:pt x="537" y="196"/>
                      <a:pt x="537" y="196"/>
                    </a:cubicBezTo>
                    <a:cubicBezTo>
                      <a:pt x="537" y="196"/>
                      <a:pt x="377" y="106"/>
                      <a:pt x="186" y="0"/>
                    </a:cubicBezTo>
                    <a:cubicBezTo>
                      <a:pt x="123" y="66"/>
                      <a:pt x="46" y="59"/>
                      <a:pt x="24" y="100"/>
                    </a:cubicBezTo>
                    <a:close/>
                  </a:path>
                </a:pathLst>
              </a:custGeom>
              <a:solidFill>
                <a:srgbClr val="FFF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7"/>
              <p:cNvSpPr>
                <a:spLocks/>
              </p:cNvSpPr>
              <p:nvPr/>
            </p:nvSpPr>
            <p:spPr bwMode="auto">
              <a:xfrm>
                <a:off x="7358261" y="3397774"/>
                <a:ext cx="4074500" cy="3404085"/>
              </a:xfrm>
              <a:custGeom>
                <a:avLst/>
                <a:gdLst>
                  <a:gd name="T0" fmla="*/ 1722 w 2059"/>
                  <a:gd name="T1" fmla="*/ 1086 h 1728"/>
                  <a:gd name="T2" fmla="*/ 1691 w 2059"/>
                  <a:gd name="T3" fmla="*/ 864 h 1728"/>
                  <a:gd name="T4" fmla="*/ 1599 w 2059"/>
                  <a:gd name="T5" fmla="*/ 451 h 1728"/>
                  <a:gd name="T6" fmla="*/ 1252 w 2059"/>
                  <a:gd name="T7" fmla="*/ 247 h 1728"/>
                  <a:gd name="T8" fmla="*/ 1163 w 2059"/>
                  <a:gd name="T9" fmla="*/ 220 h 1728"/>
                  <a:gd name="T10" fmla="*/ 908 w 2059"/>
                  <a:gd name="T11" fmla="*/ 355 h 1728"/>
                  <a:gd name="T12" fmla="*/ 897 w 2059"/>
                  <a:gd name="T13" fmla="*/ 367 h 1728"/>
                  <a:gd name="T14" fmla="*/ 1248 w 2059"/>
                  <a:gd name="T15" fmla="*/ 563 h 1728"/>
                  <a:gd name="T16" fmla="*/ 1130 w 2059"/>
                  <a:gd name="T17" fmla="*/ 502 h 1728"/>
                  <a:gd name="T18" fmla="*/ 899 w 2059"/>
                  <a:gd name="T19" fmla="*/ 591 h 1728"/>
                  <a:gd name="T20" fmla="*/ 735 w 2059"/>
                  <a:gd name="T21" fmla="*/ 467 h 1728"/>
                  <a:gd name="T22" fmla="*/ 897 w 2059"/>
                  <a:gd name="T23" fmla="*/ 367 h 1728"/>
                  <a:gd name="T24" fmla="*/ 278 w 2059"/>
                  <a:gd name="T25" fmla="*/ 31 h 1728"/>
                  <a:gd name="T26" fmla="*/ 62 w 2059"/>
                  <a:gd name="T27" fmla="*/ 122 h 1728"/>
                  <a:gd name="T28" fmla="*/ 239 w 2059"/>
                  <a:gd name="T29" fmla="*/ 259 h 1728"/>
                  <a:gd name="T30" fmla="*/ 259 w 2059"/>
                  <a:gd name="T31" fmla="*/ 263 h 1728"/>
                  <a:gd name="T32" fmla="*/ 239 w 2059"/>
                  <a:gd name="T33" fmla="*/ 259 h 1728"/>
                  <a:gd name="T34" fmla="*/ 4 w 2059"/>
                  <a:gd name="T35" fmla="*/ 349 h 1728"/>
                  <a:gd name="T36" fmla="*/ 184 w 2059"/>
                  <a:gd name="T37" fmla="*/ 506 h 1728"/>
                  <a:gd name="T38" fmla="*/ 176 w 2059"/>
                  <a:gd name="T39" fmla="*/ 718 h 1728"/>
                  <a:gd name="T40" fmla="*/ 247 w 2059"/>
                  <a:gd name="T41" fmla="*/ 930 h 1728"/>
                  <a:gd name="T42" fmla="*/ 604 w 2059"/>
                  <a:gd name="T43" fmla="*/ 1134 h 1728"/>
                  <a:gd name="T44" fmla="*/ 1177 w 2059"/>
                  <a:gd name="T45" fmla="*/ 1444 h 1728"/>
                  <a:gd name="T46" fmla="*/ 1272 w 2059"/>
                  <a:gd name="T47" fmla="*/ 1728 h 1728"/>
                  <a:gd name="T48" fmla="*/ 2059 w 2059"/>
                  <a:gd name="T49" fmla="*/ 1728 h 1728"/>
                  <a:gd name="T50" fmla="*/ 1722 w 2059"/>
                  <a:gd name="T51" fmla="*/ 1086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59" h="1728">
                    <a:moveTo>
                      <a:pt x="1722" y="1086"/>
                    </a:moveTo>
                    <a:cubicBezTo>
                      <a:pt x="1722" y="1086"/>
                      <a:pt x="1750" y="978"/>
                      <a:pt x="1691" y="864"/>
                    </a:cubicBezTo>
                    <a:cubicBezTo>
                      <a:pt x="1632" y="750"/>
                      <a:pt x="1632" y="587"/>
                      <a:pt x="1599" y="451"/>
                    </a:cubicBezTo>
                    <a:cubicBezTo>
                      <a:pt x="1571" y="340"/>
                      <a:pt x="1398" y="290"/>
                      <a:pt x="1252" y="247"/>
                    </a:cubicBezTo>
                    <a:cubicBezTo>
                      <a:pt x="1220" y="238"/>
                      <a:pt x="1190" y="229"/>
                      <a:pt x="1163" y="220"/>
                    </a:cubicBezTo>
                    <a:cubicBezTo>
                      <a:pt x="1010" y="169"/>
                      <a:pt x="973" y="277"/>
                      <a:pt x="908" y="355"/>
                    </a:cubicBezTo>
                    <a:cubicBezTo>
                      <a:pt x="904" y="359"/>
                      <a:pt x="901" y="363"/>
                      <a:pt x="897" y="367"/>
                    </a:cubicBezTo>
                    <a:cubicBezTo>
                      <a:pt x="1088" y="473"/>
                      <a:pt x="1248" y="563"/>
                      <a:pt x="1248" y="563"/>
                    </a:cubicBezTo>
                    <a:cubicBezTo>
                      <a:pt x="1248" y="563"/>
                      <a:pt x="1159" y="538"/>
                      <a:pt x="1130" y="502"/>
                    </a:cubicBezTo>
                    <a:cubicBezTo>
                      <a:pt x="1130" y="502"/>
                      <a:pt x="1029" y="589"/>
                      <a:pt x="899" y="591"/>
                    </a:cubicBezTo>
                    <a:cubicBezTo>
                      <a:pt x="770" y="593"/>
                      <a:pt x="711" y="510"/>
                      <a:pt x="735" y="467"/>
                    </a:cubicBezTo>
                    <a:cubicBezTo>
                      <a:pt x="757" y="426"/>
                      <a:pt x="834" y="433"/>
                      <a:pt x="897" y="367"/>
                    </a:cubicBezTo>
                    <a:cubicBezTo>
                      <a:pt x="640" y="223"/>
                      <a:pt x="326" y="49"/>
                      <a:pt x="278" y="31"/>
                    </a:cubicBezTo>
                    <a:cubicBezTo>
                      <a:pt x="196" y="0"/>
                      <a:pt x="82" y="19"/>
                      <a:pt x="62" y="122"/>
                    </a:cubicBezTo>
                    <a:cubicBezTo>
                      <a:pt x="47" y="205"/>
                      <a:pt x="186" y="246"/>
                      <a:pt x="239" y="259"/>
                    </a:cubicBezTo>
                    <a:cubicBezTo>
                      <a:pt x="245" y="260"/>
                      <a:pt x="252" y="261"/>
                      <a:pt x="259" y="263"/>
                    </a:cubicBezTo>
                    <a:cubicBezTo>
                      <a:pt x="259" y="263"/>
                      <a:pt x="251" y="262"/>
                      <a:pt x="239" y="259"/>
                    </a:cubicBezTo>
                    <a:cubicBezTo>
                      <a:pt x="97" y="229"/>
                      <a:pt x="7" y="252"/>
                      <a:pt x="4" y="349"/>
                    </a:cubicBezTo>
                    <a:cubicBezTo>
                      <a:pt x="0" y="451"/>
                      <a:pt x="184" y="506"/>
                      <a:pt x="184" y="506"/>
                    </a:cubicBezTo>
                    <a:cubicBezTo>
                      <a:pt x="78" y="589"/>
                      <a:pt x="176" y="718"/>
                      <a:pt x="176" y="718"/>
                    </a:cubicBezTo>
                    <a:cubicBezTo>
                      <a:pt x="106" y="785"/>
                      <a:pt x="125" y="871"/>
                      <a:pt x="247" y="930"/>
                    </a:cubicBezTo>
                    <a:cubicBezTo>
                      <a:pt x="369" y="989"/>
                      <a:pt x="604" y="1134"/>
                      <a:pt x="604" y="1134"/>
                    </a:cubicBezTo>
                    <a:cubicBezTo>
                      <a:pt x="763" y="1386"/>
                      <a:pt x="1177" y="1444"/>
                      <a:pt x="1177" y="1444"/>
                    </a:cubicBezTo>
                    <a:cubicBezTo>
                      <a:pt x="1194" y="1475"/>
                      <a:pt x="1236" y="1608"/>
                      <a:pt x="1272" y="1728"/>
                    </a:cubicBezTo>
                    <a:cubicBezTo>
                      <a:pt x="2059" y="1728"/>
                      <a:pt x="2059" y="1728"/>
                      <a:pt x="2059" y="1728"/>
                    </a:cubicBezTo>
                    <a:cubicBezTo>
                      <a:pt x="1909" y="1475"/>
                      <a:pt x="1722" y="1086"/>
                      <a:pt x="1722" y="1086"/>
                    </a:cubicBezTo>
                  </a:path>
                </a:pathLst>
              </a:custGeom>
              <a:solidFill>
                <a:srgbClr val="FCDB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8"/>
              <p:cNvSpPr>
                <a:spLocks/>
              </p:cNvSpPr>
              <p:nvPr/>
            </p:nvSpPr>
            <p:spPr bwMode="auto">
              <a:xfrm>
                <a:off x="9675813" y="5862124"/>
                <a:ext cx="1270319" cy="623022"/>
              </a:xfrm>
              <a:custGeom>
                <a:avLst/>
                <a:gdLst>
                  <a:gd name="T0" fmla="*/ 137 w 642"/>
                  <a:gd name="T1" fmla="*/ 316 h 316"/>
                  <a:gd name="T2" fmla="*/ 34 w 642"/>
                  <a:gd name="T3" fmla="*/ 255 h 316"/>
                  <a:gd name="T4" fmla="*/ 227 w 642"/>
                  <a:gd name="T5" fmla="*/ 208 h 316"/>
                  <a:gd name="T6" fmla="*/ 631 w 642"/>
                  <a:gd name="T7" fmla="*/ 0 h 316"/>
                  <a:gd name="T8" fmla="*/ 534 w 642"/>
                  <a:gd name="T9" fmla="*/ 223 h 316"/>
                  <a:gd name="T10" fmla="*/ 137 w 642"/>
                  <a:gd name="T11" fmla="*/ 316 h 316"/>
                </a:gdLst>
                <a:ahLst/>
                <a:cxnLst>
                  <a:cxn ang="0">
                    <a:pos x="T0" y="T1"/>
                  </a:cxn>
                  <a:cxn ang="0">
                    <a:pos x="T2" y="T3"/>
                  </a:cxn>
                  <a:cxn ang="0">
                    <a:pos x="T4" y="T5"/>
                  </a:cxn>
                  <a:cxn ang="0">
                    <a:pos x="T6" y="T7"/>
                  </a:cxn>
                  <a:cxn ang="0">
                    <a:pos x="T8" y="T9"/>
                  </a:cxn>
                  <a:cxn ang="0">
                    <a:pos x="T10" y="T11"/>
                  </a:cxn>
                </a:cxnLst>
                <a:rect l="0" t="0" r="r" b="b"/>
                <a:pathLst>
                  <a:path w="642" h="316">
                    <a:moveTo>
                      <a:pt x="137" y="316"/>
                    </a:moveTo>
                    <a:cubicBezTo>
                      <a:pt x="137" y="316"/>
                      <a:pt x="0" y="260"/>
                      <a:pt x="34" y="255"/>
                    </a:cubicBezTo>
                    <a:cubicBezTo>
                      <a:pt x="68" y="251"/>
                      <a:pt x="70" y="264"/>
                      <a:pt x="227" y="208"/>
                    </a:cubicBezTo>
                    <a:cubicBezTo>
                      <a:pt x="385" y="152"/>
                      <a:pt x="631" y="0"/>
                      <a:pt x="631" y="0"/>
                    </a:cubicBezTo>
                    <a:cubicBezTo>
                      <a:pt x="631" y="0"/>
                      <a:pt x="642" y="175"/>
                      <a:pt x="534" y="223"/>
                    </a:cubicBezTo>
                    <a:cubicBezTo>
                      <a:pt x="426" y="270"/>
                      <a:pt x="137" y="316"/>
                      <a:pt x="137" y="316"/>
                    </a:cubicBezTo>
                    <a:close/>
                  </a:path>
                </a:pathLst>
              </a:custGeom>
              <a:solidFill>
                <a:srgbClr val="000000">
                  <a:alpha val="10000"/>
                </a:srgb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9"/>
              <p:cNvSpPr>
                <a:spLocks/>
              </p:cNvSpPr>
              <p:nvPr/>
            </p:nvSpPr>
            <p:spPr bwMode="auto">
              <a:xfrm>
                <a:off x="9664255" y="5758094"/>
                <a:ext cx="1771974" cy="1043765"/>
              </a:xfrm>
              <a:custGeom>
                <a:avLst/>
                <a:gdLst>
                  <a:gd name="T0" fmla="*/ 874 w 896"/>
                  <a:gd name="T1" fmla="*/ 425 h 530"/>
                  <a:gd name="T2" fmla="*/ 776 w 896"/>
                  <a:gd name="T3" fmla="*/ 274 h 530"/>
                  <a:gd name="T4" fmla="*/ 691 w 896"/>
                  <a:gd name="T5" fmla="*/ 35 h 530"/>
                  <a:gd name="T6" fmla="*/ 651 w 896"/>
                  <a:gd name="T7" fmla="*/ 31 h 530"/>
                  <a:gd name="T8" fmla="*/ 450 w 896"/>
                  <a:gd name="T9" fmla="*/ 196 h 530"/>
                  <a:gd name="T10" fmla="*/ 133 w 896"/>
                  <a:gd name="T11" fmla="*/ 329 h 530"/>
                  <a:gd name="T12" fmla="*/ 7 w 896"/>
                  <a:gd name="T13" fmla="*/ 338 h 530"/>
                  <a:gd name="T14" fmla="*/ 56 w 896"/>
                  <a:gd name="T15" fmla="*/ 467 h 530"/>
                  <a:gd name="T16" fmla="*/ 78 w 896"/>
                  <a:gd name="T17" fmla="*/ 518 h 530"/>
                  <a:gd name="T18" fmla="*/ 74 w 896"/>
                  <a:gd name="T19" fmla="*/ 530 h 530"/>
                  <a:gd name="T20" fmla="*/ 896 w 896"/>
                  <a:gd name="T21" fmla="*/ 530 h 530"/>
                  <a:gd name="T22" fmla="*/ 874 w 896"/>
                  <a:gd name="T23" fmla="*/ 4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6" h="530">
                    <a:moveTo>
                      <a:pt x="874" y="425"/>
                    </a:moveTo>
                    <a:cubicBezTo>
                      <a:pt x="874" y="425"/>
                      <a:pt x="782" y="289"/>
                      <a:pt x="776" y="274"/>
                    </a:cubicBezTo>
                    <a:cubicBezTo>
                      <a:pt x="771" y="258"/>
                      <a:pt x="691" y="35"/>
                      <a:pt x="691" y="35"/>
                    </a:cubicBezTo>
                    <a:cubicBezTo>
                      <a:pt x="691" y="35"/>
                      <a:pt x="654" y="0"/>
                      <a:pt x="651" y="31"/>
                    </a:cubicBezTo>
                    <a:cubicBezTo>
                      <a:pt x="651" y="31"/>
                      <a:pt x="583" y="119"/>
                      <a:pt x="450" y="196"/>
                    </a:cubicBezTo>
                    <a:cubicBezTo>
                      <a:pt x="317" y="272"/>
                      <a:pt x="133" y="329"/>
                      <a:pt x="133" y="329"/>
                    </a:cubicBezTo>
                    <a:cubicBezTo>
                      <a:pt x="133" y="329"/>
                      <a:pt x="14" y="298"/>
                      <a:pt x="7" y="338"/>
                    </a:cubicBezTo>
                    <a:cubicBezTo>
                      <a:pt x="0" y="379"/>
                      <a:pt x="56" y="467"/>
                      <a:pt x="56" y="467"/>
                    </a:cubicBezTo>
                    <a:cubicBezTo>
                      <a:pt x="78" y="518"/>
                      <a:pt x="78" y="518"/>
                      <a:pt x="78" y="518"/>
                    </a:cubicBezTo>
                    <a:cubicBezTo>
                      <a:pt x="74" y="530"/>
                      <a:pt x="74" y="530"/>
                      <a:pt x="74" y="530"/>
                    </a:cubicBezTo>
                    <a:cubicBezTo>
                      <a:pt x="896" y="530"/>
                      <a:pt x="896" y="530"/>
                      <a:pt x="896" y="530"/>
                    </a:cubicBezTo>
                    <a:lnTo>
                      <a:pt x="874" y="425"/>
                    </a:lnTo>
                    <a:close/>
                  </a:path>
                </a:pathLst>
              </a:custGeom>
              <a:solidFill>
                <a:srgbClr val="4F5457"/>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
              <p:cNvSpPr>
                <a:spLocks noEditPoints="1"/>
              </p:cNvSpPr>
              <p:nvPr/>
            </p:nvSpPr>
            <p:spPr bwMode="auto">
              <a:xfrm>
                <a:off x="9857288" y="6004297"/>
                <a:ext cx="1280722" cy="797562"/>
              </a:xfrm>
              <a:custGeom>
                <a:avLst/>
                <a:gdLst>
                  <a:gd name="T0" fmla="*/ 98 w 647"/>
                  <a:gd name="T1" fmla="*/ 405 h 405"/>
                  <a:gd name="T2" fmla="*/ 6 w 647"/>
                  <a:gd name="T3" fmla="*/ 275 h 405"/>
                  <a:gd name="T4" fmla="*/ 638 w 647"/>
                  <a:gd name="T5" fmla="*/ 228 h 405"/>
                  <a:gd name="T6" fmla="*/ 553 w 647"/>
                  <a:gd name="T7" fmla="*/ 2 h 405"/>
                  <a:gd name="T8" fmla="*/ 638 w 647"/>
                  <a:gd name="T9" fmla="*/ 244 h 405"/>
                  <a:gd name="T10" fmla="*/ 597 w 647"/>
                  <a:gd name="T11" fmla="*/ 255 h 405"/>
                  <a:gd name="T12" fmla="*/ 518 w 647"/>
                  <a:gd name="T13" fmla="*/ 91 h 405"/>
                  <a:gd name="T14" fmla="*/ 492 w 647"/>
                  <a:gd name="T15" fmla="*/ 110 h 405"/>
                  <a:gd name="T16" fmla="*/ 557 w 647"/>
                  <a:gd name="T17" fmla="*/ 294 h 405"/>
                  <a:gd name="T18" fmla="*/ 524 w 647"/>
                  <a:gd name="T19" fmla="*/ 264 h 405"/>
                  <a:gd name="T20" fmla="*/ 364 w 647"/>
                  <a:gd name="T21" fmla="*/ 148 h 405"/>
                  <a:gd name="T22" fmla="*/ 381 w 647"/>
                  <a:gd name="T23" fmla="*/ 183 h 405"/>
                  <a:gd name="T24" fmla="*/ 426 w 647"/>
                  <a:gd name="T25" fmla="*/ 331 h 405"/>
                  <a:gd name="T26" fmla="*/ 301 w 647"/>
                  <a:gd name="T27" fmla="*/ 167 h 405"/>
                  <a:gd name="T28" fmla="*/ 297 w 647"/>
                  <a:gd name="T29" fmla="*/ 166 h 405"/>
                  <a:gd name="T30" fmla="*/ 279 w 647"/>
                  <a:gd name="T31" fmla="*/ 214 h 405"/>
                  <a:gd name="T32" fmla="*/ 377 w 647"/>
                  <a:gd name="T33" fmla="*/ 379 h 405"/>
                  <a:gd name="T34" fmla="*/ 315 w 647"/>
                  <a:gd name="T35" fmla="*/ 321 h 405"/>
                  <a:gd name="T36" fmla="*/ 193 w 647"/>
                  <a:gd name="T37" fmla="*/ 209 h 405"/>
                  <a:gd name="T38" fmla="*/ 232 w 647"/>
                  <a:gd name="T39" fmla="*/ 303 h 405"/>
                  <a:gd name="T40" fmla="*/ 262 w 647"/>
                  <a:gd name="T41" fmla="*/ 392 h 405"/>
                  <a:gd name="T42" fmla="*/ 164 w 647"/>
                  <a:gd name="T43" fmla="*/ 293 h 405"/>
                  <a:gd name="T44" fmla="*/ 39 w 647"/>
                  <a:gd name="T45" fmla="*/ 267 h 405"/>
                  <a:gd name="T46" fmla="*/ 158 w 647"/>
                  <a:gd name="T47" fmla="*/ 361 h 405"/>
                  <a:gd name="T48" fmla="*/ 168 w 647"/>
                  <a:gd name="T49" fmla="*/ 405 h 405"/>
                  <a:gd name="T50" fmla="*/ 115 w 647"/>
                  <a:gd name="T51" fmla="*/ 317 h 405"/>
                  <a:gd name="T52" fmla="*/ 42 w 647"/>
                  <a:gd name="T53" fmla="*/ 239 h 405"/>
                  <a:gd name="T54" fmla="*/ 194 w 647"/>
                  <a:gd name="T55" fmla="*/ 340 h 405"/>
                  <a:gd name="T56" fmla="*/ 279 w 647"/>
                  <a:gd name="T57" fmla="*/ 388 h 405"/>
                  <a:gd name="T58" fmla="*/ 195 w 647"/>
                  <a:gd name="T59" fmla="*/ 230 h 405"/>
                  <a:gd name="T60" fmla="*/ 294 w 647"/>
                  <a:gd name="T61" fmla="*/ 304 h 405"/>
                  <a:gd name="T62" fmla="*/ 371 w 647"/>
                  <a:gd name="T63" fmla="*/ 394 h 405"/>
                  <a:gd name="T64" fmla="*/ 309 w 647"/>
                  <a:gd name="T65" fmla="*/ 242 h 405"/>
                  <a:gd name="T66" fmla="*/ 282 w 647"/>
                  <a:gd name="T67" fmla="*/ 190 h 405"/>
                  <a:gd name="T68" fmla="*/ 390 w 647"/>
                  <a:gd name="T69" fmla="*/ 316 h 405"/>
                  <a:gd name="T70" fmla="*/ 452 w 647"/>
                  <a:gd name="T71" fmla="*/ 281 h 405"/>
                  <a:gd name="T72" fmla="*/ 377 w 647"/>
                  <a:gd name="T73" fmla="*/ 167 h 405"/>
                  <a:gd name="T74" fmla="*/ 461 w 647"/>
                  <a:gd name="T75" fmla="*/ 177 h 405"/>
                  <a:gd name="T76" fmla="*/ 552 w 647"/>
                  <a:gd name="T77" fmla="*/ 310 h 405"/>
                  <a:gd name="T78" fmla="*/ 528 w 647"/>
                  <a:gd name="T79" fmla="*/ 182 h 405"/>
                  <a:gd name="T80" fmla="*/ 510 w 647"/>
                  <a:gd name="T81" fmla="*/ 99 h 405"/>
                  <a:gd name="T82" fmla="*/ 567 w 647"/>
                  <a:gd name="T83" fmla="*/ 203 h 405"/>
                  <a:gd name="T84" fmla="*/ 618 w 647"/>
                  <a:gd name="T85" fmla="*/ 269 h 405"/>
                  <a:gd name="T86" fmla="*/ 638 w 647"/>
                  <a:gd name="T87" fmla="*/ 228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7" h="405">
                    <a:moveTo>
                      <a:pt x="108" y="405"/>
                    </a:moveTo>
                    <a:cubicBezTo>
                      <a:pt x="98" y="405"/>
                      <a:pt x="98" y="405"/>
                      <a:pt x="98" y="405"/>
                    </a:cubicBezTo>
                    <a:cubicBezTo>
                      <a:pt x="61" y="359"/>
                      <a:pt x="1" y="281"/>
                      <a:pt x="0" y="280"/>
                    </a:cubicBezTo>
                    <a:cubicBezTo>
                      <a:pt x="6" y="275"/>
                      <a:pt x="6" y="275"/>
                      <a:pt x="6" y="275"/>
                    </a:cubicBezTo>
                    <a:cubicBezTo>
                      <a:pt x="7" y="276"/>
                      <a:pt x="72" y="360"/>
                      <a:pt x="108" y="405"/>
                    </a:cubicBezTo>
                    <a:close/>
                    <a:moveTo>
                      <a:pt x="638" y="228"/>
                    </a:moveTo>
                    <a:cubicBezTo>
                      <a:pt x="621" y="217"/>
                      <a:pt x="583" y="86"/>
                      <a:pt x="561" y="0"/>
                    </a:cubicBezTo>
                    <a:cubicBezTo>
                      <a:pt x="553" y="2"/>
                      <a:pt x="553" y="2"/>
                      <a:pt x="553" y="2"/>
                    </a:cubicBezTo>
                    <a:cubicBezTo>
                      <a:pt x="559" y="24"/>
                      <a:pt x="609" y="218"/>
                      <a:pt x="633" y="234"/>
                    </a:cubicBezTo>
                    <a:cubicBezTo>
                      <a:pt x="637" y="237"/>
                      <a:pt x="638" y="240"/>
                      <a:pt x="638" y="244"/>
                    </a:cubicBezTo>
                    <a:cubicBezTo>
                      <a:pt x="636" y="251"/>
                      <a:pt x="626" y="259"/>
                      <a:pt x="616" y="261"/>
                    </a:cubicBezTo>
                    <a:cubicBezTo>
                      <a:pt x="610" y="263"/>
                      <a:pt x="602" y="262"/>
                      <a:pt x="597" y="255"/>
                    </a:cubicBezTo>
                    <a:cubicBezTo>
                      <a:pt x="592" y="247"/>
                      <a:pt x="583" y="224"/>
                      <a:pt x="575" y="200"/>
                    </a:cubicBezTo>
                    <a:cubicBezTo>
                      <a:pt x="558" y="153"/>
                      <a:pt x="538" y="99"/>
                      <a:pt x="518" y="91"/>
                    </a:cubicBezTo>
                    <a:cubicBezTo>
                      <a:pt x="514" y="89"/>
                      <a:pt x="510" y="90"/>
                      <a:pt x="506" y="91"/>
                    </a:cubicBezTo>
                    <a:cubicBezTo>
                      <a:pt x="498" y="95"/>
                      <a:pt x="493" y="102"/>
                      <a:pt x="492" y="110"/>
                    </a:cubicBezTo>
                    <a:cubicBezTo>
                      <a:pt x="486" y="135"/>
                      <a:pt x="509" y="171"/>
                      <a:pt x="521" y="187"/>
                    </a:cubicBezTo>
                    <a:cubicBezTo>
                      <a:pt x="535" y="204"/>
                      <a:pt x="564" y="269"/>
                      <a:pt x="557" y="294"/>
                    </a:cubicBezTo>
                    <a:cubicBezTo>
                      <a:pt x="555" y="299"/>
                      <a:pt x="553" y="301"/>
                      <a:pt x="549" y="302"/>
                    </a:cubicBezTo>
                    <a:cubicBezTo>
                      <a:pt x="539" y="306"/>
                      <a:pt x="533" y="291"/>
                      <a:pt x="524" y="264"/>
                    </a:cubicBezTo>
                    <a:cubicBezTo>
                      <a:pt x="514" y="233"/>
                      <a:pt x="499" y="192"/>
                      <a:pt x="465" y="171"/>
                    </a:cubicBezTo>
                    <a:cubicBezTo>
                      <a:pt x="422" y="144"/>
                      <a:pt x="375" y="134"/>
                      <a:pt x="364" y="148"/>
                    </a:cubicBezTo>
                    <a:cubicBezTo>
                      <a:pt x="360" y="152"/>
                      <a:pt x="358" y="160"/>
                      <a:pt x="371" y="173"/>
                    </a:cubicBezTo>
                    <a:cubicBezTo>
                      <a:pt x="374" y="176"/>
                      <a:pt x="377" y="180"/>
                      <a:pt x="381" y="183"/>
                    </a:cubicBezTo>
                    <a:cubicBezTo>
                      <a:pt x="408" y="212"/>
                      <a:pt x="430" y="234"/>
                      <a:pt x="444" y="283"/>
                    </a:cubicBezTo>
                    <a:cubicBezTo>
                      <a:pt x="452" y="310"/>
                      <a:pt x="440" y="327"/>
                      <a:pt x="426" y="331"/>
                    </a:cubicBezTo>
                    <a:cubicBezTo>
                      <a:pt x="416" y="334"/>
                      <a:pt x="402" y="330"/>
                      <a:pt x="398" y="314"/>
                    </a:cubicBezTo>
                    <a:cubicBezTo>
                      <a:pt x="386" y="274"/>
                      <a:pt x="305" y="171"/>
                      <a:pt x="301" y="167"/>
                    </a:cubicBezTo>
                    <a:cubicBezTo>
                      <a:pt x="300" y="165"/>
                      <a:pt x="300" y="165"/>
                      <a:pt x="300" y="165"/>
                    </a:cubicBezTo>
                    <a:cubicBezTo>
                      <a:pt x="297" y="166"/>
                      <a:pt x="297" y="166"/>
                      <a:pt x="297" y="166"/>
                    </a:cubicBezTo>
                    <a:cubicBezTo>
                      <a:pt x="296" y="166"/>
                      <a:pt x="279" y="173"/>
                      <a:pt x="275" y="187"/>
                    </a:cubicBezTo>
                    <a:cubicBezTo>
                      <a:pt x="272" y="195"/>
                      <a:pt x="273" y="204"/>
                      <a:pt x="279" y="214"/>
                    </a:cubicBezTo>
                    <a:cubicBezTo>
                      <a:pt x="284" y="221"/>
                      <a:pt x="292" y="232"/>
                      <a:pt x="303" y="247"/>
                    </a:cubicBezTo>
                    <a:cubicBezTo>
                      <a:pt x="332" y="287"/>
                      <a:pt x="386" y="361"/>
                      <a:pt x="377" y="379"/>
                    </a:cubicBezTo>
                    <a:cubicBezTo>
                      <a:pt x="375" y="383"/>
                      <a:pt x="373" y="385"/>
                      <a:pt x="371" y="386"/>
                    </a:cubicBezTo>
                    <a:cubicBezTo>
                      <a:pt x="360" y="386"/>
                      <a:pt x="340" y="358"/>
                      <a:pt x="315" y="321"/>
                    </a:cubicBezTo>
                    <a:cubicBezTo>
                      <a:pt x="311" y="314"/>
                      <a:pt x="306" y="307"/>
                      <a:pt x="300" y="300"/>
                    </a:cubicBezTo>
                    <a:cubicBezTo>
                      <a:pt x="265" y="250"/>
                      <a:pt x="213" y="200"/>
                      <a:pt x="193" y="209"/>
                    </a:cubicBezTo>
                    <a:cubicBezTo>
                      <a:pt x="187" y="212"/>
                      <a:pt x="185" y="219"/>
                      <a:pt x="187" y="231"/>
                    </a:cubicBezTo>
                    <a:cubicBezTo>
                      <a:pt x="192" y="254"/>
                      <a:pt x="212" y="279"/>
                      <a:pt x="232" y="303"/>
                    </a:cubicBezTo>
                    <a:cubicBezTo>
                      <a:pt x="257" y="333"/>
                      <a:pt x="282" y="364"/>
                      <a:pt x="271" y="384"/>
                    </a:cubicBezTo>
                    <a:cubicBezTo>
                      <a:pt x="269" y="389"/>
                      <a:pt x="266" y="392"/>
                      <a:pt x="262" y="392"/>
                    </a:cubicBezTo>
                    <a:cubicBezTo>
                      <a:pt x="247" y="393"/>
                      <a:pt x="222" y="362"/>
                      <a:pt x="200" y="335"/>
                    </a:cubicBezTo>
                    <a:cubicBezTo>
                      <a:pt x="188" y="320"/>
                      <a:pt x="176" y="305"/>
                      <a:pt x="164" y="293"/>
                    </a:cubicBezTo>
                    <a:cubicBezTo>
                      <a:pt x="135" y="263"/>
                      <a:pt x="58" y="217"/>
                      <a:pt x="37" y="233"/>
                    </a:cubicBezTo>
                    <a:cubicBezTo>
                      <a:pt x="29" y="238"/>
                      <a:pt x="30" y="250"/>
                      <a:pt x="39" y="267"/>
                    </a:cubicBezTo>
                    <a:cubicBezTo>
                      <a:pt x="58" y="305"/>
                      <a:pt x="87" y="315"/>
                      <a:pt x="112" y="324"/>
                    </a:cubicBezTo>
                    <a:cubicBezTo>
                      <a:pt x="135" y="332"/>
                      <a:pt x="152" y="339"/>
                      <a:pt x="158" y="361"/>
                    </a:cubicBezTo>
                    <a:cubicBezTo>
                      <a:pt x="163" y="377"/>
                      <a:pt x="163" y="393"/>
                      <a:pt x="159" y="405"/>
                    </a:cubicBezTo>
                    <a:cubicBezTo>
                      <a:pt x="168" y="405"/>
                      <a:pt x="168" y="405"/>
                      <a:pt x="168" y="405"/>
                    </a:cubicBezTo>
                    <a:cubicBezTo>
                      <a:pt x="171" y="391"/>
                      <a:pt x="171" y="375"/>
                      <a:pt x="166" y="359"/>
                    </a:cubicBezTo>
                    <a:cubicBezTo>
                      <a:pt x="159" y="333"/>
                      <a:pt x="138" y="325"/>
                      <a:pt x="115" y="317"/>
                    </a:cubicBezTo>
                    <a:cubicBezTo>
                      <a:pt x="91" y="308"/>
                      <a:pt x="64" y="298"/>
                      <a:pt x="46" y="264"/>
                    </a:cubicBezTo>
                    <a:cubicBezTo>
                      <a:pt x="39" y="251"/>
                      <a:pt x="38" y="242"/>
                      <a:pt x="42" y="239"/>
                    </a:cubicBezTo>
                    <a:cubicBezTo>
                      <a:pt x="55" y="229"/>
                      <a:pt x="125" y="265"/>
                      <a:pt x="159" y="298"/>
                    </a:cubicBezTo>
                    <a:cubicBezTo>
                      <a:pt x="170" y="310"/>
                      <a:pt x="182" y="325"/>
                      <a:pt x="194" y="340"/>
                    </a:cubicBezTo>
                    <a:cubicBezTo>
                      <a:pt x="220" y="372"/>
                      <a:pt x="244" y="402"/>
                      <a:pt x="263" y="400"/>
                    </a:cubicBezTo>
                    <a:cubicBezTo>
                      <a:pt x="269" y="399"/>
                      <a:pt x="275" y="395"/>
                      <a:pt x="279" y="388"/>
                    </a:cubicBezTo>
                    <a:cubicBezTo>
                      <a:pt x="292" y="363"/>
                      <a:pt x="266" y="331"/>
                      <a:pt x="238" y="298"/>
                    </a:cubicBezTo>
                    <a:cubicBezTo>
                      <a:pt x="219" y="274"/>
                      <a:pt x="199" y="250"/>
                      <a:pt x="195" y="230"/>
                    </a:cubicBezTo>
                    <a:cubicBezTo>
                      <a:pt x="194" y="222"/>
                      <a:pt x="194" y="217"/>
                      <a:pt x="196" y="216"/>
                    </a:cubicBezTo>
                    <a:cubicBezTo>
                      <a:pt x="207" y="212"/>
                      <a:pt x="254" y="247"/>
                      <a:pt x="294" y="304"/>
                    </a:cubicBezTo>
                    <a:cubicBezTo>
                      <a:pt x="299" y="312"/>
                      <a:pt x="304" y="319"/>
                      <a:pt x="309" y="326"/>
                    </a:cubicBezTo>
                    <a:cubicBezTo>
                      <a:pt x="339" y="370"/>
                      <a:pt x="357" y="395"/>
                      <a:pt x="371" y="394"/>
                    </a:cubicBezTo>
                    <a:cubicBezTo>
                      <a:pt x="376" y="393"/>
                      <a:pt x="381" y="390"/>
                      <a:pt x="384" y="383"/>
                    </a:cubicBezTo>
                    <a:cubicBezTo>
                      <a:pt x="395" y="362"/>
                      <a:pt x="355" y="304"/>
                      <a:pt x="309" y="242"/>
                    </a:cubicBezTo>
                    <a:cubicBezTo>
                      <a:pt x="299" y="228"/>
                      <a:pt x="290" y="216"/>
                      <a:pt x="286" y="210"/>
                    </a:cubicBezTo>
                    <a:cubicBezTo>
                      <a:pt x="281" y="202"/>
                      <a:pt x="280" y="196"/>
                      <a:pt x="282" y="190"/>
                    </a:cubicBezTo>
                    <a:cubicBezTo>
                      <a:pt x="285" y="182"/>
                      <a:pt x="293" y="177"/>
                      <a:pt x="297" y="174"/>
                    </a:cubicBezTo>
                    <a:cubicBezTo>
                      <a:pt x="310" y="191"/>
                      <a:pt x="380" y="281"/>
                      <a:pt x="390" y="316"/>
                    </a:cubicBezTo>
                    <a:cubicBezTo>
                      <a:pt x="396" y="336"/>
                      <a:pt x="414" y="343"/>
                      <a:pt x="428" y="339"/>
                    </a:cubicBezTo>
                    <a:cubicBezTo>
                      <a:pt x="447" y="333"/>
                      <a:pt x="461" y="312"/>
                      <a:pt x="452" y="281"/>
                    </a:cubicBezTo>
                    <a:cubicBezTo>
                      <a:pt x="437" y="230"/>
                      <a:pt x="414" y="206"/>
                      <a:pt x="386" y="177"/>
                    </a:cubicBezTo>
                    <a:cubicBezTo>
                      <a:pt x="383" y="174"/>
                      <a:pt x="380" y="171"/>
                      <a:pt x="377" y="167"/>
                    </a:cubicBezTo>
                    <a:cubicBezTo>
                      <a:pt x="370" y="161"/>
                      <a:pt x="368" y="155"/>
                      <a:pt x="370" y="153"/>
                    </a:cubicBezTo>
                    <a:cubicBezTo>
                      <a:pt x="376" y="145"/>
                      <a:pt x="415" y="149"/>
                      <a:pt x="461" y="177"/>
                    </a:cubicBezTo>
                    <a:cubicBezTo>
                      <a:pt x="493" y="197"/>
                      <a:pt x="506" y="235"/>
                      <a:pt x="516" y="266"/>
                    </a:cubicBezTo>
                    <a:cubicBezTo>
                      <a:pt x="526" y="294"/>
                      <a:pt x="533" y="316"/>
                      <a:pt x="552" y="310"/>
                    </a:cubicBezTo>
                    <a:cubicBezTo>
                      <a:pt x="558" y="308"/>
                      <a:pt x="562" y="304"/>
                      <a:pt x="564" y="297"/>
                    </a:cubicBezTo>
                    <a:cubicBezTo>
                      <a:pt x="573" y="267"/>
                      <a:pt x="541" y="198"/>
                      <a:pt x="528" y="182"/>
                    </a:cubicBezTo>
                    <a:cubicBezTo>
                      <a:pt x="514" y="166"/>
                      <a:pt x="495" y="132"/>
                      <a:pt x="499" y="112"/>
                    </a:cubicBezTo>
                    <a:cubicBezTo>
                      <a:pt x="501" y="106"/>
                      <a:pt x="504" y="101"/>
                      <a:pt x="510" y="99"/>
                    </a:cubicBezTo>
                    <a:cubicBezTo>
                      <a:pt x="511" y="98"/>
                      <a:pt x="513" y="98"/>
                      <a:pt x="515" y="98"/>
                    </a:cubicBezTo>
                    <a:cubicBezTo>
                      <a:pt x="532" y="105"/>
                      <a:pt x="552" y="162"/>
                      <a:pt x="567" y="203"/>
                    </a:cubicBezTo>
                    <a:cubicBezTo>
                      <a:pt x="576" y="229"/>
                      <a:pt x="584" y="250"/>
                      <a:pt x="590" y="259"/>
                    </a:cubicBezTo>
                    <a:cubicBezTo>
                      <a:pt x="597" y="268"/>
                      <a:pt x="606" y="272"/>
                      <a:pt x="618" y="269"/>
                    </a:cubicBezTo>
                    <a:cubicBezTo>
                      <a:pt x="631" y="266"/>
                      <a:pt x="643" y="256"/>
                      <a:pt x="645" y="245"/>
                    </a:cubicBezTo>
                    <a:cubicBezTo>
                      <a:pt x="647" y="238"/>
                      <a:pt x="644" y="232"/>
                      <a:pt x="638" y="228"/>
                    </a:cubicBezTo>
                    <a:close/>
                  </a:path>
                </a:pathLst>
              </a:custGeom>
              <a:solidFill>
                <a:srgbClr val="FFFFFF">
                  <a:alpha val="2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
              <p:cNvSpPr>
                <a:spLocks/>
              </p:cNvSpPr>
              <p:nvPr/>
            </p:nvSpPr>
            <p:spPr bwMode="auto">
              <a:xfrm>
                <a:off x="8848198" y="4402239"/>
                <a:ext cx="1272631" cy="1426364"/>
              </a:xfrm>
              <a:custGeom>
                <a:avLst/>
                <a:gdLst>
                  <a:gd name="T0" fmla="*/ 569 w 643"/>
                  <a:gd name="T1" fmla="*/ 19 h 724"/>
                  <a:gd name="T2" fmla="*/ 588 w 643"/>
                  <a:gd name="T3" fmla="*/ 631 h 724"/>
                  <a:gd name="T4" fmla="*/ 608 w 643"/>
                  <a:gd name="T5" fmla="*/ 712 h 724"/>
                  <a:gd name="T6" fmla="*/ 500 w 643"/>
                  <a:gd name="T7" fmla="*/ 705 h 724"/>
                  <a:gd name="T8" fmla="*/ 143 w 643"/>
                  <a:gd name="T9" fmla="*/ 692 h 724"/>
                  <a:gd name="T10" fmla="*/ 97 w 643"/>
                  <a:gd name="T11" fmla="*/ 256 h 724"/>
                  <a:gd name="T12" fmla="*/ 569 w 643"/>
                  <a:gd name="T13" fmla="*/ 19 h 724"/>
                </a:gdLst>
                <a:ahLst/>
                <a:cxnLst>
                  <a:cxn ang="0">
                    <a:pos x="T0" y="T1"/>
                  </a:cxn>
                  <a:cxn ang="0">
                    <a:pos x="T2" y="T3"/>
                  </a:cxn>
                  <a:cxn ang="0">
                    <a:pos x="T4" y="T5"/>
                  </a:cxn>
                  <a:cxn ang="0">
                    <a:pos x="T6" y="T7"/>
                  </a:cxn>
                  <a:cxn ang="0">
                    <a:pos x="T8" y="T9"/>
                  </a:cxn>
                  <a:cxn ang="0">
                    <a:pos x="T10" y="T11"/>
                  </a:cxn>
                  <a:cxn ang="0">
                    <a:pos x="T12" y="T13"/>
                  </a:cxn>
                </a:cxnLst>
                <a:rect l="0" t="0" r="r" b="b"/>
                <a:pathLst>
                  <a:path w="643" h="724">
                    <a:moveTo>
                      <a:pt x="569" y="19"/>
                    </a:moveTo>
                    <a:cubicBezTo>
                      <a:pt x="569" y="19"/>
                      <a:pt x="569" y="584"/>
                      <a:pt x="588" y="631"/>
                    </a:cubicBezTo>
                    <a:cubicBezTo>
                      <a:pt x="607" y="677"/>
                      <a:pt x="643" y="699"/>
                      <a:pt x="608" y="712"/>
                    </a:cubicBezTo>
                    <a:cubicBezTo>
                      <a:pt x="573" y="724"/>
                      <a:pt x="566" y="705"/>
                      <a:pt x="500" y="705"/>
                    </a:cubicBezTo>
                    <a:cubicBezTo>
                      <a:pt x="434" y="705"/>
                      <a:pt x="226" y="713"/>
                      <a:pt x="143" y="692"/>
                    </a:cubicBezTo>
                    <a:cubicBezTo>
                      <a:pt x="60" y="671"/>
                      <a:pt x="0" y="411"/>
                      <a:pt x="97" y="256"/>
                    </a:cubicBezTo>
                    <a:cubicBezTo>
                      <a:pt x="194" y="101"/>
                      <a:pt x="541" y="0"/>
                      <a:pt x="569" y="19"/>
                    </a:cubicBezTo>
                  </a:path>
                </a:pathLst>
              </a:custGeom>
              <a:solidFill>
                <a:srgbClr val="000000">
                  <a:alpha val="10000"/>
                </a:srgb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2"/>
              <p:cNvSpPr>
                <a:spLocks/>
              </p:cNvSpPr>
              <p:nvPr/>
            </p:nvSpPr>
            <p:spPr bwMode="auto">
              <a:xfrm>
                <a:off x="7766289" y="1815365"/>
                <a:ext cx="2188093" cy="3917299"/>
              </a:xfrm>
              <a:custGeom>
                <a:avLst/>
                <a:gdLst>
                  <a:gd name="T0" fmla="*/ 1106 w 1106"/>
                  <a:gd name="T1" fmla="*/ 1893 h 1988"/>
                  <a:gd name="T2" fmla="*/ 993 w 1106"/>
                  <a:gd name="T3" fmla="*/ 1988 h 1988"/>
                  <a:gd name="T4" fmla="*/ 114 w 1106"/>
                  <a:gd name="T5" fmla="*/ 1988 h 1988"/>
                  <a:gd name="T6" fmla="*/ 0 w 1106"/>
                  <a:gd name="T7" fmla="*/ 1893 h 1988"/>
                  <a:gd name="T8" fmla="*/ 0 w 1106"/>
                  <a:gd name="T9" fmla="*/ 95 h 1988"/>
                  <a:gd name="T10" fmla="*/ 114 w 1106"/>
                  <a:gd name="T11" fmla="*/ 0 h 1988"/>
                  <a:gd name="T12" fmla="*/ 993 w 1106"/>
                  <a:gd name="T13" fmla="*/ 0 h 1988"/>
                  <a:gd name="T14" fmla="*/ 1106 w 1106"/>
                  <a:gd name="T15" fmla="*/ 95 h 1988"/>
                  <a:gd name="T16" fmla="*/ 1106 w 1106"/>
                  <a:gd name="T17" fmla="*/ 1893 h 1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6" h="1988">
                    <a:moveTo>
                      <a:pt x="1106" y="1893"/>
                    </a:moveTo>
                    <a:cubicBezTo>
                      <a:pt x="1106" y="1946"/>
                      <a:pt x="1055" y="1988"/>
                      <a:pt x="993" y="1988"/>
                    </a:cubicBezTo>
                    <a:cubicBezTo>
                      <a:pt x="114" y="1988"/>
                      <a:pt x="114" y="1988"/>
                      <a:pt x="114" y="1988"/>
                    </a:cubicBezTo>
                    <a:cubicBezTo>
                      <a:pt x="52" y="1988"/>
                      <a:pt x="0" y="1946"/>
                      <a:pt x="0" y="1893"/>
                    </a:cubicBezTo>
                    <a:cubicBezTo>
                      <a:pt x="0" y="95"/>
                      <a:pt x="0" y="95"/>
                      <a:pt x="0" y="95"/>
                    </a:cubicBezTo>
                    <a:cubicBezTo>
                      <a:pt x="0" y="42"/>
                      <a:pt x="52" y="0"/>
                      <a:pt x="114" y="0"/>
                    </a:cubicBezTo>
                    <a:cubicBezTo>
                      <a:pt x="993" y="0"/>
                      <a:pt x="993" y="0"/>
                      <a:pt x="993" y="0"/>
                    </a:cubicBezTo>
                    <a:cubicBezTo>
                      <a:pt x="1055" y="0"/>
                      <a:pt x="1106" y="42"/>
                      <a:pt x="1106" y="95"/>
                    </a:cubicBezTo>
                    <a:cubicBezTo>
                      <a:pt x="1106" y="1893"/>
                      <a:pt x="1106" y="1893"/>
                      <a:pt x="1106" y="1893"/>
                    </a:cubicBezTo>
                  </a:path>
                </a:pathLst>
              </a:custGeom>
              <a:solidFill>
                <a:srgbClr val="FFFFFF"/>
              </a:solidFill>
              <a:ln w="12700">
                <a:solidFill>
                  <a:srgbClr val="E1E9EA"/>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4" name="Rectangle 13"/>
              <p:cNvSpPr>
                <a:spLocks noChangeArrowheads="1"/>
              </p:cNvSpPr>
              <p:nvPr/>
            </p:nvSpPr>
            <p:spPr bwMode="auto">
              <a:xfrm>
                <a:off x="7835643" y="2086998"/>
                <a:ext cx="2045919" cy="29417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5" name="Oval 14"/>
              <p:cNvSpPr>
                <a:spLocks noChangeArrowheads="1"/>
              </p:cNvSpPr>
              <p:nvPr/>
            </p:nvSpPr>
            <p:spPr bwMode="auto">
              <a:xfrm>
                <a:off x="8672504" y="5153566"/>
                <a:ext cx="388378" cy="383754"/>
              </a:xfrm>
              <a:prstGeom prst="ellipse">
                <a:avLst/>
              </a:prstGeom>
              <a:solidFill>
                <a:srgbClr val="D6D6D6"/>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5"/>
              <p:cNvSpPr>
                <a:spLocks/>
              </p:cNvSpPr>
              <p:nvPr/>
            </p:nvSpPr>
            <p:spPr bwMode="auto">
              <a:xfrm>
                <a:off x="9044700" y="3669407"/>
                <a:ext cx="1446015" cy="836863"/>
              </a:xfrm>
              <a:custGeom>
                <a:avLst/>
                <a:gdLst>
                  <a:gd name="T0" fmla="*/ 442 w 731"/>
                  <a:gd name="T1" fmla="*/ 396 h 425"/>
                  <a:gd name="T2" fmla="*/ 345 w 731"/>
                  <a:gd name="T3" fmla="*/ 334 h 425"/>
                  <a:gd name="T4" fmla="*/ 155 w 731"/>
                  <a:gd name="T5" fmla="*/ 423 h 425"/>
                  <a:gd name="T6" fmla="*/ 19 w 731"/>
                  <a:gd name="T7" fmla="*/ 299 h 425"/>
                  <a:gd name="T8" fmla="*/ 162 w 731"/>
                  <a:gd name="T9" fmla="*/ 187 h 425"/>
                  <a:gd name="T10" fmla="*/ 372 w 731"/>
                  <a:gd name="T11" fmla="*/ 51 h 425"/>
                  <a:gd name="T12" fmla="*/ 446 w 731"/>
                  <a:gd name="T13" fmla="*/ 78 h 425"/>
                  <a:gd name="T14" fmla="*/ 731 w 731"/>
                  <a:gd name="T15" fmla="*/ 283 h 4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1" h="425">
                    <a:moveTo>
                      <a:pt x="442" y="396"/>
                    </a:moveTo>
                    <a:cubicBezTo>
                      <a:pt x="442" y="396"/>
                      <a:pt x="369" y="370"/>
                      <a:pt x="345" y="334"/>
                    </a:cubicBezTo>
                    <a:cubicBezTo>
                      <a:pt x="345" y="334"/>
                      <a:pt x="261" y="421"/>
                      <a:pt x="155" y="423"/>
                    </a:cubicBezTo>
                    <a:cubicBezTo>
                      <a:pt x="48" y="425"/>
                      <a:pt x="0" y="342"/>
                      <a:pt x="19" y="299"/>
                    </a:cubicBezTo>
                    <a:cubicBezTo>
                      <a:pt x="39" y="256"/>
                      <a:pt x="108" y="266"/>
                      <a:pt x="162" y="187"/>
                    </a:cubicBezTo>
                    <a:cubicBezTo>
                      <a:pt x="215" y="108"/>
                      <a:pt x="246" y="0"/>
                      <a:pt x="372" y="51"/>
                    </a:cubicBezTo>
                    <a:cubicBezTo>
                      <a:pt x="395" y="60"/>
                      <a:pt x="420" y="69"/>
                      <a:pt x="446" y="78"/>
                    </a:cubicBezTo>
                    <a:cubicBezTo>
                      <a:pt x="566" y="121"/>
                      <a:pt x="709" y="171"/>
                      <a:pt x="731" y="283"/>
                    </a:cubicBezTo>
                  </a:path>
                </a:pathLst>
              </a:custGeom>
              <a:solidFill>
                <a:srgbClr val="FCDB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5"/>
              <p:cNvSpPr>
                <a:spLocks noEditPoints="1"/>
              </p:cNvSpPr>
              <p:nvPr/>
            </p:nvSpPr>
            <p:spPr bwMode="auto">
              <a:xfrm>
                <a:off x="8252581" y="2881770"/>
                <a:ext cx="1212042" cy="1352189"/>
              </a:xfrm>
              <a:custGeom>
                <a:avLst/>
                <a:gdLst>
                  <a:gd name="T0" fmla="*/ 369 w 457"/>
                  <a:gd name="T1" fmla="*/ 148 h 513"/>
                  <a:gd name="T2" fmla="*/ 376 w 457"/>
                  <a:gd name="T3" fmla="*/ 193 h 513"/>
                  <a:gd name="T4" fmla="*/ 256 w 457"/>
                  <a:gd name="T5" fmla="*/ 332 h 513"/>
                  <a:gd name="T6" fmla="*/ 256 w 457"/>
                  <a:gd name="T7" fmla="*/ 347 h 513"/>
                  <a:gd name="T8" fmla="*/ 264 w 457"/>
                  <a:gd name="T9" fmla="*/ 347 h 513"/>
                  <a:gd name="T10" fmla="*/ 264 w 457"/>
                  <a:gd name="T11" fmla="*/ 404 h 513"/>
                  <a:gd name="T12" fmla="*/ 264 w 457"/>
                  <a:gd name="T13" fmla="*/ 485 h 513"/>
                  <a:gd name="T14" fmla="*/ 236 w 457"/>
                  <a:gd name="T15" fmla="*/ 513 h 513"/>
                  <a:gd name="T16" fmla="*/ 208 w 457"/>
                  <a:gd name="T17" fmla="*/ 485 h 513"/>
                  <a:gd name="T18" fmla="*/ 208 w 457"/>
                  <a:gd name="T19" fmla="*/ 404 h 513"/>
                  <a:gd name="T20" fmla="*/ 208 w 457"/>
                  <a:gd name="T21" fmla="*/ 347 h 513"/>
                  <a:gd name="T22" fmla="*/ 216 w 457"/>
                  <a:gd name="T23" fmla="*/ 347 h 513"/>
                  <a:gd name="T24" fmla="*/ 216 w 457"/>
                  <a:gd name="T25" fmla="*/ 332 h 513"/>
                  <a:gd name="T26" fmla="*/ 142 w 457"/>
                  <a:gd name="T27" fmla="*/ 296 h 513"/>
                  <a:gd name="T28" fmla="*/ 96 w 457"/>
                  <a:gd name="T29" fmla="*/ 193 h 513"/>
                  <a:gd name="T30" fmla="*/ 219 w 457"/>
                  <a:gd name="T31" fmla="*/ 54 h 513"/>
                  <a:gd name="T32" fmla="*/ 236 w 457"/>
                  <a:gd name="T33" fmla="*/ 53 h 513"/>
                  <a:gd name="T34" fmla="*/ 318 w 457"/>
                  <a:gd name="T35" fmla="*/ 80 h 513"/>
                  <a:gd name="T36" fmla="*/ 290 w 457"/>
                  <a:gd name="T37" fmla="*/ 108 h 513"/>
                  <a:gd name="T38" fmla="*/ 236 w 457"/>
                  <a:gd name="T39" fmla="*/ 93 h 513"/>
                  <a:gd name="T40" fmla="*/ 219 w 457"/>
                  <a:gd name="T41" fmla="*/ 95 h 513"/>
                  <a:gd name="T42" fmla="*/ 136 w 457"/>
                  <a:gd name="T43" fmla="*/ 193 h 513"/>
                  <a:gd name="T44" fmla="*/ 167 w 457"/>
                  <a:gd name="T45" fmla="*/ 265 h 513"/>
                  <a:gd name="T46" fmla="*/ 236 w 457"/>
                  <a:gd name="T47" fmla="*/ 293 h 513"/>
                  <a:gd name="T48" fmla="*/ 336 w 457"/>
                  <a:gd name="T49" fmla="*/ 193 h 513"/>
                  <a:gd name="T50" fmla="*/ 336 w 457"/>
                  <a:gd name="T51" fmla="*/ 181 h 513"/>
                  <a:gd name="T52" fmla="*/ 369 w 457"/>
                  <a:gd name="T53" fmla="*/ 148 h 513"/>
                  <a:gd name="T54" fmla="*/ 353 w 457"/>
                  <a:gd name="T55" fmla="*/ 2 h 513"/>
                  <a:gd name="T56" fmla="*/ 390 w 457"/>
                  <a:gd name="T57" fmla="*/ 39 h 513"/>
                  <a:gd name="T58" fmla="*/ 229 w 457"/>
                  <a:gd name="T59" fmla="*/ 200 h 513"/>
                  <a:gd name="T60" fmla="*/ 175 w 457"/>
                  <a:gd name="T61" fmla="*/ 145 h 513"/>
                  <a:gd name="T62" fmla="*/ 159 w 457"/>
                  <a:gd name="T63" fmla="*/ 186 h 513"/>
                  <a:gd name="T64" fmla="*/ 229 w 457"/>
                  <a:gd name="T65" fmla="*/ 256 h 513"/>
                  <a:gd name="T66" fmla="*/ 418 w 457"/>
                  <a:gd name="T67" fmla="*/ 67 h 513"/>
                  <a:gd name="T68" fmla="*/ 455 w 457"/>
                  <a:gd name="T69" fmla="*/ 104 h 513"/>
                  <a:gd name="T70" fmla="*/ 457 w 457"/>
                  <a:gd name="T71" fmla="*/ 0 h 513"/>
                  <a:gd name="T72" fmla="*/ 353 w 457"/>
                  <a:gd name="T73" fmla="*/ 2 h 513"/>
                  <a:gd name="T74" fmla="*/ 28 w 457"/>
                  <a:gd name="T75" fmla="*/ 238 h 513"/>
                  <a:gd name="T76" fmla="*/ 74 w 457"/>
                  <a:gd name="T77" fmla="*/ 191 h 513"/>
                  <a:gd name="T78" fmla="*/ 95 w 457"/>
                  <a:gd name="T79" fmla="*/ 114 h 513"/>
                  <a:gd name="T80" fmla="*/ 0 w 457"/>
                  <a:gd name="T81" fmla="*/ 210 h 513"/>
                  <a:gd name="T82" fmla="*/ 28 w 457"/>
                  <a:gd name="T83" fmla="*/ 238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7" h="513">
                    <a:moveTo>
                      <a:pt x="369" y="148"/>
                    </a:moveTo>
                    <a:cubicBezTo>
                      <a:pt x="374" y="162"/>
                      <a:pt x="376" y="177"/>
                      <a:pt x="376" y="193"/>
                    </a:cubicBezTo>
                    <a:cubicBezTo>
                      <a:pt x="376" y="264"/>
                      <a:pt x="324" y="322"/>
                      <a:pt x="256" y="332"/>
                    </a:cubicBezTo>
                    <a:cubicBezTo>
                      <a:pt x="256" y="347"/>
                      <a:pt x="256" y="347"/>
                      <a:pt x="256" y="347"/>
                    </a:cubicBezTo>
                    <a:cubicBezTo>
                      <a:pt x="264" y="347"/>
                      <a:pt x="264" y="347"/>
                      <a:pt x="264" y="347"/>
                    </a:cubicBezTo>
                    <a:cubicBezTo>
                      <a:pt x="264" y="404"/>
                      <a:pt x="264" y="404"/>
                      <a:pt x="264" y="404"/>
                    </a:cubicBezTo>
                    <a:cubicBezTo>
                      <a:pt x="264" y="485"/>
                      <a:pt x="264" y="485"/>
                      <a:pt x="264" y="485"/>
                    </a:cubicBezTo>
                    <a:cubicBezTo>
                      <a:pt x="264" y="500"/>
                      <a:pt x="252" y="513"/>
                      <a:pt x="236" y="513"/>
                    </a:cubicBezTo>
                    <a:cubicBezTo>
                      <a:pt x="221" y="513"/>
                      <a:pt x="208" y="500"/>
                      <a:pt x="208" y="485"/>
                    </a:cubicBezTo>
                    <a:cubicBezTo>
                      <a:pt x="208" y="404"/>
                      <a:pt x="208" y="404"/>
                      <a:pt x="208" y="404"/>
                    </a:cubicBezTo>
                    <a:cubicBezTo>
                      <a:pt x="208" y="347"/>
                      <a:pt x="208" y="347"/>
                      <a:pt x="208" y="347"/>
                    </a:cubicBezTo>
                    <a:cubicBezTo>
                      <a:pt x="216" y="347"/>
                      <a:pt x="216" y="347"/>
                      <a:pt x="216" y="347"/>
                    </a:cubicBezTo>
                    <a:cubicBezTo>
                      <a:pt x="216" y="332"/>
                      <a:pt x="216" y="332"/>
                      <a:pt x="216" y="332"/>
                    </a:cubicBezTo>
                    <a:cubicBezTo>
                      <a:pt x="188" y="327"/>
                      <a:pt x="162" y="315"/>
                      <a:pt x="142" y="296"/>
                    </a:cubicBezTo>
                    <a:cubicBezTo>
                      <a:pt x="114" y="271"/>
                      <a:pt x="96" y="234"/>
                      <a:pt x="96" y="193"/>
                    </a:cubicBezTo>
                    <a:cubicBezTo>
                      <a:pt x="96" y="122"/>
                      <a:pt x="150" y="63"/>
                      <a:pt x="219" y="54"/>
                    </a:cubicBezTo>
                    <a:cubicBezTo>
                      <a:pt x="225" y="53"/>
                      <a:pt x="230" y="53"/>
                      <a:pt x="236" y="53"/>
                    </a:cubicBezTo>
                    <a:cubicBezTo>
                      <a:pt x="267" y="53"/>
                      <a:pt x="295" y="63"/>
                      <a:pt x="318" y="80"/>
                    </a:cubicBezTo>
                    <a:cubicBezTo>
                      <a:pt x="290" y="108"/>
                      <a:pt x="290" y="108"/>
                      <a:pt x="290" y="108"/>
                    </a:cubicBezTo>
                    <a:cubicBezTo>
                      <a:pt x="274" y="99"/>
                      <a:pt x="256" y="93"/>
                      <a:pt x="236" y="93"/>
                    </a:cubicBezTo>
                    <a:cubicBezTo>
                      <a:pt x="230" y="93"/>
                      <a:pt x="225" y="94"/>
                      <a:pt x="219" y="95"/>
                    </a:cubicBezTo>
                    <a:cubicBezTo>
                      <a:pt x="172" y="103"/>
                      <a:pt x="136" y="144"/>
                      <a:pt x="136" y="193"/>
                    </a:cubicBezTo>
                    <a:cubicBezTo>
                      <a:pt x="136" y="221"/>
                      <a:pt x="148" y="247"/>
                      <a:pt x="167" y="265"/>
                    </a:cubicBezTo>
                    <a:cubicBezTo>
                      <a:pt x="185" y="282"/>
                      <a:pt x="209" y="293"/>
                      <a:pt x="236" y="293"/>
                    </a:cubicBezTo>
                    <a:cubicBezTo>
                      <a:pt x="292" y="293"/>
                      <a:pt x="336" y="248"/>
                      <a:pt x="336" y="193"/>
                    </a:cubicBezTo>
                    <a:cubicBezTo>
                      <a:pt x="336" y="189"/>
                      <a:pt x="336" y="185"/>
                      <a:pt x="336" y="181"/>
                    </a:cubicBezTo>
                    <a:lnTo>
                      <a:pt x="369" y="148"/>
                    </a:lnTo>
                    <a:close/>
                    <a:moveTo>
                      <a:pt x="353" y="2"/>
                    </a:moveTo>
                    <a:cubicBezTo>
                      <a:pt x="390" y="39"/>
                      <a:pt x="390" y="39"/>
                      <a:pt x="390" y="39"/>
                    </a:cubicBezTo>
                    <a:cubicBezTo>
                      <a:pt x="229" y="200"/>
                      <a:pt x="229" y="200"/>
                      <a:pt x="229" y="200"/>
                    </a:cubicBezTo>
                    <a:cubicBezTo>
                      <a:pt x="175" y="145"/>
                      <a:pt x="175" y="145"/>
                      <a:pt x="175" y="145"/>
                    </a:cubicBezTo>
                    <a:cubicBezTo>
                      <a:pt x="166" y="157"/>
                      <a:pt x="160" y="171"/>
                      <a:pt x="159" y="186"/>
                    </a:cubicBezTo>
                    <a:cubicBezTo>
                      <a:pt x="229" y="256"/>
                      <a:pt x="229" y="256"/>
                      <a:pt x="229" y="256"/>
                    </a:cubicBezTo>
                    <a:cubicBezTo>
                      <a:pt x="418" y="67"/>
                      <a:pt x="418" y="67"/>
                      <a:pt x="418" y="67"/>
                    </a:cubicBezTo>
                    <a:cubicBezTo>
                      <a:pt x="455" y="104"/>
                      <a:pt x="455" y="104"/>
                      <a:pt x="455" y="104"/>
                    </a:cubicBezTo>
                    <a:cubicBezTo>
                      <a:pt x="457" y="0"/>
                      <a:pt x="457" y="0"/>
                      <a:pt x="457" y="0"/>
                    </a:cubicBezTo>
                    <a:lnTo>
                      <a:pt x="353" y="2"/>
                    </a:lnTo>
                    <a:close/>
                    <a:moveTo>
                      <a:pt x="28" y="238"/>
                    </a:moveTo>
                    <a:cubicBezTo>
                      <a:pt x="74" y="191"/>
                      <a:pt x="74" y="191"/>
                      <a:pt x="74" y="191"/>
                    </a:cubicBezTo>
                    <a:cubicBezTo>
                      <a:pt x="75" y="163"/>
                      <a:pt x="82" y="137"/>
                      <a:pt x="95" y="114"/>
                    </a:cubicBezTo>
                    <a:cubicBezTo>
                      <a:pt x="0" y="210"/>
                      <a:pt x="0" y="210"/>
                      <a:pt x="0" y="210"/>
                    </a:cubicBezTo>
                    <a:lnTo>
                      <a:pt x="28" y="238"/>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3" name="Group 72"/>
            <p:cNvGrpSpPr/>
            <p:nvPr/>
          </p:nvGrpSpPr>
          <p:grpSpPr>
            <a:xfrm>
              <a:off x="3503551" y="3240428"/>
              <a:ext cx="2752872" cy="3561430"/>
              <a:chOff x="5832763" y="3032164"/>
              <a:chExt cx="2957249" cy="3825836"/>
            </a:xfrm>
            <a:effectLst/>
          </p:grpSpPr>
          <p:sp>
            <p:nvSpPr>
              <p:cNvPr id="74" name="Freeform 6"/>
              <p:cNvSpPr>
                <a:spLocks/>
              </p:cNvSpPr>
              <p:nvPr/>
            </p:nvSpPr>
            <p:spPr bwMode="auto">
              <a:xfrm>
                <a:off x="7407897" y="3874539"/>
                <a:ext cx="40510" cy="8340"/>
              </a:xfrm>
              <a:custGeom>
                <a:avLst/>
                <a:gdLst>
                  <a:gd name="T0" fmla="*/ 0 w 20"/>
                  <a:gd name="T1" fmla="*/ 0 h 4"/>
                  <a:gd name="T2" fmla="*/ 20 w 20"/>
                  <a:gd name="T3" fmla="*/ 4 h 4"/>
                  <a:gd name="T4" fmla="*/ 0 w 20"/>
                  <a:gd name="T5" fmla="*/ 0 h 4"/>
                </a:gdLst>
                <a:ahLst/>
                <a:cxnLst>
                  <a:cxn ang="0">
                    <a:pos x="T0" y="T1"/>
                  </a:cxn>
                  <a:cxn ang="0">
                    <a:pos x="T2" y="T3"/>
                  </a:cxn>
                  <a:cxn ang="0">
                    <a:pos x="T4" y="T5"/>
                  </a:cxn>
                </a:cxnLst>
                <a:rect l="0" t="0" r="r" b="b"/>
                <a:pathLst>
                  <a:path w="20" h="4">
                    <a:moveTo>
                      <a:pt x="0" y="0"/>
                    </a:moveTo>
                    <a:cubicBezTo>
                      <a:pt x="12" y="3"/>
                      <a:pt x="20" y="4"/>
                      <a:pt x="20" y="4"/>
                    </a:cubicBezTo>
                    <a:cubicBezTo>
                      <a:pt x="13" y="2"/>
                      <a:pt x="6" y="1"/>
                      <a:pt x="0" y="0"/>
                    </a:cubicBezTo>
                    <a:close/>
                  </a:path>
                </a:pathLst>
              </a:custGeom>
              <a:solidFill>
                <a:srgbClr val="FFF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6"/>
              <p:cNvSpPr>
                <a:spLocks/>
              </p:cNvSpPr>
              <p:nvPr/>
            </p:nvSpPr>
            <p:spPr bwMode="auto">
              <a:xfrm>
                <a:off x="5965017" y="3032164"/>
                <a:ext cx="2824995" cy="3825836"/>
              </a:xfrm>
              <a:custGeom>
                <a:avLst/>
                <a:gdLst>
                  <a:gd name="T0" fmla="*/ 880 w 1385"/>
                  <a:gd name="T1" fmla="*/ 1652 h 1884"/>
                  <a:gd name="T2" fmla="*/ 1179 w 1385"/>
                  <a:gd name="T3" fmla="*/ 1248 h 1884"/>
                  <a:gd name="T4" fmla="*/ 1280 w 1385"/>
                  <a:gd name="T5" fmla="*/ 937 h 1884"/>
                  <a:gd name="T6" fmla="*/ 1305 w 1385"/>
                  <a:gd name="T7" fmla="*/ 760 h 1884"/>
                  <a:gd name="T8" fmla="*/ 1065 w 1385"/>
                  <a:gd name="T9" fmla="*/ 908 h 1884"/>
                  <a:gd name="T10" fmla="*/ 974 w 1385"/>
                  <a:gd name="T11" fmla="*/ 1140 h 1884"/>
                  <a:gd name="T12" fmla="*/ 991 w 1385"/>
                  <a:gd name="T13" fmla="*/ 733 h 1884"/>
                  <a:gd name="T14" fmla="*/ 1139 w 1385"/>
                  <a:gd name="T15" fmla="*/ 87 h 1884"/>
                  <a:gd name="T16" fmla="*/ 971 w 1385"/>
                  <a:gd name="T17" fmla="*/ 163 h 1884"/>
                  <a:gd name="T18" fmla="*/ 804 w 1385"/>
                  <a:gd name="T19" fmla="*/ 638 h 1884"/>
                  <a:gd name="T20" fmla="*/ 655 w 1385"/>
                  <a:gd name="T21" fmla="*/ 630 h 1884"/>
                  <a:gd name="T22" fmla="*/ 510 w 1385"/>
                  <a:gd name="T23" fmla="*/ 773 h 1884"/>
                  <a:gd name="T24" fmla="*/ 321 w 1385"/>
                  <a:gd name="T25" fmla="*/ 819 h 1884"/>
                  <a:gd name="T26" fmla="*/ 161 w 1385"/>
                  <a:gd name="T27" fmla="*/ 961 h 1884"/>
                  <a:gd name="T28" fmla="*/ 159 w 1385"/>
                  <a:gd name="T29" fmla="*/ 1399 h 1884"/>
                  <a:gd name="T30" fmla="*/ 110 w 1385"/>
                  <a:gd name="T31" fmla="*/ 1679 h 1884"/>
                  <a:gd name="T32" fmla="*/ 0 w 1385"/>
                  <a:gd name="T33" fmla="*/ 1884 h 1884"/>
                  <a:gd name="T34" fmla="*/ 697 w 1385"/>
                  <a:gd name="T35" fmla="*/ 1884 h 1884"/>
                  <a:gd name="T36" fmla="*/ 880 w 1385"/>
                  <a:gd name="T37" fmla="*/ 1652 h 1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5" h="1884">
                    <a:moveTo>
                      <a:pt x="880" y="1652"/>
                    </a:moveTo>
                    <a:cubicBezTo>
                      <a:pt x="1053" y="1449"/>
                      <a:pt x="1107" y="1471"/>
                      <a:pt x="1179" y="1248"/>
                    </a:cubicBezTo>
                    <a:cubicBezTo>
                      <a:pt x="1251" y="1025"/>
                      <a:pt x="1263" y="1080"/>
                      <a:pt x="1280" y="937"/>
                    </a:cubicBezTo>
                    <a:cubicBezTo>
                      <a:pt x="1297" y="794"/>
                      <a:pt x="1385" y="811"/>
                      <a:pt x="1305" y="760"/>
                    </a:cubicBezTo>
                    <a:cubicBezTo>
                      <a:pt x="1225" y="710"/>
                      <a:pt x="1095" y="794"/>
                      <a:pt x="1065" y="908"/>
                    </a:cubicBezTo>
                    <a:cubicBezTo>
                      <a:pt x="1036" y="1022"/>
                      <a:pt x="1017" y="1076"/>
                      <a:pt x="974" y="1140"/>
                    </a:cubicBezTo>
                    <a:cubicBezTo>
                      <a:pt x="974" y="1140"/>
                      <a:pt x="977" y="855"/>
                      <a:pt x="991" y="733"/>
                    </a:cubicBezTo>
                    <a:cubicBezTo>
                      <a:pt x="1006" y="611"/>
                      <a:pt x="1170" y="171"/>
                      <a:pt x="1139" y="87"/>
                    </a:cubicBezTo>
                    <a:cubicBezTo>
                      <a:pt x="1107" y="3"/>
                      <a:pt x="1030" y="0"/>
                      <a:pt x="971" y="163"/>
                    </a:cubicBezTo>
                    <a:cubicBezTo>
                      <a:pt x="912" y="325"/>
                      <a:pt x="804" y="638"/>
                      <a:pt x="804" y="638"/>
                    </a:cubicBezTo>
                    <a:cubicBezTo>
                      <a:pt x="804" y="638"/>
                      <a:pt x="735" y="569"/>
                      <a:pt x="655" y="630"/>
                    </a:cubicBezTo>
                    <a:cubicBezTo>
                      <a:pt x="575" y="691"/>
                      <a:pt x="600" y="750"/>
                      <a:pt x="510" y="773"/>
                    </a:cubicBezTo>
                    <a:cubicBezTo>
                      <a:pt x="420" y="796"/>
                      <a:pt x="386" y="756"/>
                      <a:pt x="321" y="819"/>
                    </a:cubicBezTo>
                    <a:cubicBezTo>
                      <a:pt x="255" y="883"/>
                      <a:pt x="194" y="813"/>
                      <a:pt x="161" y="961"/>
                    </a:cubicBezTo>
                    <a:cubicBezTo>
                      <a:pt x="127" y="1108"/>
                      <a:pt x="169" y="1190"/>
                      <a:pt x="159" y="1399"/>
                    </a:cubicBezTo>
                    <a:cubicBezTo>
                      <a:pt x="148" y="1607"/>
                      <a:pt x="110" y="1679"/>
                      <a:pt x="110" y="1679"/>
                    </a:cubicBezTo>
                    <a:cubicBezTo>
                      <a:pt x="0" y="1884"/>
                      <a:pt x="0" y="1884"/>
                      <a:pt x="0" y="1884"/>
                    </a:cubicBezTo>
                    <a:cubicBezTo>
                      <a:pt x="697" y="1884"/>
                      <a:pt x="697" y="1884"/>
                      <a:pt x="697" y="1884"/>
                    </a:cubicBezTo>
                    <a:cubicBezTo>
                      <a:pt x="753" y="1809"/>
                      <a:pt x="817" y="1726"/>
                      <a:pt x="880" y="1652"/>
                    </a:cubicBezTo>
                    <a:close/>
                  </a:path>
                </a:pathLst>
              </a:custGeom>
              <a:solidFill>
                <a:srgbClr val="FCDB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7"/>
              <p:cNvSpPr>
                <a:spLocks/>
              </p:cNvSpPr>
              <p:nvPr/>
            </p:nvSpPr>
            <p:spPr bwMode="auto">
              <a:xfrm>
                <a:off x="5832763" y="6431450"/>
                <a:ext cx="1710963" cy="426550"/>
              </a:xfrm>
              <a:custGeom>
                <a:avLst/>
                <a:gdLst>
                  <a:gd name="T0" fmla="*/ 832 w 839"/>
                  <a:gd name="T1" fmla="*/ 161 h 210"/>
                  <a:gd name="T2" fmla="*/ 643 w 839"/>
                  <a:gd name="T3" fmla="*/ 127 h 210"/>
                  <a:gd name="T4" fmla="*/ 388 w 839"/>
                  <a:gd name="T5" fmla="*/ 83 h 210"/>
                  <a:gd name="T6" fmla="*/ 180 w 839"/>
                  <a:gd name="T7" fmla="*/ 24 h 210"/>
                  <a:gd name="T8" fmla="*/ 106 w 839"/>
                  <a:gd name="T9" fmla="*/ 38 h 210"/>
                  <a:gd name="T10" fmla="*/ 0 w 839"/>
                  <a:gd name="T11" fmla="*/ 210 h 210"/>
                  <a:gd name="T12" fmla="*/ 836 w 839"/>
                  <a:gd name="T13" fmla="*/ 210 h 210"/>
                  <a:gd name="T14" fmla="*/ 832 w 839"/>
                  <a:gd name="T15" fmla="*/ 161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210">
                    <a:moveTo>
                      <a:pt x="832" y="161"/>
                    </a:moveTo>
                    <a:cubicBezTo>
                      <a:pt x="818" y="123"/>
                      <a:pt x="716" y="131"/>
                      <a:pt x="643" y="127"/>
                    </a:cubicBezTo>
                    <a:cubicBezTo>
                      <a:pt x="571" y="123"/>
                      <a:pt x="469" y="105"/>
                      <a:pt x="388" y="83"/>
                    </a:cubicBezTo>
                    <a:cubicBezTo>
                      <a:pt x="307" y="61"/>
                      <a:pt x="196" y="47"/>
                      <a:pt x="180" y="24"/>
                    </a:cubicBezTo>
                    <a:cubicBezTo>
                      <a:pt x="164" y="1"/>
                      <a:pt x="118" y="0"/>
                      <a:pt x="106" y="38"/>
                    </a:cubicBezTo>
                    <a:cubicBezTo>
                      <a:pt x="94" y="72"/>
                      <a:pt x="13" y="192"/>
                      <a:pt x="0" y="210"/>
                    </a:cubicBezTo>
                    <a:cubicBezTo>
                      <a:pt x="836" y="210"/>
                      <a:pt x="836" y="210"/>
                      <a:pt x="836" y="210"/>
                    </a:cubicBezTo>
                    <a:cubicBezTo>
                      <a:pt x="838" y="196"/>
                      <a:pt x="839" y="178"/>
                      <a:pt x="832" y="161"/>
                    </a:cubicBezTo>
                    <a:close/>
                  </a:path>
                </a:pathLst>
              </a:custGeom>
              <a:solidFill>
                <a:srgbClr val="4F5457"/>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77" name="Group 76">
            <a:extLst>
              <a:ext uri="{FF2B5EF4-FFF2-40B4-BE49-F238E27FC236}">
                <a16:creationId xmlns:a16="http://schemas.microsoft.com/office/drawing/2014/main" id="{03ACE6F4-5623-48A0-A7E5-9489ABBB6258}"/>
              </a:ext>
            </a:extLst>
          </p:cNvPr>
          <p:cNvGrpSpPr/>
          <p:nvPr/>
        </p:nvGrpSpPr>
        <p:grpSpPr>
          <a:xfrm>
            <a:off x="225551" y="6268923"/>
            <a:ext cx="1176686" cy="417628"/>
            <a:chOff x="1002785" y="3554082"/>
            <a:chExt cx="7287781" cy="1812224"/>
          </a:xfrm>
        </p:grpSpPr>
        <p:sp>
          <p:nvSpPr>
            <p:cNvPr id="78" name="Rectangle: Rounded Corners 13"/>
            <p:cNvSpPr/>
            <p:nvPr/>
          </p:nvSpPr>
          <p:spPr>
            <a:xfrm rot="16200000" flipH="1">
              <a:off x="3740566" y="816305"/>
              <a:ext cx="1812220" cy="7287781"/>
            </a:xfrm>
            <a:prstGeom prst="roundRect">
              <a:avLst>
                <a:gd name="adj" fmla="val 50000"/>
              </a:avLst>
            </a:prstGeom>
            <a:gradFill>
              <a:gsLst>
                <a:gs pos="0">
                  <a:srgbClr val="2BC6E1"/>
                </a:gs>
                <a:gs pos="100000">
                  <a:srgbClr val="2998C3"/>
                </a:gs>
              </a:gsLst>
              <a:lin ang="8100000" scaled="1"/>
            </a:gradFill>
            <a:ln w="12700" cap="flat" cmpd="sng" algn="ctr">
              <a:noFill/>
              <a:prstDash val="solid"/>
              <a:miter lim="800000"/>
            </a:ln>
            <a:effectLst>
              <a:outerShdw blurRad="381000" dist="63500" dir="18900000" algn="bl" rotWithShape="0">
                <a:srgbClr val="000000">
                  <a:lumMod val="75000"/>
                  <a:lumOff val="2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srgbClr val="FFFFFF"/>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B2AB55F2-49C3-4D39-B7A0-8081CCAFBF85}"/>
                </a:ext>
              </a:extLst>
            </p:cNvPr>
            <p:cNvSpPr/>
            <p:nvPr/>
          </p:nvSpPr>
          <p:spPr>
            <a:xfrm>
              <a:off x="1552184" y="3554082"/>
              <a:ext cx="6188977" cy="1487955"/>
            </a:xfrm>
            <a:prstGeom prst="rect">
              <a:avLst/>
            </a:prstGeom>
          </p:spPr>
          <p:txBody>
            <a:bodyPr/>
            <a:lstStyle/>
            <a:p>
              <a:pPr marL="0" marR="0" lvl="0" indent="0" algn="ctr" defTabSz="914400" eaLnBrk="1" fontAlgn="auto" latinLnBrk="0" hangingPunct="1">
                <a:lnSpc>
                  <a:spcPct val="114000"/>
                </a:lnSpc>
                <a:spcBef>
                  <a:spcPts val="1000"/>
                </a:spcBef>
                <a:spcAft>
                  <a:spcPts val="0"/>
                </a:spcAft>
                <a:buClrTx/>
                <a:buSzTx/>
                <a:buFontTx/>
                <a:buNone/>
                <a:tabLst/>
                <a:defRPr/>
              </a:pPr>
              <a:r>
                <a:rPr kumimoji="0" lang="en-US" sz="1600" b="0" i="0" u="none" strike="noStrike" kern="0" cap="none" spc="0" normalizeH="0" baseline="0" noProof="0" smtClean="0">
                  <a:ln>
                    <a:noFill/>
                  </a:ln>
                  <a:solidFill>
                    <a:srgbClr val="FFFFFF"/>
                  </a:solidFill>
                  <a:effectLst/>
                  <a:uLnTx/>
                  <a:uFillTx/>
                  <a:cs typeface="Arial" panose="020B0604020202020204" pitchFamily="34" charset="0"/>
                </a:rPr>
                <a:t>Page 6</a:t>
              </a:r>
              <a:endParaRPr kumimoji="0" lang="en-US" sz="1600" b="0" i="0" u="none" strike="noStrike" kern="0" cap="none" spc="0" normalizeH="0" baseline="0" noProof="0" dirty="0" smtClean="0">
                <a:ln>
                  <a:noFill/>
                </a:ln>
                <a:solidFill>
                  <a:srgbClr val="FFFFFF"/>
                </a:solidFill>
                <a:effectLst/>
                <a:uLnTx/>
                <a:uFillTx/>
                <a:cs typeface="Arial" panose="020B0604020202020204" pitchFamily="34" charset="0"/>
              </a:endParaRPr>
            </a:p>
          </p:txBody>
        </p:sp>
      </p:grpSp>
    </p:spTree>
    <p:extLst>
      <p:ext uri="{BB962C8B-B14F-4D97-AF65-F5344CB8AC3E}">
        <p14:creationId xmlns:p14="http://schemas.microsoft.com/office/powerpoint/2010/main" val="62501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fade">
                                      <p:cBhvr>
                                        <p:cTn id="15" dur="500"/>
                                        <p:tgtEl>
                                          <p:spTgt spid="6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500"/>
                                        <p:tgtEl>
                                          <p:spTgt spid="6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fade">
                                      <p:cBhvr>
                                        <p:cTn id="31" dur="500"/>
                                        <p:tgtEl>
                                          <p:spTgt spid="6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0"/>
                                        </p:tgtEl>
                                        <p:attrNameLst>
                                          <p:attrName>style.visibility</p:attrName>
                                        </p:attrNameLst>
                                      </p:cBhvr>
                                      <p:to>
                                        <p:strVal val="visible"/>
                                      </p:to>
                                    </p:set>
                                    <p:animEffect transition="in" filter="fade">
                                      <p:cBhvr>
                                        <p:cTn id="3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68" grpId="0"/>
      <p:bldP spid="69" grpId="0"/>
      <p:bldP spid="70" grpId="0"/>
      <p:bldP spid="27" grpId="0" animBg="1"/>
      <p:bldP spid="28" grpId="0" animBg="1"/>
      <p:bldP spid="29" grpId="0" animBg="1"/>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4"/>
          <p:cNvSpPr txBox="1">
            <a:spLocks/>
          </p:cNvSpPr>
          <p:nvPr/>
        </p:nvSpPr>
        <p:spPr>
          <a:xfrm>
            <a:off x="750851" y="153109"/>
            <a:ext cx="2582099" cy="406265"/>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400" smtClean="0">
                <a:solidFill>
                  <a:schemeClr val="tx1"/>
                </a:solidFill>
                <a:latin typeface="+mj-lt"/>
              </a:rPr>
              <a:t>Thiết kế &amp; xây dựng</a:t>
            </a:r>
            <a:endParaRPr lang="en-US" sz="1000" dirty="0" smtClean="0">
              <a:solidFill>
                <a:schemeClr val="tx1"/>
              </a:solidFill>
              <a:latin typeface="+mn-lt"/>
            </a:endParaRPr>
          </a:p>
        </p:txBody>
      </p:sp>
      <p:grpSp>
        <p:nvGrpSpPr>
          <p:cNvPr id="11" name="Group 10"/>
          <p:cNvGrpSpPr/>
          <p:nvPr/>
        </p:nvGrpSpPr>
        <p:grpSpPr>
          <a:xfrm>
            <a:off x="5707276" y="6323864"/>
            <a:ext cx="1132336" cy="94112"/>
            <a:chOff x="5271573" y="5257064"/>
            <a:chExt cx="1132336" cy="94112"/>
          </a:xfrm>
        </p:grpSpPr>
        <p:sp>
          <p:nvSpPr>
            <p:cNvPr id="12" name="Oval 11">
              <a:extLst>
                <a:ext uri="{FF2B5EF4-FFF2-40B4-BE49-F238E27FC236}">
                  <a16:creationId xmlns:a16="http://schemas.microsoft.com/office/drawing/2014/main" id="{107E398F-F523-426F-A54F-841DED364E12}"/>
                </a:ext>
              </a:extLst>
            </p:cNvPr>
            <p:cNvSpPr/>
            <p:nvPr/>
          </p:nvSpPr>
          <p:spPr>
            <a:xfrm>
              <a:off x="5271573" y="5257064"/>
              <a:ext cx="94112" cy="941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3" name="Oval 12">
              <a:extLst>
                <a:ext uri="{FF2B5EF4-FFF2-40B4-BE49-F238E27FC236}">
                  <a16:creationId xmlns:a16="http://schemas.microsoft.com/office/drawing/2014/main" id="{E6DC1AD6-4BDC-4C0E-9311-185DDD7E5718}"/>
                </a:ext>
              </a:extLst>
            </p:cNvPr>
            <p:cNvSpPr/>
            <p:nvPr/>
          </p:nvSpPr>
          <p:spPr>
            <a:xfrm>
              <a:off x="5479218" y="5257064"/>
              <a:ext cx="94112" cy="941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4" name="Oval 13">
              <a:extLst>
                <a:ext uri="{FF2B5EF4-FFF2-40B4-BE49-F238E27FC236}">
                  <a16:creationId xmlns:a16="http://schemas.microsoft.com/office/drawing/2014/main" id="{E21E5939-835C-4AC6-8F44-7579594797DC}"/>
                </a:ext>
              </a:extLst>
            </p:cNvPr>
            <p:cNvSpPr/>
            <p:nvPr/>
          </p:nvSpPr>
          <p:spPr>
            <a:xfrm>
              <a:off x="5686863" y="5257064"/>
              <a:ext cx="94112" cy="941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5" name="Oval 14">
              <a:extLst>
                <a:ext uri="{FF2B5EF4-FFF2-40B4-BE49-F238E27FC236}">
                  <a16:creationId xmlns:a16="http://schemas.microsoft.com/office/drawing/2014/main" id="{9E57002D-14BD-41D0-A195-15F6E89B419F}"/>
                </a:ext>
              </a:extLst>
            </p:cNvPr>
            <p:cNvSpPr/>
            <p:nvPr/>
          </p:nvSpPr>
          <p:spPr>
            <a:xfrm>
              <a:off x="5894508" y="5257064"/>
              <a:ext cx="94112" cy="941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6" name="Oval 15">
              <a:extLst>
                <a:ext uri="{FF2B5EF4-FFF2-40B4-BE49-F238E27FC236}">
                  <a16:creationId xmlns:a16="http://schemas.microsoft.com/office/drawing/2014/main" id="{54BCA8A9-3A20-4A80-8A75-28A2690598B3}"/>
                </a:ext>
              </a:extLst>
            </p:cNvPr>
            <p:cNvSpPr/>
            <p:nvPr/>
          </p:nvSpPr>
          <p:spPr>
            <a:xfrm>
              <a:off x="6102153" y="5257064"/>
              <a:ext cx="94112" cy="941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7" name="Oval 16">
              <a:extLst>
                <a:ext uri="{FF2B5EF4-FFF2-40B4-BE49-F238E27FC236}">
                  <a16:creationId xmlns:a16="http://schemas.microsoft.com/office/drawing/2014/main" id="{1A14472A-FCF9-4B3B-A2FC-B8FFDBEA3F85}"/>
                </a:ext>
              </a:extLst>
            </p:cNvPr>
            <p:cNvSpPr/>
            <p:nvPr/>
          </p:nvSpPr>
          <p:spPr>
            <a:xfrm>
              <a:off x="6309797" y="5257064"/>
              <a:ext cx="94112" cy="941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grpSp>
        <p:nvGrpSpPr>
          <p:cNvPr id="18" name="Group 17"/>
          <p:cNvGrpSpPr/>
          <p:nvPr/>
        </p:nvGrpSpPr>
        <p:grpSpPr>
          <a:xfrm>
            <a:off x="238057" y="206996"/>
            <a:ext cx="394704" cy="341639"/>
            <a:chOff x="7680325" y="3084513"/>
            <a:chExt cx="1239838" cy="1073150"/>
          </a:xfrm>
          <a:solidFill>
            <a:schemeClr val="accent1"/>
          </a:solidFill>
        </p:grpSpPr>
        <p:sp>
          <p:nvSpPr>
            <p:cNvPr id="19" name="Freeform 18"/>
            <p:cNvSpPr>
              <a:spLocks noEditPoints="1"/>
            </p:cNvSpPr>
            <p:nvPr/>
          </p:nvSpPr>
          <p:spPr bwMode="auto">
            <a:xfrm>
              <a:off x="7680325" y="3084513"/>
              <a:ext cx="1239838" cy="1073150"/>
            </a:xfrm>
            <a:custGeom>
              <a:avLst/>
              <a:gdLst>
                <a:gd name="T0" fmla="*/ 283 w 3903"/>
                <a:gd name="T1" fmla="*/ 2312 h 3377"/>
                <a:gd name="T2" fmla="*/ 3620 w 3903"/>
                <a:gd name="T3" fmla="*/ 284 h 3377"/>
                <a:gd name="T4" fmla="*/ 190 w 3903"/>
                <a:gd name="T5" fmla="*/ 0 h 3377"/>
                <a:gd name="T6" fmla="*/ 3748 w 3903"/>
                <a:gd name="T7" fmla="*/ 2 h 3377"/>
                <a:gd name="T8" fmla="*/ 3809 w 3903"/>
                <a:gd name="T9" fmla="*/ 26 h 3377"/>
                <a:gd name="T10" fmla="*/ 3858 w 3903"/>
                <a:gd name="T11" fmla="*/ 66 h 3377"/>
                <a:gd name="T12" fmla="*/ 3891 w 3903"/>
                <a:gd name="T13" fmla="*/ 123 h 3377"/>
                <a:gd name="T14" fmla="*/ 3903 w 3903"/>
                <a:gd name="T15" fmla="*/ 189 h 3377"/>
                <a:gd name="T16" fmla="*/ 3899 w 3903"/>
                <a:gd name="T17" fmla="*/ 2441 h 3377"/>
                <a:gd name="T18" fmla="*/ 3877 w 3903"/>
                <a:gd name="T19" fmla="*/ 2502 h 3377"/>
                <a:gd name="T20" fmla="*/ 3835 w 3903"/>
                <a:gd name="T21" fmla="*/ 2552 h 3377"/>
                <a:gd name="T22" fmla="*/ 3780 w 3903"/>
                <a:gd name="T23" fmla="*/ 2584 h 3377"/>
                <a:gd name="T24" fmla="*/ 3713 w 3903"/>
                <a:gd name="T25" fmla="*/ 2596 h 3377"/>
                <a:gd name="T26" fmla="*/ 2396 w 3903"/>
                <a:gd name="T27" fmla="*/ 3027 h 3377"/>
                <a:gd name="T28" fmla="*/ 2944 w 3903"/>
                <a:gd name="T29" fmla="*/ 3030 h 3377"/>
                <a:gd name="T30" fmla="*/ 3006 w 3903"/>
                <a:gd name="T31" fmla="*/ 3056 h 3377"/>
                <a:gd name="T32" fmla="*/ 3053 w 3903"/>
                <a:gd name="T33" fmla="*/ 3104 h 3377"/>
                <a:gd name="T34" fmla="*/ 3079 w 3903"/>
                <a:gd name="T35" fmla="*/ 3166 h 3377"/>
                <a:gd name="T36" fmla="*/ 3079 w 3903"/>
                <a:gd name="T37" fmla="*/ 3237 h 3377"/>
                <a:gd name="T38" fmla="*/ 3053 w 3903"/>
                <a:gd name="T39" fmla="*/ 3300 h 3377"/>
                <a:gd name="T40" fmla="*/ 3006 w 3903"/>
                <a:gd name="T41" fmla="*/ 3346 h 3377"/>
                <a:gd name="T42" fmla="*/ 2944 w 3903"/>
                <a:gd name="T43" fmla="*/ 3374 h 3377"/>
                <a:gd name="T44" fmla="*/ 994 w 3903"/>
                <a:gd name="T45" fmla="*/ 3377 h 3377"/>
                <a:gd name="T46" fmla="*/ 927 w 3903"/>
                <a:gd name="T47" fmla="*/ 3363 h 3377"/>
                <a:gd name="T48" fmla="*/ 871 w 3903"/>
                <a:gd name="T49" fmla="*/ 3325 h 3377"/>
                <a:gd name="T50" fmla="*/ 833 w 3903"/>
                <a:gd name="T51" fmla="*/ 3270 h 3377"/>
                <a:gd name="T52" fmla="*/ 820 w 3903"/>
                <a:gd name="T53" fmla="*/ 3201 h 3377"/>
                <a:gd name="T54" fmla="*/ 833 w 3903"/>
                <a:gd name="T55" fmla="*/ 3133 h 3377"/>
                <a:gd name="T56" fmla="*/ 871 w 3903"/>
                <a:gd name="T57" fmla="*/ 3078 h 3377"/>
                <a:gd name="T58" fmla="*/ 927 w 3903"/>
                <a:gd name="T59" fmla="*/ 3040 h 3377"/>
                <a:gd name="T60" fmla="*/ 994 w 3903"/>
                <a:gd name="T61" fmla="*/ 3027 h 3377"/>
                <a:gd name="T62" fmla="*/ 1507 w 3903"/>
                <a:gd name="T63" fmla="*/ 2596 h 3377"/>
                <a:gd name="T64" fmla="*/ 155 w 3903"/>
                <a:gd name="T65" fmla="*/ 2594 h 3377"/>
                <a:gd name="T66" fmla="*/ 94 w 3903"/>
                <a:gd name="T67" fmla="*/ 2570 h 3377"/>
                <a:gd name="T68" fmla="*/ 45 w 3903"/>
                <a:gd name="T69" fmla="*/ 2529 h 3377"/>
                <a:gd name="T70" fmla="*/ 12 w 3903"/>
                <a:gd name="T71" fmla="*/ 2473 h 3377"/>
                <a:gd name="T72" fmla="*/ 0 w 3903"/>
                <a:gd name="T73" fmla="*/ 2407 h 3377"/>
                <a:gd name="T74" fmla="*/ 4 w 3903"/>
                <a:gd name="T75" fmla="*/ 155 h 3377"/>
                <a:gd name="T76" fmla="*/ 26 w 3903"/>
                <a:gd name="T77" fmla="*/ 94 h 3377"/>
                <a:gd name="T78" fmla="*/ 68 w 3903"/>
                <a:gd name="T79" fmla="*/ 44 h 3377"/>
                <a:gd name="T80" fmla="*/ 123 w 3903"/>
                <a:gd name="T81" fmla="*/ 12 h 3377"/>
                <a:gd name="T82" fmla="*/ 190 w 3903"/>
                <a:gd name="T83" fmla="*/ 0 h 3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03" h="3377">
                  <a:moveTo>
                    <a:pt x="283" y="284"/>
                  </a:moveTo>
                  <a:lnTo>
                    <a:pt x="283" y="2312"/>
                  </a:lnTo>
                  <a:lnTo>
                    <a:pt x="3620" y="2312"/>
                  </a:lnTo>
                  <a:lnTo>
                    <a:pt x="3620" y="284"/>
                  </a:lnTo>
                  <a:lnTo>
                    <a:pt x="283" y="284"/>
                  </a:lnTo>
                  <a:close/>
                  <a:moveTo>
                    <a:pt x="190" y="0"/>
                  </a:moveTo>
                  <a:lnTo>
                    <a:pt x="3713" y="0"/>
                  </a:lnTo>
                  <a:lnTo>
                    <a:pt x="3748" y="2"/>
                  </a:lnTo>
                  <a:lnTo>
                    <a:pt x="3780" y="12"/>
                  </a:lnTo>
                  <a:lnTo>
                    <a:pt x="3809" y="26"/>
                  </a:lnTo>
                  <a:lnTo>
                    <a:pt x="3835" y="44"/>
                  </a:lnTo>
                  <a:lnTo>
                    <a:pt x="3858" y="66"/>
                  </a:lnTo>
                  <a:lnTo>
                    <a:pt x="3877" y="94"/>
                  </a:lnTo>
                  <a:lnTo>
                    <a:pt x="3891" y="123"/>
                  </a:lnTo>
                  <a:lnTo>
                    <a:pt x="3899" y="155"/>
                  </a:lnTo>
                  <a:lnTo>
                    <a:pt x="3903" y="189"/>
                  </a:lnTo>
                  <a:lnTo>
                    <a:pt x="3903" y="2407"/>
                  </a:lnTo>
                  <a:lnTo>
                    <a:pt x="3899" y="2441"/>
                  </a:lnTo>
                  <a:lnTo>
                    <a:pt x="3891" y="2473"/>
                  </a:lnTo>
                  <a:lnTo>
                    <a:pt x="3877" y="2502"/>
                  </a:lnTo>
                  <a:lnTo>
                    <a:pt x="3858" y="2529"/>
                  </a:lnTo>
                  <a:lnTo>
                    <a:pt x="3835" y="2552"/>
                  </a:lnTo>
                  <a:lnTo>
                    <a:pt x="3809" y="2570"/>
                  </a:lnTo>
                  <a:lnTo>
                    <a:pt x="3780" y="2584"/>
                  </a:lnTo>
                  <a:lnTo>
                    <a:pt x="3748" y="2594"/>
                  </a:lnTo>
                  <a:lnTo>
                    <a:pt x="3713" y="2596"/>
                  </a:lnTo>
                  <a:lnTo>
                    <a:pt x="2396" y="2596"/>
                  </a:lnTo>
                  <a:lnTo>
                    <a:pt x="2396" y="3027"/>
                  </a:lnTo>
                  <a:lnTo>
                    <a:pt x="2909" y="3027"/>
                  </a:lnTo>
                  <a:lnTo>
                    <a:pt x="2944" y="3030"/>
                  </a:lnTo>
                  <a:lnTo>
                    <a:pt x="2976" y="3040"/>
                  </a:lnTo>
                  <a:lnTo>
                    <a:pt x="3006" y="3056"/>
                  </a:lnTo>
                  <a:lnTo>
                    <a:pt x="3032" y="3078"/>
                  </a:lnTo>
                  <a:lnTo>
                    <a:pt x="3053" y="3104"/>
                  </a:lnTo>
                  <a:lnTo>
                    <a:pt x="3070" y="3133"/>
                  </a:lnTo>
                  <a:lnTo>
                    <a:pt x="3079" y="3166"/>
                  </a:lnTo>
                  <a:lnTo>
                    <a:pt x="3083" y="3201"/>
                  </a:lnTo>
                  <a:lnTo>
                    <a:pt x="3079" y="3237"/>
                  </a:lnTo>
                  <a:lnTo>
                    <a:pt x="3070" y="3270"/>
                  </a:lnTo>
                  <a:lnTo>
                    <a:pt x="3053" y="3300"/>
                  </a:lnTo>
                  <a:lnTo>
                    <a:pt x="3032" y="3325"/>
                  </a:lnTo>
                  <a:lnTo>
                    <a:pt x="3006" y="3346"/>
                  </a:lnTo>
                  <a:lnTo>
                    <a:pt x="2976" y="3363"/>
                  </a:lnTo>
                  <a:lnTo>
                    <a:pt x="2944" y="3374"/>
                  </a:lnTo>
                  <a:lnTo>
                    <a:pt x="2909" y="3377"/>
                  </a:lnTo>
                  <a:lnTo>
                    <a:pt x="994" y="3377"/>
                  </a:lnTo>
                  <a:lnTo>
                    <a:pt x="959" y="3374"/>
                  </a:lnTo>
                  <a:lnTo>
                    <a:pt x="927" y="3363"/>
                  </a:lnTo>
                  <a:lnTo>
                    <a:pt x="897" y="3346"/>
                  </a:lnTo>
                  <a:lnTo>
                    <a:pt x="871" y="3325"/>
                  </a:lnTo>
                  <a:lnTo>
                    <a:pt x="850" y="3300"/>
                  </a:lnTo>
                  <a:lnTo>
                    <a:pt x="833" y="3270"/>
                  </a:lnTo>
                  <a:lnTo>
                    <a:pt x="823" y="3237"/>
                  </a:lnTo>
                  <a:lnTo>
                    <a:pt x="820" y="3201"/>
                  </a:lnTo>
                  <a:lnTo>
                    <a:pt x="823" y="3166"/>
                  </a:lnTo>
                  <a:lnTo>
                    <a:pt x="833" y="3133"/>
                  </a:lnTo>
                  <a:lnTo>
                    <a:pt x="850" y="3104"/>
                  </a:lnTo>
                  <a:lnTo>
                    <a:pt x="871" y="3078"/>
                  </a:lnTo>
                  <a:lnTo>
                    <a:pt x="897" y="3056"/>
                  </a:lnTo>
                  <a:lnTo>
                    <a:pt x="927" y="3040"/>
                  </a:lnTo>
                  <a:lnTo>
                    <a:pt x="959" y="3030"/>
                  </a:lnTo>
                  <a:lnTo>
                    <a:pt x="994" y="3027"/>
                  </a:lnTo>
                  <a:lnTo>
                    <a:pt x="1507" y="3027"/>
                  </a:lnTo>
                  <a:lnTo>
                    <a:pt x="1507" y="2596"/>
                  </a:lnTo>
                  <a:lnTo>
                    <a:pt x="190" y="2596"/>
                  </a:lnTo>
                  <a:lnTo>
                    <a:pt x="155" y="2594"/>
                  </a:lnTo>
                  <a:lnTo>
                    <a:pt x="123" y="2584"/>
                  </a:lnTo>
                  <a:lnTo>
                    <a:pt x="94" y="2570"/>
                  </a:lnTo>
                  <a:lnTo>
                    <a:pt x="68" y="2552"/>
                  </a:lnTo>
                  <a:lnTo>
                    <a:pt x="45" y="2529"/>
                  </a:lnTo>
                  <a:lnTo>
                    <a:pt x="26" y="2502"/>
                  </a:lnTo>
                  <a:lnTo>
                    <a:pt x="12" y="2473"/>
                  </a:lnTo>
                  <a:lnTo>
                    <a:pt x="4" y="2441"/>
                  </a:lnTo>
                  <a:lnTo>
                    <a:pt x="0" y="2407"/>
                  </a:lnTo>
                  <a:lnTo>
                    <a:pt x="0" y="189"/>
                  </a:lnTo>
                  <a:lnTo>
                    <a:pt x="4" y="155"/>
                  </a:lnTo>
                  <a:lnTo>
                    <a:pt x="12" y="123"/>
                  </a:lnTo>
                  <a:lnTo>
                    <a:pt x="26" y="94"/>
                  </a:lnTo>
                  <a:lnTo>
                    <a:pt x="45" y="66"/>
                  </a:lnTo>
                  <a:lnTo>
                    <a:pt x="68" y="44"/>
                  </a:lnTo>
                  <a:lnTo>
                    <a:pt x="94" y="26"/>
                  </a:lnTo>
                  <a:lnTo>
                    <a:pt x="123" y="12"/>
                  </a:lnTo>
                  <a:lnTo>
                    <a:pt x="155" y="2"/>
                  </a:lnTo>
                  <a:lnTo>
                    <a:pt x="19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20" name="Freeform 19"/>
            <p:cNvSpPr>
              <a:spLocks/>
            </p:cNvSpPr>
            <p:nvPr/>
          </p:nvSpPr>
          <p:spPr bwMode="auto">
            <a:xfrm>
              <a:off x="7942263" y="3370263"/>
              <a:ext cx="263525" cy="252413"/>
            </a:xfrm>
            <a:custGeom>
              <a:avLst/>
              <a:gdLst>
                <a:gd name="T0" fmla="*/ 712 w 828"/>
                <a:gd name="T1" fmla="*/ 0 h 797"/>
                <a:gd name="T2" fmla="*/ 733 w 828"/>
                <a:gd name="T3" fmla="*/ 2 h 797"/>
                <a:gd name="T4" fmla="*/ 755 w 828"/>
                <a:gd name="T5" fmla="*/ 8 h 797"/>
                <a:gd name="T6" fmla="*/ 774 w 828"/>
                <a:gd name="T7" fmla="*/ 19 h 797"/>
                <a:gd name="T8" fmla="*/ 793 w 828"/>
                <a:gd name="T9" fmla="*/ 33 h 797"/>
                <a:gd name="T10" fmla="*/ 808 w 828"/>
                <a:gd name="T11" fmla="*/ 51 h 797"/>
                <a:gd name="T12" fmla="*/ 819 w 828"/>
                <a:gd name="T13" fmla="*/ 71 h 797"/>
                <a:gd name="T14" fmla="*/ 826 w 828"/>
                <a:gd name="T15" fmla="*/ 93 h 797"/>
                <a:gd name="T16" fmla="*/ 828 w 828"/>
                <a:gd name="T17" fmla="*/ 116 h 797"/>
                <a:gd name="T18" fmla="*/ 828 w 828"/>
                <a:gd name="T19" fmla="*/ 119 h 797"/>
                <a:gd name="T20" fmla="*/ 825 w 828"/>
                <a:gd name="T21" fmla="*/ 146 h 797"/>
                <a:gd name="T22" fmla="*/ 816 w 828"/>
                <a:gd name="T23" fmla="*/ 170 h 797"/>
                <a:gd name="T24" fmla="*/ 802 w 828"/>
                <a:gd name="T25" fmla="*/ 192 h 797"/>
                <a:gd name="T26" fmla="*/ 783 w 828"/>
                <a:gd name="T27" fmla="*/ 210 h 797"/>
                <a:gd name="T28" fmla="*/ 761 w 828"/>
                <a:gd name="T29" fmla="*/ 225 h 797"/>
                <a:gd name="T30" fmla="*/ 387 w 828"/>
                <a:gd name="T31" fmla="*/ 398 h 797"/>
                <a:gd name="T32" fmla="*/ 761 w 828"/>
                <a:gd name="T33" fmla="*/ 573 h 797"/>
                <a:gd name="T34" fmla="*/ 783 w 828"/>
                <a:gd name="T35" fmla="*/ 586 h 797"/>
                <a:gd name="T36" fmla="*/ 802 w 828"/>
                <a:gd name="T37" fmla="*/ 605 h 797"/>
                <a:gd name="T38" fmla="*/ 816 w 828"/>
                <a:gd name="T39" fmla="*/ 626 h 797"/>
                <a:gd name="T40" fmla="*/ 825 w 828"/>
                <a:gd name="T41" fmla="*/ 651 h 797"/>
                <a:gd name="T42" fmla="*/ 828 w 828"/>
                <a:gd name="T43" fmla="*/ 677 h 797"/>
                <a:gd name="T44" fmla="*/ 828 w 828"/>
                <a:gd name="T45" fmla="*/ 681 h 797"/>
                <a:gd name="T46" fmla="*/ 826 w 828"/>
                <a:gd name="T47" fmla="*/ 705 h 797"/>
                <a:gd name="T48" fmla="*/ 819 w 828"/>
                <a:gd name="T49" fmla="*/ 726 h 797"/>
                <a:gd name="T50" fmla="*/ 808 w 828"/>
                <a:gd name="T51" fmla="*/ 746 h 797"/>
                <a:gd name="T52" fmla="*/ 793 w 828"/>
                <a:gd name="T53" fmla="*/ 764 h 797"/>
                <a:gd name="T54" fmla="*/ 774 w 828"/>
                <a:gd name="T55" fmla="*/ 778 h 797"/>
                <a:gd name="T56" fmla="*/ 755 w 828"/>
                <a:gd name="T57" fmla="*/ 789 h 797"/>
                <a:gd name="T58" fmla="*/ 733 w 828"/>
                <a:gd name="T59" fmla="*/ 795 h 797"/>
                <a:gd name="T60" fmla="*/ 712 w 828"/>
                <a:gd name="T61" fmla="*/ 797 h 797"/>
                <a:gd name="T62" fmla="*/ 687 w 828"/>
                <a:gd name="T63" fmla="*/ 794 h 797"/>
                <a:gd name="T64" fmla="*/ 664 w 828"/>
                <a:gd name="T65" fmla="*/ 787 h 797"/>
                <a:gd name="T66" fmla="*/ 66 w 828"/>
                <a:gd name="T67" fmla="*/ 509 h 797"/>
                <a:gd name="T68" fmla="*/ 44 w 828"/>
                <a:gd name="T69" fmla="*/ 494 h 797"/>
                <a:gd name="T70" fmla="*/ 26 w 828"/>
                <a:gd name="T71" fmla="*/ 475 h 797"/>
                <a:gd name="T72" fmla="*/ 12 w 828"/>
                <a:gd name="T73" fmla="*/ 454 h 797"/>
                <a:gd name="T74" fmla="*/ 2 w 828"/>
                <a:gd name="T75" fmla="*/ 429 h 797"/>
                <a:gd name="T76" fmla="*/ 0 w 828"/>
                <a:gd name="T77" fmla="*/ 403 h 797"/>
                <a:gd name="T78" fmla="*/ 0 w 828"/>
                <a:gd name="T79" fmla="*/ 394 h 797"/>
                <a:gd name="T80" fmla="*/ 2 w 828"/>
                <a:gd name="T81" fmla="*/ 368 h 797"/>
                <a:gd name="T82" fmla="*/ 12 w 828"/>
                <a:gd name="T83" fmla="*/ 343 h 797"/>
                <a:gd name="T84" fmla="*/ 26 w 828"/>
                <a:gd name="T85" fmla="*/ 321 h 797"/>
                <a:gd name="T86" fmla="*/ 44 w 828"/>
                <a:gd name="T87" fmla="*/ 303 h 797"/>
                <a:gd name="T88" fmla="*/ 66 w 828"/>
                <a:gd name="T89" fmla="*/ 289 h 797"/>
                <a:gd name="T90" fmla="*/ 664 w 828"/>
                <a:gd name="T91" fmla="*/ 11 h 797"/>
                <a:gd name="T92" fmla="*/ 687 w 828"/>
                <a:gd name="T93" fmla="*/ 3 h 797"/>
                <a:gd name="T94" fmla="*/ 712 w 828"/>
                <a:gd name="T95" fmla="*/ 0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28" h="797">
                  <a:moveTo>
                    <a:pt x="712" y="0"/>
                  </a:moveTo>
                  <a:lnTo>
                    <a:pt x="733" y="2"/>
                  </a:lnTo>
                  <a:lnTo>
                    <a:pt x="755" y="8"/>
                  </a:lnTo>
                  <a:lnTo>
                    <a:pt x="774" y="19"/>
                  </a:lnTo>
                  <a:lnTo>
                    <a:pt x="793" y="33"/>
                  </a:lnTo>
                  <a:lnTo>
                    <a:pt x="808" y="51"/>
                  </a:lnTo>
                  <a:lnTo>
                    <a:pt x="819" y="71"/>
                  </a:lnTo>
                  <a:lnTo>
                    <a:pt x="826" y="93"/>
                  </a:lnTo>
                  <a:lnTo>
                    <a:pt x="828" y="116"/>
                  </a:lnTo>
                  <a:lnTo>
                    <a:pt x="828" y="119"/>
                  </a:lnTo>
                  <a:lnTo>
                    <a:pt x="825" y="146"/>
                  </a:lnTo>
                  <a:lnTo>
                    <a:pt x="816" y="170"/>
                  </a:lnTo>
                  <a:lnTo>
                    <a:pt x="802" y="192"/>
                  </a:lnTo>
                  <a:lnTo>
                    <a:pt x="783" y="210"/>
                  </a:lnTo>
                  <a:lnTo>
                    <a:pt x="761" y="225"/>
                  </a:lnTo>
                  <a:lnTo>
                    <a:pt x="387" y="398"/>
                  </a:lnTo>
                  <a:lnTo>
                    <a:pt x="761" y="573"/>
                  </a:lnTo>
                  <a:lnTo>
                    <a:pt x="783" y="586"/>
                  </a:lnTo>
                  <a:lnTo>
                    <a:pt x="802" y="605"/>
                  </a:lnTo>
                  <a:lnTo>
                    <a:pt x="816" y="626"/>
                  </a:lnTo>
                  <a:lnTo>
                    <a:pt x="825" y="651"/>
                  </a:lnTo>
                  <a:lnTo>
                    <a:pt x="828" y="677"/>
                  </a:lnTo>
                  <a:lnTo>
                    <a:pt x="828" y="681"/>
                  </a:lnTo>
                  <a:lnTo>
                    <a:pt x="826" y="705"/>
                  </a:lnTo>
                  <a:lnTo>
                    <a:pt x="819" y="726"/>
                  </a:lnTo>
                  <a:lnTo>
                    <a:pt x="808" y="746"/>
                  </a:lnTo>
                  <a:lnTo>
                    <a:pt x="793" y="764"/>
                  </a:lnTo>
                  <a:lnTo>
                    <a:pt x="774" y="778"/>
                  </a:lnTo>
                  <a:lnTo>
                    <a:pt x="755" y="789"/>
                  </a:lnTo>
                  <a:lnTo>
                    <a:pt x="733" y="795"/>
                  </a:lnTo>
                  <a:lnTo>
                    <a:pt x="712" y="797"/>
                  </a:lnTo>
                  <a:lnTo>
                    <a:pt x="687" y="794"/>
                  </a:lnTo>
                  <a:lnTo>
                    <a:pt x="664" y="787"/>
                  </a:lnTo>
                  <a:lnTo>
                    <a:pt x="66" y="509"/>
                  </a:lnTo>
                  <a:lnTo>
                    <a:pt x="44" y="494"/>
                  </a:lnTo>
                  <a:lnTo>
                    <a:pt x="26" y="475"/>
                  </a:lnTo>
                  <a:lnTo>
                    <a:pt x="12" y="454"/>
                  </a:lnTo>
                  <a:lnTo>
                    <a:pt x="2" y="429"/>
                  </a:lnTo>
                  <a:lnTo>
                    <a:pt x="0" y="403"/>
                  </a:lnTo>
                  <a:lnTo>
                    <a:pt x="0" y="394"/>
                  </a:lnTo>
                  <a:lnTo>
                    <a:pt x="2" y="368"/>
                  </a:lnTo>
                  <a:lnTo>
                    <a:pt x="12" y="343"/>
                  </a:lnTo>
                  <a:lnTo>
                    <a:pt x="26" y="321"/>
                  </a:lnTo>
                  <a:lnTo>
                    <a:pt x="44" y="303"/>
                  </a:lnTo>
                  <a:lnTo>
                    <a:pt x="66" y="289"/>
                  </a:lnTo>
                  <a:lnTo>
                    <a:pt x="664" y="11"/>
                  </a:lnTo>
                  <a:lnTo>
                    <a:pt x="687" y="3"/>
                  </a:lnTo>
                  <a:lnTo>
                    <a:pt x="71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21" name="Freeform 20"/>
            <p:cNvSpPr>
              <a:spLocks/>
            </p:cNvSpPr>
            <p:nvPr/>
          </p:nvSpPr>
          <p:spPr bwMode="auto">
            <a:xfrm>
              <a:off x="8201025" y="3265488"/>
              <a:ext cx="198438" cy="460375"/>
            </a:xfrm>
            <a:custGeom>
              <a:avLst/>
              <a:gdLst>
                <a:gd name="T0" fmla="*/ 507 w 625"/>
                <a:gd name="T1" fmla="*/ 0 h 1452"/>
                <a:gd name="T2" fmla="*/ 510 w 625"/>
                <a:gd name="T3" fmla="*/ 0 h 1452"/>
                <a:gd name="T4" fmla="*/ 538 w 625"/>
                <a:gd name="T5" fmla="*/ 2 h 1452"/>
                <a:gd name="T6" fmla="*/ 562 w 625"/>
                <a:gd name="T7" fmla="*/ 11 h 1452"/>
                <a:gd name="T8" fmla="*/ 585 w 625"/>
                <a:gd name="T9" fmla="*/ 27 h 1452"/>
                <a:gd name="T10" fmla="*/ 604 w 625"/>
                <a:gd name="T11" fmla="*/ 47 h 1452"/>
                <a:gd name="T12" fmla="*/ 617 w 625"/>
                <a:gd name="T13" fmla="*/ 71 h 1452"/>
                <a:gd name="T14" fmla="*/ 624 w 625"/>
                <a:gd name="T15" fmla="*/ 97 h 1452"/>
                <a:gd name="T16" fmla="*/ 625 w 625"/>
                <a:gd name="T17" fmla="*/ 124 h 1452"/>
                <a:gd name="T18" fmla="*/ 621 w 625"/>
                <a:gd name="T19" fmla="*/ 150 h 1452"/>
                <a:gd name="T20" fmla="*/ 228 w 625"/>
                <a:gd name="T21" fmla="*/ 1371 h 1452"/>
                <a:gd name="T22" fmla="*/ 218 w 625"/>
                <a:gd name="T23" fmla="*/ 1394 h 1452"/>
                <a:gd name="T24" fmla="*/ 203 w 625"/>
                <a:gd name="T25" fmla="*/ 1414 h 1452"/>
                <a:gd name="T26" fmla="*/ 186 w 625"/>
                <a:gd name="T27" fmla="*/ 1430 h 1452"/>
                <a:gd name="T28" fmla="*/ 166 w 625"/>
                <a:gd name="T29" fmla="*/ 1442 h 1452"/>
                <a:gd name="T30" fmla="*/ 142 w 625"/>
                <a:gd name="T31" fmla="*/ 1449 h 1452"/>
                <a:gd name="T32" fmla="*/ 118 w 625"/>
                <a:gd name="T33" fmla="*/ 1452 h 1452"/>
                <a:gd name="T34" fmla="*/ 115 w 625"/>
                <a:gd name="T35" fmla="*/ 1452 h 1452"/>
                <a:gd name="T36" fmla="*/ 87 w 625"/>
                <a:gd name="T37" fmla="*/ 1449 h 1452"/>
                <a:gd name="T38" fmla="*/ 62 w 625"/>
                <a:gd name="T39" fmla="*/ 1440 h 1452"/>
                <a:gd name="T40" fmla="*/ 40 w 625"/>
                <a:gd name="T41" fmla="*/ 1424 h 1452"/>
                <a:gd name="T42" fmla="*/ 21 w 625"/>
                <a:gd name="T43" fmla="*/ 1404 h 1452"/>
                <a:gd name="T44" fmla="*/ 8 w 625"/>
                <a:gd name="T45" fmla="*/ 1380 h 1452"/>
                <a:gd name="T46" fmla="*/ 1 w 625"/>
                <a:gd name="T47" fmla="*/ 1354 h 1452"/>
                <a:gd name="T48" fmla="*/ 0 w 625"/>
                <a:gd name="T49" fmla="*/ 1327 h 1452"/>
                <a:gd name="T50" fmla="*/ 4 w 625"/>
                <a:gd name="T51" fmla="*/ 1301 h 1452"/>
                <a:gd name="T52" fmla="*/ 397 w 625"/>
                <a:gd name="T53" fmla="*/ 80 h 1452"/>
                <a:gd name="T54" fmla="*/ 407 w 625"/>
                <a:gd name="T55" fmla="*/ 57 h 1452"/>
                <a:gd name="T56" fmla="*/ 421 w 625"/>
                <a:gd name="T57" fmla="*/ 38 h 1452"/>
                <a:gd name="T58" fmla="*/ 439 w 625"/>
                <a:gd name="T59" fmla="*/ 21 h 1452"/>
                <a:gd name="T60" fmla="*/ 459 w 625"/>
                <a:gd name="T61" fmla="*/ 9 h 1452"/>
                <a:gd name="T62" fmla="*/ 483 w 625"/>
                <a:gd name="T63" fmla="*/ 2 h 1452"/>
                <a:gd name="T64" fmla="*/ 507 w 625"/>
                <a:gd name="T65" fmla="*/ 0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25" h="1452">
                  <a:moveTo>
                    <a:pt x="507" y="0"/>
                  </a:moveTo>
                  <a:lnTo>
                    <a:pt x="510" y="0"/>
                  </a:lnTo>
                  <a:lnTo>
                    <a:pt x="538" y="2"/>
                  </a:lnTo>
                  <a:lnTo>
                    <a:pt x="562" y="11"/>
                  </a:lnTo>
                  <a:lnTo>
                    <a:pt x="585" y="27"/>
                  </a:lnTo>
                  <a:lnTo>
                    <a:pt x="604" y="47"/>
                  </a:lnTo>
                  <a:lnTo>
                    <a:pt x="617" y="71"/>
                  </a:lnTo>
                  <a:lnTo>
                    <a:pt x="624" y="97"/>
                  </a:lnTo>
                  <a:lnTo>
                    <a:pt x="625" y="124"/>
                  </a:lnTo>
                  <a:lnTo>
                    <a:pt x="621" y="150"/>
                  </a:lnTo>
                  <a:lnTo>
                    <a:pt x="228" y="1371"/>
                  </a:lnTo>
                  <a:lnTo>
                    <a:pt x="218" y="1394"/>
                  </a:lnTo>
                  <a:lnTo>
                    <a:pt x="203" y="1414"/>
                  </a:lnTo>
                  <a:lnTo>
                    <a:pt x="186" y="1430"/>
                  </a:lnTo>
                  <a:lnTo>
                    <a:pt x="166" y="1442"/>
                  </a:lnTo>
                  <a:lnTo>
                    <a:pt x="142" y="1449"/>
                  </a:lnTo>
                  <a:lnTo>
                    <a:pt x="118" y="1452"/>
                  </a:lnTo>
                  <a:lnTo>
                    <a:pt x="115" y="1452"/>
                  </a:lnTo>
                  <a:lnTo>
                    <a:pt x="87" y="1449"/>
                  </a:lnTo>
                  <a:lnTo>
                    <a:pt x="62" y="1440"/>
                  </a:lnTo>
                  <a:lnTo>
                    <a:pt x="40" y="1424"/>
                  </a:lnTo>
                  <a:lnTo>
                    <a:pt x="21" y="1404"/>
                  </a:lnTo>
                  <a:lnTo>
                    <a:pt x="8" y="1380"/>
                  </a:lnTo>
                  <a:lnTo>
                    <a:pt x="1" y="1354"/>
                  </a:lnTo>
                  <a:lnTo>
                    <a:pt x="0" y="1327"/>
                  </a:lnTo>
                  <a:lnTo>
                    <a:pt x="4" y="1301"/>
                  </a:lnTo>
                  <a:lnTo>
                    <a:pt x="397" y="80"/>
                  </a:lnTo>
                  <a:lnTo>
                    <a:pt x="407" y="57"/>
                  </a:lnTo>
                  <a:lnTo>
                    <a:pt x="421" y="38"/>
                  </a:lnTo>
                  <a:lnTo>
                    <a:pt x="439" y="21"/>
                  </a:lnTo>
                  <a:lnTo>
                    <a:pt x="459" y="9"/>
                  </a:lnTo>
                  <a:lnTo>
                    <a:pt x="483" y="2"/>
                  </a:lnTo>
                  <a:lnTo>
                    <a:pt x="50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22" name="Freeform 21"/>
            <p:cNvSpPr>
              <a:spLocks/>
            </p:cNvSpPr>
            <p:nvPr/>
          </p:nvSpPr>
          <p:spPr bwMode="auto">
            <a:xfrm>
              <a:off x="8394700" y="3370263"/>
              <a:ext cx="261938" cy="252413"/>
            </a:xfrm>
            <a:custGeom>
              <a:avLst/>
              <a:gdLst>
                <a:gd name="T0" fmla="*/ 116 w 828"/>
                <a:gd name="T1" fmla="*/ 0 h 797"/>
                <a:gd name="T2" fmla="*/ 141 w 828"/>
                <a:gd name="T3" fmla="*/ 3 h 797"/>
                <a:gd name="T4" fmla="*/ 164 w 828"/>
                <a:gd name="T5" fmla="*/ 11 h 797"/>
                <a:gd name="T6" fmla="*/ 762 w 828"/>
                <a:gd name="T7" fmla="*/ 289 h 797"/>
                <a:gd name="T8" fmla="*/ 784 w 828"/>
                <a:gd name="T9" fmla="*/ 303 h 797"/>
                <a:gd name="T10" fmla="*/ 802 w 828"/>
                <a:gd name="T11" fmla="*/ 321 h 797"/>
                <a:gd name="T12" fmla="*/ 816 w 828"/>
                <a:gd name="T13" fmla="*/ 343 h 797"/>
                <a:gd name="T14" fmla="*/ 825 w 828"/>
                <a:gd name="T15" fmla="*/ 368 h 797"/>
                <a:gd name="T16" fmla="*/ 828 w 828"/>
                <a:gd name="T17" fmla="*/ 394 h 797"/>
                <a:gd name="T18" fmla="*/ 828 w 828"/>
                <a:gd name="T19" fmla="*/ 403 h 797"/>
                <a:gd name="T20" fmla="*/ 825 w 828"/>
                <a:gd name="T21" fmla="*/ 429 h 797"/>
                <a:gd name="T22" fmla="*/ 816 w 828"/>
                <a:gd name="T23" fmla="*/ 454 h 797"/>
                <a:gd name="T24" fmla="*/ 802 w 828"/>
                <a:gd name="T25" fmla="*/ 475 h 797"/>
                <a:gd name="T26" fmla="*/ 784 w 828"/>
                <a:gd name="T27" fmla="*/ 494 h 797"/>
                <a:gd name="T28" fmla="*/ 762 w 828"/>
                <a:gd name="T29" fmla="*/ 509 h 797"/>
                <a:gd name="T30" fmla="*/ 164 w 828"/>
                <a:gd name="T31" fmla="*/ 787 h 797"/>
                <a:gd name="T32" fmla="*/ 141 w 828"/>
                <a:gd name="T33" fmla="*/ 794 h 797"/>
                <a:gd name="T34" fmla="*/ 116 w 828"/>
                <a:gd name="T35" fmla="*/ 797 h 797"/>
                <a:gd name="T36" fmla="*/ 94 w 828"/>
                <a:gd name="T37" fmla="*/ 795 h 797"/>
                <a:gd name="T38" fmla="*/ 73 w 828"/>
                <a:gd name="T39" fmla="*/ 789 h 797"/>
                <a:gd name="T40" fmla="*/ 54 w 828"/>
                <a:gd name="T41" fmla="*/ 778 h 797"/>
                <a:gd name="T42" fmla="*/ 35 w 828"/>
                <a:gd name="T43" fmla="*/ 764 h 797"/>
                <a:gd name="T44" fmla="*/ 20 w 828"/>
                <a:gd name="T45" fmla="*/ 746 h 797"/>
                <a:gd name="T46" fmla="*/ 9 w 828"/>
                <a:gd name="T47" fmla="*/ 726 h 797"/>
                <a:gd name="T48" fmla="*/ 2 w 828"/>
                <a:gd name="T49" fmla="*/ 705 h 797"/>
                <a:gd name="T50" fmla="*/ 0 w 828"/>
                <a:gd name="T51" fmla="*/ 681 h 797"/>
                <a:gd name="T52" fmla="*/ 0 w 828"/>
                <a:gd name="T53" fmla="*/ 677 h 797"/>
                <a:gd name="T54" fmla="*/ 3 w 828"/>
                <a:gd name="T55" fmla="*/ 651 h 797"/>
                <a:gd name="T56" fmla="*/ 12 w 828"/>
                <a:gd name="T57" fmla="*/ 626 h 797"/>
                <a:gd name="T58" fmla="*/ 26 w 828"/>
                <a:gd name="T59" fmla="*/ 605 h 797"/>
                <a:gd name="T60" fmla="*/ 45 w 828"/>
                <a:gd name="T61" fmla="*/ 586 h 797"/>
                <a:gd name="T62" fmla="*/ 67 w 828"/>
                <a:gd name="T63" fmla="*/ 573 h 797"/>
                <a:gd name="T64" fmla="*/ 440 w 828"/>
                <a:gd name="T65" fmla="*/ 398 h 797"/>
                <a:gd name="T66" fmla="*/ 67 w 828"/>
                <a:gd name="T67" fmla="*/ 225 h 797"/>
                <a:gd name="T68" fmla="*/ 45 w 828"/>
                <a:gd name="T69" fmla="*/ 210 h 797"/>
                <a:gd name="T70" fmla="*/ 26 w 828"/>
                <a:gd name="T71" fmla="*/ 192 h 797"/>
                <a:gd name="T72" fmla="*/ 12 w 828"/>
                <a:gd name="T73" fmla="*/ 170 h 797"/>
                <a:gd name="T74" fmla="*/ 3 w 828"/>
                <a:gd name="T75" fmla="*/ 146 h 797"/>
                <a:gd name="T76" fmla="*/ 0 w 828"/>
                <a:gd name="T77" fmla="*/ 119 h 797"/>
                <a:gd name="T78" fmla="*/ 0 w 828"/>
                <a:gd name="T79" fmla="*/ 116 h 797"/>
                <a:gd name="T80" fmla="*/ 2 w 828"/>
                <a:gd name="T81" fmla="*/ 93 h 797"/>
                <a:gd name="T82" fmla="*/ 9 w 828"/>
                <a:gd name="T83" fmla="*/ 71 h 797"/>
                <a:gd name="T84" fmla="*/ 20 w 828"/>
                <a:gd name="T85" fmla="*/ 51 h 797"/>
                <a:gd name="T86" fmla="*/ 35 w 828"/>
                <a:gd name="T87" fmla="*/ 33 h 797"/>
                <a:gd name="T88" fmla="*/ 54 w 828"/>
                <a:gd name="T89" fmla="*/ 18 h 797"/>
                <a:gd name="T90" fmla="*/ 73 w 828"/>
                <a:gd name="T91" fmla="*/ 8 h 797"/>
                <a:gd name="T92" fmla="*/ 94 w 828"/>
                <a:gd name="T93" fmla="*/ 2 h 797"/>
                <a:gd name="T94" fmla="*/ 116 w 828"/>
                <a:gd name="T95" fmla="*/ 0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28" h="797">
                  <a:moveTo>
                    <a:pt x="116" y="0"/>
                  </a:moveTo>
                  <a:lnTo>
                    <a:pt x="141" y="3"/>
                  </a:lnTo>
                  <a:lnTo>
                    <a:pt x="164" y="11"/>
                  </a:lnTo>
                  <a:lnTo>
                    <a:pt x="762" y="289"/>
                  </a:lnTo>
                  <a:lnTo>
                    <a:pt x="784" y="303"/>
                  </a:lnTo>
                  <a:lnTo>
                    <a:pt x="802" y="321"/>
                  </a:lnTo>
                  <a:lnTo>
                    <a:pt x="816" y="343"/>
                  </a:lnTo>
                  <a:lnTo>
                    <a:pt x="825" y="368"/>
                  </a:lnTo>
                  <a:lnTo>
                    <a:pt x="828" y="394"/>
                  </a:lnTo>
                  <a:lnTo>
                    <a:pt x="828" y="403"/>
                  </a:lnTo>
                  <a:lnTo>
                    <a:pt x="825" y="429"/>
                  </a:lnTo>
                  <a:lnTo>
                    <a:pt x="816" y="454"/>
                  </a:lnTo>
                  <a:lnTo>
                    <a:pt x="802" y="475"/>
                  </a:lnTo>
                  <a:lnTo>
                    <a:pt x="784" y="494"/>
                  </a:lnTo>
                  <a:lnTo>
                    <a:pt x="762" y="509"/>
                  </a:lnTo>
                  <a:lnTo>
                    <a:pt x="164" y="787"/>
                  </a:lnTo>
                  <a:lnTo>
                    <a:pt x="141" y="794"/>
                  </a:lnTo>
                  <a:lnTo>
                    <a:pt x="116" y="797"/>
                  </a:lnTo>
                  <a:lnTo>
                    <a:pt x="94" y="795"/>
                  </a:lnTo>
                  <a:lnTo>
                    <a:pt x="73" y="789"/>
                  </a:lnTo>
                  <a:lnTo>
                    <a:pt x="54" y="778"/>
                  </a:lnTo>
                  <a:lnTo>
                    <a:pt x="35" y="764"/>
                  </a:lnTo>
                  <a:lnTo>
                    <a:pt x="20" y="746"/>
                  </a:lnTo>
                  <a:lnTo>
                    <a:pt x="9" y="726"/>
                  </a:lnTo>
                  <a:lnTo>
                    <a:pt x="2" y="705"/>
                  </a:lnTo>
                  <a:lnTo>
                    <a:pt x="0" y="681"/>
                  </a:lnTo>
                  <a:lnTo>
                    <a:pt x="0" y="677"/>
                  </a:lnTo>
                  <a:lnTo>
                    <a:pt x="3" y="651"/>
                  </a:lnTo>
                  <a:lnTo>
                    <a:pt x="12" y="626"/>
                  </a:lnTo>
                  <a:lnTo>
                    <a:pt x="26" y="605"/>
                  </a:lnTo>
                  <a:lnTo>
                    <a:pt x="45" y="586"/>
                  </a:lnTo>
                  <a:lnTo>
                    <a:pt x="67" y="573"/>
                  </a:lnTo>
                  <a:lnTo>
                    <a:pt x="440" y="398"/>
                  </a:lnTo>
                  <a:lnTo>
                    <a:pt x="67" y="225"/>
                  </a:lnTo>
                  <a:lnTo>
                    <a:pt x="45" y="210"/>
                  </a:lnTo>
                  <a:lnTo>
                    <a:pt x="26" y="192"/>
                  </a:lnTo>
                  <a:lnTo>
                    <a:pt x="12" y="170"/>
                  </a:lnTo>
                  <a:lnTo>
                    <a:pt x="3" y="146"/>
                  </a:lnTo>
                  <a:lnTo>
                    <a:pt x="0" y="119"/>
                  </a:lnTo>
                  <a:lnTo>
                    <a:pt x="0" y="116"/>
                  </a:lnTo>
                  <a:lnTo>
                    <a:pt x="2" y="93"/>
                  </a:lnTo>
                  <a:lnTo>
                    <a:pt x="9" y="71"/>
                  </a:lnTo>
                  <a:lnTo>
                    <a:pt x="20" y="51"/>
                  </a:lnTo>
                  <a:lnTo>
                    <a:pt x="35" y="33"/>
                  </a:lnTo>
                  <a:lnTo>
                    <a:pt x="54" y="18"/>
                  </a:lnTo>
                  <a:lnTo>
                    <a:pt x="73" y="8"/>
                  </a:lnTo>
                  <a:lnTo>
                    <a:pt x="94" y="2"/>
                  </a:lnTo>
                  <a:lnTo>
                    <a:pt x="11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grpSp>
        <p:nvGrpSpPr>
          <p:cNvPr id="118" name="Group 117"/>
          <p:cNvGrpSpPr/>
          <p:nvPr/>
        </p:nvGrpSpPr>
        <p:grpSpPr>
          <a:xfrm>
            <a:off x="1188772" y="2009809"/>
            <a:ext cx="4045816" cy="2144179"/>
            <a:chOff x="1127890" y="2027227"/>
            <a:chExt cx="3413653" cy="1809149"/>
          </a:xfrm>
        </p:grpSpPr>
        <p:sp>
          <p:nvSpPr>
            <p:cNvPr id="9" name="Inhaltsplatzhalter 4"/>
            <p:cNvSpPr txBox="1">
              <a:spLocks/>
            </p:cNvSpPr>
            <p:nvPr/>
          </p:nvSpPr>
          <p:spPr>
            <a:xfrm>
              <a:off x="1275986" y="2681397"/>
              <a:ext cx="1535148" cy="450251"/>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10000"/>
                </a:lnSpc>
                <a:buNone/>
              </a:pPr>
              <a:r>
                <a:rPr lang="en-US" sz="2800" smtClean="0">
                  <a:solidFill>
                    <a:schemeClr val="tx1"/>
                  </a:solidFill>
                  <a:latin typeface="+mj-lt"/>
                </a:rPr>
                <a:t>Client</a:t>
              </a:r>
              <a:endParaRPr lang="en-US" sz="1050" dirty="0" smtClean="0">
                <a:solidFill>
                  <a:schemeClr val="tx1"/>
                </a:solidFill>
                <a:latin typeface="+mn-lt"/>
              </a:endParaRPr>
            </a:p>
          </p:txBody>
        </p:sp>
        <p:sp>
          <p:nvSpPr>
            <p:cNvPr id="10" name="Inhaltsplatzhalter 4"/>
            <p:cNvSpPr txBox="1">
              <a:spLocks/>
            </p:cNvSpPr>
            <p:nvPr/>
          </p:nvSpPr>
          <p:spPr>
            <a:xfrm>
              <a:off x="2900084" y="2682981"/>
              <a:ext cx="1535148" cy="450251"/>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10000"/>
                </a:lnSpc>
                <a:buNone/>
              </a:pPr>
              <a:r>
                <a:rPr lang="en-US" sz="2800" smtClean="0">
                  <a:solidFill>
                    <a:schemeClr val="tx1"/>
                  </a:solidFill>
                  <a:latin typeface="+mj-lt"/>
                </a:rPr>
                <a:t>Server</a:t>
              </a:r>
              <a:endParaRPr lang="en-US" sz="1050" dirty="0" smtClean="0">
                <a:solidFill>
                  <a:schemeClr val="tx1"/>
                </a:solidFill>
                <a:latin typeface="+mn-lt"/>
              </a:endParaRPr>
            </a:p>
          </p:txBody>
        </p:sp>
        <p:sp>
          <p:nvSpPr>
            <p:cNvPr id="76" name="Freeform 606"/>
            <p:cNvSpPr>
              <a:spLocks/>
            </p:cNvSpPr>
            <p:nvPr/>
          </p:nvSpPr>
          <p:spPr bwMode="auto">
            <a:xfrm>
              <a:off x="2734572" y="2027227"/>
              <a:ext cx="1806971" cy="903486"/>
            </a:xfrm>
            <a:custGeom>
              <a:avLst/>
              <a:gdLst>
                <a:gd name="T0" fmla="*/ 415 w 830"/>
                <a:gd name="T1" fmla="*/ 0 h 415"/>
                <a:gd name="T2" fmla="*/ 471 w 830"/>
                <a:gd name="T3" fmla="*/ 3 h 415"/>
                <a:gd name="T4" fmla="*/ 525 w 830"/>
                <a:gd name="T5" fmla="*/ 15 h 415"/>
                <a:gd name="T6" fmla="*/ 576 w 830"/>
                <a:gd name="T7" fmla="*/ 33 h 415"/>
                <a:gd name="T8" fmla="*/ 624 w 830"/>
                <a:gd name="T9" fmla="*/ 56 h 415"/>
                <a:gd name="T10" fmla="*/ 669 w 830"/>
                <a:gd name="T11" fmla="*/ 87 h 415"/>
                <a:gd name="T12" fmla="*/ 708 w 830"/>
                <a:gd name="T13" fmla="*/ 122 h 415"/>
                <a:gd name="T14" fmla="*/ 744 w 830"/>
                <a:gd name="T15" fmla="*/ 161 h 415"/>
                <a:gd name="T16" fmla="*/ 774 w 830"/>
                <a:gd name="T17" fmla="*/ 206 h 415"/>
                <a:gd name="T18" fmla="*/ 797 w 830"/>
                <a:gd name="T19" fmla="*/ 253 h 415"/>
                <a:gd name="T20" fmla="*/ 816 w 830"/>
                <a:gd name="T21" fmla="*/ 305 h 415"/>
                <a:gd name="T22" fmla="*/ 826 w 830"/>
                <a:gd name="T23" fmla="*/ 359 h 415"/>
                <a:gd name="T24" fmla="*/ 830 w 830"/>
                <a:gd name="T25" fmla="*/ 415 h 415"/>
                <a:gd name="T26" fmla="*/ 830 w 830"/>
                <a:gd name="T27" fmla="*/ 415 h 415"/>
                <a:gd name="T28" fmla="*/ 737 w 830"/>
                <a:gd name="T29" fmla="*/ 415 h 415"/>
                <a:gd name="T30" fmla="*/ 737 w 830"/>
                <a:gd name="T31" fmla="*/ 415 h 415"/>
                <a:gd name="T32" fmla="*/ 733 w 830"/>
                <a:gd name="T33" fmla="*/ 368 h 415"/>
                <a:gd name="T34" fmla="*/ 723 w 830"/>
                <a:gd name="T35" fmla="*/ 322 h 415"/>
                <a:gd name="T36" fmla="*/ 707 w 830"/>
                <a:gd name="T37" fmla="*/ 279 h 415"/>
                <a:gd name="T38" fmla="*/ 685 w 830"/>
                <a:gd name="T39" fmla="*/ 240 h 415"/>
                <a:gd name="T40" fmla="*/ 657 w 830"/>
                <a:gd name="T41" fmla="*/ 204 h 415"/>
                <a:gd name="T42" fmla="*/ 626 w 830"/>
                <a:gd name="T43" fmla="*/ 172 h 415"/>
                <a:gd name="T44" fmla="*/ 590 w 830"/>
                <a:gd name="T45" fmla="*/ 145 h 415"/>
                <a:gd name="T46" fmla="*/ 550 w 830"/>
                <a:gd name="T47" fmla="*/ 123 h 415"/>
                <a:gd name="T48" fmla="*/ 508 w 830"/>
                <a:gd name="T49" fmla="*/ 106 h 415"/>
                <a:gd name="T50" fmla="*/ 462 w 830"/>
                <a:gd name="T51" fmla="*/ 97 h 415"/>
                <a:gd name="T52" fmla="*/ 415 w 830"/>
                <a:gd name="T53" fmla="*/ 93 h 415"/>
                <a:gd name="T54" fmla="*/ 368 w 830"/>
                <a:gd name="T55" fmla="*/ 97 h 415"/>
                <a:gd name="T56" fmla="*/ 322 w 830"/>
                <a:gd name="T57" fmla="*/ 106 h 415"/>
                <a:gd name="T58" fmla="*/ 279 w 830"/>
                <a:gd name="T59" fmla="*/ 123 h 415"/>
                <a:gd name="T60" fmla="*/ 240 w 830"/>
                <a:gd name="T61" fmla="*/ 145 h 415"/>
                <a:gd name="T62" fmla="*/ 204 w 830"/>
                <a:gd name="T63" fmla="*/ 172 h 415"/>
                <a:gd name="T64" fmla="*/ 171 w 830"/>
                <a:gd name="T65" fmla="*/ 204 h 415"/>
                <a:gd name="T66" fmla="*/ 145 w 830"/>
                <a:gd name="T67" fmla="*/ 240 h 415"/>
                <a:gd name="T68" fmla="*/ 123 w 830"/>
                <a:gd name="T69" fmla="*/ 279 h 415"/>
                <a:gd name="T70" fmla="*/ 106 w 830"/>
                <a:gd name="T71" fmla="*/ 322 h 415"/>
                <a:gd name="T72" fmla="*/ 97 w 830"/>
                <a:gd name="T73" fmla="*/ 368 h 415"/>
                <a:gd name="T74" fmla="*/ 93 w 830"/>
                <a:gd name="T75" fmla="*/ 415 h 415"/>
                <a:gd name="T76" fmla="*/ 93 w 830"/>
                <a:gd name="T77" fmla="*/ 415 h 415"/>
                <a:gd name="T78" fmla="*/ 0 w 830"/>
                <a:gd name="T79" fmla="*/ 415 h 415"/>
                <a:gd name="T80" fmla="*/ 0 w 830"/>
                <a:gd name="T81" fmla="*/ 415 h 415"/>
                <a:gd name="T82" fmla="*/ 3 w 830"/>
                <a:gd name="T83" fmla="*/ 359 h 415"/>
                <a:gd name="T84" fmla="*/ 14 w 830"/>
                <a:gd name="T85" fmla="*/ 305 h 415"/>
                <a:gd name="T86" fmla="*/ 31 w 830"/>
                <a:gd name="T87" fmla="*/ 253 h 415"/>
                <a:gd name="T88" fmla="*/ 56 w 830"/>
                <a:gd name="T89" fmla="*/ 206 h 415"/>
                <a:gd name="T90" fmla="*/ 86 w 830"/>
                <a:gd name="T91" fmla="*/ 161 h 415"/>
                <a:gd name="T92" fmla="*/ 122 w 830"/>
                <a:gd name="T93" fmla="*/ 122 h 415"/>
                <a:gd name="T94" fmla="*/ 161 w 830"/>
                <a:gd name="T95" fmla="*/ 87 h 415"/>
                <a:gd name="T96" fmla="*/ 206 w 830"/>
                <a:gd name="T97" fmla="*/ 56 h 415"/>
                <a:gd name="T98" fmla="*/ 253 w 830"/>
                <a:gd name="T99" fmla="*/ 33 h 415"/>
                <a:gd name="T100" fmla="*/ 305 w 830"/>
                <a:gd name="T101" fmla="*/ 15 h 415"/>
                <a:gd name="T102" fmla="*/ 359 w 830"/>
                <a:gd name="T103" fmla="*/ 3 h 415"/>
                <a:gd name="T104" fmla="*/ 415 w 830"/>
                <a:gd name="T105"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30" h="415">
                  <a:moveTo>
                    <a:pt x="415" y="0"/>
                  </a:moveTo>
                  <a:lnTo>
                    <a:pt x="471" y="3"/>
                  </a:lnTo>
                  <a:lnTo>
                    <a:pt x="525" y="15"/>
                  </a:lnTo>
                  <a:lnTo>
                    <a:pt x="576" y="33"/>
                  </a:lnTo>
                  <a:lnTo>
                    <a:pt x="624" y="56"/>
                  </a:lnTo>
                  <a:lnTo>
                    <a:pt x="669" y="87"/>
                  </a:lnTo>
                  <a:lnTo>
                    <a:pt x="708" y="122"/>
                  </a:lnTo>
                  <a:lnTo>
                    <a:pt x="744" y="161"/>
                  </a:lnTo>
                  <a:lnTo>
                    <a:pt x="774" y="206"/>
                  </a:lnTo>
                  <a:lnTo>
                    <a:pt x="797" y="253"/>
                  </a:lnTo>
                  <a:lnTo>
                    <a:pt x="816" y="305"/>
                  </a:lnTo>
                  <a:lnTo>
                    <a:pt x="826" y="359"/>
                  </a:lnTo>
                  <a:lnTo>
                    <a:pt x="830" y="415"/>
                  </a:lnTo>
                  <a:lnTo>
                    <a:pt x="830" y="415"/>
                  </a:lnTo>
                  <a:lnTo>
                    <a:pt x="737" y="415"/>
                  </a:lnTo>
                  <a:lnTo>
                    <a:pt x="737" y="415"/>
                  </a:lnTo>
                  <a:lnTo>
                    <a:pt x="733" y="368"/>
                  </a:lnTo>
                  <a:lnTo>
                    <a:pt x="723" y="322"/>
                  </a:lnTo>
                  <a:lnTo>
                    <a:pt x="707" y="279"/>
                  </a:lnTo>
                  <a:lnTo>
                    <a:pt x="685" y="240"/>
                  </a:lnTo>
                  <a:lnTo>
                    <a:pt x="657" y="204"/>
                  </a:lnTo>
                  <a:lnTo>
                    <a:pt x="626" y="172"/>
                  </a:lnTo>
                  <a:lnTo>
                    <a:pt x="590" y="145"/>
                  </a:lnTo>
                  <a:lnTo>
                    <a:pt x="550" y="123"/>
                  </a:lnTo>
                  <a:lnTo>
                    <a:pt x="508" y="106"/>
                  </a:lnTo>
                  <a:lnTo>
                    <a:pt x="462" y="97"/>
                  </a:lnTo>
                  <a:lnTo>
                    <a:pt x="415" y="93"/>
                  </a:lnTo>
                  <a:lnTo>
                    <a:pt x="368" y="97"/>
                  </a:lnTo>
                  <a:lnTo>
                    <a:pt x="322" y="106"/>
                  </a:lnTo>
                  <a:lnTo>
                    <a:pt x="279" y="123"/>
                  </a:lnTo>
                  <a:lnTo>
                    <a:pt x="240" y="145"/>
                  </a:lnTo>
                  <a:lnTo>
                    <a:pt x="204" y="172"/>
                  </a:lnTo>
                  <a:lnTo>
                    <a:pt x="171" y="204"/>
                  </a:lnTo>
                  <a:lnTo>
                    <a:pt x="145" y="240"/>
                  </a:lnTo>
                  <a:lnTo>
                    <a:pt x="123" y="279"/>
                  </a:lnTo>
                  <a:lnTo>
                    <a:pt x="106" y="322"/>
                  </a:lnTo>
                  <a:lnTo>
                    <a:pt x="97" y="368"/>
                  </a:lnTo>
                  <a:lnTo>
                    <a:pt x="93" y="415"/>
                  </a:lnTo>
                  <a:lnTo>
                    <a:pt x="93" y="415"/>
                  </a:lnTo>
                  <a:lnTo>
                    <a:pt x="0" y="415"/>
                  </a:lnTo>
                  <a:lnTo>
                    <a:pt x="0" y="415"/>
                  </a:lnTo>
                  <a:lnTo>
                    <a:pt x="3" y="359"/>
                  </a:lnTo>
                  <a:lnTo>
                    <a:pt x="14" y="305"/>
                  </a:lnTo>
                  <a:lnTo>
                    <a:pt x="31" y="253"/>
                  </a:lnTo>
                  <a:lnTo>
                    <a:pt x="56" y="206"/>
                  </a:lnTo>
                  <a:lnTo>
                    <a:pt x="86" y="161"/>
                  </a:lnTo>
                  <a:lnTo>
                    <a:pt x="122" y="122"/>
                  </a:lnTo>
                  <a:lnTo>
                    <a:pt x="161" y="87"/>
                  </a:lnTo>
                  <a:lnTo>
                    <a:pt x="206" y="56"/>
                  </a:lnTo>
                  <a:lnTo>
                    <a:pt x="253" y="33"/>
                  </a:lnTo>
                  <a:lnTo>
                    <a:pt x="305" y="15"/>
                  </a:lnTo>
                  <a:lnTo>
                    <a:pt x="359" y="3"/>
                  </a:lnTo>
                  <a:lnTo>
                    <a:pt x="415"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608"/>
            <p:cNvSpPr>
              <a:spLocks/>
            </p:cNvSpPr>
            <p:nvPr/>
          </p:nvSpPr>
          <p:spPr bwMode="auto">
            <a:xfrm>
              <a:off x="1127890" y="2930713"/>
              <a:ext cx="1809149" cy="905663"/>
            </a:xfrm>
            <a:custGeom>
              <a:avLst/>
              <a:gdLst>
                <a:gd name="T0" fmla="*/ 0 w 831"/>
                <a:gd name="T1" fmla="*/ 0 h 416"/>
                <a:gd name="T2" fmla="*/ 94 w 831"/>
                <a:gd name="T3" fmla="*/ 0 h 416"/>
                <a:gd name="T4" fmla="*/ 94 w 831"/>
                <a:gd name="T5" fmla="*/ 0 h 416"/>
                <a:gd name="T6" fmla="*/ 97 w 831"/>
                <a:gd name="T7" fmla="*/ 49 h 416"/>
                <a:gd name="T8" fmla="*/ 107 w 831"/>
                <a:gd name="T9" fmla="*/ 93 h 416"/>
                <a:gd name="T10" fmla="*/ 124 w 831"/>
                <a:gd name="T11" fmla="*/ 136 h 416"/>
                <a:gd name="T12" fmla="*/ 145 w 831"/>
                <a:gd name="T13" fmla="*/ 176 h 416"/>
                <a:gd name="T14" fmla="*/ 172 w 831"/>
                <a:gd name="T15" fmla="*/ 211 h 416"/>
                <a:gd name="T16" fmla="*/ 204 w 831"/>
                <a:gd name="T17" fmla="*/ 244 h 416"/>
                <a:gd name="T18" fmla="*/ 241 w 831"/>
                <a:gd name="T19" fmla="*/ 270 h 416"/>
                <a:gd name="T20" fmla="*/ 280 w 831"/>
                <a:gd name="T21" fmla="*/ 292 h 416"/>
                <a:gd name="T22" fmla="*/ 323 w 831"/>
                <a:gd name="T23" fmla="*/ 309 h 416"/>
                <a:gd name="T24" fmla="*/ 368 w 831"/>
                <a:gd name="T25" fmla="*/ 318 h 416"/>
                <a:gd name="T26" fmla="*/ 416 w 831"/>
                <a:gd name="T27" fmla="*/ 322 h 416"/>
                <a:gd name="T28" fmla="*/ 463 w 831"/>
                <a:gd name="T29" fmla="*/ 318 h 416"/>
                <a:gd name="T30" fmla="*/ 508 w 831"/>
                <a:gd name="T31" fmla="*/ 309 h 416"/>
                <a:gd name="T32" fmla="*/ 551 w 831"/>
                <a:gd name="T33" fmla="*/ 292 h 416"/>
                <a:gd name="T34" fmla="*/ 590 w 831"/>
                <a:gd name="T35" fmla="*/ 270 h 416"/>
                <a:gd name="T36" fmla="*/ 627 w 831"/>
                <a:gd name="T37" fmla="*/ 244 h 416"/>
                <a:gd name="T38" fmla="*/ 658 w 831"/>
                <a:gd name="T39" fmla="*/ 211 h 416"/>
                <a:gd name="T40" fmla="*/ 686 w 831"/>
                <a:gd name="T41" fmla="*/ 176 h 416"/>
                <a:gd name="T42" fmla="*/ 708 w 831"/>
                <a:gd name="T43" fmla="*/ 136 h 416"/>
                <a:gd name="T44" fmla="*/ 724 w 831"/>
                <a:gd name="T45" fmla="*/ 93 h 416"/>
                <a:gd name="T46" fmla="*/ 734 w 831"/>
                <a:gd name="T47" fmla="*/ 49 h 416"/>
                <a:gd name="T48" fmla="*/ 737 w 831"/>
                <a:gd name="T49" fmla="*/ 0 h 416"/>
                <a:gd name="T50" fmla="*/ 737 w 831"/>
                <a:gd name="T51" fmla="*/ 0 h 416"/>
                <a:gd name="T52" fmla="*/ 831 w 831"/>
                <a:gd name="T53" fmla="*/ 0 h 416"/>
                <a:gd name="T54" fmla="*/ 831 w 831"/>
                <a:gd name="T55" fmla="*/ 0 h 416"/>
                <a:gd name="T56" fmla="*/ 827 w 831"/>
                <a:gd name="T57" fmla="*/ 56 h 416"/>
                <a:gd name="T58" fmla="*/ 815 w 831"/>
                <a:gd name="T59" fmla="*/ 110 h 416"/>
                <a:gd name="T60" fmla="*/ 798 w 831"/>
                <a:gd name="T61" fmla="*/ 162 h 416"/>
                <a:gd name="T62" fmla="*/ 773 w 831"/>
                <a:gd name="T63" fmla="*/ 210 h 416"/>
                <a:gd name="T64" fmla="*/ 745 w 831"/>
                <a:gd name="T65" fmla="*/ 254 h 416"/>
                <a:gd name="T66" fmla="*/ 709 w 831"/>
                <a:gd name="T67" fmla="*/ 293 h 416"/>
                <a:gd name="T68" fmla="*/ 669 w 831"/>
                <a:gd name="T69" fmla="*/ 329 h 416"/>
                <a:gd name="T70" fmla="*/ 625 w 831"/>
                <a:gd name="T71" fmla="*/ 359 h 416"/>
                <a:gd name="T72" fmla="*/ 577 w 831"/>
                <a:gd name="T73" fmla="*/ 384 h 416"/>
                <a:gd name="T74" fmla="*/ 526 w 831"/>
                <a:gd name="T75" fmla="*/ 401 h 416"/>
                <a:gd name="T76" fmla="*/ 472 w 831"/>
                <a:gd name="T77" fmla="*/ 413 h 416"/>
                <a:gd name="T78" fmla="*/ 416 w 831"/>
                <a:gd name="T79" fmla="*/ 416 h 416"/>
                <a:gd name="T80" fmla="*/ 360 w 831"/>
                <a:gd name="T81" fmla="*/ 413 h 416"/>
                <a:gd name="T82" fmla="*/ 305 w 831"/>
                <a:gd name="T83" fmla="*/ 401 h 416"/>
                <a:gd name="T84" fmla="*/ 254 w 831"/>
                <a:gd name="T85" fmla="*/ 384 h 416"/>
                <a:gd name="T86" fmla="*/ 207 w 831"/>
                <a:gd name="T87" fmla="*/ 359 h 416"/>
                <a:gd name="T88" fmla="*/ 162 w 831"/>
                <a:gd name="T89" fmla="*/ 329 h 416"/>
                <a:gd name="T90" fmla="*/ 121 w 831"/>
                <a:gd name="T91" fmla="*/ 293 h 416"/>
                <a:gd name="T92" fmla="*/ 86 w 831"/>
                <a:gd name="T93" fmla="*/ 254 h 416"/>
                <a:gd name="T94" fmla="*/ 57 w 831"/>
                <a:gd name="T95" fmla="*/ 210 h 416"/>
                <a:gd name="T96" fmla="*/ 32 w 831"/>
                <a:gd name="T97" fmla="*/ 162 h 416"/>
                <a:gd name="T98" fmla="*/ 15 w 831"/>
                <a:gd name="T99" fmla="*/ 110 h 416"/>
                <a:gd name="T100" fmla="*/ 4 w 831"/>
                <a:gd name="T101" fmla="*/ 56 h 416"/>
                <a:gd name="T102" fmla="*/ 0 w 831"/>
                <a:gd name="T103" fmla="*/ 0 h 416"/>
                <a:gd name="T104" fmla="*/ 0 w 831"/>
                <a:gd name="T105" fmla="*/ 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31" h="416">
                  <a:moveTo>
                    <a:pt x="0" y="0"/>
                  </a:moveTo>
                  <a:lnTo>
                    <a:pt x="94" y="0"/>
                  </a:lnTo>
                  <a:lnTo>
                    <a:pt x="94" y="0"/>
                  </a:lnTo>
                  <a:lnTo>
                    <a:pt x="97" y="49"/>
                  </a:lnTo>
                  <a:lnTo>
                    <a:pt x="107" y="93"/>
                  </a:lnTo>
                  <a:lnTo>
                    <a:pt x="124" y="136"/>
                  </a:lnTo>
                  <a:lnTo>
                    <a:pt x="145" y="176"/>
                  </a:lnTo>
                  <a:lnTo>
                    <a:pt x="172" y="211"/>
                  </a:lnTo>
                  <a:lnTo>
                    <a:pt x="204" y="244"/>
                  </a:lnTo>
                  <a:lnTo>
                    <a:pt x="241" y="270"/>
                  </a:lnTo>
                  <a:lnTo>
                    <a:pt x="280" y="292"/>
                  </a:lnTo>
                  <a:lnTo>
                    <a:pt x="323" y="309"/>
                  </a:lnTo>
                  <a:lnTo>
                    <a:pt x="368" y="318"/>
                  </a:lnTo>
                  <a:lnTo>
                    <a:pt x="416" y="322"/>
                  </a:lnTo>
                  <a:lnTo>
                    <a:pt x="463" y="318"/>
                  </a:lnTo>
                  <a:lnTo>
                    <a:pt x="508" y="309"/>
                  </a:lnTo>
                  <a:lnTo>
                    <a:pt x="551" y="292"/>
                  </a:lnTo>
                  <a:lnTo>
                    <a:pt x="590" y="270"/>
                  </a:lnTo>
                  <a:lnTo>
                    <a:pt x="627" y="244"/>
                  </a:lnTo>
                  <a:lnTo>
                    <a:pt x="658" y="211"/>
                  </a:lnTo>
                  <a:lnTo>
                    <a:pt x="686" y="176"/>
                  </a:lnTo>
                  <a:lnTo>
                    <a:pt x="708" y="136"/>
                  </a:lnTo>
                  <a:lnTo>
                    <a:pt x="724" y="93"/>
                  </a:lnTo>
                  <a:lnTo>
                    <a:pt x="734" y="49"/>
                  </a:lnTo>
                  <a:lnTo>
                    <a:pt x="737" y="0"/>
                  </a:lnTo>
                  <a:lnTo>
                    <a:pt x="737" y="0"/>
                  </a:lnTo>
                  <a:lnTo>
                    <a:pt x="831" y="0"/>
                  </a:lnTo>
                  <a:lnTo>
                    <a:pt x="831" y="0"/>
                  </a:lnTo>
                  <a:lnTo>
                    <a:pt x="827" y="56"/>
                  </a:lnTo>
                  <a:lnTo>
                    <a:pt x="815" y="110"/>
                  </a:lnTo>
                  <a:lnTo>
                    <a:pt x="798" y="162"/>
                  </a:lnTo>
                  <a:lnTo>
                    <a:pt x="773" y="210"/>
                  </a:lnTo>
                  <a:lnTo>
                    <a:pt x="745" y="254"/>
                  </a:lnTo>
                  <a:lnTo>
                    <a:pt x="709" y="293"/>
                  </a:lnTo>
                  <a:lnTo>
                    <a:pt x="669" y="329"/>
                  </a:lnTo>
                  <a:lnTo>
                    <a:pt x="625" y="359"/>
                  </a:lnTo>
                  <a:lnTo>
                    <a:pt x="577" y="384"/>
                  </a:lnTo>
                  <a:lnTo>
                    <a:pt x="526" y="401"/>
                  </a:lnTo>
                  <a:lnTo>
                    <a:pt x="472" y="413"/>
                  </a:lnTo>
                  <a:lnTo>
                    <a:pt x="416" y="416"/>
                  </a:lnTo>
                  <a:lnTo>
                    <a:pt x="360" y="413"/>
                  </a:lnTo>
                  <a:lnTo>
                    <a:pt x="305" y="401"/>
                  </a:lnTo>
                  <a:lnTo>
                    <a:pt x="254" y="384"/>
                  </a:lnTo>
                  <a:lnTo>
                    <a:pt x="207" y="359"/>
                  </a:lnTo>
                  <a:lnTo>
                    <a:pt x="162" y="329"/>
                  </a:lnTo>
                  <a:lnTo>
                    <a:pt x="121" y="293"/>
                  </a:lnTo>
                  <a:lnTo>
                    <a:pt x="86" y="254"/>
                  </a:lnTo>
                  <a:lnTo>
                    <a:pt x="57" y="210"/>
                  </a:lnTo>
                  <a:lnTo>
                    <a:pt x="32" y="162"/>
                  </a:lnTo>
                  <a:lnTo>
                    <a:pt x="15" y="110"/>
                  </a:lnTo>
                  <a:lnTo>
                    <a:pt x="4" y="56"/>
                  </a:lnTo>
                  <a:lnTo>
                    <a:pt x="0" y="0"/>
                  </a:lnTo>
                  <a:lnTo>
                    <a:pt x="0"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609"/>
            <p:cNvSpPr>
              <a:spLocks/>
            </p:cNvSpPr>
            <p:nvPr/>
          </p:nvSpPr>
          <p:spPr bwMode="auto">
            <a:xfrm>
              <a:off x="1127890" y="2027227"/>
              <a:ext cx="1809149" cy="903486"/>
            </a:xfrm>
            <a:custGeom>
              <a:avLst/>
              <a:gdLst>
                <a:gd name="T0" fmla="*/ 416 w 831"/>
                <a:gd name="T1" fmla="*/ 0 h 415"/>
                <a:gd name="T2" fmla="*/ 471 w 831"/>
                <a:gd name="T3" fmla="*/ 4 h 415"/>
                <a:gd name="T4" fmla="*/ 526 w 831"/>
                <a:gd name="T5" fmla="*/ 15 h 415"/>
                <a:gd name="T6" fmla="*/ 577 w 831"/>
                <a:gd name="T7" fmla="*/ 33 h 415"/>
                <a:gd name="T8" fmla="*/ 624 w 831"/>
                <a:gd name="T9" fmla="*/ 56 h 415"/>
                <a:gd name="T10" fmla="*/ 669 w 831"/>
                <a:gd name="T11" fmla="*/ 87 h 415"/>
                <a:gd name="T12" fmla="*/ 709 w 831"/>
                <a:gd name="T13" fmla="*/ 122 h 415"/>
                <a:gd name="T14" fmla="*/ 745 w 831"/>
                <a:gd name="T15" fmla="*/ 161 h 415"/>
                <a:gd name="T16" fmla="*/ 773 w 831"/>
                <a:gd name="T17" fmla="*/ 206 h 415"/>
                <a:gd name="T18" fmla="*/ 798 w 831"/>
                <a:gd name="T19" fmla="*/ 254 h 415"/>
                <a:gd name="T20" fmla="*/ 815 w 831"/>
                <a:gd name="T21" fmla="*/ 305 h 415"/>
                <a:gd name="T22" fmla="*/ 827 w 831"/>
                <a:gd name="T23" fmla="*/ 359 h 415"/>
                <a:gd name="T24" fmla="*/ 831 w 831"/>
                <a:gd name="T25" fmla="*/ 415 h 415"/>
                <a:gd name="T26" fmla="*/ 737 w 831"/>
                <a:gd name="T27" fmla="*/ 415 h 415"/>
                <a:gd name="T28" fmla="*/ 734 w 831"/>
                <a:gd name="T29" fmla="*/ 368 h 415"/>
                <a:gd name="T30" fmla="*/ 724 w 831"/>
                <a:gd name="T31" fmla="*/ 322 h 415"/>
                <a:gd name="T32" fmla="*/ 707 w 831"/>
                <a:gd name="T33" fmla="*/ 279 h 415"/>
                <a:gd name="T34" fmla="*/ 686 w 831"/>
                <a:gd name="T35" fmla="*/ 240 h 415"/>
                <a:gd name="T36" fmla="*/ 658 w 831"/>
                <a:gd name="T37" fmla="*/ 204 h 415"/>
                <a:gd name="T38" fmla="*/ 627 w 831"/>
                <a:gd name="T39" fmla="*/ 173 h 415"/>
                <a:gd name="T40" fmla="*/ 590 w 831"/>
                <a:gd name="T41" fmla="*/ 145 h 415"/>
                <a:gd name="T42" fmla="*/ 551 w 831"/>
                <a:gd name="T43" fmla="*/ 123 h 415"/>
                <a:gd name="T44" fmla="*/ 508 w 831"/>
                <a:gd name="T45" fmla="*/ 108 h 415"/>
                <a:gd name="T46" fmla="*/ 463 w 831"/>
                <a:gd name="T47" fmla="*/ 97 h 415"/>
                <a:gd name="T48" fmla="*/ 416 w 831"/>
                <a:gd name="T49" fmla="*/ 93 h 415"/>
                <a:gd name="T50" fmla="*/ 368 w 831"/>
                <a:gd name="T51" fmla="*/ 97 h 415"/>
                <a:gd name="T52" fmla="*/ 323 w 831"/>
                <a:gd name="T53" fmla="*/ 108 h 415"/>
                <a:gd name="T54" fmla="*/ 280 w 831"/>
                <a:gd name="T55" fmla="*/ 123 h 415"/>
                <a:gd name="T56" fmla="*/ 241 w 831"/>
                <a:gd name="T57" fmla="*/ 145 h 415"/>
                <a:gd name="T58" fmla="*/ 204 w 831"/>
                <a:gd name="T59" fmla="*/ 173 h 415"/>
                <a:gd name="T60" fmla="*/ 172 w 831"/>
                <a:gd name="T61" fmla="*/ 204 h 415"/>
                <a:gd name="T62" fmla="*/ 145 w 831"/>
                <a:gd name="T63" fmla="*/ 240 h 415"/>
                <a:gd name="T64" fmla="*/ 124 w 831"/>
                <a:gd name="T65" fmla="*/ 279 h 415"/>
                <a:gd name="T66" fmla="*/ 107 w 831"/>
                <a:gd name="T67" fmla="*/ 322 h 415"/>
                <a:gd name="T68" fmla="*/ 97 w 831"/>
                <a:gd name="T69" fmla="*/ 368 h 415"/>
                <a:gd name="T70" fmla="*/ 94 w 831"/>
                <a:gd name="T71" fmla="*/ 415 h 415"/>
                <a:gd name="T72" fmla="*/ 0 w 831"/>
                <a:gd name="T73" fmla="*/ 415 h 415"/>
                <a:gd name="T74" fmla="*/ 4 w 831"/>
                <a:gd name="T75" fmla="*/ 359 h 415"/>
                <a:gd name="T76" fmla="*/ 15 w 831"/>
                <a:gd name="T77" fmla="*/ 305 h 415"/>
                <a:gd name="T78" fmla="*/ 32 w 831"/>
                <a:gd name="T79" fmla="*/ 254 h 415"/>
                <a:gd name="T80" fmla="*/ 57 w 831"/>
                <a:gd name="T81" fmla="*/ 206 h 415"/>
                <a:gd name="T82" fmla="*/ 87 w 831"/>
                <a:gd name="T83" fmla="*/ 161 h 415"/>
                <a:gd name="T84" fmla="*/ 121 w 831"/>
                <a:gd name="T85" fmla="*/ 122 h 415"/>
                <a:gd name="T86" fmla="*/ 162 w 831"/>
                <a:gd name="T87" fmla="*/ 87 h 415"/>
                <a:gd name="T88" fmla="*/ 207 w 831"/>
                <a:gd name="T89" fmla="*/ 56 h 415"/>
                <a:gd name="T90" fmla="*/ 254 w 831"/>
                <a:gd name="T91" fmla="*/ 33 h 415"/>
                <a:gd name="T92" fmla="*/ 305 w 831"/>
                <a:gd name="T93" fmla="*/ 15 h 415"/>
                <a:gd name="T94" fmla="*/ 360 w 831"/>
                <a:gd name="T95" fmla="*/ 4 h 415"/>
                <a:gd name="T96" fmla="*/ 416 w 831"/>
                <a:gd name="T97"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1" h="415">
                  <a:moveTo>
                    <a:pt x="416" y="0"/>
                  </a:moveTo>
                  <a:lnTo>
                    <a:pt x="471" y="4"/>
                  </a:lnTo>
                  <a:lnTo>
                    <a:pt x="526" y="15"/>
                  </a:lnTo>
                  <a:lnTo>
                    <a:pt x="577" y="33"/>
                  </a:lnTo>
                  <a:lnTo>
                    <a:pt x="624" y="56"/>
                  </a:lnTo>
                  <a:lnTo>
                    <a:pt x="669" y="87"/>
                  </a:lnTo>
                  <a:lnTo>
                    <a:pt x="709" y="122"/>
                  </a:lnTo>
                  <a:lnTo>
                    <a:pt x="745" y="161"/>
                  </a:lnTo>
                  <a:lnTo>
                    <a:pt x="773" y="206"/>
                  </a:lnTo>
                  <a:lnTo>
                    <a:pt x="798" y="254"/>
                  </a:lnTo>
                  <a:lnTo>
                    <a:pt x="815" y="305"/>
                  </a:lnTo>
                  <a:lnTo>
                    <a:pt x="827" y="359"/>
                  </a:lnTo>
                  <a:lnTo>
                    <a:pt x="831" y="415"/>
                  </a:lnTo>
                  <a:lnTo>
                    <a:pt x="737" y="415"/>
                  </a:lnTo>
                  <a:lnTo>
                    <a:pt x="734" y="368"/>
                  </a:lnTo>
                  <a:lnTo>
                    <a:pt x="724" y="322"/>
                  </a:lnTo>
                  <a:lnTo>
                    <a:pt x="707" y="279"/>
                  </a:lnTo>
                  <a:lnTo>
                    <a:pt x="686" y="240"/>
                  </a:lnTo>
                  <a:lnTo>
                    <a:pt x="658" y="204"/>
                  </a:lnTo>
                  <a:lnTo>
                    <a:pt x="627" y="173"/>
                  </a:lnTo>
                  <a:lnTo>
                    <a:pt x="590" y="145"/>
                  </a:lnTo>
                  <a:lnTo>
                    <a:pt x="551" y="123"/>
                  </a:lnTo>
                  <a:lnTo>
                    <a:pt x="508" y="108"/>
                  </a:lnTo>
                  <a:lnTo>
                    <a:pt x="463" y="97"/>
                  </a:lnTo>
                  <a:lnTo>
                    <a:pt x="416" y="93"/>
                  </a:lnTo>
                  <a:lnTo>
                    <a:pt x="368" y="97"/>
                  </a:lnTo>
                  <a:lnTo>
                    <a:pt x="323" y="108"/>
                  </a:lnTo>
                  <a:lnTo>
                    <a:pt x="280" y="123"/>
                  </a:lnTo>
                  <a:lnTo>
                    <a:pt x="241" y="145"/>
                  </a:lnTo>
                  <a:lnTo>
                    <a:pt x="204" y="173"/>
                  </a:lnTo>
                  <a:lnTo>
                    <a:pt x="172" y="204"/>
                  </a:lnTo>
                  <a:lnTo>
                    <a:pt x="145" y="240"/>
                  </a:lnTo>
                  <a:lnTo>
                    <a:pt x="124" y="279"/>
                  </a:lnTo>
                  <a:lnTo>
                    <a:pt x="107" y="322"/>
                  </a:lnTo>
                  <a:lnTo>
                    <a:pt x="97" y="368"/>
                  </a:lnTo>
                  <a:lnTo>
                    <a:pt x="94" y="415"/>
                  </a:lnTo>
                  <a:lnTo>
                    <a:pt x="0" y="415"/>
                  </a:lnTo>
                  <a:lnTo>
                    <a:pt x="4" y="359"/>
                  </a:lnTo>
                  <a:lnTo>
                    <a:pt x="15" y="305"/>
                  </a:lnTo>
                  <a:lnTo>
                    <a:pt x="32" y="254"/>
                  </a:lnTo>
                  <a:lnTo>
                    <a:pt x="57" y="206"/>
                  </a:lnTo>
                  <a:lnTo>
                    <a:pt x="87" y="161"/>
                  </a:lnTo>
                  <a:lnTo>
                    <a:pt x="121" y="122"/>
                  </a:lnTo>
                  <a:lnTo>
                    <a:pt x="162" y="87"/>
                  </a:lnTo>
                  <a:lnTo>
                    <a:pt x="207" y="56"/>
                  </a:lnTo>
                  <a:lnTo>
                    <a:pt x="254" y="33"/>
                  </a:lnTo>
                  <a:lnTo>
                    <a:pt x="305" y="15"/>
                  </a:lnTo>
                  <a:lnTo>
                    <a:pt x="360" y="4"/>
                  </a:lnTo>
                  <a:lnTo>
                    <a:pt x="416"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613"/>
            <p:cNvSpPr>
              <a:spLocks/>
            </p:cNvSpPr>
            <p:nvPr/>
          </p:nvSpPr>
          <p:spPr bwMode="auto">
            <a:xfrm>
              <a:off x="2734570" y="2930713"/>
              <a:ext cx="1806971" cy="903486"/>
            </a:xfrm>
            <a:custGeom>
              <a:avLst/>
              <a:gdLst>
                <a:gd name="T0" fmla="*/ 0 w 830"/>
                <a:gd name="T1" fmla="*/ 0 h 415"/>
                <a:gd name="T2" fmla="*/ 93 w 830"/>
                <a:gd name="T3" fmla="*/ 0 h 415"/>
                <a:gd name="T4" fmla="*/ 97 w 830"/>
                <a:gd name="T5" fmla="*/ 47 h 415"/>
                <a:gd name="T6" fmla="*/ 106 w 830"/>
                <a:gd name="T7" fmla="*/ 93 h 415"/>
                <a:gd name="T8" fmla="*/ 123 w 830"/>
                <a:gd name="T9" fmla="*/ 135 h 415"/>
                <a:gd name="T10" fmla="*/ 145 w 830"/>
                <a:gd name="T11" fmla="*/ 176 h 415"/>
                <a:gd name="T12" fmla="*/ 171 w 830"/>
                <a:gd name="T13" fmla="*/ 211 h 415"/>
                <a:gd name="T14" fmla="*/ 204 w 830"/>
                <a:gd name="T15" fmla="*/ 242 h 415"/>
                <a:gd name="T16" fmla="*/ 240 w 830"/>
                <a:gd name="T17" fmla="*/ 270 h 415"/>
                <a:gd name="T18" fmla="*/ 279 w 830"/>
                <a:gd name="T19" fmla="*/ 292 h 415"/>
                <a:gd name="T20" fmla="*/ 322 w 830"/>
                <a:gd name="T21" fmla="*/ 308 h 415"/>
                <a:gd name="T22" fmla="*/ 368 w 830"/>
                <a:gd name="T23" fmla="*/ 318 h 415"/>
                <a:gd name="T24" fmla="*/ 415 w 830"/>
                <a:gd name="T25" fmla="*/ 322 h 415"/>
                <a:gd name="T26" fmla="*/ 462 w 830"/>
                <a:gd name="T27" fmla="*/ 318 h 415"/>
                <a:gd name="T28" fmla="*/ 508 w 830"/>
                <a:gd name="T29" fmla="*/ 308 h 415"/>
                <a:gd name="T30" fmla="*/ 550 w 830"/>
                <a:gd name="T31" fmla="*/ 292 h 415"/>
                <a:gd name="T32" fmla="*/ 590 w 830"/>
                <a:gd name="T33" fmla="*/ 270 h 415"/>
                <a:gd name="T34" fmla="*/ 626 w 830"/>
                <a:gd name="T35" fmla="*/ 242 h 415"/>
                <a:gd name="T36" fmla="*/ 657 w 830"/>
                <a:gd name="T37" fmla="*/ 211 h 415"/>
                <a:gd name="T38" fmla="*/ 685 w 830"/>
                <a:gd name="T39" fmla="*/ 176 h 415"/>
                <a:gd name="T40" fmla="*/ 707 w 830"/>
                <a:gd name="T41" fmla="*/ 135 h 415"/>
                <a:gd name="T42" fmla="*/ 723 w 830"/>
                <a:gd name="T43" fmla="*/ 93 h 415"/>
                <a:gd name="T44" fmla="*/ 733 w 830"/>
                <a:gd name="T45" fmla="*/ 47 h 415"/>
                <a:gd name="T46" fmla="*/ 737 w 830"/>
                <a:gd name="T47" fmla="*/ 0 h 415"/>
                <a:gd name="T48" fmla="*/ 830 w 830"/>
                <a:gd name="T49" fmla="*/ 0 h 415"/>
                <a:gd name="T50" fmla="*/ 826 w 830"/>
                <a:gd name="T51" fmla="*/ 56 h 415"/>
                <a:gd name="T52" fmla="*/ 816 w 830"/>
                <a:gd name="T53" fmla="*/ 110 h 415"/>
                <a:gd name="T54" fmla="*/ 797 w 830"/>
                <a:gd name="T55" fmla="*/ 161 h 415"/>
                <a:gd name="T56" fmla="*/ 774 w 830"/>
                <a:gd name="T57" fmla="*/ 210 h 415"/>
                <a:gd name="T58" fmla="*/ 744 w 830"/>
                <a:gd name="T59" fmla="*/ 254 h 415"/>
                <a:gd name="T60" fmla="*/ 708 w 830"/>
                <a:gd name="T61" fmla="*/ 293 h 415"/>
                <a:gd name="T62" fmla="*/ 669 w 830"/>
                <a:gd name="T63" fmla="*/ 329 h 415"/>
                <a:gd name="T64" fmla="*/ 624 w 830"/>
                <a:gd name="T65" fmla="*/ 359 h 415"/>
                <a:gd name="T66" fmla="*/ 576 w 830"/>
                <a:gd name="T67" fmla="*/ 382 h 415"/>
                <a:gd name="T68" fmla="*/ 525 w 830"/>
                <a:gd name="T69" fmla="*/ 401 h 415"/>
                <a:gd name="T70" fmla="*/ 471 w 830"/>
                <a:gd name="T71" fmla="*/ 411 h 415"/>
                <a:gd name="T72" fmla="*/ 415 w 830"/>
                <a:gd name="T73" fmla="*/ 415 h 415"/>
                <a:gd name="T74" fmla="*/ 359 w 830"/>
                <a:gd name="T75" fmla="*/ 411 h 415"/>
                <a:gd name="T76" fmla="*/ 305 w 830"/>
                <a:gd name="T77" fmla="*/ 401 h 415"/>
                <a:gd name="T78" fmla="*/ 253 w 830"/>
                <a:gd name="T79" fmla="*/ 382 h 415"/>
                <a:gd name="T80" fmla="*/ 206 w 830"/>
                <a:gd name="T81" fmla="*/ 359 h 415"/>
                <a:gd name="T82" fmla="*/ 161 w 830"/>
                <a:gd name="T83" fmla="*/ 329 h 415"/>
                <a:gd name="T84" fmla="*/ 122 w 830"/>
                <a:gd name="T85" fmla="*/ 293 h 415"/>
                <a:gd name="T86" fmla="*/ 86 w 830"/>
                <a:gd name="T87" fmla="*/ 254 h 415"/>
                <a:gd name="T88" fmla="*/ 56 w 830"/>
                <a:gd name="T89" fmla="*/ 210 h 415"/>
                <a:gd name="T90" fmla="*/ 33 w 830"/>
                <a:gd name="T91" fmla="*/ 161 h 415"/>
                <a:gd name="T92" fmla="*/ 14 w 830"/>
                <a:gd name="T93" fmla="*/ 110 h 415"/>
                <a:gd name="T94" fmla="*/ 3 w 830"/>
                <a:gd name="T95" fmla="*/ 56 h 415"/>
                <a:gd name="T96" fmla="*/ 0 w 830"/>
                <a:gd name="T97"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0" h="415">
                  <a:moveTo>
                    <a:pt x="0" y="0"/>
                  </a:moveTo>
                  <a:lnTo>
                    <a:pt x="93" y="0"/>
                  </a:lnTo>
                  <a:lnTo>
                    <a:pt x="97" y="47"/>
                  </a:lnTo>
                  <a:lnTo>
                    <a:pt x="106" y="93"/>
                  </a:lnTo>
                  <a:lnTo>
                    <a:pt x="123" y="135"/>
                  </a:lnTo>
                  <a:lnTo>
                    <a:pt x="145" y="176"/>
                  </a:lnTo>
                  <a:lnTo>
                    <a:pt x="171" y="211"/>
                  </a:lnTo>
                  <a:lnTo>
                    <a:pt x="204" y="242"/>
                  </a:lnTo>
                  <a:lnTo>
                    <a:pt x="240" y="270"/>
                  </a:lnTo>
                  <a:lnTo>
                    <a:pt x="279" y="292"/>
                  </a:lnTo>
                  <a:lnTo>
                    <a:pt x="322" y="308"/>
                  </a:lnTo>
                  <a:lnTo>
                    <a:pt x="368" y="318"/>
                  </a:lnTo>
                  <a:lnTo>
                    <a:pt x="415" y="322"/>
                  </a:lnTo>
                  <a:lnTo>
                    <a:pt x="462" y="318"/>
                  </a:lnTo>
                  <a:lnTo>
                    <a:pt x="508" y="308"/>
                  </a:lnTo>
                  <a:lnTo>
                    <a:pt x="550" y="292"/>
                  </a:lnTo>
                  <a:lnTo>
                    <a:pt x="590" y="270"/>
                  </a:lnTo>
                  <a:lnTo>
                    <a:pt x="626" y="242"/>
                  </a:lnTo>
                  <a:lnTo>
                    <a:pt x="657" y="211"/>
                  </a:lnTo>
                  <a:lnTo>
                    <a:pt x="685" y="176"/>
                  </a:lnTo>
                  <a:lnTo>
                    <a:pt x="707" y="135"/>
                  </a:lnTo>
                  <a:lnTo>
                    <a:pt x="723" y="93"/>
                  </a:lnTo>
                  <a:lnTo>
                    <a:pt x="733" y="47"/>
                  </a:lnTo>
                  <a:lnTo>
                    <a:pt x="737" y="0"/>
                  </a:lnTo>
                  <a:lnTo>
                    <a:pt x="830" y="0"/>
                  </a:lnTo>
                  <a:lnTo>
                    <a:pt x="826" y="56"/>
                  </a:lnTo>
                  <a:lnTo>
                    <a:pt x="816" y="110"/>
                  </a:lnTo>
                  <a:lnTo>
                    <a:pt x="797" y="161"/>
                  </a:lnTo>
                  <a:lnTo>
                    <a:pt x="774" y="210"/>
                  </a:lnTo>
                  <a:lnTo>
                    <a:pt x="744" y="254"/>
                  </a:lnTo>
                  <a:lnTo>
                    <a:pt x="708" y="293"/>
                  </a:lnTo>
                  <a:lnTo>
                    <a:pt x="669" y="329"/>
                  </a:lnTo>
                  <a:lnTo>
                    <a:pt x="624" y="359"/>
                  </a:lnTo>
                  <a:lnTo>
                    <a:pt x="576" y="382"/>
                  </a:lnTo>
                  <a:lnTo>
                    <a:pt x="525" y="401"/>
                  </a:lnTo>
                  <a:lnTo>
                    <a:pt x="471" y="411"/>
                  </a:lnTo>
                  <a:lnTo>
                    <a:pt x="415" y="415"/>
                  </a:lnTo>
                  <a:lnTo>
                    <a:pt x="359" y="411"/>
                  </a:lnTo>
                  <a:lnTo>
                    <a:pt x="305" y="401"/>
                  </a:lnTo>
                  <a:lnTo>
                    <a:pt x="253" y="382"/>
                  </a:lnTo>
                  <a:lnTo>
                    <a:pt x="206" y="359"/>
                  </a:lnTo>
                  <a:lnTo>
                    <a:pt x="161" y="329"/>
                  </a:lnTo>
                  <a:lnTo>
                    <a:pt x="122" y="293"/>
                  </a:lnTo>
                  <a:lnTo>
                    <a:pt x="86" y="254"/>
                  </a:lnTo>
                  <a:lnTo>
                    <a:pt x="56" y="210"/>
                  </a:lnTo>
                  <a:lnTo>
                    <a:pt x="33" y="161"/>
                  </a:lnTo>
                  <a:lnTo>
                    <a:pt x="14" y="110"/>
                  </a:lnTo>
                  <a:lnTo>
                    <a:pt x="3" y="56"/>
                  </a:lnTo>
                  <a:lnTo>
                    <a:pt x="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19" name="Group 118"/>
          <p:cNvGrpSpPr/>
          <p:nvPr/>
        </p:nvGrpSpPr>
        <p:grpSpPr>
          <a:xfrm>
            <a:off x="1430731" y="4413374"/>
            <a:ext cx="3537530" cy="406265"/>
            <a:chOff x="1718114" y="4535294"/>
            <a:chExt cx="3537530" cy="406265"/>
          </a:xfrm>
        </p:grpSpPr>
        <p:pic>
          <p:nvPicPr>
            <p:cNvPr id="3" name="Picture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903250" y="4596337"/>
              <a:ext cx="539928" cy="284699"/>
            </a:xfrm>
            <a:prstGeom prst="rect">
              <a:avLst/>
            </a:prstGeom>
          </p:spPr>
        </p:pic>
        <p:pic>
          <p:nvPicPr>
            <p:cNvPr id="4" name="Picture 3"/>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718114" y="4565556"/>
              <a:ext cx="345742" cy="345742"/>
            </a:xfrm>
            <a:prstGeom prst="rect">
              <a:avLst/>
            </a:prstGeom>
          </p:spPr>
        </p:pic>
        <p:sp>
          <p:nvSpPr>
            <p:cNvPr id="116" name="Inhaltsplatzhalter 4"/>
            <p:cNvSpPr txBox="1">
              <a:spLocks/>
            </p:cNvSpPr>
            <p:nvPr/>
          </p:nvSpPr>
          <p:spPr>
            <a:xfrm>
              <a:off x="2158487" y="4535294"/>
              <a:ext cx="1098522" cy="406265"/>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400" smtClean="0">
                  <a:solidFill>
                    <a:schemeClr val="tx1"/>
                  </a:solidFill>
                  <a:latin typeface="+mj-lt"/>
                </a:rPr>
                <a:t>Android</a:t>
              </a:r>
              <a:endParaRPr lang="en-US" sz="1000" dirty="0" smtClean="0">
                <a:solidFill>
                  <a:schemeClr val="tx1"/>
                </a:solidFill>
                <a:latin typeface="+mn-lt"/>
              </a:endParaRPr>
            </a:p>
          </p:txBody>
        </p:sp>
        <p:sp>
          <p:nvSpPr>
            <p:cNvPr id="117" name="Inhaltsplatzhalter 4"/>
            <p:cNvSpPr txBox="1">
              <a:spLocks/>
            </p:cNvSpPr>
            <p:nvPr/>
          </p:nvSpPr>
          <p:spPr>
            <a:xfrm>
              <a:off x="4568289" y="4535294"/>
              <a:ext cx="687355" cy="406265"/>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400" smtClean="0">
                  <a:solidFill>
                    <a:schemeClr val="tx1"/>
                  </a:solidFill>
                  <a:latin typeface="+mj-lt"/>
                </a:rPr>
                <a:t>PHP</a:t>
              </a:r>
              <a:endParaRPr lang="en-US" sz="1000" dirty="0" smtClean="0">
                <a:solidFill>
                  <a:schemeClr val="tx1"/>
                </a:solidFill>
                <a:latin typeface="+mn-lt"/>
              </a:endParaRPr>
            </a:p>
          </p:txBody>
        </p:sp>
      </p:grpSp>
      <p:grpSp>
        <p:nvGrpSpPr>
          <p:cNvPr id="240" name="Group 239"/>
          <p:cNvGrpSpPr/>
          <p:nvPr/>
        </p:nvGrpSpPr>
        <p:grpSpPr>
          <a:xfrm>
            <a:off x="6963281" y="2009809"/>
            <a:ext cx="4652912" cy="3510508"/>
            <a:chOff x="6963281" y="2009809"/>
            <a:chExt cx="4652912" cy="3510508"/>
          </a:xfrm>
        </p:grpSpPr>
        <p:cxnSp>
          <p:nvCxnSpPr>
            <p:cNvPr id="131" name="Straight Arrow Connector 130"/>
            <p:cNvCxnSpPr/>
            <p:nvPr/>
          </p:nvCxnSpPr>
          <p:spPr>
            <a:xfrm>
              <a:off x="8642560" y="2491520"/>
              <a:ext cx="163814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H="1" flipV="1">
              <a:off x="8642560" y="2798995"/>
              <a:ext cx="163814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Elbow Connector 199"/>
            <p:cNvCxnSpPr/>
            <p:nvPr/>
          </p:nvCxnSpPr>
          <p:spPr>
            <a:xfrm rot="5400000">
              <a:off x="6854967" y="3911812"/>
              <a:ext cx="1742148" cy="157397"/>
            </a:xfrm>
            <a:prstGeom prst="bentConnector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3" name="Elbow Connector 202"/>
            <p:cNvCxnSpPr/>
            <p:nvPr/>
          </p:nvCxnSpPr>
          <p:spPr>
            <a:xfrm rot="5400000">
              <a:off x="6667108" y="3630145"/>
              <a:ext cx="1513622" cy="466270"/>
            </a:xfrm>
            <a:prstGeom prst="bentConnector3">
              <a:avLst>
                <a:gd name="adj1" fmla="val 50000"/>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7" name="Elbow Connector 206"/>
            <p:cNvCxnSpPr/>
            <p:nvPr/>
          </p:nvCxnSpPr>
          <p:spPr>
            <a:xfrm rot="16200000" flipH="1">
              <a:off x="7188091" y="3849438"/>
              <a:ext cx="1832230" cy="349023"/>
            </a:xfrm>
            <a:prstGeom prst="bentConnector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rot="16200000" flipH="1">
              <a:off x="7619976" y="3561194"/>
              <a:ext cx="1396990" cy="513471"/>
            </a:xfrm>
            <a:prstGeom prst="bentConnector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15" name="Picture 2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9099" y="2009809"/>
              <a:ext cx="963422" cy="963422"/>
            </a:xfrm>
            <a:prstGeom prst="rect">
              <a:avLst/>
            </a:prstGeom>
          </p:spPr>
        </p:pic>
        <p:pic>
          <p:nvPicPr>
            <p:cNvPr id="216" name="Picture 2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42398" y="2089742"/>
              <a:ext cx="803555" cy="803555"/>
            </a:xfrm>
            <a:prstGeom prst="rect">
              <a:avLst/>
            </a:prstGeom>
          </p:spPr>
        </p:pic>
        <p:pic>
          <p:nvPicPr>
            <p:cNvPr id="219" name="Picture 218"/>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7403195" y="4999199"/>
              <a:ext cx="521118" cy="521118"/>
            </a:xfrm>
            <a:prstGeom prst="rect">
              <a:avLst/>
            </a:prstGeom>
          </p:spPr>
        </p:pic>
        <p:pic>
          <p:nvPicPr>
            <p:cNvPr id="224" name="Picture 223"/>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8070014" y="5038763"/>
              <a:ext cx="437268" cy="437268"/>
            </a:xfrm>
            <a:prstGeom prst="rect">
              <a:avLst/>
            </a:prstGeom>
          </p:spPr>
        </p:pic>
        <p:pic>
          <p:nvPicPr>
            <p:cNvPr id="225" name="Picture 224"/>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8441745" y="4597590"/>
              <a:ext cx="266925" cy="266925"/>
            </a:xfrm>
            <a:prstGeom prst="rect">
              <a:avLst/>
            </a:prstGeom>
          </p:spPr>
        </p:pic>
        <p:pic>
          <p:nvPicPr>
            <p:cNvPr id="228" name="Picture 227"/>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6963281" y="4709774"/>
              <a:ext cx="455006" cy="455006"/>
            </a:xfrm>
            <a:prstGeom prst="rect">
              <a:avLst/>
            </a:prstGeom>
          </p:spPr>
        </p:pic>
        <p:sp>
          <p:nvSpPr>
            <p:cNvPr id="229" name="Inhaltsplatzhalter 4"/>
            <p:cNvSpPr txBox="1">
              <a:spLocks/>
            </p:cNvSpPr>
            <p:nvPr/>
          </p:nvSpPr>
          <p:spPr>
            <a:xfrm>
              <a:off x="10280701" y="3030200"/>
              <a:ext cx="1335492" cy="473976"/>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10000"/>
                </a:lnSpc>
                <a:buNone/>
              </a:pPr>
              <a:r>
                <a:rPr lang="en-US" sz="2800" smtClean="0">
                  <a:solidFill>
                    <a:schemeClr val="tx1"/>
                  </a:solidFill>
                  <a:latin typeface="+mj-lt"/>
                </a:rPr>
                <a:t>MySQL</a:t>
              </a:r>
              <a:endParaRPr lang="en-US" sz="1050" dirty="0" smtClean="0">
                <a:solidFill>
                  <a:schemeClr val="tx1"/>
                </a:solidFill>
                <a:latin typeface="+mn-lt"/>
              </a:endParaRPr>
            </a:p>
          </p:txBody>
        </p:sp>
        <p:sp>
          <p:nvSpPr>
            <p:cNvPr id="235" name="Freeform 14"/>
            <p:cNvSpPr>
              <a:spLocks/>
            </p:cNvSpPr>
            <p:nvPr/>
          </p:nvSpPr>
          <p:spPr bwMode="auto">
            <a:xfrm rot="5400000">
              <a:off x="7179431" y="3279114"/>
              <a:ext cx="504216" cy="146450"/>
            </a:xfrm>
            <a:custGeom>
              <a:avLst/>
              <a:gdLst>
                <a:gd name="T0" fmla="*/ 881 w 881"/>
                <a:gd name="T1" fmla="*/ 129 h 257"/>
                <a:gd name="T2" fmla="*/ 831 w 881"/>
                <a:gd name="T3" fmla="*/ 79 h 257"/>
                <a:gd name="T4" fmla="*/ 170 w 881"/>
                <a:gd name="T5" fmla="*/ 79 h 257"/>
                <a:gd name="T6" fmla="*/ 170 w 881"/>
                <a:gd name="T7" fmla="*/ 0 h 257"/>
                <a:gd name="T8" fmla="*/ 0 w 881"/>
                <a:gd name="T9" fmla="*/ 129 h 257"/>
                <a:gd name="T10" fmla="*/ 170 w 881"/>
                <a:gd name="T11" fmla="*/ 257 h 257"/>
                <a:gd name="T12" fmla="*/ 170 w 881"/>
                <a:gd name="T13" fmla="*/ 178 h 257"/>
                <a:gd name="T14" fmla="*/ 831 w 881"/>
                <a:gd name="T15" fmla="*/ 178 h 257"/>
                <a:gd name="T16" fmla="*/ 881 w 881"/>
                <a:gd name="T17" fmla="*/ 12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1" h="257">
                  <a:moveTo>
                    <a:pt x="881" y="129"/>
                  </a:moveTo>
                  <a:cubicBezTo>
                    <a:pt x="881" y="100"/>
                    <a:pt x="860" y="79"/>
                    <a:pt x="831" y="79"/>
                  </a:cubicBezTo>
                  <a:cubicBezTo>
                    <a:pt x="170" y="79"/>
                    <a:pt x="170" y="79"/>
                    <a:pt x="170" y="79"/>
                  </a:cubicBezTo>
                  <a:cubicBezTo>
                    <a:pt x="170" y="0"/>
                    <a:pt x="170" y="0"/>
                    <a:pt x="170" y="0"/>
                  </a:cubicBezTo>
                  <a:cubicBezTo>
                    <a:pt x="0" y="129"/>
                    <a:pt x="0" y="129"/>
                    <a:pt x="0" y="129"/>
                  </a:cubicBezTo>
                  <a:cubicBezTo>
                    <a:pt x="170" y="257"/>
                    <a:pt x="170" y="257"/>
                    <a:pt x="170" y="257"/>
                  </a:cubicBezTo>
                  <a:cubicBezTo>
                    <a:pt x="170" y="178"/>
                    <a:pt x="170" y="178"/>
                    <a:pt x="170" y="178"/>
                  </a:cubicBezTo>
                  <a:cubicBezTo>
                    <a:pt x="831" y="178"/>
                    <a:pt x="831" y="178"/>
                    <a:pt x="831" y="178"/>
                  </a:cubicBezTo>
                  <a:cubicBezTo>
                    <a:pt x="861" y="178"/>
                    <a:pt x="881" y="153"/>
                    <a:pt x="881" y="129"/>
                  </a:cubicBezTo>
                  <a:close/>
                </a:path>
              </a:pathLst>
            </a:custGeom>
            <a:solidFill>
              <a:schemeClr val="accent1"/>
            </a:solidFill>
            <a:ln w="25400">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4"/>
            <p:cNvSpPr>
              <a:spLocks/>
            </p:cNvSpPr>
            <p:nvPr/>
          </p:nvSpPr>
          <p:spPr bwMode="auto">
            <a:xfrm rot="16200000">
              <a:off x="8027604" y="3295599"/>
              <a:ext cx="504216" cy="146450"/>
            </a:xfrm>
            <a:custGeom>
              <a:avLst/>
              <a:gdLst>
                <a:gd name="T0" fmla="*/ 881 w 881"/>
                <a:gd name="T1" fmla="*/ 129 h 257"/>
                <a:gd name="T2" fmla="*/ 831 w 881"/>
                <a:gd name="T3" fmla="*/ 79 h 257"/>
                <a:gd name="T4" fmla="*/ 170 w 881"/>
                <a:gd name="T5" fmla="*/ 79 h 257"/>
                <a:gd name="T6" fmla="*/ 170 w 881"/>
                <a:gd name="T7" fmla="*/ 0 h 257"/>
                <a:gd name="T8" fmla="*/ 0 w 881"/>
                <a:gd name="T9" fmla="*/ 129 h 257"/>
                <a:gd name="T10" fmla="*/ 170 w 881"/>
                <a:gd name="T11" fmla="*/ 257 h 257"/>
                <a:gd name="T12" fmla="*/ 170 w 881"/>
                <a:gd name="T13" fmla="*/ 178 h 257"/>
                <a:gd name="T14" fmla="*/ 831 w 881"/>
                <a:gd name="T15" fmla="*/ 178 h 257"/>
                <a:gd name="T16" fmla="*/ 881 w 881"/>
                <a:gd name="T17" fmla="*/ 12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1" h="257">
                  <a:moveTo>
                    <a:pt x="881" y="129"/>
                  </a:moveTo>
                  <a:cubicBezTo>
                    <a:pt x="881" y="100"/>
                    <a:pt x="860" y="79"/>
                    <a:pt x="831" y="79"/>
                  </a:cubicBezTo>
                  <a:cubicBezTo>
                    <a:pt x="170" y="79"/>
                    <a:pt x="170" y="79"/>
                    <a:pt x="170" y="79"/>
                  </a:cubicBezTo>
                  <a:cubicBezTo>
                    <a:pt x="170" y="0"/>
                    <a:pt x="170" y="0"/>
                    <a:pt x="170" y="0"/>
                  </a:cubicBezTo>
                  <a:cubicBezTo>
                    <a:pt x="0" y="129"/>
                    <a:pt x="0" y="129"/>
                    <a:pt x="0" y="129"/>
                  </a:cubicBezTo>
                  <a:cubicBezTo>
                    <a:pt x="170" y="257"/>
                    <a:pt x="170" y="257"/>
                    <a:pt x="170" y="257"/>
                  </a:cubicBezTo>
                  <a:cubicBezTo>
                    <a:pt x="170" y="178"/>
                    <a:pt x="170" y="178"/>
                    <a:pt x="170" y="178"/>
                  </a:cubicBezTo>
                  <a:cubicBezTo>
                    <a:pt x="831" y="178"/>
                    <a:pt x="831" y="178"/>
                    <a:pt x="831" y="178"/>
                  </a:cubicBezTo>
                  <a:cubicBezTo>
                    <a:pt x="861" y="178"/>
                    <a:pt x="881" y="153"/>
                    <a:pt x="881" y="129"/>
                  </a:cubicBezTo>
                  <a:close/>
                </a:path>
              </a:pathLst>
            </a:custGeom>
            <a:solidFill>
              <a:schemeClr val="accent1"/>
            </a:solidFill>
            <a:ln w="25400">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7" name="Group 236">
            <a:extLst>
              <a:ext uri="{FF2B5EF4-FFF2-40B4-BE49-F238E27FC236}">
                <a16:creationId xmlns:a16="http://schemas.microsoft.com/office/drawing/2014/main" id="{03ACE6F4-5623-48A0-A7E5-9489ABBB6258}"/>
              </a:ext>
            </a:extLst>
          </p:cNvPr>
          <p:cNvGrpSpPr/>
          <p:nvPr/>
        </p:nvGrpSpPr>
        <p:grpSpPr>
          <a:xfrm>
            <a:off x="225551" y="6268923"/>
            <a:ext cx="1176686" cy="417628"/>
            <a:chOff x="1002785" y="3554082"/>
            <a:chExt cx="7287781" cy="1812224"/>
          </a:xfrm>
        </p:grpSpPr>
        <p:sp>
          <p:nvSpPr>
            <p:cNvPr id="238" name="Rectangle: Rounded Corners 13"/>
            <p:cNvSpPr/>
            <p:nvPr/>
          </p:nvSpPr>
          <p:spPr>
            <a:xfrm rot="16200000" flipH="1">
              <a:off x="3740566" y="816305"/>
              <a:ext cx="1812220" cy="7287781"/>
            </a:xfrm>
            <a:prstGeom prst="roundRect">
              <a:avLst>
                <a:gd name="adj" fmla="val 50000"/>
              </a:avLst>
            </a:prstGeom>
            <a:gradFill>
              <a:gsLst>
                <a:gs pos="0">
                  <a:srgbClr val="2BC6E1"/>
                </a:gs>
                <a:gs pos="100000">
                  <a:srgbClr val="2998C3"/>
                </a:gs>
              </a:gsLst>
              <a:lin ang="8100000" scaled="1"/>
            </a:gradFill>
            <a:ln w="12700" cap="flat" cmpd="sng" algn="ctr">
              <a:noFill/>
              <a:prstDash val="solid"/>
              <a:miter lim="800000"/>
            </a:ln>
            <a:effectLst>
              <a:outerShdw blurRad="381000" dist="63500" dir="18900000" algn="bl" rotWithShape="0">
                <a:srgbClr val="000000">
                  <a:lumMod val="75000"/>
                  <a:lumOff val="2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srgbClr val="FFFFFF"/>
                </a:solidFill>
                <a:effectLst/>
                <a:uLnTx/>
                <a:uFillTx/>
                <a:latin typeface="Calibri" panose="020F0502020204030204"/>
                <a:ea typeface="+mn-ea"/>
                <a:cs typeface="+mn-cs"/>
              </a:endParaRPr>
            </a:p>
          </p:txBody>
        </p:sp>
        <p:sp>
          <p:nvSpPr>
            <p:cNvPr id="239" name="Rectangle 238">
              <a:extLst>
                <a:ext uri="{FF2B5EF4-FFF2-40B4-BE49-F238E27FC236}">
                  <a16:creationId xmlns:a16="http://schemas.microsoft.com/office/drawing/2014/main" id="{B2AB55F2-49C3-4D39-B7A0-8081CCAFBF85}"/>
                </a:ext>
              </a:extLst>
            </p:cNvPr>
            <p:cNvSpPr/>
            <p:nvPr/>
          </p:nvSpPr>
          <p:spPr>
            <a:xfrm>
              <a:off x="1552184" y="3554082"/>
              <a:ext cx="6188977" cy="1487955"/>
            </a:xfrm>
            <a:prstGeom prst="rect">
              <a:avLst/>
            </a:prstGeom>
          </p:spPr>
          <p:txBody>
            <a:bodyPr/>
            <a:lstStyle/>
            <a:p>
              <a:pPr marL="0" marR="0" lvl="0" indent="0" algn="ctr" defTabSz="914400" eaLnBrk="1" fontAlgn="auto" latinLnBrk="0" hangingPunct="1">
                <a:lnSpc>
                  <a:spcPct val="114000"/>
                </a:lnSpc>
                <a:spcBef>
                  <a:spcPts val="1000"/>
                </a:spcBef>
                <a:spcAft>
                  <a:spcPts val="0"/>
                </a:spcAft>
                <a:buClrTx/>
                <a:buSzTx/>
                <a:buFontTx/>
                <a:buNone/>
                <a:tabLst/>
                <a:defRPr/>
              </a:pPr>
              <a:r>
                <a:rPr kumimoji="0" lang="en-US" sz="1600" b="0" i="0" u="none" strike="noStrike" kern="0" cap="none" spc="0" normalizeH="0" baseline="0" noProof="0" smtClean="0">
                  <a:ln>
                    <a:noFill/>
                  </a:ln>
                  <a:solidFill>
                    <a:srgbClr val="FFFFFF"/>
                  </a:solidFill>
                  <a:effectLst/>
                  <a:uLnTx/>
                  <a:uFillTx/>
                  <a:cs typeface="Arial" panose="020B0604020202020204" pitchFamily="34" charset="0"/>
                </a:rPr>
                <a:t>Page 7</a:t>
              </a:r>
              <a:endParaRPr kumimoji="0" lang="en-US" sz="1600" b="0" i="0" u="none" strike="noStrike" kern="0" cap="none" spc="0" normalizeH="0" baseline="0" noProof="0" dirty="0" smtClean="0">
                <a:ln>
                  <a:noFill/>
                </a:ln>
                <a:solidFill>
                  <a:srgbClr val="FFFFFF"/>
                </a:solidFill>
                <a:effectLst/>
                <a:uLnTx/>
                <a:uFillTx/>
                <a:cs typeface="Arial" panose="020B0604020202020204" pitchFamily="34" charset="0"/>
              </a:endParaRPr>
            </a:p>
          </p:txBody>
        </p:sp>
      </p:grpSp>
    </p:spTree>
    <p:extLst>
      <p:ext uri="{BB962C8B-B14F-4D97-AF65-F5344CB8AC3E}">
        <p14:creationId xmlns:p14="http://schemas.microsoft.com/office/powerpoint/2010/main" val="114356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fade">
                                      <p:cBhvr>
                                        <p:cTn id="12" dur="500"/>
                                        <p:tgtEl>
                                          <p:spTgt spid="1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0"/>
                                        </p:tgtEl>
                                        <p:attrNameLst>
                                          <p:attrName>style.visibility</p:attrName>
                                        </p:attrNameLst>
                                      </p:cBhvr>
                                      <p:to>
                                        <p:strVal val="visible"/>
                                      </p:to>
                                    </p:set>
                                    <p:animEffect transition="in" filter="fade">
                                      <p:cBhvr>
                                        <p:cTn id="17" dur="500"/>
                                        <p:tgtEl>
                                          <p:spTgt spid="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4"/>
          <p:cNvSpPr txBox="1">
            <a:spLocks/>
          </p:cNvSpPr>
          <p:nvPr/>
        </p:nvSpPr>
        <p:spPr>
          <a:xfrm>
            <a:off x="750851" y="153109"/>
            <a:ext cx="2582099" cy="406265"/>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400" smtClean="0">
                <a:solidFill>
                  <a:schemeClr val="tx1"/>
                </a:solidFill>
                <a:latin typeface="+mj-lt"/>
              </a:rPr>
              <a:t>Thiết kế &amp; xây dựng</a:t>
            </a:r>
            <a:endParaRPr lang="en-US" sz="1000" dirty="0" smtClean="0">
              <a:solidFill>
                <a:schemeClr val="tx1"/>
              </a:solidFill>
              <a:latin typeface="+mn-lt"/>
            </a:endParaRPr>
          </a:p>
        </p:txBody>
      </p:sp>
      <p:grpSp>
        <p:nvGrpSpPr>
          <p:cNvPr id="5" name="Group 4"/>
          <p:cNvGrpSpPr/>
          <p:nvPr/>
        </p:nvGrpSpPr>
        <p:grpSpPr>
          <a:xfrm>
            <a:off x="238057" y="206996"/>
            <a:ext cx="394704" cy="341639"/>
            <a:chOff x="7680325" y="3084513"/>
            <a:chExt cx="1239838" cy="1073150"/>
          </a:xfrm>
          <a:solidFill>
            <a:schemeClr val="accent1"/>
          </a:solidFill>
        </p:grpSpPr>
        <p:sp>
          <p:nvSpPr>
            <p:cNvPr id="6" name="Freeform 5"/>
            <p:cNvSpPr>
              <a:spLocks noEditPoints="1"/>
            </p:cNvSpPr>
            <p:nvPr/>
          </p:nvSpPr>
          <p:spPr bwMode="auto">
            <a:xfrm>
              <a:off x="7680325" y="3084513"/>
              <a:ext cx="1239838" cy="1073150"/>
            </a:xfrm>
            <a:custGeom>
              <a:avLst/>
              <a:gdLst>
                <a:gd name="T0" fmla="*/ 283 w 3903"/>
                <a:gd name="T1" fmla="*/ 2312 h 3377"/>
                <a:gd name="T2" fmla="*/ 3620 w 3903"/>
                <a:gd name="T3" fmla="*/ 284 h 3377"/>
                <a:gd name="T4" fmla="*/ 190 w 3903"/>
                <a:gd name="T5" fmla="*/ 0 h 3377"/>
                <a:gd name="T6" fmla="*/ 3748 w 3903"/>
                <a:gd name="T7" fmla="*/ 2 h 3377"/>
                <a:gd name="T8" fmla="*/ 3809 w 3903"/>
                <a:gd name="T9" fmla="*/ 26 h 3377"/>
                <a:gd name="T10" fmla="*/ 3858 w 3903"/>
                <a:gd name="T11" fmla="*/ 66 h 3377"/>
                <a:gd name="T12" fmla="*/ 3891 w 3903"/>
                <a:gd name="T13" fmla="*/ 123 h 3377"/>
                <a:gd name="T14" fmla="*/ 3903 w 3903"/>
                <a:gd name="T15" fmla="*/ 189 h 3377"/>
                <a:gd name="T16" fmla="*/ 3899 w 3903"/>
                <a:gd name="T17" fmla="*/ 2441 h 3377"/>
                <a:gd name="T18" fmla="*/ 3877 w 3903"/>
                <a:gd name="T19" fmla="*/ 2502 h 3377"/>
                <a:gd name="T20" fmla="*/ 3835 w 3903"/>
                <a:gd name="T21" fmla="*/ 2552 h 3377"/>
                <a:gd name="T22" fmla="*/ 3780 w 3903"/>
                <a:gd name="T23" fmla="*/ 2584 h 3377"/>
                <a:gd name="T24" fmla="*/ 3713 w 3903"/>
                <a:gd name="T25" fmla="*/ 2596 h 3377"/>
                <a:gd name="T26" fmla="*/ 2396 w 3903"/>
                <a:gd name="T27" fmla="*/ 3027 h 3377"/>
                <a:gd name="T28" fmla="*/ 2944 w 3903"/>
                <a:gd name="T29" fmla="*/ 3030 h 3377"/>
                <a:gd name="T30" fmla="*/ 3006 w 3903"/>
                <a:gd name="T31" fmla="*/ 3056 h 3377"/>
                <a:gd name="T32" fmla="*/ 3053 w 3903"/>
                <a:gd name="T33" fmla="*/ 3104 h 3377"/>
                <a:gd name="T34" fmla="*/ 3079 w 3903"/>
                <a:gd name="T35" fmla="*/ 3166 h 3377"/>
                <a:gd name="T36" fmla="*/ 3079 w 3903"/>
                <a:gd name="T37" fmla="*/ 3237 h 3377"/>
                <a:gd name="T38" fmla="*/ 3053 w 3903"/>
                <a:gd name="T39" fmla="*/ 3300 h 3377"/>
                <a:gd name="T40" fmla="*/ 3006 w 3903"/>
                <a:gd name="T41" fmla="*/ 3346 h 3377"/>
                <a:gd name="T42" fmla="*/ 2944 w 3903"/>
                <a:gd name="T43" fmla="*/ 3374 h 3377"/>
                <a:gd name="T44" fmla="*/ 994 w 3903"/>
                <a:gd name="T45" fmla="*/ 3377 h 3377"/>
                <a:gd name="T46" fmla="*/ 927 w 3903"/>
                <a:gd name="T47" fmla="*/ 3363 h 3377"/>
                <a:gd name="T48" fmla="*/ 871 w 3903"/>
                <a:gd name="T49" fmla="*/ 3325 h 3377"/>
                <a:gd name="T50" fmla="*/ 833 w 3903"/>
                <a:gd name="T51" fmla="*/ 3270 h 3377"/>
                <a:gd name="T52" fmla="*/ 820 w 3903"/>
                <a:gd name="T53" fmla="*/ 3201 h 3377"/>
                <a:gd name="T54" fmla="*/ 833 w 3903"/>
                <a:gd name="T55" fmla="*/ 3133 h 3377"/>
                <a:gd name="T56" fmla="*/ 871 w 3903"/>
                <a:gd name="T57" fmla="*/ 3078 h 3377"/>
                <a:gd name="T58" fmla="*/ 927 w 3903"/>
                <a:gd name="T59" fmla="*/ 3040 h 3377"/>
                <a:gd name="T60" fmla="*/ 994 w 3903"/>
                <a:gd name="T61" fmla="*/ 3027 h 3377"/>
                <a:gd name="T62" fmla="*/ 1507 w 3903"/>
                <a:gd name="T63" fmla="*/ 2596 h 3377"/>
                <a:gd name="T64" fmla="*/ 155 w 3903"/>
                <a:gd name="T65" fmla="*/ 2594 h 3377"/>
                <a:gd name="T66" fmla="*/ 94 w 3903"/>
                <a:gd name="T67" fmla="*/ 2570 h 3377"/>
                <a:gd name="T68" fmla="*/ 45 w 3903"/>
                <a:gd name="T69" fmla="*/ 2529 h 3377"/>
                <a:gd name="T70" fmla="*/ 12 w 3903"/>
                <a:gd name="T71" fmla="*/ 2473 h 3377"/>
                <a:gd name="T72" fmla="*/ 0 w 3903"/>
                <a:gd name="T73" fmla="*/ 2407 h 3377"/>
                <a:gd name="T74" fmla="*/ 4 w 3903"/>
                <a:gd name="T75" fmla="*/ 155 h 3377"/>
                <a:gd name="T76" fmla="*/ 26 w 3903"/>
                <a:gd name="T77" fmla="*/ 94 h 3377"/>
                <a:gd name="T78" fmla="*/ 68 w 3903"/>
                <a:gd name="T79" fmla="*/ 44 h 3377"/>
                <a:gd name="T80" fmla="*/ 123 w 3903"/>
                <a:gd name="T81" fmla="*/ 12 h 3377"/>
                <a:gd name="T82" fmla="*/ 190 w 3903"/>
                <a:gd name="T83" fmla="*/ 0 h 3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03" h="3377">
                  <a:moveTo>
                    <a:pt x="283" y="284"/>
                  </a:moveTo>
                  <a:lnTo>
                    <a:pt x="283" y="2312"/>
                  </a:lnTo>
                  <a:lnTo>
                    <a:pt x="3620" y="2312"/>
                  </a:lnTo>
                  <a:lnTo>
                    <a:pt x="3620" y="284"/>
                  </a:lnTo>
                  <a:lnTo>
                    <a:pt x="283" y="284"/>
                  </a:lnTo>
                  <a:close/>
                  <a:moveTo>
                    <a:pt x="190" y="0"/>
                  </a:moveTo>
                  <a:lnTo>
                    <a:pt x="3713" y="0"/>
                  </a:lnTo>
                  <a:lnTo>
                    <a:pt x="3748" y="2"/>
                  </a:lnTo>
                  <a:lnTo>
                    <a:pt x="3780" y="12"/>
                  </a:lnTo>
                  <a:lnTo>
                    <a:pt x="3809" y="26"/>
                  </a:lnTo>
                  <a:lnTo>
                    <a:pt x="3835" y="44"/>
                  </a:lnTo>
                  <a:lnTo>
                    <a:pt x="3858" y="66"/>
                  </a:lnTo>
                  <a:lnTo>
                    <a:pt x="3877" y="94"/>
                  </a:lnTo>
                  <a:lnTo>
                    <a:pt x="3891" y="123"/>
                  </a:lnTo>
                  <a:lnTo>
                    <a:pt x="3899" y="155"/>
                  </a:lnTo>
                  <a:lnTo>
                    <a:pt x="3903" y="189"/>
                  </a:lnTo>
                  <a:lnTo>
                    <a:pt x="3903" y="2407"/>
                  </a:lnTo>
                  <a:lnTo>
                    <a:pt x="3899" y="2441"/>
                  </a:lnTo>
                  <a:lnTo>
                    <a:pt x="3891" y="2473"/>
                  </a:lnTo>
                  <a:lnTo>
                    <a:pt x="3877" y="2502"/>
                  </a:lnTo>
                  <a:lnTo>
                    <a:pt x="3858" y="2529"/>
                  </a:lnTo>
                  <a:lnTo>
                    <a:pt x="3835" y="2552"/>
                  </a:lnTo>
                  <a:lnTo>
                    <a:pt x="3809" y="2570"/>
                  </a:lnTo>
                  <a:lnTo>
                    <a:pt x="3780" y="2584"/>
                  </a:lnTo>
                  <a:lnTo>
                    <a:pt x="3748" y="2594"/>
                  </a:lnTo>
                  <a:lnTo>
                    <a:pt x="3713" y="2596"/>
                  </a:lnTo>
                  <a:lnTo>
                    <a:pt x="2396" y="2596"/>
                  </a:lnTo>
                  <a:lnTo>
                    <a:pt x="2396" y="3027"/>
                  </a:lnTo>
                  <a:lnTo>
                    <a:pt x="2909" y="3027"/>
                  </a:lnTo>
                  <a:lnTo>
                    <a:pt x="2944" y="3030"/>
                  </a:lnTo>
                  <a:lnTo>
                    <a:pt x="2976" y="3040"/>
                  </a:lnTo>
                  <a:lnTo>
                    <a:pt x="3006" y="3056"/>
                  </a:lnTo>
                  <a:lnTo>
                    <a:pt x="3032" y="3078"/>
                  </a:lnTo>
                  <a:lnTo>
                    <a:pt x="3053" y="3104"/>
                  </a:lnTo>
                  <a:lnTo>
                    <a:pt x="3070" y="3133"/>
                  </a:lnTo>
                  <a:lnTo>
                    <a:pt x="3079" y="3166"/>
                  </a:lnTo>
                  <a:lnTo>
                    <a:pt x="3083" y="3201"/>
                  </a:lnTo>
                  <a:lnTo>
                    <a:pt x="3079" y="3237"/>
                  </a:lnTo>
                  <a:lnTo>
                    <a:pt x="3070" y="3270"/>
                  </a:lnTo>
                  <a:lnTo>
                    <a:pt x="3053" y="3300"/>
                  </a:lnTo>
                  <a:lnTo>
                    <a:pt x="3032" y="3325"/>
                  </a:lnTo>
                  <a:lnTo>
                    <a:pt x="3006" y="3346"/>
                  </a:lnTo>
                  <a:lnTo>
                    <a:pt x="2976" y="3363"/>
                  </a:lnTo>
                  <a:lnTo>
                    <a:pt x="2944" y="3374"/>
                  </a:lnTo>
                  <a:lnTo>
                    <a:pt x="2909" y="3377"/>
                  </a:lnTo>
                  <a:lnTo>
                    <a:pt x="994" y="3377"/>
                  </a:lnTo>
                  <a:lnTo>
                    <a:pt x="959" y="3374"/>
                  </a:lnTo>
                  <a:lnTo>
                    <a:pt x="927" y="3363"/>
                  </a:lnTo>
                  <a:lnTo>
                    <a:pt x="897" y="3346"/>
                  </a:lnTo>
                  <a:lnTo>
                    <a:pt x="871" y="3325"/>
                  </a:lnTo>
                  <a:lnTo>
                    <a:pt x="850" y="3300"/>
                  </a:lnTo>
                  <a:lnTo>
                    <a:pt x="833" y="3270"/>
                  </a:lnTo>
                  <a:lnTo>
                    <a:pt x="823" y="3237"/>
                  </a:lnTo>
                  <a:lnTo>
                    <a:pt x="820" y="3201"/>
                  </a:lnTo>
                  <a:lnTo>
                    <a:pt x="823" y="3166"/>
                  </a:lnTo>
                  <a:lnTo>
                    <a:pt x="833" y="3133"/>
                  </a:lnTo>
                  <a:lnTo>
                    <a:pt x="850" y="3104"/>
                  </a:lnTo>
                  <a:lnTo>
                    <a:pt x="871" y="3078"/>
                  </a:lnTo>
                  <a:lnTo>
                    <a:pt x="897" y="3056"/>
                  </a:lnTo>
                  <a:lnTo>
                    <a:pt x="927" y="3040"/>
                  </a:lnTo>
                  <a:lnTo>
                    <a:pt x="959" y="3030"/>
                  </a:lnTo>
                  <a:lnTo>
                    <a:pt x="994" y="3027"/>
                  </a:lnTo>
                  <a:lnTo>
                    <a:pt x="1507" y="3027"/>
                  </a:lnTo>
                  <a:lnTo>
                    <a:pt x="1507" y="2596"/>
                  </a:lnTo>
                  <a:lnTo>
                    <a:pt x="190" y="2596"/>
                  </a:lnTo>
                  <a:lnTo>
                    <a:pt x="155" y="2594"/>
                  </a:lnTo>
                  <a:lnTo>
                    <a:pt x="123" y="2584"/>
                  </a:lnTo>
                  <a:lnTo>
                    <a:pt x="94" y="2570"/>
                  </a:lnTo>
                  <a:lnTo>
                    <a:pt x="68" y="2552"/>
                  </a:lnTo>
                  <a:lnTo>
                    <a:pt x="45" y="2529"/>
                  </a:lnTo>
                  <a:lnTo>
                    <a:pt x="26" y="2502"/>
                  </a:lnTo>
                  <a:lnTo>
                    <a:pt x="12" y="2473"/>
                  </a:lnTo>
                  <a:lnTo>
                    <a:pt x="4" y="2441"/>
                  </a:lnTo>
                  <a:lnTo>
                    <a:pt x="0" y="2407"/>
                  </a:lnTo>
                  <a:lnTo>
                    <a:pt x="0" y="189"/>
                  </a:lnTo>
                  <a:lnTo>
                    <a:pt x="4" y="155"/>
                  </a:lnTo>
                  <a:lnTo>
                    <a:pt x="12" y="123"/>
                  </a:lnTo>
                  <a:lnTo>
                    <a:pt x="26" y="94"/>
                  </a:lnTo>
                  <a:lnTo>
                    <a:pt x="45" y="66"/>
                  </a:lnTo>
                  <a:lnTo>
                    <a:pt x="68" y="44"/>
                  </a:lnTo>
                  <a:lnTo>
                    <a:pt x="94" y="26"/>
                  </a:lnTo>
                  <a:lnTo>
                    <a:pt x="123" y="12"/>
                  </a:lnTo>
                  <a:lnTo>
                    <a:pt x="155" y="2"/>
                  </a:lnTo>
                  <a:lnTo>
                    <a:pt x="19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7" name="Freeform 6"/>
            <p:cNvSpPr>
              <a:spLocks/>
            </p:cNvSpPr>
            <p:nvPr/>
          </p:nvSpPr>
          <p:spPr bwMode="auto">
            <a:xfrm>
              <a:off x="7942263" y="3370263"/>
              <a:ext cx="263525" cy="252413"/>
            </a:xfrm>
            <a:custGeom>
              <a:avLst/>
              <a:gdLst>
                <a:gd name="T0" fmla="*/ 712 w 828"/>
                <a:gd name="T1" fmla="*/ 0 h 797"/>
                <a:gd name="T2" fmla="*/ 733 w 828"/>
                <a:gd name="T3" fmla="*/ 2 h 797"/>
                <a:gd name="T4" fmla="*/ 755 w 828"/>
                <a:gd name="T5" fmla="*/ 8 h 797"/>
                <a:gd name="T6" fmla="*/ 774 w 828"/>
                <a:gd name="T7" fmla="*/ 19 h 797"/>
                <a:gd name="T8" fmla="*/ 793 w 828"/>
                <a:gd name="T9" fmla="*/ 33 h 797"/>
                <a:gd name="T10" fmla="*/ 808 w 828"/>
                <a:gd name="T11" fmla="*/ 51 h 797"/>
                <a:gd name="T12" fmla="*/ 819 w 828"/>
                <a:gd name="T13" fmla="*/ 71 h 797"/>
                <a:gd name="T14" fmla="*/ 826 w 828"/>
                <a:gd name="T15" fmla="*/ 93 h 797"/>
                <a:gd name="T16" fmla="*/ 828 w 828"/>
                <a:gd name="T17" fmla="*/ 116 h 797"/>
                <a:gd name="T18" fmla="*/ 828 w 828"/>
                <a:gd name="T19" fmla="*/ 119 h 797"/>
                <a:gd name="T20" fmla="*/ 825 w 828"/>
                <a:gd name="T21" fmla="*/ 146 h 797"/>
                <a:gd name="T22" fmla="*/ 816 w 828"/>
                <a:gd name="T23" fmla="*/ 170 h 797"/>
                <a:gd name="T24" fmla="*/ 802 w 828"/>
                <a:gd name="T25" fmla="*/ 192 h 797"/>
                <a:gd name="T26" fmla="*/ 783 w 828"/>
                <a:gd name="T27" fmla="*/ 210 h 797"/>
                <a:gd name="T28" fmla="*/ 761 w 828"/>
                <a:gd name="T29" fmla="*/ 225 h 797"/>
                <a:gd name="T30" fmla="*/ 387 w 828"/>
                <a:gd name="T31" fmla="*/ 398 h 797"/>
                <a:gd name="T32" fmla="*/ 761 w 828"/>
                <a:gd name="T33" fmla="*/ 573 h 797"/>
                <a:gd name="T34" fmla="*/ 783 w 828"/>
                <a:gd name="T35" fmla="*/ 586 h 797"/>
                <a:gd name="T36" fmla="*/ 802 w 828"/>
                <a:gd name="T37" fmla="*/ 605 h 797"/>
                <a:gd name="T38" fmla="*/ 816 w 828"/>
                <a:gd name="T39" fmla="*/ 626 h 797"/>
                <a:gd name="T40" fmla="*/ 825 w 828"/>
                <a:gd name="T41" fmla="*/ 651 h 797"/>
                <a:gd name="T42" fmla="*/ 828 w 828"/>
                <a:gd name="T43" fmla="*/ 677 h 797"/>
                <a:gd name="T44" fmla="*/ 828 w 828"/>
                <a:gd name="T45" fmla="*/ 681 h 797"/>
                <a:gd name="T46" fmla="*/ 826 w 828"/>
                <a:gd name="T47" fmla="*/ 705 h 797"/>
                <a:gd name="T48" fmla="*/ 819 w 828"/>
                <a:gd name="T49" fmla="*/ 726 h 797"/>
                <a:gd name="T50" fmla="*/ 808 w 828"/>
                <a:gd name="T51" fmla="*/ 746 h 797"/>
                <a:gd name="T52" fmla="*/ 793 w 828"/>
                <a:gd name="T53" fmla="*/ 764 h 797"/>
                <a:gd name="T54" fmla="*/ 774 w 828"/>
                <a:gd name="T55" fmla="*/ 778 h 797"/>
                <a:gd name="T56" fmla="*/ 755 w 828"/>
                <a:gd name="T57" fmla="*/ 789 h 797"/>
                <a:gd name="T58" fmla="*/ 733 w 828"/>
                <a:gd name="T59" fmla="*/ 795 h 797"/>
                <a:gd name="T60" fmla="*/ 712 w 828"/>
                <a:gd name="T61" fmla="*/ 797 h 797"/>
                <a:gd name="T62" fmla="*/ 687 w 828"/>
                <a:gd name="T63" fmla="*/ 794 h 797"/>
                <a:gd name="T64" fmla="*/ 664 w 828"/>
                <a:gd name="T65" fmla="*/ 787 h 797"/>
                <a:gd name="T66" fmla="*/ 66 w 828"/>
                <a:gd name="T67" fmla="*/ 509 h 797"/>
                <a:gd name="T68" fmla="*/ 44 w 828"/>
                <a:gd name="T69" fmla="*/ 494 h 797"/>
                <a:gd name="T70" fmla="*/ 26 w 828"/>
                <a:gd name="T71" fmla="*/ 475 h 797"/>
                <a:gd name="T72" fmla="*/ 12 w 828"/>
                <a:gd name="T73" fmla="*/ 454 h 797"/>
                <a:gd name="T74" fmla="*/ 2 w 828"/>
                <a:gd name="T75" fmla="*/ 429 h 797"/>
                <a:gd name="T76" fmla="*/ 0 w 828"/>
                <a:gd name="T77" fmla="*/ 403 h 797"/>
                <a:gd name="T78" fmla="*/ 0 w 828"/>
                <a:gd name="T79" fmla="*/ 394 h 797"/>
                <a:gd name="T80" fmla="*/ 2 w 828"/>
                <a:gd name="T81" fmla="*/ 368 h 797"/>
                <a:gd name="T82" fmla="*/ 12 w 828"/>
                <a:gd name="T83" fmla="*/ 343 h 797"/>
                <a:gd name="T84" fmla="*/ 26 w 828"/>
                <a:gd name="T85" fmla="*/ 321 h 797"/>
                <a:gd name="T86" fmla="*/ 44 w 828"/>
                <a:gd name="T87" fmla="*/ 303 h 797"/>
                <a:gd name="T88" fmla="*/ 66 w 828"/>
                <a:gd name="T89" fmla="*/ 289 h 797"/>
                <a:gd name="T90" fmla="*/ 664 w 828"/>
                <a:gd name="T91" fmla="*/ 11 h 797"/>
                <a:gd name="T92" fmla="*/ 687 w 828"/>
                <a:gd name="T93" fmla="*/ 3 h 797"/>
                <a:gd name="T94" fmla="*/ 712 w 828"/>
                <a:gd name="T95" fmla="*/ 0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28" h="797">
                  <a:moveTo>
                    <a:pt x="712" y="0"/>
                  </a:moveTo>
                  <a:lnTo>
                    <a:pt x="733" y="2"/>
                  </a:lnTo>
                  <a:lnTo>
                    <a:pt x="755" y="8"/>
                  </a:lnTo>
                  <a:lnTo>
                    <a:pt x="774" y="19"/>
                  </a:lnTo>
                  <a:lnTo>
                    <a:pt x="793" y="33"/>
                  </a:lnTo>
                  <a:lnTo>
                    <a:pt x="808" y="51"/>
                  </a:lnTo>
                  <a:lnTo>
                    <a:pt x="819" y="71"/>
                  </a:lnTo>
                  <a:lnTo>
                    <a:pt x="826" y="93"/>
                  </a:lnTo>
                  <a:lnTo>
                    <a:pt x="828" y="116"/>
                  </a:lnTo>
                  <a:lnTo>
                    <a:pt x="828" y="119"/>
                  </a:lnTo>
                  <a:lnTo>
                    <a:pt x="825" y="146"/>
                  </a:lnTo>
                  <a:lnTo>
                    <a:pt x="816" y="170"/>
                  </a:lnTo>
                  <a:lnTo>
                    <a:pt x="802" y="192"/>
                  </a:lnTo>
                  <a:lnTo>
                    <a:pt x="783" y="210"/>
                  </a:lnTo>
                  <a:lnTo>
                    <a:pt x="761" y="225"/>
                  </a:lnTo>
                  <a:lnTo>
                    <a:pt x="387" y="398"/>
                  </a:lnTo>
                  <a:lnTo>
                    <a:pt x="761" y="573"/>
                  </a:lnTo>
                  <a:lnTo>
                    <a:pt x="783" y="586"/>
                  </a:lnTo>
                  <a:lnTo>
                    <a:pt x="802" y="605"/>
                  </a:lnTo>
                  <a:lnTo>
                    <a:pt x="816" y="626"/>
                  </a:lnTo>
                  <a:lnTo>
                    <a:pt x="825" y="651"/>
                  </a:lnTo>
                  <a:lnTo>
                    <a:pt x="828" y="677"/>
                  </a:lnTo>
                  <a:lnTo>
                    <a:pt x="828" y="681"/>
                  </a:lnTo>
                  <a:lnTo>
                    <a:pt x="826" y="705"/>
                  </a:lnTo>
                  <a:lnTo>
                    <a:pt x="819" y="726"/>
                  </a:lnTo>
                  <a:lnTo>
                    <a:pt x="808" y="746"/>
                  </a:lnTo>
                  <a:lnTo>
                    <a:pt x="793" y="764"/>
                  </a:lnTo>
                  <a:lnTo>
                    <a:pt x="774" y="778"/>
                  </a:lnTo>
                  <a:lnTo>
                    <a:pt x="755" y="789"/>
                  </a:lnTo>
                  <a:lnTo>
                    <a:pt x="733" y="795"/>
                  </a:lnTo>
                  <a:lnTo>
                    <a:pt x="712" y="797"/>
                  </a:lnTo>
                  <a:lnTo>
                    <a:pt x="687" y="794"/>
                  </a:lnTo>
                  <a:lnTo>
                    <a:pt x="664" y="787"/>
                  </a:lnTo>
                  <a:lnTo>
                    <a:pt x="66" y="509"/>
                  </a:lnTo>
                  <a:lnTo>
                    <a:pt x="44" y="494"/>
                  </a:lnTo>
                  <a:lnTo>
                    <a:pt x="26" y="475"/>
                  </a:lnTo>
                  <a:lnTo>
                    <a:pt x="12" y="454"/>
                  </a:lnTo>
                  <a:lnTo>
                    <a:pt x="2" y="429"/>
                  </a:lnTo>
                  <a:lnTo>
                    <a:pt x="0" y="403"/>
                  </a:lnTo>
                  <a:lnTo>
                    <a:pt x="0" y="394"/>
                  </a:lnTo>
                  <a:lnTo>
                    <a:pt x="2" y="368"/>
                  </a:lnTo>
                  <a:lnTo>
                    <a:pt x="12" y="343"/>
                  </a:lnTo>
                  <a:lnTo>
                    <a:pt x="26" y="321"/>
                  </a:lnTo>
                  <a:lnTo>
                    <a:pt x="44" y="303"/>
                  </a:lnTo>
                  <a:lnTo>
                    <a:pt x="66" y="289"/>
                  </a:lnTo>
                  <a:lnTo>
                    <a:pt x="664" y="11"/>
                  </a:lnTo>
                  <a:lnTo>
                    <a:pt x="687" y="3"/>
                  </a:lnTo>
                  <a:lnTo>
                    <a:pt x="71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8" name="Freeform 7"/>
            <p:cNvSpPr>
              <a:spLocks/>
            </p:cNvSpPr>
            <p:nvPr/>
          </p:nvSpPr>
          <p:spPr bwMode="auto">
            <a:xfrm>
              <a:off x="8201025" y="3265488"/>
              <a:ext cx="198438" cy="460375"/>
            </a:xfrm>
            <a:custGeom>
              <a:avLst/>
              <a:gdLst>
                <a:gd name="T0" fmla="*/ 507 w 625"/>
                <a:gd name="T1" fmla="*/ 0 h 1452"/>
                <a:gd name="T2" fmla="*/ 510 w 625"/>
                <a:gd name="T3" fmla="*/ 0 h 1452"/>
                <a:gd name="T4" fmla="*/ 538 w 625"/>
                <a:gd name="T5" fmla="*/ 2 h 1452"/>
                <a:gd name="T6" fmla="*/ 562 w 625"/>
                <a:gd name="T7" fmla="*/ 11 h 1452"/>
                <a:gd name="T8" fmla="*/ 585 w 625"/>
                <a:gd name="T9" fmla="*/ 27 h 1452"/>
                <a:gd name="T10" fmla="*/ 604 w 625"/>
                <a:gd name="T11" fmla="*/ 47 h 1452"/>
                <a:gd name="T12" fmla="*/ 617 w 625"/>
                <a:gd name="T13" fmla="*/ 71 h 1452"/>
                <a:gd name="T14" fmla="*/ 624 w 625"/>
                <a:gd name="T15" fmla="*/ 97 h 1452"/>
                <a:gd name="T16" fmla="*/ 625 w 625"/>
                <a:gd name="T17" fmla="*/ 124 h 1452"/>
                <a:gd name="T18" fmla="*/ 621 w 625"/>
                <a:gd name="T19" fmla="*/ 150 h 1452"/>
                <a:gd name="T20" fmla="*/ 228 w 625"/>
                <a:gd name="T21" fmla="*/ 1371 h 1452"/>
                <a:gd name="T22" fmla="*/ 218 w 625"/>
                <a:gd name="T23" fmla="*/ 1394 h 1452"/>
                <a:gd name="T24" fmla="*/ 203 w 625"/>
                <a:gd name="T25" fmla="*/ 1414 h 1452"/>
                <a:gd name="T26" fmla="*/ 186 w 625"/>
                <a:gd name="T27" fmla="*/ 1430 h 1452"/>
                <a:gd name="T28" fmla="*/ 166 w 625"/>
                <a:gd name="T29" fmla="*/ 1442 h 1452"/>
                <a:gd name="T30" fmla="*/ 142 w 625"/>
                <a:gd name="T31" fmla="*/ 1449 h 1452"/>
                <a:gd name="T32" fmla="*/ 118 w 625"/>
                <a:gd name="T33" fmla="*/ 1452 h 1452"/>
                <a:gd name="T34" fmla="*/ 115 w 625"/>
                <a:gd name="T35" fmla="*/ 1452 h 1452"/>
                <a:gd name="T36" fmla="*/ 87 w 625"/>
                <a:gd name="T37" fmla="*/ 1449 h 1452"/>
                <a:gd name="T38" fmla="*/ 62 w 625"/>
                <a:gd name="T39" fmla="*/ 1440 h 1452"/>
                <a:gd name="T40" fmla="*/ 40 w 625"/>
                <a:gd name="T41" fmla="*/ 1424 h 1452"/>
                <a:gd name="T42" fmla="*/ 21 w 625"/>
                <a:gd name="T43" fmla="*/ 1404 h 1452"/>
                <a:gd name="T44" fmla="*/ 8 w 625"/>
                <a:gd name="T45" fmla="*/ 1380 h 1452"/>
                <a:gd name="T46" fmla="*/ 1 w 625"/>
                <a:gd name="T47" fmla="*/ 1354 h 1452"/>
                <a:gd name="T48" fmla="*/ 0 w 625"/>
                <a:gd name="T49" fmla="*/ 1327 h 1452"/>
                <a:gd name="T50" fmla="*/ 4 w 625"/>
                <a:gd name="T51" fmla="*/ 1301 h 1452"/>
                <a:gd name="T52" fmla="*/ 397 w 625"/>
                <a:gd name="T53" fmla="*/ 80 h 1452"/>
                <a:gd name="T54" fmla="*/ 407 w 625"/>
                <a:gd name="T55" fmla="*/ 57 h 1452"/>
                <a:gd name="T56" fmla="*/ 421 w 625"/>
                <a:gd name="T57" fmla="*/ 38 h 1452"/>
                <a:gd name="T58" fmla="*/ 439 w 625"/>
                <a:gd name="T59" fmla="*/ 21 h 1452"/>
                <a:gd name="T60" fmla="*/ 459 w 625"/>
                <a:gd name="T61" fmla="*/ 9 h 1452"/>
                <a:gd name="T62" fmla="*/ 483 w 625"/>
                <a:gd name="T63" fmla="*/ 2 h 1452"/>
                <a:gd name="T64" fmla="*/ 507 w 625"/>
                <a:gd name="T65" fmla="*/ 0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25" h="1452">
                  <a:moveTo>
                    <a:pt x="507" y="0"/>
                  </a:moveTo>
                  <a:lnTo>
                    <a:pt x="510" y="0"/>
                  </a:lnTo>
                  <a:lnTo>
                    <a:pt x="538" y="2"/>
                  </a:lnTo>
                  <a:lnTo>
                    <a:pt x="562" y="11"/>
                  </a:lnTo>
                  <a:lnTo>
                    <a:pt x="585" y="27"/>
                  </a:lnTo>
                  <a:lnTo>
                    <a:pt x="604" y="47"/>
                  </a:lnTo>
                  <a:lnTo>
                    <a:pt x="617" y="71"/>
                  </a:lnTo>
                  <a:lnTo>
                    <a:pt x="624" y="97"/>
                  </a:lnTo>
                  <a:lnTo>
                    <a:pt x="625" y="124"/>
                  </a:lnTo>
                  <a:lnTo>
                    <a:pt x="621" y="150"/>
                  </a:lnTo>
                  <a:lnTo>
                    <a:pt x="228" y="1371"/>
                  </a:lnTo>
                  <a:lnTo>
                    <a:pt x="218" y="1394"/>
                  </a:lnTo>
                  <a:lnTo>
                    <a:pt x="203" y="1414"/>
                  </a:lnTo>
                  <a:lnTo>
                    <a:pt x="186" y="1430"/>
                  </a:lnTo>
                  <a:lnTo>
                    <a:pt x="166" y="1442"/>
                  </a:lnTo>
                  <a:lnTo>
                    <a:pt x="142" y="1449"/>
                  </a:lnTo>
                  <a:lnTo>
                    <a:pt x="118" y="1452"/>
                  </a:lnTo>
                  <a:lnTo>
                    <a:pt x="115" y="1452"/>
                  </a:lnTo>
                  <a:lnTo>
                    <a:pt x="87" y="1449"/>
                  </a:lnTo>
                  <a:lnTo>
                    <a:pt x="62" y="1440"/>
                  </a:lnTo>
                  <a:lnTo>
                    <a:pt x="40" y="1424"/>
                  </a:lnTo>
                  <a:lnTo>
                    <a:pt x="21" y="1404"/>
                  </a:lnTo>
                  <a:lnTo>
                    <a:pt x="8" y="1380"/>
                  </a:lnTo>
                  <a:lnTo>
                    <a:pt x="1" y="1354"/>
                  </a:lnTo>
                  <a:lnTo>
                    <a:pt x="0" y="1327"/>
                  </a:lnTo>
                  <a:lnTo>
                    <a:pt x="4" y="1301"/>
                  </a:lnTo>
                  <a:lnTo>
                    <a:pt x="397" y="80"/>
                  </a:lnTo>
                  <a:lnTo>
                    <a:pt x="407" y="57"/>
                  </a:lnTo>
                  <a:lnTo>
                    <a:pt x="421" y="38"/>
                  </a:lnTo>
                  <a:lnTo>
                    <a:pt x="439" y="21"/>
                  </a:lnTo>
                  <a:lnTo>
                    <a:pt x="459" y="9"/>
                  </a:lnTo>
                  <a:lnTo>
                    <a:pt x="483" y="2"/>
                  </a:lnTo>
                  <a:lnTo>
                    <a:pt x="50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9" name="Freeform 8"/>
            <p:cNvSpPr>
              <a:spLocks/>
            </p:cNvSpPr>
            <p:nvPr/>
          </p:nvSpPr>
          <p:spPr bwMode="auto">
            <a:xfrm>
              <a:off x="8394700" y="3370263"/>
              <a:ext cx="261938" cy="252413"/>
            </a:xfrm>
            <a:custGeom>
              <a:avLst/>
              <a:gdLst>
                <a:gd name="T0" fmla="*/ 116 w 828"/>
                <a:gd name="T1" fmla="*/ 0 h 797"/>
                <a:gd name="T2" fmla="*/ 141 w 828"/>
                <a:gd name="T3" fmla="*/ 3 h 797"/>
                <a:gd name="T4" fmla="*/ 164 w 828"/>
                <a:gd name="T5" fmla="*/ 11 h 797"/>
                <a:gd name="T6" fmla="*/ 762 w 828"/>
                <a:gd name="T7" fmla="*/ 289 h 797"/>
                <a:gd name="T8" fmla="*/ 784 w 828"/>
                <a:gd name="T9" fmla="*/ 303 h 797"/>
                <a:gd name="T10" fmla="*/ 802 w 828"/>
                <a:gd name="T11" fmla="*/ 321 h 797"/>
                <a:gd name="T12" fmla="*/ 816 w 828"/>
                <a:gd name="T13" fmla="*/ 343 h 797"/>
                <a:gd name="T14" fmla="*/ 825 w 828"/>
                <a:gd name="T15" fmla="*/ 368 h 797"/>
                <a:gd name="T16" fmla="*/ 828 w 828"/>
                <a:gd name="T17" fmla="*/ 394 h 797"/>
                <a:gd name="T18" fmla="*/ 828 w 828"/>
                <a:gd name="T19" fmla="*/ 403 h 797"/>
                <a:gd name="T20" fmla="*/ 825 w 828"/>
                <a:gd name="T21" fmla="*/ 429 h 797"/>
                <a:gd name="T22" fmla="*/ 816 w 828"/>
                <a:gd name="T23" fmla="*/ 454 h 797"/>
                <a:gd name="T24" fmla="*/ 802 w 828"/>
                <a:gd name="T25" fmla="*/ 475 h 797"/>
                <a:gd name="T26" fmla="*/ 784 w 828"/>
                <a:gd name="T27" fmla="*/ 494 h 797"/>
                <a:gd name="T28" fmla="*/ 762 w 828"/>
                <a:gd name="T29" fmla="*/ 509 h 797"/>
                <a:gd name="T30" fmla="*/ 164 w 828"/>
                <a:gd name="T31" fmla="*/ 787 h 797"/>
                <a:gd name="T32" fmla="*/ 141 w 828"/>
                <a:gd name="T33" fmla="*/ 794 h 797"/>
                <a:gd name="T34" fmla="*/ 116 w 828"/>
                <a:gd name="T35" fmla="*/ 797 h 797"/>
                <a:gd name="T36" fmla="*/ 94 w 828"/>
                <a:gd name="T37" fmla="*/ 795 h 797"/>
                <a:gd name="T38" fmla="*/ 73 w 828"/>
                <a:gd name="T39" fmla="*/ 789 h 797"/>
                <a:gd name="T40" fmla="*/ 54 w 828"/>
                <a:gd name="T41" fmla="*/ 778 h 797"/>
                <a:gd name="T42" fmla="*/ 35 w 828"/>
                <a:gd name="T43" fmla="*/ 764 h 797"/>
                <a:gd name="T44" fmla="*/ 20 w 828"/>
                <a:gd name="T45" fmla="*/ 746 h 797"/>
                <a:gd name="T46" fmla="*/ 9 w 828"/>
                <a:gd name="T47" fmla="*/ 726 h 797"/>
                <a:gd name="T48" fmla="*/ 2 w 828"/>
                <a:gd name="T49" fmla="*/ 705 h 797"/>
                <a:gd name="T50" fmla="*/ 0 w 828"/>
                <a:gd name="T51" fmla="*/ 681 h 797"/>
                <a:gd name="T52" fmla="*/ 0 w 828"/>
                <a:gd name="T53" fmla="*/ 677 h 797"/>
                <a:gd name="T54" fmla="*/ 3 w 828"/>
                <a:gd name="T55" fmla="*/ 651 h 797"/>
                <a:gd name="T56" fmla="*/ 12 w 828"/>
                <a:gd name="T57" fmla="*/ 626 h 797"/>
                <a:gd name="T58" fmla="*/ 26 w 828"/>
                <a:gd name="T59" fmla="*/ 605 h 797"/>
                <a:gd name="T60" fmla="*/ 45 w 828"/>
                <a:gd name="T61" fmla="*/ 586 h 797"/>
                <a:gd name="T62" fmla="*/ 67 w 828"/>
                <a:gd name="T63" fmla="*/ 573 h 797"/>
                <a:gd name="T64" fmla="*/ 440 w 828"/>
                <a:gd name="T65" fmla="*/ 398 h 797"/>
                <a:gd name="T66" fmla="*/ 67 w 828"/>
                <a:gd name="T67" fmla="*/ 225 h 797"/>
                <a:gd name="T68" fmla="*/ 45 w 828"/>
                <a:gd name="T69" fmla="*/ 210 h 797"/>
                <a:gd name="T70" fmla="*/ 26 w 828"/>
                <a:gd name="T71" fmla="*/ 192 h 797"/>
                <a:gd name="T72" fmla="*/ 12 w 828"/>
                <a:gd name="T73" fmla="*/ 170 h 797"/>
                <a:gd name="T74" fmla="*/ 3 w 828"/>
                <a:gd name="T75" fmla="*/ 146 h 797"/>
                <a:gd name="T76" fmla="*/ 0 w 828"/>
                <a:gd name="T77" fmla="*/ 119 h 797"/>
                <a:gd name="T78" fmla="*/ 0 w 828"/>
                <a:gd name="T79" fmla="*/ 116 h 797"/>
                <a:gd name="T80" fmla="*/ 2 w 828"/>
                <a:gd name="T81" fmla="*/ 93 h 797"/>
                <a:gd name="T82" fmla="*/ 9 w 828"/>
                <a:gd name="T83" fmla="*/ 71 h 797"/>
                <a:gd name="T84" fmla="*/ 20 w 828"/>
                <a:gd name="T85" fmla="*/ 51 h 797"/>
                <a:gd name="T86" fmla="*/ 35 w 828"/>
                <a:gd name="T87" fmla="*/ 33 h 797"/>
                <a:gd name="T88" fmla="*/ 54 w 828"/>
                <a:gd name="T89" fmla="*/ 18 h 797"/>
                <a:gd name="T90" fmla="*/ 73 w 828"/>
                <a:gd name="T91" fmla="*/ 8 h 797"/>
                <a:gd name="T92" fmla="*/ 94 w 828"/>
                <a:gd name="T93" fmla="*/ 2 h 797"/>
                <a:gd name="T94" fmla="*/ 116 w 828"/>
                <a:gd name="T95" fmla="*/ 0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28" h="797">
                  <a:moveTo>
                    <a:pt x="116" y="0"/>
                  </a:moveTo>
                  <a:lnTo>
                    <a:pt x="141" y="3"/>
                  </a:lnTo>
                  <a:lnTo>
                    <a:pt x="164" y="11"/>
                  </a:lnTo>
                  <a:lnTo>
                    <a:pt x="762" y="289"/>
                  </a:lnTo>
                  <a:lnTo>
                    <a:pt x="784" y="303"/>
                  </a:lnTo>
                  <a:lnTo>
                    <a:pt x="802" y="321"/>
                  </a:lnTo>
                  <a:lnTo>
                    <a:pt x="816" y="343"/>
                  </a:lnTo>
                  <a:lnTo>
                    <a:pt x="825" y="368"/>
                  </a:lnTo>
                  <a:lnTo>
                    <a:pt x="828" y="394"/>
                  </a:lnTo>
                  <a:lnTo>
                    <a:pt x="828" y="403"/>
                  </a:lnTo>
                  <a:lnTo>
                    <a:pt x="825" y="429"/>
                  </a:lnTo>
                  <a:lnTo>
                    <a:pt x="816" y="454"/>
                  </a:lnTo>
                  <a:lnTo>
                    <a:pt x="802" y="475"/>
                  </a:lnTo>
                  <a:lnTo>
                    <a:pt x="784" y="494"/>
                  </a:lnTo>
                  <a:lnTo>
                    <a:pt x="762" y="509"/>
                  </a:lnTo>
                  <a:lnTo>
                    <a:pt x="164" y="787"/>
                  </a:lnTo>
                  <a:lnTo>
                    <a:pt x="141" y="794"/>
                  </a:lnTo>
                  <a:lnTo>
                    <a:pt x="116" y="797"/>
                  </a:lnTo>
                  <a:lnTo>
                    <a:pt x="94" y="795"/>
                  </a:lnTo>
                  <a:lnTo>
                    <a:pt x="73" y="789"/>
                  </a:lnTo>
                  <a:lnTo>
                    <a:pt x="54" y="778"/>
                  </a:lnTo>
                  <a:lnTo>
                    <a:pt x="35" y="764"/>
                  </a:lnTo>
                  <a:lnTo>
                    <a:pt x="20" y="746"/>
                  </a:lnTo>
                  <a:lnTo>
                    <a:pt x="9" y="726"/>
                  </a:lnTo>
                  <a:lnTo>
                    <a:pt x="2" y="705"/>
                  </a:lnTo>
                  <a:lnTo>
                    <a:pt x="0" y="681"/>
                  </a:lnTo>
                  <a:lnTo>
                    <a:pt x="0" y="677"/>
                  </a:lnTo>
                  <a:lnTo>
                    <a:pt x="3" y="651"/>
                  </a:lnTo>
                  <a:lnTo>
                    <a:pt x="12" y="626"/>
                  </a:lnTo>
                  <a:lnTo>
                    <a:pt x="26" y="605"/>
                  </a:lnTo>
                  <a:lnTo>
                    <a:pt x="45" y="586"/>
                  </a:lnTo>
                  <a:lnTo>
                    <a:pt x="67" y="573"/>
                  </a:lnTo>
                  <a:lnTo>
                    <a:pt x="440" y="398"/>
                  </a:lnTo>
                  <a:lnTo>
                    <a:pt x="67" y="225"/>
                  </a:lnTo>
                  <a:lnTo>
                    <a:pt x="45" y="210"/>
                  </a:lnTo>
                  <a:lnTo>
                    <a:pt x="26" y="192"/>
                  </a:lnTo>
                  <a:lnTo>
                    <a:pt x="12" y="170"/>
                  </a:lnTo>
                  <a:lnTo>
                    <a:pt x="3" y="146"/>
                  </a:lnTo>
                  <a:lnTo>
                    <a:pt x="0" y="119"/>
                  </a:lnTo>
                  <a:lnTo>
                    <a:pt x="0" y="116"/>
                  </a:lnTo>
                  <a:lnTo>
                    <a:pt x="2" y="93"/>
                  </a:lnTo>
                  <a:lnTo>
                    <a:pt x="9" y="71"/>
                  </a:lnTo>
                  <a:lnTo>
                    <a:pt x="20" y="51"/>
                  </a:lnTo>
                  <a:lnTo>
                    <a:pt x="35" y="33"/>
                  </a:lnTo>
                  <a:lnTo>
                    <a:pt x="54" y="18"/>
                  </a:lnTo>
                  <a:lnTo>
                    <a:pt x="73" y="8"/>
                  </a:lnTo>
                  <a:lnTo>
                    <a:pt x="94" y="2"/>
                  </a:lnTo>
                  <a:lnTo>
                    <a:pt x="11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grpSp>
        <p:nvGrpSpPr>
          <p:cNvPr id="10" name="Group 9"/>
          <p:cNvGrpSpPr/>
          <p:nvPr/>
        </p:nvGrpSpPr>
        <p:grpSpPr>
          <a:xfrm>
            <a:off x="5707276" y="6323864"/>
            <a:ext cx="1132336" cy="94112"/>
            <a:chOff x="5271573" y="5257064"/>
            <a:chExt cx="1132336" cy="94112"/>
          </a:xfrm>
        </p:grpSpPr>
        <p:sp>
          <p:nvSpPr>
            <p:cNvPr id="11" name="Oval 10">
              <a:extLst>
                <a:ext uri="{FF2B5EF4-FFF2-40B4-BE49-F238E27FC236}">
                  <a16:creationId xmlns:a16="http://schemas.microsoft.com/office/drawing/2014/main" id="{107E398F-F523-426F-A54F-841DED364E12}"/>
                </a:ext>
              </a:extLst>
            </p:cNvPr>
            <p:cNvSpPr/>
            <p:nvPr/>
          </p:nvSpPr>
          <p:spPr>
            <a:xfrm>
              <a:off x="5271573" y="5257064"/>
              <a:ext cx="94112" cy="941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2" name="Oval 11">
              <a:extLst>
                <a:ext uri="{FF2B5EF4-FFF2-40B4-BE49-F238E27FC236}">
                  <a16:creationId xmlns:a16="http://schemas.microsoft.com/office/drawing/2014/main" id="{E6DC1AD6-4BDC-4C0E-9311-185DDD7E5718}"/>
                </a:ext>
              </a:extLst>
            </p:cNvPr>
            <p:cNvSpPr/>
            <p:nvPr/>
          </p:nvSpPr>
          <p:spPr>
            <a:xfrm>
              <a:off x="5479218" y="5257064"/>
              <a:ext cx="94112" cy="941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3" name="Oval 12">
              <a:extLst>
                <a:ext uri="{FF2B5EF4-FFF2-40B4-BE49-F238E27FC236}">
                  <a16:creationId xmlns:a16="http://schemas.microsoft.com/office/drawing/2014/main" id="{E21E5939-835C-4AC6-8F44-7579594797DC}"/>
                </a:ext>
              </a:extLst>
            </p:cNvPr>
            <p:cNvSpPr/>
            <p:nvPr/>
          </p:nvSpPr>
          <p:spPr>
            <a:xfrm>
              <a:off x="5686863" y="5257064"/>
              <a:ext cx="94112" cy="941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4" name="Oval 13">
              <a:extLst>
                <a:ext uri="{FF2B5EF4-FFF2-40B4-BE49-F238E27FC236}">
                  <a16:creationId xmlns:a16="http://schemas.microsoft.com/office/drawing/2014/main" id="{9E57002D-14BD-41D0-A195-15F6E89B419F}"/>
                </a:ext>
              </a:extLst>
            </p:cNvPr>
            <p:cNvSpPr/>
            <p:nvPr/>
          </p:nvSpPr>
          <p:spPr>
            <a:xfrm>
              <a:off x="5894508" y="5257064"/>
              <a:ext cx="94112" cy="941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5" name="Oval 14">
              <a:extLst>
                <a:ext uri="{FF2B5EF4-FFF2-40B4-BE49-F238E27FC236}">
                  <a16:creationId xmlns:a16="http://schemas.microsoft.com/office/drawing/2014/main" id="{54BCA8A9-3A20-4A80-8A75-28A2690598B3}"/>
                </a:ext>
              </a:extLst>
            </p:cNvPr>
            <p:cNvSpPr/>
            <p:nvPr/>
          </p:nvSpPr>
          <p:spPr>
            <a:xfrm>
              <a:off x="6102153" y="5257064"/>
              <a:ext cx="94112" cy="941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6" name="Oval 15">
              <a:extLst>
                <a:ext uri="{FF2B5EF4-FFF2-40B4-BE49-F238E27FC236}">
                  <a16:creationId xmlns:a16="http://schemas.microsoft.com/office/drawing/2014/main" id="{1A14472A-FCF9-4B3B-A2FC-B8FFDBEA3F85}"/>
                </a:ext>
              </a:extLst>
            </p:cNvPr>
            <p:cNvSpPr/>
            <p:nvPr/>
          </p:nvSpPr>
          <p:spPr>
            <a:xfrm>
              <a:off x="6309797" y="5257064"/>
              <a:ext cx="94112" cy="941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grpSp>
        <p:nvGrpSpPr>
          <p:cNvPr id="17" name="Group 16">
            <a:extLst>
              <a:ext uri="{FF2B5EF4-FFF2-40B4-BE49-F238E27FC236}">
                <a16:creationId xmlns:a16="http://schemas.microsoft.com/office/drawing/2014/main" id="{03ACE6F4-5623-48A0-A7E5-9489ABBB6258}"/>
              </a:ext>
            </a:extLst>
          </p:cNvPr>
          <p:cNvGrpSpPr/>
          <p:nvPr/>
        </p:nvGrpSpPr>
        <p:grpSpPr>
          <a:xfrm>
            <a:off x="225551" y="6268923"/>
            <a:ext cx="1176686" cy="417628"/>
            <a:chOff x="1002785" y="3554082"/>
            <a:chExt cx="7287781" cy="1812224"/>
          </a:xfrm>
        </p:grpSpPr>
        <p:sp>
          <p:nvSpPr>
            <p:cNvPr id="18" name="Rectangle: Rounded Corners 13"/>
            <p:cNvSpPr/>
            <p:nvPr/>
          </p:nvSpPr>
          <p:spPr>
            <a:xfrm rot="16200000" flipH="1">
              <a:off x="3740566" y="816305"/>
              <a:ext cx="1812220" cy="7287781"/>
            </a:xfrm>
            <a:prstGeom prst="roundRect">
              <a:avLst>
                <a:gd name="adj" fmla="val 50000"/>
              </a:avLst>
            </a:prstGeom>
            <a:gradFill>
              <a:gsLst>
                <a:gs pos="0">
                  <a:srgbClr val="2BC6E1"/>
                </a:gs>
                <a:gs pos="100000">
                  <a:srgbClr val="2998C3"/>
                </a:gs>
              </a:gsLst>
              <a:lin ang="8100000" scaled="1"/>
            </a:gradFill>
            <a:ln w="12700" cap="flat" cmpd="sng" algn="ctr">
              <a:noFill/>
              <a:prstDash val="solid"/>
              <a:miter lim="800000"/>
            </a:ln>
            <a:effectLst>
              <a:outerShdw blurRad="381000" dist="63500" dir="18900000" algn="bl" rotWithShape="0">
                <a:srgbClr val="000000">
                  <a:lumMod val="75000"/>
                  <a:lumOff val="2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srgbClr val="FFFFFF"/>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B2AB55F2-49C3-4D39-B7A0-8081CCAFBF85}"/>
                </a:ext>
              </a:extLst>
            </p:cNvPr>
            <p:cNvSpPr/>
            <p:nvPr/>
          </p:nvSpPr>
          <p:spPr>
            <a:xfrm>
              <a:off x="1552184" y="3554082"/>
              <a:ext cx="6188977" cy="1487955"/>
            </a:xfrm>
            <a:prstGeom prst="rect">
              <a:avLst/>
            </a:prstGeom>
          </p:spPr>
          <p:txBody>
            <a:bodyPr/>
            <a:lstStyle/>
            <a:p>
              <a:pPr marL="0" marR="0" lvl="0" indent="0" algn="ctr" defTabSz="914400" eaLnBrk="1" fontAlgn="auto" latinLnBrk="0" hangingPunct="1">
                <a:lnSpc>
                  <a:spcPct val="114000"/>
                </a:lnSpc>
                <a:spcBef>
                  <a:spcPts val="1000"/>
                </a:spcBef>
                <a:spcAft>
                  <a:spcPts val="0"/>
                </a:spcAft>
                <a:buClrTx/>
                <a:buSzTx/>
                <a:buFontTx/>
                <a:buNone/>
                <a:tabLst/>
                <a:defRPr/>
              </a:pPr>
              <a:r>
                <a:rPr kumimoji="0" lang="en-US" sz="1600" b="0" i="0" u="none" strike="noStrike" kern="0" cap="none" spc="0" normalizeH="0" baseline="0" noProof="0" smtClean="0">
                  <a:ln>
                    <a:noFill/>
                  </a:ln>
                  <a:solidFill>
                    <a:srgbClr val="FFFFFF"/>
                  </a:solidFill>
                  <a:effectLst/>
                  <a:uLnTx/>
                  <a:uFillTx/>
                  <a:cs typeface="Arial" panose="020B0604020202020204" pitchFamily="34" charset="0"/>
                </a:rPr>
                <a:t>Page 8</a:t>
              </a:r>
              <a:endParaRPr kumimoji="0" lang="en-US" sz="1600" b="0" i="0" u="none" strike="noStrike" kern="0" cap="none" spc="0" normalizeH="0" baseline="0" noProof="0" dirty="0" smtClean="0">
                <a:ln>
                  <a:noFill/>
                </a:ln>
                <a:solidFill>
                  <a:srgbClr val="FFFFFF"/>
                </a:solidFill>
                <a:effectLst/>
                <a:uLnTx/>
                <a:uFillTx/>
                <a:cs typeface="Arial" panose="020B0604020202020204" pitchFamily="34" charset="0"/>
              </a:endParaRPr>
            </a:p>
          </p:txBody>
        </p:sp>
      </p:gr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670" y="1001588"/>
            <a:ext cx="6790501" cy="5267335"/>
          </a:xfrm>
          <a:prstGeom prst="rect">
            <a:avLst/>
          </a:prstGeom>
        </p:spPr>
      </p:pic>
    </p:spTree>
    <p:extLst>
      <p:ext uri="{BB962C8B-B14F-4D97-AF65-F5344CB8AC3E}">
        <p14:creationId xmlns:p14="http://schemas.microsoft.com/office/powerpoint/2010/main" val="1665387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2">
      <a:dk1>
        <a:sysClr val="windowText" lastClr="000000"/>
      </a:dk1>
      <a:lt1>
        <a:sysClr val="window" lastClr="FFFFFF"/>
      </a:lt1>
      <a:dk2>
        <a:srgbClr val="44546A"/>
      </a:dk2>
      <a:lt2>
        <a:srgbClr val="E7E6E6"/>
      </a:lt2>
      <a:accent1>
        <a:srgbClr val="00B0F0"/>
      </a:accent1>
      <a:accent2>
        <a:srgbClr val="92D050"/>
      </a:accent2>
      <a:accent3>
        <a:srgbClr val="FFC000"/>
      </a:accent3>
      <a:accent4>
        <a:srgbClr val="FF6600"/>
      </a:accent4>
      <a:accent5>
        <a:srgbClr val="FFC000"/>
      </a:accent5>
      <a:accent6>
        <a:srgbClr val="6600FF"/>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lassic Style">
      <a:dk1>
        <a:srgbClr val="000000"/>
      </a:dk1>
      <a:lt1>
        <a:srgbClr val="FFFFFF"/>
      </a:lt1>
      <a:dk2>
        <a:srgbClr val="545554"/>
      </a:dk2>
      <a:lt2>
        <a:srgbClr val="FFFFFF"/>
      </a:lt2>
      <a:accent1>
        <a:srgbClr val="2BC6E1"/>
      </a:accent1>
      <a:accent2>
        <a:srgbClr val="2998C3"/>
      </a:accent2>
      <a:accent3>
        <a:srgbClr val="198CB7"/>
      </a:accent3>
      <a:accent4>
        <a:srgbClr val="156095"/>
      </a:accent4>
      <a:accent5>
        <a:srgbClr val="115096"/>
      </a:accent5>
      <a:accent6>
        <a:srgbClr val="27C6E1"/>
      </a:accent6>
      <a:hlink>
        <a:srgbClr val="FEFFFE"/>
      </a:hlink>
      <a:folHlink>
        <a:srgbClr val="CFCC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4505</TotalTime>
  <Words>541</Words>
  <Application>Microsoft Office PowerPoint</Application>
  <PresentationFormat>Widescreen</PresentationFormat>
  <Paragraphs>125</Paragraphs>
  <Slides>21</Slides>
  <Notes>4</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21</vt:i4>
      </vt:variant>
    </vt:vector>
  </HeadingPairs>
  <TitlesOfParts>
    <vt:vector size="36" baseType="lpstr">
      <vt:lpstr>Arial</vt:lpstr>
      <vt:lpstr>Calibri</vt:lpstr>
      <vt:lpstr>Calibri Light</vt:lpstr>
      <vt:lpstr>linea-basic-10</vt:lpstr>
      <vt:lpstr>Montserrat</vt:lpstr>
      <vt:lpstr>Montserrat Light</vt:lpstr>
      <vt:lpstr>Open Sans Semibold</vt:lpstr>
      <vt:lpstr>Roboto Condensed</vt:lpstr>
      <vt:lpstr>Roboto Light</vt:lpstr>
      <vt:lpstr>Roboto Medium</vt:lpstr>
      <vt:lpstr>Segoe UI</vt:lpstr>
      <vt:lpstr>Source Sans Pro</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Riyan PC</dc:creator>
  <cp:lastModifiedBy>vu truong</cp:lastModifiedBy>
  <cp:revision>155</cp:revision>
  <dcterms:created xsi:type="dcterms:W3CDTF">2017-10-15T03:42:53Z</dcterms:created>
  <dcterms:modified xsi:type="dcterms:W3CDTF">2018-06-12T00:18:01Z</dcterms:modified>
</cp:coreProperties>
</file>