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92" r:id="rId3"/>
    <p:sldId id="294" r:id="rId4"/>
    <p:sldId id="295" r:id="rId5"/>
    <p:sldId id="297" r:id="rId6"/>
    <p:sldId id="296" r:id="rId7"/>
    <p:sldId id="312" r:id="rId8"/>
    <p:sldId id="311" r:id="rId9"/>
    <p:sldId id="310" r:id="rId10"/>
    <p:sldId id="299" r:id="rId11"/>
    <p:sldId id="313" r:id="rId12"/>
    <p:sldId id="319" r:id="rId13"/>
    <p:sldId id="300" r:id="rId14"/>
    <p:sldId id="301" r:id="rId15"/>
    <p:sldId id="302" r:id="rId16"/>
    <p:sldId id="314" r:id="rId17"/>
    <p:sldId id="315" r:id="rId18"/>
    <p:sldId id="316" r:id="rId19"/>
    <p:sldId id="317" r:id="rId20"/>
    <p:sldId id="318" r:id="rId21"/>
    <p:sldId id="304" r:id="rId22"/>
    <p:sldId id="305" r:id="rId23"/>
    <p:sldId id="306" r:id="rId24"/>
    <p:sldId id="307" r:id="rId25"/>
    <p:sldId id="308" r:id="rId26"/>
    <p:sldId id="291" r:id="rId27"/>
    <p:sldId id="278"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3313E7-CBE0-7245-B75E-521BFF3A6707}">
          <p14:sldIdLst>
            <p14:sldId id="256"/>
            <p14:sldId id="292"/>
          </p14:sldIdLst>
        </p14:section>
        <p14:section name="Objective" id="{31F6ED85-61A1-B847-979A-FF95D4CDC6D6}">
          <p14:sldIdLst>
            <p14:sldId id="294"/>
            <p14:sldId id="295"/>
          </p14:sldIdLst>
        </p14:section>
        <p14:section name="Intoduction &amp; Background" id="{83224222-6B50-C940-BD8B-540126F40F4F}">
          <p14:sldIdLst>
            <p14:sldId id="297"/>
            <p14:sldId id="296"/>
            <p14:sldId id="312"/>
            <p14:sldId id="311"/>
            <p14:sldId id="310"/>
          </p14:sldIdLst>
        </p14:section>
        <p14:section name="Obstacles" id="{56E85A84-BB38-8646-B991-986C8D3B31AB}">
          <p14:sldIdLst>
            <p14:sldId id="299"/>
            <p14:sldId id="313"/>
            <p14:sldId id="319"/>
          </p14:sldIdLst>
        </p14:section>
        <p14:section name="Methods" id="{F7982453-A15C-4E42-B880-419123069252}">
          <p14:sldIdLst>
            <p14:sldId id="300"/>
            <p14:sldId id="301"/>
          </p14:sldIdLst>
        </p14:section>
        <p14:section name="Experiment Results" id="{7F2C6EE9-8CEF-2342-923C-3C08B7F28DFF}">
          <p14:sldIdLst>
            <p14:sldId id="302"/>
            <p14:sldId id="314"/>
            <p14:sldId id="315"/>
            <p14:sldId id="316"/>
            <p14:sldId id="317"/>
            <p14:sldId id="318"/>
            <p14:sldId id="304"/>
          </p14:sldIdLst>
        </p14:section>
        <p14:section name="Future Directions" id="{CA61BAA1-99A7-F54A-97F4-12313032CDB7}">
          <p14:sldIdLst>
            <p14:sldId id="305"/>
            <p14:sldId id="306"/>
          </p14:sldIdLst>
        </p14:section>
        <p14:section name="Conclusion" id="{C784B85D-EB60-5549-A228-CD5EC5CC0062}">
          <p14:sldIdLst>
            <p14:sldId id="307"/>
            <p14:sldId id="308"/>
          </p14:sldIdLst>
        </p14:section>
        <p14:section name="Thank You" id="{9B8363A9-6717-0D4B-BA3D-02459DA69C09}">
          <p14:sldIdLst>
            <p14:sldId id="291"/>
          </p14:sldIdLst>
        </p14:section>
        <p14:section name="Question" id="{C7345841-F75D-7443-9E5C-15810CE46F7E}">
          <p14:sldIdLst>
            <p14:sldId id="278"/>
          </p14:sldIdLst>
        </p14:section>
        <p14:section name="Extra Slides" id="{31C275E7-F4EE-A249-B45E-EF9B584DE014}">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2E605-66F2-2E48-B94F-DE67A9ECF775}" v="5" dt="2022-05-04T20:06:32.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0"/>
    <p:restoredTop sz="92827"/>
  </p:normalViewPr>
  <p:slideViewPr>
    <p:cSldViewPr snapToGrid="0">
      <p:cViewPr varScale="1">
        <p:scale>
          <a:sx n="151" d="100"/>
          <a:sy n="151" d="100"/>
        </p:scale>
        <p:origin x="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oleman" userId="S::dmcoleman1@crimson.ua.edu::d1fc6c15-a6c5-4b7d-8f5b-0a30d6e748fc" providerId="AD" clId="Web-{01608A76-BCC8-435D-A7FD-998D591FE69B}"/>
    <pc:docChg chg="addSld delSld modSld modSection">
      <pc:chgData name="David Coleman" userId="S::dmcoleman1@crimson.ua.edu::d1fc6c15-a6c5-4b7d-8f5b-0a30d6e748fc" providerId="AD" clId="Web-{01608A76-BCC8-435D-A7FD-998D591FE69B}" dt="2022-04-27T02:58:41.989" v="1911" actId="20577"/>
      <pc:docMkLst>
        <pc:docMk/>
      </pc:docMkLst>
      <pc:sldChg chg="modSp">
        <pc:chgData name="David Coleman" userId="S::dmcoleman1@crimson.ua.edu::d1fc6c15-a6c5-4b7d-8f5b-0a30d6e748fc" providerId="AD" clId="Web-{01608A76-BCC8-435D-A7FD-998D591FE69B}" dt="2022-04-27T02:12:48.226" v="1157" actId="20577"/>
        <pc:sldMkLst>
          <pc:docMk/>
          <pc:sldMk cId="1939056174" sldId="295"/>
        </pc:sldMkLst>
        <pc:spChg chg="mod">
          <ac:chgData name="David Coleman" userId="S::dmcoleman1@crimson.ua.edu::d1fc6c15-a6c5-4b7d-8f5b-0a30d6e748fc" providerId="AD" clId="Web-{01608A76-BCC8-435D-A7FD-998D591FE69B}" dt="2022-04-27T02:12:48.226" v="1157" actId="20577"/>
          <ac:spMkLst>
            <pc:docMk/>
            <pc:sldMk cId="1939056174" sldId="295"/>
            <ac:spMk id="3" creationId="{ED5E9A02-F0EA-D674-1A38-FB6415C3774B}"/>
          </ac:spMkLst>
        </pc:spChg>
      </pc:sldChg>
      <pc:sldChg chg="modSp">
        <pc:chgData name="David Coleman" userId="S::dmcoleman1@crimson.ua.edu::d1fc6c15-a6c5-4b7d-8f5b-0a30d6e748fc" providerId="AD" clId="Web-{01608A76-BCC8-435D-A7FD-998D591FE69B}" dt="2022-04-27T02:10:02.717" v="1100" actId="20577"/>
        <pc:sldMkLst>
          <pc:docMk/>
          <pc:sldMk cId="1890008741" sldId="296"/>
        </pc:sldMkLst>
        <pc:spChg chg="mod">
          <ac:chgData name="David Coleman" userId="S::dmcoleman1@crimson.ua.edu::d1fc6c15-a6c5-4b7d-8f5b-0a30d6e748fc" providerId="AD" clId="Web-{01608A76-BCC8-435D-A7FD-998D591FE69B}" dt="2022-04-27T02:04:06.289" v="1012" actId="20577"/>
          <ac:spMkLst>
            <pc:docMk/>
            <pc:sldMk cId="1890008741" sldId="296"/>
            <ac:spMk id="2" creationId="{D50D12BF-CA38-FF59-28CF-EA56D74CD8B4}"/>
          </ac:spMkLst>
        </pc:spChg>
        <pc:spChg chg="mod">
          <ac:chgData name="David Coleman" userId="S::dmcoleman1@crimson.ua.edu::d1fc6c15-a6c5-4b7d-8f5b-0a30d6e748fc" providerId="AD" clId="Web-{01608A76-BCC8-435D-A7FD-998D591FE69B}" dt="2022-04-27T02:10:02.717" v="1100" actId="20577"/>
          <ac:spMkLst>
            <pc:docMk/>
            <pc:sldMk cId="1890008741" sldId="296"/>
            <ac:spMk id="3" creationId="{A848CA97-69D1-23E4-0908-969B5D5A28FC}"/>
          </ac:spMkLst>
        </pc:spChg>
      </pc:sldChg>
      <pc:sldChg chg="modSp del">
        <pc:chgData name="David Coleman" userId="S::dmcoleman1@crimson.ua.edu::d1fc6c15-a6c5-4b7d-8f5b-0a30d6e748fc" providerId="AD" clId="Web-{01608A76-BCC8-435D-A7FD-998D591FE69B}" dt="2022-04-27T02:28:26.220" v="1287"/>
        <pc:sldMkLst>
          <pc:docMk/>
          <pc:sldMk cId="3217888621" sldId="298"/>
        </pc:sldMkLst>
        <pc:spChg chg="mod">
          <ac:chgData name="David Coleman" userId="S::dmcoleman1@crimson.ua.edu::d1fc6c15-a6c5-4b7d-8f5b-0a30d6e748fc" providerId="AD" clId="Web-{01608A76-BCC8-435D-A7FD-998D591FE69B}" dt="2022-04-27T02:28:22.235" v="1285" actId="20577"/>
          <ac:spMkLst>
            <pc:docMk/>
            <pc:sldMk cId="3217888621" sldId="298"/>
            <ac:spMk id="3" creationId="{F1D5C93C-5201-38BE-6C6A-9DCAE1A723C8}"/>
          </ac:spMkLst>
        </pc:spChg>
      </pc:sldChg>
      <pc:sldChg chg="modSp">
        <pc:chgData name="David Coleman" userId="S::dmcoleman1@crimson.ua.edu::d1fc6c15-a6c5-4b7d-8f5b-0a30d6e748fc" providerId="AD" clId="Web-{01608A76-BCC8-435D-A7FD-998D591FE69B}" dt="2022-04-27T02:57:09.377" v="1747" actId="20577"/>
        <pc:sldMkLst>
          <pc:docMk/>
          <pc:sldMk cId="3734144312" sldId="301"/>
        </pc:sldMkLst>
        <pc:spChg chg="mod">
          <ac:chgData name="David Coleman" userId="S::dmcoleman1@crimson.ua.edu::d1fc6c15-a6c5-4b7d-8f5b-0a30d6e748fc" providerId="AD" clId="Web-{01608A76-BCC8-435D-A7FD-998D591FE69B}" dt="2022-04-27T02:57:09.377" v="1747" actId="20577"/>
          <ac:spMkLst>
            <pc:docMk/>
            <pc:sldMk cId="3734144312" sldId="301"/>
            <ac:spMk id="3" creationId="{F5E0EB9B-DF1B-D042-F8E7-65DEFDD915C2}"/>
          </ac:spMkLst>
        </pc:spChg>
      </pc:sldChg>
      <pc:sldChg chg="modSp">
        <pc:chgData name="David Coleman" userId="S::dmcoleman1@crimson.ua.edu::d1fc6c15-a6c5-4b7d-8f5b-0a30d6e748fc" providerId="AD" clId="Web-{01608A76-BCC8-435D-A7FD-998D591FE69B}" dt="2022-04-27T02:58:41.989" v="1911" actId="20577"/>
        <pc:sldMkLst>
          <pc:docMk/>
          <pc:sldMk cId="3352484359" sldId="303"/>
        </pc:sldMkLst>
        <pc:spChg chg="mod">
          <ac:chgData name="David Coleman" userId="S::dmcoleman1@crimson.ua.edu::d1fc6c15-a6c5-4b7d-8f5b-0a30d6e748fc" providerId="AD" clId="Web-{01608A76-BCC8-435D-A7FD-998D591FE69B}" dt="2022-04-27T02:58:41.989" v="1911" actId="20577"/>
          <ac:spMkLst>
            <pc:docMk/>
            <pc:sldMk cId="3352484359" sldId="303"/>
            <ac:spMk id="3" creationId="{870B6238-C70F-9FCA-AA77-9B5A3EEB905D}"/>
          </ac:spMkLst>
        </pc:spChg>
      </pc:sldChg>
      <pc:sldChg chg="modSp add del replId">
        <pc:chgData name="David Coleman" userId="S::dmcoleman1@crimson.ua.edu::d1fc6c15-a6c5-4b7d-8f5b-0a30d6e748fc" providerId="AD" clId="Web-{01608A76-BCC8-435D-A7FD-998D591FE69B}" dt="2022-04-27T02:06:54.065" v="1048"/>
        <pc:sldMkLst>
          <pc:docMk/>
          <pc:sldMk cId="169659503" sldId="309"/>
        </pc:sldMkLst>
        <pc:spChg chg="mod">
          <ac:chgData name="David Coleman" userId="S::dmcoleman1@crimson.ua.edu::d1fc6c15-a6c5-4b7d-8f5b-0a30d6e748fc" providerId="AD" clId="Web-{01608A76-BCC8-435D-A7FD-998D591FE69B}" dt="2022-04-27T02:03:14.239" v="991" actId="20577"/>
          <ac:spMkLst>
            <pc:docMk/>
            <pc:sldMk cId="169659503" sldId="309"/>
            <ac:spMk id="2" creationId="{D50D12BF-CA38-FF59-28CF-EA56D74CD8B4}"/>
          </ac:spMkLst>
        </pc:spChg>
      </pc:sldChg>
      <pc:sldChg chg="modSp add replId">
        <pc:chgData name="David Coleman" userId="S::dmcoleman1@crimson.ua.edu::d1fc6c15-a6c5-4b7d-8f5b-0a30d6e748fc" providerId="AD" clId="Web-{01608A76-BCC8-435D-A7FD-998D591FE69B}" dt="2022-04-27T02:07:06.175" v="1051" actId="20577"/>
        <pc:sldMkLst>
          <pc:docMk/>
          <pc:sldMk cId="1387990069" sldId="310"/>
        </pc:sldMkLst>
        <pc:spChg chg="mod">
          <ac:chgData name="David Coleman" userId="S::dmcoleman1@crimson.ua.edu::d1fc6c15-a6c5-4b7d-8f5b-0a30d6e748fc" providerId="AD" clId="Web-{01608A76-BCC8-435D-A7FD-998D591FE69B}" dt="2022-04-27T02:03:48.163" v="1004" actId="20577"/>
          <ac:spMkLst>
            <pc:docMk/>
            <pc:sldMk cId="1387990069" sldId="310"/>
            <ac:spMk id="2" creationId="{D50D12BF-CA38-FF59-28CF-EA56D74CD8B4}"/>
          </ac:spMkLst>
        </pc:spChg>
        <pc:spChg chg="mod">
          <ac:chgData name="David Coleman" userId="S::dmcoleman1@crimson.ua.edu::d1fc6c15-a6c5-4b7d-8f5b-0a30d6e748fc" providerId="AD" clId="Web-{01608A76-BCC8-435D-A7FD-998D591FE69B}" dt="2022-04-27T02:07:06.175" v="1051" actId="20577"/>
          <ac:spMkLst>
            <pc:docMk/>
            <pc:sldMk cId="1387990069" sldId="310"/>
            <ac:spMk id="3" creationId="{A848CA97-69D1-23E4-0908-969B5D5A28FC}"/>
          </ac:spMkLst>
        </pc:spChg>
      </pc:sldChg>
      <pc:sldChg chg="addSp delSp modSp new">
        <pc:chgData name="David Coleman" userId="S::dmcoleman1@crimson.ua.edu::d1fc6c15-a6c5-4b7d-8f5b-0a30d6e748fc" providerId="AD" clId="Web-{01608A76-BCC8-435D-A7FD-998D591FE69B}" dt="2022-04-27T02:06:43.142" v="1047" actId="20577"/>
        <pc:sldMkLst>
          <pc:docMk/>
          <pc:sldMk cId="1262543152" sldId="311"/>
        </pc:sldMkLst>
        <pc:spChg chg="mod">
          <ac:chgData name="David Coleman" userId="S::dmcoleman1@crimson.ua.edu::d1fc6c15-a6c5-4b7d-8f5b-0a30d6e748fc" providerId="AD" clId="Web-{01608A76-BCC8-435D-A7FD-998D591FE69B}" dt="2022-04-27T02:05:27.059" v="1016" actId="20577"/>
          <ac:spMkLst>
            <pc:docMk/>
            <pc:sldMk cId="1262543152" sldId="311"/>
            <ac:spMk id="2" creationId="{66E580BB-8B2F-62EE-90C8-6818A10F50A1}"/>
          </ac:spMkLst>
        </pc:spChg>
        <pc:spChg chg="mod">
          <ac:chgData name="David Coleman" userId="S::dmcoleman1@crimson.ua.edu::d1fc6c15-a6c5-4b7d-8f5b-0a30d6e748fc" providerId="AD" clId="Web-{01608A76-BCC8-435D-A7FD-998D591FE69B}" dt="2022-04-27T02:06:43.142" v="1047" actId="20577"/>
          <ac:spMkLst>
            <pc:docMk/>
            <pc:sldMk cId="1262543152" sldId="311"/>
            <ac:spMk id="3" creationId="{3E14D042-B573-CC8D-F7B8-BBBFFEFCC542}"/>
          </ac:spMkLst>
        </pc:spChg>
        <pc:spChg chg="del mod">
          <ac:chgData name="David Coleman" userId="S::dmcoleman1@crimson.ua.edu::d1fc6c15-a6c5-4b7d-8f5b-0a30d6e748fc" providerId="AD" clId="Web-{01608A76-BCC8-435D-A7FD-998D591FE69B}" dt="2022-04-27T02:05:40.201" v="1018"/>
          <ac:spMkLst>
            <pc:docMk/>
            <pc:sldMk cId="1262543152" sldId="311"/>
            <ac:spMk id="4" creationId="{A7073AF8-2ED2-0A58-A3D6-7AC30E909516}"/>
          </ac:spMkLst>
        </pc:spChg>
        <pc:spChg chg="add mod">
          <ac:chgData name="David Coleman" userId="S::dmcoleman1@crimson.ua.edu::d1fc6c15-a6c5-4b7d-8f5b-0a30d6e748fc" providerId="AD" clId="Web-{01608A76-BCC8-435D-A7FD-998D591FE69B}" dt="2022-04-27T02:06:18.266" v="1030" actId="1076"/>
          <ac:spMkLst>
            <pc:docMk/>
            <pc:sldMk cId="1262543152" sldId="311"/>
            <ac:spMk id="6" creationId="{C36B5CE1-69CD-2C0B-148B-23265698E502}"/>
          </ac:spMkLst>
        </pc:spChg>
        <pc:picChg chg="add mod ord">
          <ac:chgData name="David Coleman" userId="S::dmcoleman1@crimson.ua.edu::d1fc6c15-a6c5-4b7d-8f5b-0a30d6e748fc" providerId="AD" clId="Web-{01608A76-BCC8-435D-A7FD-998D591FE69B}" dt="2022-04-27T02:05:57.218" v="1019" actId="1076"/>
          <ac:picMkLst>
            <pc:docMk/>
            <pc:sldMk cId="1262543152" sldId="311"/>
            <ac:picMk id="5" creationId="{A584E264-52C3-6435-7776-2F78CEA2B69B}"/>
          </ac:picMkLst>
        </pc:picChg>
      </pc:sldChg>
      <pc:sldChg chg="modSp add replId">
        <pc:chgData name="David Coleman" userId="S::dmcoleman1@crimson.ua.edu::d1fc6c15-a6c5-4b7d-8f5b-0a30d6e748fc" providerId="AD" clId="Web-{01608A76-BCC8-435D-A7FD-998D591FE69B}" dt="2022-04-27T02:11:42.816" v="1114" actId="20577"/>
        <pc:sldMkLst>
          <pc:docMk/>
          <pc:sldMk cId="1224079085" sldId="312"/>
        </pc:sldMkLst>
        <pc:spChg chg="mod">
          <ac:chgData name="David Coleman" userId="S::dmcoleman1@crimson.ua.edu::d1fc6c15-a6c5-4b7d-8f5b-0a30d6e748fc" providerId="AD" clId="Web-{01608A76-BCC8-435D-A7FD-998D591FE69B}" dt="2022-04-27T02:08:24.617" v="1073" actId="20577"/>
          <ac:spMkLst>
            <pc:docMk/>
            <pc:sldMk cId="1224079085" sldId="312"/>
            <ac:spMk id="2" creationId="{D50D12BF-CA38-FF59-28CF-EA56D74CD8B4}"/>
          </ac:spMkLst>
        </pc:spChg>
        <pc:spChg chg="mod">
          <ac:chgData name="David Coleman" userId="S::dmcoleman1@crimson.ua.edu::d1fc6c15-a6c5-4b7d-8f5b-0a30d6e748fc" providerId="AD" clId="Web-{01608A76-BCC8-435D-A7FD-998D591FE69B}" dt="2022-04-27T02:11:42.816" v="1114" actId="20577"/>
          <ac:spMkLst>
            <pc:docMk/>
            <pc:sldMk cId="1224079085" sldId="312"/>
            <ac:spMk id="3" creationId="{A848CA97-69D1-23E4-0908-969B5D5A28FC}"/>
          </ac:spMkLst>
        </pc:spChg>
      </pc:sldChg>
      <pc:sldChg chg="new del">
        <pc:chgData name="David Coleman" userId="S::dmcoleman1@crimson.ua.edu::d1fc6c15-a6c5-4b7d-8f5b-0a30d6e748fc" providerId="AD" clId="Web-{01608A76-BCC8-435D-A7FD-998D591FE69B}" dt="2022-04-27T02:07:47.912" v="1057"/>
        <pc:sldMkLst>
          <pc:docMk/>
          <pc:sldMk cId="2346726194" sldId="312"/>
        </pc:sldMkLst>
      </pc:sldChg>
      <pc:sldChg chg="addSp delSp modSp new">
        <pc:chgData name="David Coleman" userId="S::dmcoleman1@crimson.ua.edu::d1fc6c15-a6c5-4b7d-8f5b-0a30d6e748fc" providerId="AD" clId="Web-{01608A76-BCC8-435D-A7FD-998D591FE69B}" dt="2022-04-27T02:53:18.464" v="1690" actId="20577"/>
        <pc:sldMkLst>
          <pc:docMk/>
          <pc:sldMk cId="3285169088" sldId="313"/>
        </pc:sldMkLst>
        <pc:spChg chg="mod">
          <ac:chgData name="David Coleman" userId="S::dmcoleman1@crimson.ua.edu::d1fc6c15-a6c5-4b7d-8f5b-0a30d6e748fc" providerId="AD" clId="Web-{01608A76-BCC8-435D-A7FD-998D591FE69B}" dt="2022-04-27T02:28:10.656" v="1284" actId="20577"/>
          <ac:spMkLst>
            <pc:docMk/>
            <pc:sldMk cId="3285169088" sldId="313"/>
            <ac:spMk id="2" creationId="{4F66FDB6-6CF9-8EBC-34FB-655A4BBABDBD}"/>
          </ac:spMkLst>
        </pc:spChg>
        <pc:spChg chg="mod">
          <ac:chgData name="David Coleman" userId="S::dmcoleman1@crimson.ua.edu::d1fc6c15-a6c5-4b7d-8f5b-0a30d6e748fc" providerId="AD" clId="Web-{01608A76-BCC8-435D-A7FD-998D591FE69B}" dt="2022-04-27T02:53:18.464" v="1690" actId="20577"/>
          <ac:spMkLst>
            <pc:docMk/>
            <pc:sldMk cId="3285169088" sldId="313"/>
            <ac:spMk id="3" creationId="{FCBA1FF2-4AC2-3039-CEF1-40D7C55EA20D}"/>
          </ac:spMkLst>
        </pc:spChg>
        <pc:spChg chg="del">
          <ac:chgData name="David Coleman" userId="S::dmcoleman1@crimson.ua.edu::d1fc6c15-a6c5-4b7d-8f5b-0a30d6e748fc" providerId="AD" clId="Web-{01608A76-BCC8-435D-A7FD-998D591FE69B}" dt="2022-04-27T02:30:00.038" v="1412"/>
          <ac:spMkLst>
            <pc:docMk/>
            <pc:sldMk cId="3285169088" sldId="313"/>
            <ac:spMk id="4" creationId="{8D2200E3-3170-1D3B-CB3A-A1090B86AEDA}"/>
          </ac:spMkLst>
        </pc:spChg>
        <pc:picChg chg="add mod ord">
          <ac:chgData name="David Coleman" userId="S::dmcoleman1@crimson.ua.edu::d1fc6c15-a6c5-4b7d-8f5b-0a30d6e748fc" providerId="AD" clId="Web-{01608A76-BCC8-435D-A7FD-998D591FE69B}" dt="2022-04-27T02:30:00.038" v="1412"/>
          <ac:picMkLst>
            <pc:docMk/>
            <pc:sldMk cId="3285169088" sldId="313"/>
            <ac:picMk id="5" creationId="{1C77B8A8-71D3-3BBC-EF7A-5C5872F91A1D}"/>
          </ac:picMkLst>
        </pc:picChg>
      </pc:sldChg>
    </pc:docChg>
  </pc:docChgLst>
  <pc:docChgLst>
    <pc:chgData name="Xiaoming Guo" userId="S::xguo29@crimson.ua.edu::b79fe292-1467-4ee3-ad6b-8d245392dbad" providerId="AD" clId="Web-{30B743A9-FCAB-B7E6-CCF6-432FA1F40417}"/>
    <pc:docChg chg="modSld">
      <pc:chgData name="Xiaoming Guo" userId="S::xguo29@crimson.ua.edu::b79fe292-1467-4ee3-ad6b-8d245392dbad" providerId="AD" clId="Web-{30B743A9-FCAB-B7E6-CCF6-432FA1F40417}" dt="2022-04-27T19:46:03.910" v="464" actId="20577"/>
      <pc:docMkLst>
        <pc:docMk/>
      </pc:docMkLst>
      <pc:sldChg chg="modSp modNotes">
        <pc:chgData name="Xiaoming Guo" userId="S::xguo29@crimson.ua.edu::b79fe292-1467-4ee3-ad6b-8d245392dbad" providerId="AD" clId="Web-{30B743A9-FCAB-B7E6-CCF6-432FA1F40417}" dt="2022-04-27T19:25:41.382" v="415" actId="20577"/>
        <pc:sldMkLst>
          <pc:docMk/>
          <pc:sldMk cId="1939056174" sldId="295"/>
        </pc:sldMkLst>
        <pc:spChg chg="mod">
          <ac:chgData name="Xiaoming Guo" userId="S::xguo29@crimson.ua.edu::b79fe292-1467-4ee3-ad6b-8d245392dbad" providerId="AD" clId="Web-{30B743A9-FCAB-B7E6-CCF6-432FA1F40417}" dt="2022-04-27T19:25:41.382" v="415" actId="20577"/>
          <ac:spMkLst>
            <pc:docMk/>
            <pc:sldMk cId="1939056174" sldId="295"/>
            <ac:spMk id="3" creationId="{ED5E9A02-F0EA-D674-1A38-FB6415C3774B}"/>
          </ac:spMkLst>
        </pc:spChg>
      </pc:sldChg>
      <pc:sldChg chg="modSp modNotes">
        <pc:chgData name="Xiaoming Guo" userId="S::xguo29@crimson.ua.edu::b79fe292-1467-4ee3-ad6b-8d245392dbad" providerId="AD" clId="Web-{30B743A9-FCAB-B7E6-CCF6-432FA1F40417}" dt="2022-04-27T19:41:05.310" v="450" actId="20577"/>
        <pc:sldMkLst>
          <pc:docMk/>
          <pc:sldMk cId="1890008741" sldId="296"/>
        </pc:sldMkLst>
        <pc:spChg chg="mod">
          <ac:chgData name="Xiaoming Guo" userId="S::xguo29@crimson.ua.edu::b79fe292-1467-4ee3-ad6b-8d245392dbad" providerId="AD" clId="Web-{30B743A9-FCAB-B7E6-CCF6-432FA1F40417}" dt="2022-04-27T19:41:05.310" v="450" actId="20577"/>
          <ac:spMkLst>
            <pc:docMk/>
            <pc:sldMk cId="1890008741" sldId="296"/>
            <ac:spMk id="3" creationId="{A848CA97-69D1-23E4-0908-969B5D5A28FC}"/>
          </ac:spMkLst>
        </pc:spChg>
      </pc:sldChg>
      <pc:sldChg chg="addSp modSp">
        <pc:chgData name="Xiaoming Guo" userId="S::xguo29@crimson.ua.edu::b79fe292-1467-4ee3-ad6b-8d245392dbad" providerId="AD" clId="Web-{30B743A9-FCAB-B7E6-CCF6-432FA1F40417}" dt="2022-04-27T19:44:20.095" v="460" actId="1076"/>
        <pc:sldMkLst>
          <pc:docMk/>
          <pc:sldMk cId="1387990069" sldId="310"/>
        </pc:sldMkLst>
        <pc:spChg chg="mod">
          <ac:chgData name="Xiaoming Guo" userId="S::xguo29@crimson.ua.edu::b79fe292-1467-4ee3-ad6b-8d245392dbad" providerId="AD" clId="Web-{30B743A9-FCAB-B7E6-CCF6-432FA1F40417}" dt="2022-04-27T19:44:20.095" v="460" actId="1076"/>
          <ac:spMkLst>
            <pc:docMk/>
            <pc:sldMk cId="1387990069" sldId="310"/>
            <ac:spMk id="3" creationId="{A848CA97-69D1-23E4-0908-969B5D5A28FC}"/>
          </ac:spMkLst>
        </pc:spChg>
        <pc:picChg chg="add mod">
          <ac:chgData name="Xiaoming Guo" userId="S::xguo29@crimson.ua.edu::b79fe292-1467-4ee3-ad6b-8d245392dbad" providerId="AD" clId="Web-{30B743A9-FCAB-B7E6-CCF6-432FA1F40417}" dt="2022-04-27T19:43:46.673" v="457" actId="1076"/>
          <ac:picMkLst>
            <pc:docMk/>
            <pc:sldMk cId="1387990069" sldId="310"/>
            <ac:picMk id="4" creationId="{4973B74B-418E-2CB2-0311-A1FE311F35EB}"/>
          </ac:picMkLst>
        </pc:picChg>
        <pc:picChg chg="add mod">
          <ac:chgData name="Xiaoming Guo" userId="S::xguo29@crimson.ua.edu::b79fe292-1467-4ee3-ad6b-8d245392dbad" providerId="AD" clId="Web-{30B743A9-FCAB-B7E6-CCF6-432FA1F40417}" dt="2022-04-27T19:43:43.891" v="456" actId="1076"/>
          <ac:picMkLst>
            <pc:docMk/>
            <pc:sldMk cId="1387990069" sldId="310"/>
            <ac:picMk id="5" creationId="{3934A0A6-FA12-A670-3C2A-2D0476AE3537}"/>
          </ac:picMkLst>
        </pc:picChg>
      </pc:sldChg>
      <pc:sldChg chg="modSp">
        <pc:chgData name="Xiaoming Guo" userId="S::xguo29@crimson.ua.edu::b79fe292-1467-4ee3-ad6b-8d245392dbad" providerId="AD" clId="Web-{30B743A9-FCAB-B7E6-CCF6-432FA1F40417}" dt="2022-04-27T19:46:03.910" v="464" actId="20577"/>
        <pc:sldMkLst>
          <pc:docMk/>
          <pc:sldMk cId="3285169088" sldId="313"/>
        </pc:sldMkLst>
        <pc:spChg chg="mod">
          <ac:chgData name="Xiaoming Guo" userId="S::xguo29@crimson.ua.edu::b79fe292-1467-4ee3-ad6b-8d245392dbad" providerId="AD" clId="Web-{30B743A9-FCAB-B7E6-CCF6-432FA1F40417}" dt="2022-04-27T19:46:03.910" v="464" actId="20577"/>
          <ac:spMkLst>
            <pc:docMk/>
            <pc:sldMk cId="3285169088" sldId="313"/>
            <ac:spMk id="3" creationId="{FCBA1FF2-4AC2-3039-CEF1-40D7C55EA20D}"/>
          </ac:spMkLst>
        </pc:spChg>
      </pc:sldChg>
    </pc:docChg>
  </pc:docChgLst>
  <pc:docChgLst>
    <pc:chgData name="Trupesh Patel" userId="b76c5197-b424-428e-a787-d44a01bbf658" providerId="ADAL" clId="{1B32E605-66F2-2E48-B94F-DE67A9ECF775}"/>
    <pc:docChg chg="modSld">
      <pc:chgData name="Trupesh Patel" userId="b76c5197-b424-428e-a787-d44a01bbf658" providerId="ADAL" clId="{1B32E605-66F2-2E48-B94F-DE67A9ECF775}" dt="2022-05-04T20:08:11.290" v="18" actId="1076"/>
      <pc:docMkLst>
        <pc:docMk/>
      </pc:docMkLst>
      <pc:sldChg chg="modSp mod">
        <pc:chgData name="Trupesh Patel" userId="b76c5197-b424-428e-a787-d44a01bbf658" providerId="ADAL" clId="{1B32E605-66F2-2E48-B94F-DE67A9ECF775}" dt="2022-05-04T20:08:11.290" v="18" actId="1076"/>
        <pc:sldMkLst>
          <pc:docMk/>
          <pc:sldMk cId="2951159625" sldId="314"/>
        </pc:sldMkLst>
        <pc:picChg chg="mod">
          <ac:chgData name="Trupesh Patel" userId="b76c5197-b424-428e-a787-d44a01bbf658" providerId="ADAL" clId="{1B32E605-66F2-2E48-B94F-DE67A9ECF775}" dt="2022-05-04T20:08:11.290" v="18" actId="1076"/>
          <ac:picMkLst>
            <pc:docMk/>
            <pc:sldMk cId="2951159625" sldId="314"/>
            <ac:picMk id="7" creationId="{90755959-BAC6-237D-34C7-A6519B68398F}"/>
          </ac:picMkLst>
        </pc:picChg>
      </pc:sldChg>
      <pc:sldChg chg="modSp mod">
        <pc:chgData name="Trupesh Patel" userId="b76c5197-b424-428e-a787-d44a01bbf658" providerId="ADAL" clId="{1B32E605-66F2-2E48-B94F-DE67A9ECF775}" dt="2022-05-04T20:07:53.985" v="16" actId="1076"/>
        <pc:sldMkLst>
          <pc:docMk/>
          <pc:sldMk cId="1107569565" sldId="315"/>
        </pc:sldMkLst>
        <pc:picChg chg="mod">
          <ac:chgData name="Trupesh Patel" userId="b76c5197-b424-428e-a787-d44a01bbf658" providerId="ADAL" clId="{1B32E605-66F2-2E48-B94F-DE67A9ECF775}" dt="2022-05-04T20:07:53.985" v="16" actId="1076"/>
          <ac:picMkLst>
            <pc:docMk/>
            <pc:sldMk cId="1107569565" sldId="315"/>
            <ac:picMk id="7" creationId="{90755959-BAC6-237D-34C7-A6519B68398F}"/>
          </ac:picMkLst>
        </pc:picChg>
      </pc:sldChg>
      <pc:sldChg chg="modSp mod">
        <pc:chgData name="Trupesh Patel" userId="b76c5197-b424-428e-a787-d44a01bbf658" providerId="ADAL" clId="{1B32E605-66F2-2E48-B94F-DE67A9ECF775}" dt="2022-05-04T20:07:11.066" v="11" actId="1076"/>
        <pc:sldMkLst>
          <pc:docMk/>
          <pc:sldMk cId="2571980282" sldId="316"/>
        </pc:sldMkLst>
        <pc:picChg chg="mod">
          <ac:chgData name="Trupesh Patel" userId="b76c5197-b424-428e-a787-d44a01bbf658" providerId="ADAL" clId="{1B32E605-66F2-2E48-B94F-DE67A9ECF775}" dt="2022-05-04T20:07:11.066" v="11" actId="1076"/>
          <ac:picMkLst>
            <pc:docMk/>
            <pc:sldMk cId="2571980282" sldId="316"/>
            <ac:picMk id="7" creationId="{90755959-BAC6-237D-34C7-A6519B68398F}"/>
          </ac:picMkLst>
        </pc:picChg>
      </pc:sldChg>
      <pc:sldChg chg="modSp mod">
        <pc:chgData name="Trupesh Patel" userId="b76c5197-b424-428e-a787-d44a01bbf658" providerId="ADAL" clId="{1B32E605-66F2-2E48-B94F-DE67A9ECF775}" dt="2022-05-04T20:07:31.386" v="12" actId="14100"/>
        <pc:sldMkLst>
          <pc:docMk/>
          <pc:sldMk cId="480281074" sldId="317"/>
        </pc:sldMkLst>
        <pc:picChg chg="mod">
          <ac:chgData name="Trupesh Patel" userId="b76c5197-b424-428e-a787-d44a01bbf658" providerId="ADAL" clId="{1B32E605-66F2-2E48-B94F-DE67A9ECF775}" dt="2022-05-04T20:07:01.658" v="9" actId="1076"/>
          <ac:picMkLst>
            <pc:docMk/>
            <pc:sldMk cId="480281074" sldId="317"/>
            <ac:picMk id="5" creationId="{84E8E6BA-1A18-927C-F048-9B02655BB801}"/>
          </ac:picMkLst>
        </pc:picChg>
        <pc:picChg chg="mod">
          <ac:chgData name="Trupesh Patel" userId="b76c5197-b424-428e-a787-d44a01bbf658" providerId="ADAL" clId="{1B32E605-66F2-2E48-B94F-DE67A9ECF775}" dt="2022-05-04T20:07:31.386" v="12" actId="14100"/>
          <ac:picMkLst>
            <pc:docMk/>
            <pc:sldMk cId="480281074" sldId="317"/>
            <ac:picMk id="7" creationId="{90755959-BAC6-237D-34C7-A6519B68398F}"/>
          </ac:picMkLst>
        </pc:picChg>
      </pc:sldChg>
      <pc:sldChg chg="modSp mod">
        <pc:chgData name="Trupesh Patel" userId="b76c5197-b424-428e-a787-d44a01bbf658" providerId="ADAL" clId="{1B32E605-66F2-2E48-B94F-DE67A9ECF775}" dt="2022-05-04T20:06:39.387" v="6" actId="1076"/>
        <pc:sldMkLst>
          <pc:docMk/>
          <pc:sldMk cId="1341236930" sldId="318"/>
        </pc:sldMkLst>
        <pc:picChg chg="mod">
          <ac:chgData name="Trupesh Patel" userId="b76c5197-b424-428e-a787-d44a01bbf658" providerId="ADAL" clId="{1B32E605-66F2-2E48-B94F-DE67A9ECF775}" dt="2022-05-04T20:06:39.387" v="6" actId="1076"/>
          <ac:picMkLst>
            <pc:docMk/>
            <pc:sldMk cId="1341236930" sldId="318"/>
            <ac:picMk id="7" creationId="{90755959-BAC6-237D-34C7-A6519B68398F}"/>
          </ac:picMkLst>
        </pc:picChg>
      </pc:sldChg>
    </pc:docChg>
  </pc:docChgLst>
  <pc:docChgLst>
    <pc:chgData name="Xiaoming Guo" userId="S::xguo29@crimson.ua.edu::b79fe292-1467-4ee3-ad6b-8d245392dbad" providerId="AD" clId="Web-{F3749FAE-333C-70EC-2BF1-6FEE8A68231B}"/>
    <pc:docChg chg="modSld">
      <pc:chgData name="Xiaoming Guo" userId="S::xguo29@crimson.ua.edu::b79fe292-1467-4ee3-ad6b-8d245392dbad" providerId="AD" clId="Web-{F3749FAE-333C-70EC-2BF1-6FEE8A68231B}" dt="2022-04-27T00:42:56.121" v="2" actId="20577"/>
      <pc:docMkLst>
        <pc:docMk/>
      </pc:docMkLst>
      <pc:sldChg chg="modSp">
        <pc:chgData name="Xiaoming Guo" userId="S::xguo29@crimson.ua.edu::b79fe292-1467-4ee3-ad6b-8d245392dbad" providerId="AD" clId="Web-{F3749FAE-333C-70EC-2BF1-6FEE8A68231B}" dt="2022-04-27T00:42:56.121" v="2" actId="20577"/>
        <pc:sldMkLst>
          <pc:docMk/>
          <pc:sldMk cId="534560483" sldId="256"/>
        </pc:sldMkLst>
        <pc:spChg chg="mod">
          <ac:chgData name="Xiaoming Guo" userId="S::xguo29@crimson.ua.edu::b79fe292-1467-4ee3-ad6b-8d245392dbad" providerId="AD" clId="Web-{F3749FAE-333C-70EC-2BF1-6FEE8A68231B}" dt="2022-04-27T00:42:56.121" v="2" actId="20577"/>
          <ac:spMkLst>
            <pc:docMk/>
            <pc:sldMk cId="534560483" sldId="256"/>
            <ac:spMk id="5" creationId="{B79C38FF-A327-8D08-16A8-1C65D88AD44D}"/>
          </ac:spMkLst>
        </pc:spChg>
      </pc:sldChg>
    </pc:docChg>
  </pc:docChgLst>
  <pc:docChgLst>
    <pc:chgData name="Xiaoming Guo" userId="S::xguo29@crimson.ua.edu::b79fe292-1467-4ee3-ad6b-8d245392dbad" providerId="AD" clId="Web-{CEF57F2F-C4BD-07E3-E520-EC11CBA76586}"/>
    <pc:docChg chg="modSld">
      <pc:chgData name="Xiaoming Guo" userId="S::xguo29@crimson.ua.edu::b79fe292-1467-4ee3-ad6b-8d245392dbad" providerId="AD" clId="Web-{CEF57F2F-C4BD-07E3-E520-EC11CBA76586}" dt="2022-04-27T11:24:33.342" v="1"/>
      <pc:docMkLst>
        <pc:docMk/>
      </pc:docMkLst>
      <pc:sldChg chg="addSp delSp modSp">
        <pc:chgData name="Xiaoming Guo" userId="S::xguo29@crimson.ua.edu::b79fe292-1467-4ee3-ad6b-8d245392dbad" providerId="AD" clId="Web-{CEF57F2F-C4BD-07E3-E520-EC11CBA76586}" dt="2022-04-27T11:24:33.342" v="1"/>
        <pc:sldMkLst>
          <pc:docMk/>
          <pc:sldMk cId="1262543152" sldId="311"/>
        </pc:sldMkLst>
        <pc:spChg chg="add del mod">
          <ac:chgData name="Xiaoming Guo" userId="S::xguo29@crimson.ua.edu::b79fe292-1467-4ee3-ad6b-8d245392dbad" providerId="AD" clId="Web-{CEF57F2F-C4BD-07E3-E520-EC11CBA76586}" dt="2022-04-27T11:24:33.342" v="1"/>
          <ac:spMkLst>
            <pc:docMk/>
            <pc:sldMk cId="1262543152" sldId="311"/>
            <ac:spMk id="7" creationId="{2A63C439-46F0-2812-EFB0-4A5A427CC42F}"/>
          </ac:spMkLst>
        </pc:spChg>
        <pc:picChg chg="del">
          <ac:chgData name="Xiaoming Guo" userId="S::xguo29@crimson.ua.edu::b79fe292-1467-4ee3-ad6b-8d245392dbad" providerId="AD" clId="Web-{CEF57F2F-C4BD-07E3-E520-EC11CBA76586}" dt="2022-04-27T11:24:21.920" v="0"/>
          <ac:picMkLst>
            <pc:docMk/>
            <pc:sldMk cId="1262543152" sldId="311"/>
            <ac:picMk id="5" creationId="{A584E264-52C3-6435-7776-2F78CEA2B69B}"/>
          </ac:picMkLst>
        </pc:picChg>
        <pc:picChg chg="add mod ord">
          <ac:chgData name="Xiaoming Guo" userId="S::xguo29@crimson.ua.edu::b79fe292-1467-4ee3-ad6b-8d245392dbad" providerId="AD" clId="Web-{CEF57F2F-C4BD-07E3-E520-EC11CBA76586}" dt="2022-04-27T11:24:33.342" v="1"/>
          <ac:picMkLst>
            <pc:docMk/>
            <pc:sldMk cId="1262543152" sldId="311"/>
            <ac:picMk id="8" creationId="{A290F904-6C8E-3F87-7847-99C74CCADB3E}"/>
          </ac:picMkLst>
        </pc:picChg>
      </pc:sldChg>
    </pc:docChg>
  </pc:docChgLst>
  <pc:docChgLst>
    <pc:chgData name="David Coleman" userId="S::dmcoleman1@crimson.ua.edu::d1fc6c15-a6c5-4b7d-8f5b-0a30d6e748fc" providerId="AD" clId="Web-{DF6E75B9-1B48-4DA7-7F6A-2FFC95E13E83}"/>
    <pc:docChg chg="modSld">
      <pc:chgData name="David Coleman" userId="S::dmcoleman1@crimson.ua.edu::d1fc6c15-a6c5-4b7d-8f5b-0a30d6e748fc" providerId="AD" clId="Web-{DF6E75B9-1B48-4DA7-7F6A-2FFC95E13E83}" dt="2022-04-27T19:13:58.205" v="2275" actId="20577"/>
      <pc:docMkLst>
        <pc:docMk/>
      </pc:docMkLst>
      <pc:sldChg chg="modSp">
        <pc:chgData name="David Coleman" userId="S::dmcoleman1@crimson.ua.edu::d1fc6c15-a6c5-4b7d-8f5b-0a30d6e748fc" providerId="AD" clId="Web-{DF6E75B9-1B48-4DA7-7F6A-2FFC95E13E83}" dt="2022-04-27T18:57:45.580" v="1028" actId="20577"/>
        <pc:sldMkLst>
          <pc:docMk/>
          <pc:sldMk cId="3734144312" sldId="301"/>
        </pc:sldMkLst>
        <pc:spChg chg="mod">
          <ac:chgData name="David Coleman" userId="S::dmcoleman1@crimson.ua.edu::d1fc6c15-a6c5-4b7d-8f5b-0a30d6e748fc" providerId="AD" clId="Web-{DF6E75B9-1B48-4DA7-7F6A-2FFC95E13E83}" dt="2022-04-27T18:57:45.580" v="1028" actId="20577"/>
          <ac:spMkLst>
            <pc:docMk/>
            <pc:sldMk cId="3734144312" sldId="301"/>
            <ac:spMk id="3" creationId="{F5E0EB9B-DF1B-D042-F8E7-65DEFDD915C2}"/>
          </ac:spMkLst>
        </pc:spChg>
      </pc:sldChg>
      <pc:sldChg chg="modSp">
        <pc:chgData name="David Coleman" userId="S::dmcoleman1@crimson.ua.edu::d1fc6c15-a6c5-4b7d-8f5b-0a30d6e748fc" providerId="AD" clId="Web-{DF6E75B9-1B48-4DA7-7F6A-2FFC95E13E83}" dt="2022-04-27T19:13:58.205" v="2275" actId="20577"/>
        <pc:sldMkLst>
          <pc:docMk/>
          <pc:sldMk cId="3352484359" sldId="303"/>
        </pc:sldMkLst>
        <pc:spChg chg="mod">
          <ac:chgData name="David Coleman" userId="S::dmcoleman1@crimson.ua.edu::d1fc6c15-a6c5-4b7d-8f5b-0a30d6e748fc" providerId="AD" clId="Web-{DF6E75B9-1B48-4DA7-7F6A-2FFC95E13E83}" dt="2022-04-27T19:13:58.205" v="2275" actId="20577"/>
          <ac:spMkLst>
            <pc:docMk/>
            <pc:sldMk cId="3352484359" sldId="303"/>
            <ac:spMk id="3" creationId="{870B6238-C70F-9FCA-AA77-9B5A3EEB905D}"/>
          </ac:spMkLst>
        </pc:spChg>
      </pc:sldChg>
      <pc:sldChg chg="modSp">
        <pc:chgData name="David Coleman" userId="S::dmcoleman1@crimson.ua.edu::d1fc6c15-a6c5-4b7d-8f5b-0a30d6e748fc" providerId="AD" clId="Web-{DF6E75B9-1B48-4DA7-7F6A-2FFC95E13E83}" dt="2022-04-27T19:03:21.825" v="1483" actId="20577"/>
        <pc:sldMkLst>
          <pc:docMk/>
          <pc:sldMk cId="420941836" sldId="304"/>
        </pc:sldMkLst>
        <pc:spChg chg="mod">
          <ac:chgData name="David Coleman" userId="S::dmcoleman1@crimson.ua.edu::d1fc6c15-a6c5-4b7d-8f5b-0a30d6e748fc" providerId="AD" clId="Web-{DF6E75B9-1B48-4DA7-7F6A-2FFC95E13E83}" dt="2022-04-27T19:03:21.825" v="1483" actId="20577"/>
          <ac:spMkLst>
            <pc:docMk/>
            <pc:sldMk cId="420941836" sldId="304"/>
            <ac:spMk id="3" creationId="{C7C56738-6454-8705-5EB0-12914EDDE568}"/>
          </ac:spMkLst>
        </pc:spChg>
      </pc:sldChg>
      <pc:sldChg chg="modSp">
        <pc:chgData name="David Coleman" userId="S::dmcoleman1@crimson.ua.edu::d1fc6c15-a6c5-4b7d-8f5b-0a30d6e748fc" providerId="AD" clId="Web-{DF6E75B9-1B48-4DA7-7F6A-2FFC95E13E83}" dt="2022-04-27T19:08:23.257" v="1974" actId="20577"/>
        <pc:sldMkLst>
          <pc:docMk/>
          <pc:sldMk cId="1008626328" sldId="306"/>
        </pc:sldMkLst>
        <pc:spChg chg="mod">
          <ac:chgData name="David Coleman" userId="S::dmcoleman1@crimson.ua.edu::d1fc6c15-a6c5-4b7d-8f5b-0a30d6e748fc" providerId="AD" clId="Web-{DF6E75B9-1B48-4DA7-7F6A-2FFC95E13E83}" dt="2022-04-27T19:08:23.257" v="1974" actId="20577"/>
          <ac:spMkLst>
            <pc:docMk/>
            <pc:sldMk cId="1008626328" sldId="306"/>
            <ac:spMk id="3" creationId="{905F97D9-9A28-8A7C-7F23-7A8DF6EA0CBC}"/>
          </ac:spMkLst>
        </pc:spChg>
      </pc:sldChg>
      <pc:sldChg chg="modSp">
        <pc:chgData name="David Coleman" userId="S::dmcoleman1@crimson.ua.edu::d1fc6c15-a6c5-4b7d-8f5b-0a30d6e748fc" providerId="AD" clId="Web-{DF6E75B9-1B48-4DA7-7F6A-2FFC95E13E83}" dt="2022-04-27T19:12:08.248" v="2255" actId="20577"/>
        <pc:sldMkLst>
          <pc:docMk/>
          <pc:sldMk cId="2356316927" sldId="308"/>
        </pc:sldMkLst>
        <pc:spChg chg="mod">
          <ac:chgData name="David Coleman" userId="S::dmcoleman1@crimson.ua.edu::d1fc6c15-a6c5-4b7d-8f5b-0a30d6e748fc" providerId="AD" clId="Web-{DF6E75B9-1B48-4DA7-7F6A-2FFC95E13E83}" dt="2022-04-27T19:08:28.351" v="1976" actId="20577"/>
          <ac:spMkLst>
            <pc:docMk/>
            <pc:sldMk cId="2356316927" sldId="308"/>
            <ac:spMk id="2" creationId="{22B76E28-D9C3-E214-AA53-6866178508CB}"/>
          </ac:spMkLst>
        </pc:spChg>
        <pc:spChg chg="mod">
          <ac:chgData name="David Coleman" userId="S::dmcoleman1@crimson.ua.edu::d1fc6c15-a6c5-4b7d-8f5b-0a30d6e748fc" providerId="AD" clId="Web-{DF6E75B9-1B48-4DA7-7F6A-2FFC95E13E83}" dt="2022-04-27T19:12:08.248" v="2255" actId="20577"/>
          <ac:spMkLst>
            <pc:docMk/>
            <pc:sldMk cId="2356316927" sldId="308"/>
            <ac:spMk id="3" creationId="{092BB39B-368F-8020-7E93-8A6E84587B26}"/>
          </ac:spMkLst>
        </pc:spChg>
      </pc:sldChg>
    </pc:docChg>
  </pc:docChgLst>
  <pc:docChgLst>
    <pc:chgData name="Trupesh Patel" userId="b76c5197-b424-428e-a787-d44a01bbf658" providerId="ADAL" clId="{CFF72AAC-1248-F64C-B090-8BDD8C7CADC1}"/>
    <pc:docChg chg="undo custSel addSld delSld modSld sldOrd addSection delSection modSection">
      <pc:chgData name="Trupesh Patel" userId="b76c5197-b424-428e-a787-d44a01bbf658" providerId="ADAL" clId="{CFF72AAC-1248-F64C-B090-8BDD8C7CADC1}" dt="2022-04-27T21:25:57.442" v="719" actId="1076"/>
      <pc:docMkLst>
        <pc:docMk/>
      </pc:docMkLst>
      <pc:sldChg chg="modSp new mod">
        <pc:chgData name="Trupesh Patel" userId="b76c5197-b424-428e-a787-d44a01bbf658" providerId="ADAL" clId="{CFF72AAC-1248-F64C-B090-8BDD8C7CADC1}" dt="2022-04-27T01:42:00.685" v="433" actId="20577"/>
        <pc:sldMkLst>
          <pc:docMk/>
          <pc:sldMk cId="1754954195" sldId="292"/>
        </pc:sldMkLst>
        <pc:spChg chg="mod">
          <ac:chgData name="Trupesh Patel" userId="b76c5197-b424-428e-a787-d44a01bbf658" providerId="ADAL" clId="{CFF72AAC-1248-F64C-B090-8BDD8C7CADC1}" dt="2022-04-27T00:58:15.591" v="14" actId="20577"/>
          <ac:spMkLst>
            <pc:docMk/>
            <pc:sldMk cId="1754954195" sldId="292"/>
            <ac:spMk id="2" creationId="{349AA337-7646-3D45-2193-74726DEFB031}"/>
          </ac:spMkLst>
        </pc:spChg>
        <pc:spChg chg="mod">
          <ac:chgData name="Trupesh Patel" userId="b76c5197-b424-428e-a787-d44a01bbf658" providerId="ADAL" clId="{CFF72AAC-1248-F64C-B090-8BDD8C7CADC1}" dt="2022-04-27T01:42:00.685" v="433" actId="20577"/>
          <ac:spMkLst>
            <pc:docMk/>
            <pc:sldMk cId="1754954195" sldId="292"/>
            <ac:spMk id="3" creationId="{FCBD70E3-AB21-9EC2-5862-BBDC37028A32}"/>
          </ac:spMkLst>
        </pc:spChg>
      </pc:sldChg>
      <pc:sldChg chg="new add del">
        <pc:chgData name="Trupesh Patel" userId="b76c5197-b424-428e-a787-d44a01bbf658" providerId="ADAL" clId="{CFF72AAC-1248-F64C-B090-8BDD8C7CADC1}" dt="2022-04-27T01:25:43.578" v="213" actId="2696"/>
        <pc:sldMkLst>
          <pc:docMk/>
          <pc:sldMk cId="3501179488" sldId="293"/>
        </pc:sldMkLst>
      </pc:sldChg>
      <pc:sldChg chg="addSp modSp add mod">
        <pc:chgData name="Trupesh Patel" userId="b76c5197-b424-428e-a787-d44a01bbf658" providerId="ADAL" clId="{CFF72AAC-1248-F64C-B090-8BDD8C7CADC1}" dt="2022-04-27T01:41:54.528" v="430" actId="20577"/>
        <pc:sldMkLst>
          <pc:docMk/>
          <pc:sldMk cId="368555972" sldId="294"/>
        </pc:sldMkLst>
        <pc:spChg chg="mod">
          <ac:chgData name="Trupesh Patel" userId="b76c5197-b424-428e-a787-d44a01bbf658" providerId="ADAL" clId="{CFF72AAC-1248-F64C-B090-8BDD8C7CADC1}" dt="2022-04-27T01:41:54.528" v="430" actId="20577"/>
          <ac:spMkLst>
            <pc:docMk/>
            <pc:sldMk cId="368555972" sldId="294"/>
            <ac:spMk id="3" creationId="{FCBD70E3-AB21-9EC2-5862-BBDC37028A32}"/>
          </ac:spMkLst>
        </pc:spChg>
        <pc:spChg chg="add mod">
          <ac:chgData name="Trupesh Patel" userId="b76c5197-b424-428e-a787-d44a01bbf658" providerId="ADAL" clId="{CFF72AAC-1248-F64C-B090-8BDD8C7CADC1}" dt="2022-04-27T01:25:57.444" v="214"/>
          <ac:spMkLst>
            <pc:docMk/>
            <pc:sldMk cId="368555972" sldId="294"/>
            <ac:spMk id="4" creationId="{AAC6FEF7-DF01-6646-A2CC-7CAF1BE3AB03}"/>
          </ac:spMkLst>
        </pc:spChg>
      </pc:sldChg>
      <pc:sldChg chg="new del">
        <pc:chgData name="Trupesh Patel" userId="b76c5197-b424-428e-a787-d44a01bbf658" providerId="ADAL" clId="{CFF72AAC-1248-F64C-B090-8BDD8C7CADC1}" dt="2022-04-27T01:25:29.327" v="211" actId="680"/>
        <pc:sldMkLst>
          <pc:docMk/>
          <pc:sldMk cId="1584746717" sldId="294"/>
        </pc:sldMkLst>
      </pc:sldChg>
      <pc:sldChg chg="modSp new mod">
        <pc:chgData name="Trupesh Patel" userId="b76c5197-b424-428e-a787-d44a01bbf658" providerId="ADAL" clId="{CFF72AAC-1248-F64C-B090-8BDD8C7CADC1}" dt="2022-04-27T01:26:13.198" v="224" actId="20577"/>
        <pc:sldMkLst>
          <pc:docMk/>
          <pc:sldMk cId="1939056174" sldId="295"/>
        </pc:sldMkLst>
        <pc:spChg chg="mod">
          <ac:chgData name="Trupesh Patel" userId="b76c5197-b424-428e-a787-d44a01bbf658" providerId="ADAL" clId="{CFF72AAC-1248-F64C-B090-8BDD8C7CADC1}" dt="2022-04-27T01:26:13.198" v="224" actId="20577"/>
          <ac:spMkLst>
            <pc:docMk/>
            <pc:sldMk cId="1939056174" sldId="295"/>
            <ac:spMk id="2" creationId="{F54EBE9F-5B47-6B2A-AF79-E97191850ED7}"/>
          </ac:spMkLst>
        </pc:spChg>
      </pc:sldChg>
      <pc:sldChg chg="modSp new mod">
        <pc:chgData name="Trupesh Patel" userId="b76c5197-b424-428e-a787-d44a01bbf658" providerId="ADAL" clId="{CFF72AAC-1248-F64C-B090-8BDD8C7CADC1}" dt="2022-04-27T01:27:13.207" v="262" actId="20577"/>
        <pc:sldMkLst>
          <pc:docMk/>
          <pc:sldMk cId="1890008741" sldId="296"/>
        </pc:sldMkLst>
        <pc:spChg chg="mod">
          <ac:chgData name="Trupesh Patel" userId="b76c5197-b424-428e-a787-d44a01bbf658" providerId="ADAL" clId="{CFF72AAC-1248-F64C-B090-8BDD8C7CADC1}" dt="2022-04-27T01:27:13.207" v="262" actId="20577"/>
          <ac:spMkLst>
            <pc:docMk/>
            <pc:sldMk cId="1890008741" sldId="296"/>
            <ac:spMk id="2" creationId="{D50D12BF-CA38-FF59-28CF-EA56D74CD8B4}"/>
          </ac:spMkLst>
        </pc:spChg>
      </pc:sldChg>
      <pc:sldChg chg="addSp delSp modSp add mod">
        <pc:chgData name="Trupesh Patel" userId="b76c5197-b424-428e-a787-d44a01bbf658" providerId="ADAL" clId="{CFF72AAC-1248-F64C-B090-8BDD8C7CADC1}" dt="2022-04-27T01:41:45.243" v="427" actId="20577"/>
        <pc:sldMkLst>
          <pc:docMk/>
          <pc:sldMk cId="2878723596" sldId="297"/>
        </pc:sldMkLst>
        <pc:spChg chg="mod">
          <ac:chgData name="Trupesh Patel" userId="b76c5197-b424-428e-a787-d44a01bbf658" providerId="ADAL" clId="{CFF72AAC-1248-F64C-B090-8BDD8C7CADC1}" dt="2022-04-27T01:41:45.243" v="427" actId="20577"/>
          <ac:spMkLst>
            <pc:docMk/>
            <pc:sldMk cId="2878723596" sldId="297"/>
            <ac:spMk id="3" creationId="{FCBD70E3-AB21-9EC2-5862-BBDC37028A32}"/>
          </ac:spMkLst>
        </pc:spChg>
        <pc:spChg chg="del">
          <ac:chgData name="Trupesh Patel" userId="b76c5197-b424-428e-a787-d44a01bbf658" providerId="ADAL" clId="{CFF72AAC-1248-F64C-B090-8BDD8C7CADC1}" dt="2022-04-27T01:26:47.422" v="230" actId="478"/>
          <ac:spMkLst>
            <pc:docMk/>
            <pc:sldMk cId="2878723596" sldId="297"/>
            <ac:spMk id="4" creationId="{AAC6FEF7-DF01-6646-A2CC-7CAF1BE3AB03}"/>
          </ac:spMkLst>
        </pc:spChg>
        <pc:spChg chg="add mod">
          <ac:chgData name="Trupesh Patel" userId="b76c5197-b424-428e-a787-d44a01bbf658" providerId="ADAL" clId="{CFF72AAC-1248-F64C-B090-8BDD8C7CADC1}" dt="2022-04-27T01:26:53.478" v="231"/>
          <ac:spMkLst>
            <pc:docMk/>
            <pc:sldMk cId="2878723596" sldId="297"/>
            <ac:spMk id="5" creationId="{0D3FC997-7C4E-293E-569E-6CC20713EE78}"/>
          </ac:spMkLst>
        </pc:spChg>
      </pc:sldChg>
      <pc:sldChg chg="modSp new mod">
        <pc:chgData name="Trupesh Patel" userId="b76c5197-b424-428e-a787-d44a01bbf658" providerId="ADAL" clId="{CFF72AAC-1248-F64C-B090-8BDD8C7CADC1}" dt="2022-04-27T01:43:22.780" v="444" actId="20577"/>
        <pc:sldMkLst>
          <pc:docMk/>
          <pc:sldMk cId="3217888621" sldId="298"/>
        </pc:sldMkLst>
        <pc:spChg chg="mod">
          <ac:chgData name="Trupesh Patel" userId="b76c5197-b424-428e-a787-d44a01bbf658" providerId="ADAL" clId="{CFF72AAC-1248-F64C-B090-8BDD8C7CADC1}" dt="2022-04-27T01:43:22.780" v="444" actId="20577"/>
          <ac:spMkLst>
            <pc:docMk/>
            <pc:sldMk cId="3217888621" sldId="298"/>
            <ac:spMk id="2" creationId="{19D1621D-E7BF-81D0-9015-B3B0A4AE7DC0}"/>
          </ac:spMkLst>
        </pc:spChg>
      </pc:sldChg>
      <pc:sldChg chg="addSp delSp modSp add mod">
        <pc:chgData name="Trupesh Patel" userId="b76c5197-b424-428e-a787-d44a01bbf658" providerId="ADAL" clId="{CFF72AAC-1248-F64C-B090-8BDD8C7CADC1}" dt="2022-04-27T01:41:38.146" v="424" actId="20577"/>
        <pc:sldMkLst>
          <pc:docMk/>
          <pc:sldMk cId="1648017705" sldId="299"/>
        </pc:sldMkLst>
        <pc:spChg chg="mod">
          <ac:chgData name="Trupesh Patel" userId="b76c5197-b424-428e-a787-d44a01bbf658" providerId="ADAL" clId="{CFF72AAC-1248-F64C-B090-8BDD8C7CADC1}" dt="2022-04-27T01:41:38.146" v="424" actId="20577"/>
          <ac:spMkLst>
            <pc:docMk/>
            <pc:sldMk cId="1648017705" sldId="299"/>
            <ac:spMk id="3" creationId="{FCBD70E3-AB21-9EC2-5862-BBDC37028A32}"/>
          </ac:spMkLst>
        </pc:spChg>
        <pc:spChg chg="del">
          <ac:chgData name="Trupesh Patel" userId="b76c5197-b424-428e-a787-d44a01bbf658" providerId="ADAL" clId="{CFF72AAC-1248-F64C-B090-8BDD8C7CADC1}" dt="2022-04-27T01:27:46.112" v="267" actId="478"/>
          <ac:spMkLst>
            <pc:docMk/>
            <pc:sldMk cId="1648017705" sldId="299"/>
            <ac:spMk id="5" creationId="{0D3FC997-7C4E-293E-569E-6CC20713EE78}"/>
          </ac:spMkLst>
        </pc:spChg>
        <pc:spChg chg="add mod">
          <ac:chgData name="Trupesh Patel" userId="b76c5197-b424-428e-a787-d44a01bbf658" providerId="ADAL" clId="{CFF72AAC-1248-F64C-B090-8BDD8C7CADC1}" dt="2022-04-27T01:27:52.843" v="268"/>
          <ac:spMkLst>
            <pc:docMk/>
            <pc:sldMk cId="1648017705" sldId="299"/>
            <ac:spMk id="6" creationId="{6F5D1930-A641-C8CE-27F7-C8ACABF7AE8E}"/>
          </ac:spMkLst>
        </pc:spChg>
      </pc:sldChg>
      <pc:sldChg chg="addSp delSp modSp add mod">
        <pc:chgData name="Trupesh Patel" userId="b76c5197-b424-428e-a787-d44a01bbf658" providerId="ADAL" clId="{CFF72AAC-1248-F64C-B090-8BDD8C7CADC1}" dt="2022-04-27T01:41:30.434" v="421" actId="20577"/>
        <pc:sldMkLst>
          <pc:docMk/>
          <pc:sldMk cId="193983829" sldId="300"/>
        </pc:sldMkLst>
        <pc:spChg chg="mod">
          <ac:chgData name="Trupesh Patel" userId="b76c5197-b424-428e-a787-d44a01bbf658" providerId="ADAL" clId="{CFF72AAC-1248-F64C-B090-8BDD8C7CADC1}" dt="2022-04-27T01:41:30.434" v="421" actId="20577"/>
          <ac:spMkLst>
            <pc:docMk/>
            <pc:sldMk cId="193983829" sldId="300"/>
            <ac:spMk id="3" creationId="{FCBD70E3-AB21-9EC2-5862-BBDC37028A32}"/>
          </ac:spMkLst>
        </pc:spChg>
        <pc:spChg chg="add mod">
          <ac:chgData name="Trupesh Patel" userId="b76c5197-b424-428e-a787-d44a01bbf658" providerId="ADAL" clId="{CFF72AAC-1248-F64C-B090-8BDD8C7CADC1}" dt="2022-04-27T01:28:42.377" v="279"/>
          <ac:spMkLst>
            <pc:docMk/>
            <pc:sldMk cId="193983829" sldId="300"/>
            <ac:spMk id="5" creationId="{76A71928-68B1-A36C-974A-C4349BCDDFB5}"/>
          </ac:spMkLst>
        </pc:spChg>
        <pc:spChg chg="del">
          <ac:chgData name="Trupesh Patel" userId="b76c5197-b424-428e-a787-d44a01bbf658" providerId="ADAL" clId="{CFF72AAC-1248-F64C-B090-8BDD8C7CADC1}" dt="2022-04-27T01:28:35.514" v="278" actId="478"/>
          <ac:spMkLst>
            <pc:docMk/>
            <pc:sldMk cId="193983829" sldId="300"/>
            <ac:spMk id="6" creationId="{6F5D1930-A641-C8CE-27F7-C8ACABF7AE8E}"/>
          </ac:spMkLst>
        </pc:spChg>
      </pc:sldChg>
      <pc:sldChg chg="modSp new mod">
        <pc:chgData name="Trupesh Patel" userId="b76c5197-b424-428e-a787-d44a01bbf658" providerId="ADAL" clId="{CFF72AAC-1248-F64C-B090-8BDD8C7CADC1}" dt="2022-04-27T20:20:00.910" v="613" actId="20577"/>
        <pc:sldMkLst>
          <pc:docMk/>
          <pc:sldMk cId="3734144312" sldId="301"/>
        </pc:sldMkLst>
        <pc:spChg chg="mod">
          <ac:chgData name="Trupesh Patel" userId="b76c5197-b424-428e-a787-d44a01bbf658" providerId="ADAL" clId="{CFF72AAC-1248-F64C-B090-8BDD8C7CADC1}" dt="2022-04-27T01:28:30.200" v="277" actId="27636"/>
          <ac:spMkLst>
            <pc:docMk/>
            <pc:sldMk cId="3734144312" sldId="301"/>
            <ac:spMk id="2" creationId="{3AF48D9F-204C-0D58-8D23-328DBBE9B883}"/>
          </ac:spMkLst>
        </pc:spChg>
        <pc:spChg chg="mod">
          <ac:chgData name="Trupesh Patel" userId="b76c5197-b424-428e-a787-d44a01bbf658" providerId="ADAL" clId="{CFF72AAC-1248-F64C-B090-8BDD8C7CADC1}" dt="2022-04-27T20:20:00.910" v="613" actId="20577"/>
          <ac:spMkLst>
            <pc:docMk/>
            <pc:sldMk cId="3734144312" sldId="301"/>
            <ac:spMk id="3" creationId="{F5E0EB9B-DF1B-D042-F8E7-65DEFDD915C2}"/>
          </ac:spMkLst>
        </pc:spChg>
      </pc:sldChg>
      <pc:sldChg chg="addSp delSp modSp add mod">
        <pc:chgData name="Trupesh Patel" userId="b76c5197-b424-428e-a787-d44a01bbf658" providerId="ADAL" clId="{CFF72AAC-1248-F64C-B090-8BDD8C7CADC1}" dt="2022-04-27T01:41:22.935" v="419" actId="20577"/>
        <pc:sldMkLst>
          <pc:docMk/>
          <pc:sldMk cId="3157053767" sldId="302"/>
        </pc:sldMkLst>
        <pc:spChg chg="mod">
          <ac:chgData name="Trupesh Patel" userId="b76c5197-b424-428e-a787-d44a01bbf658" providerId="ADAL" clId="{CFF72AAC-1248-F64C-B090-8BDD8C7CADC1}" dt="2022-04-27T01:41:22.935" v="419" actId="20577"/>
          <ac:spMkLst>
            <pc:docMk/>
            <pc:sldMk cId="3157053767" sldId="302"/>
            <ac:spMk id="3" creationId="{FCBD70E3-AB21-9EC2-5862-BBDC37028A32}"/>
          </ac:spMkLst>
        </pc:spChg>
        <pc:spChg chg="del">
          <ac:chgData name="Trupesh Patel" userId="b76c5197-b424-428e-a787-d44a01bbf658" providerId="ADAL" clId="{CFF72AAC-1248-F64C-B090-8BDD8C7CADC1}" dt="2022-04-27T01:29:21.359" v="284" actId="478"/>
          <ac:spMkLst>
            <pc:docMk/>
            <pc:sldMk cId="3157053767" sldId="302"/>
            <ac:spMk id="5" creationId="{76A71928-68B1-A36C-974A-C4349BCDDFB5}"/>
          </ac:spMkLst>
        </pc:spChg>
        <pc:spChg chg="add mod">
          <ac:chgData name="Trupesh Patel" userId="b76c5197-b424-428e-a787-d44a01bbf658" providerId="ADAL" clId="{CFF72AAC-1248-F64C-B090-8BDD8C7CADC1}" dt="2022-04-27T01:29:33.372" v="285"/>
          <ac:spMkLst>
            <pc:docMk/>
            <pc:sldMk cId="3157053767" sldId="302"/>
            <ac:spMk id="6" creationId="{26AD46B6-B5B3-4673-008F-834F0D2993F6}"/>
          </ac:spMkLst>
        </pc:spChg>
      </pc:sldChg>
      <pc:sldChg chg="modSp new mod ord">
        <pc:chgData name="Trupesh Patel" userId="b76c5197-b424-428e-a787-d44a01bbf658" providerId="ADAL" clId="{CFF72AAC-1248-F64C-B090-8BDD8C7CADC1}" dt="2022-04-27T20:14:42.615" v="610" actId="20578"/>
        <pc:sldMkLst>
          <pc:docMk/>
          <pc:sldMk cId="3352484359" sldId="303"/>
        </pc:sldMkLst>
        <pc:spChg chg="mod">
          <ac:chgData name="Trupesh Patel" userId="b76c5197-b424-428e-a787-d44a01bbf658" providerId="ADAL" clId="{CFF72AAC-1248-F64C-B090-8BDD8C7CADC1}" dt="2022-04-27T01:30:08.198" v="324" actId="20577"/>
          <ac:spMkLst>
            <pc:docMk/>
            <pc:sldMk cId="3352484359" sldId="303"/>
            <ac:spMk id="2" creationId="{969187DD-DCAD-0313-0C3B-196E66A775B7}"/>
          </ac:spMkLst>
        </pc:spChg>
      </pc:sldChg>
      <pc:sldChg chg="modSp new mod">
        <pc:chgData name="Trupesh Patel" userId="b76c5197-b424-428e-a787-d44a01bbf658" providerId="ADAL" clId="{CFF72AAC-1248-F64C-B090-8BDD8C7CADC1}" dt="2022-04-27T20:52:10.843" v="711" actId="113"/>
        <pc:sldMkLst>
          <pc:docMk/>
          <pc:sldMk cId="420941836" sldId="304"/>
        </pc:sldMkLst>
        <pc:spChg chg="mod">
          <ac:chgData name="Trupesh Patel" userId="b76c5197-b424-428e-a787-d44a01bbf658" providerId="ADAL" clId="{CFF72AAC-1248-F64C-B090-8BDD8C7CADC1}" dt="2022-04-27T01:35:42.509" v="388" actId="20577"/>
          <ac:spMkLst>
            <pc:docMk/>
            <pc:sldMk cId="420941836" sldId="304"/>
            <ac:spMk id="2" creationId="{137CCB9A-FC93-E6CD-5B1A-1173A12E21DB}"/>
          </ac:spMkLst>
        </pc:spChg>
        <pc:spChg chg="mod">
          <ac:chgData name="Trupesh Patel" userId="b76c5197-b424-428e-a787-d44a01bbf658" providerId="ADAL" clId="{CFF72AAC-1248-F64C-B090-8BDD8C7CADC1}" dt="2022-04-27T20:52:10.843" v="711" actId="113"/>
          <ac:spMkLst>
            <pc:docMk/>
            <pc:sldMk cId="420941836" sldId="304"/>
            <ac:spMk id="3" creationId="{C7C56738-6454-8705-5EB0-12914EDDE568}"/>
          </ac:spMkLst>
        </pc:spChg>
      </pc:sldChg>
      <pc:sldChg chg="addSp delSp modSp add mod">
        <pc:chgData name="Trupesh Patel" userId="b76c5197-b424-428e-a787-d44a01bbf658" providerId="ADAL" clId="{CFF72AAC-1248-F64C-B090-8BDD8C7CADC1}" dt="2022-04-27T01:37:16.055" v="416" actId="20577"/>
        <pc:sldMkLst>
          <pc:docMk/>
          <pc:sldMk cId="1851242322" sldId="305"/>
        </pc:sldMkLst>
        <pc:spChg chg="mod">
          <ac:chgData name="Trupesh Patel" userId="b76c5197-b424-428e-a787-d44a01bbf658" providerId="ADAL" clId="{CFF72AAC-1248-F64C-B090-8BDD8C7CADC1}" dt="2022-04-27T01:37:16.055" v="416" actId="20577"/>
          <ac:spMkLst>
            <pc:docMk/>
            <pc:sldMk cId="1851242322" sldId="305"/>
            <ac:spMk id="3" creationId="{FCBD70E3-AB21-9EC2-5862-BBDC37028A32}"/>
          </ac:spMkLst>
        </pc:spChg>
        <pc:spChg chg="add mod">
          <ac:chgData name="Trupesh Patel" userId="b76c5197-b424-428e-a787-d44a01bbf658" providerId="ADAL" clId="{CFF72AAC-1248-F64C-B090-8BDD8C7CADC1}" dt="2022-04-27T01:36:51.810" v="394"/>
          <ac:spMkLst>
            <pc:docMk/>
            <pc:sldMk cId="1851242322" sldId="305"/>
            <ac:spMk id="5" creationId="{1C7A2DBA-237C-985F-C832-2843C19B6722}"/>
          </ac:spMkLst>
        </pc:spChg>
        <pc:spChg chg="del">
          <ac:chgData name="Trupesh Patel" userId="b76c5197-b424-428e-a787-d44a01bbf658" providerId="ADAL" clId="{CFF72AAC-1248-F64C-B090-8BDD8C7CADC1}" dt="2022-04-27T01:36:43.595" v="393" actId="478"/>
          <ac:spMkLst>
            <pc:docMk/>
            <pc:sldMk cId="1851242322" sldId="305"/>
            <ac:spMk id="6" creationId="{26AD46B6-B5B3-4673-008F-834F0D2993F6}"/>
          </ac:spMkLst>
        </pc:spChg>
      </pc:sldChg>
      <pc:sldChg chg="modSp new mod">
        <pc:chgData name="Trupesh Patel" userId="b76c5197-b424-428e-a787-d44a01bbf658" providerId="ADAL" clId="{CFF72AAC-1248-F64C-B090-8BDD8C7CADC1}" dt="2022-04-27T01:45:40.022" v="475" actId="27636"/>
        <pc:sldMkLst>
          <pc:docMk/>
          <pc:sldMk cId="1008626328" sldId="306"/>
        </pc:sldMkLst>
        <pc:spChg chg="mod">
          <ac:chgData name="Trupesh Patel" userId="b76c5197-b424-428e-a787-d44a01bbf658" providerId="ADAL" clId="{CFF72AAC-1248-F64C-B090-8BDD8C7CADC1}" dt="2022-04-27T01:45:40.022" v="475" actId="27636"/>
          <ac:spMkLst>
            <pc:docMk/>
            <pc:sldMk cId="1008626328" sldId="306"/>
            <ac:spMk id="2" creationId="{5E8BFB1D-7451-93C1-32FB-F1CDE4114471}"/>
          </ac:spMkLst>
        </pc:spChg>
      </pc:sldChg>
      <pc:sldChg chg="addSp delSp modSp add mod">
        <pc:chgData name="Trupesh Patel" userId="b76c5197-b424-428e-a787-d44a01bbf658" providerId="ADAL" clId="{CFF72AAC-1248-F64C-B090-8BDD8C7CADC1}" dt="2022-04-27T01:46:08.063" v="491"/>
        <pc:sldMkLst>
          <pc:docMk/>
          <pc:sldMk cId="2086529754" sldId="307"/>
        </pc:sldMkLst>
        <pc:spChg chg="del">
          <ac:chgData name="Trupesh Patel" userId="b76c5197-b424-428e-a787-d44a01bbf658" providerId="ADAL" clId="{CFF72AAC-1248-F64C-B090-8BDD8C7CADC1}" dt="2022-04-27T01:45:58.240" v="490" actId="478"/>
          <ac:spMkLst>
            <pc:docMk/>
            <pc:sldMk cId="2086529754" sldId="307"/>
            <ac:spMk id="5" creationId="{1C7A2DBA-237C-985F-C832-2843C19B6722}"/>
          </ac:spMkLst>
        </pc:spChg>
        <pc:spChg chg="add mod">
          <ac:chgData name="Trupesh Patel" userId="b76c5197-b424-428e-a787-d44a01bbf658" providerId="ADAL" clId="{CFF72AAC-1248-F64C-B090-8BDD8C7CADC1}" dt="2022-04-27T01:46:08.063" v="491"/>
          <ac:spMkLst>
            <pc:docMk/>
            <pc:sldMk cId="2086529754" sldId="307"/>
            <ac:spMk id="6" creationId="{B49D7A10-304C-C7FF-854A-88695C6C836F}"/>
          </ac:spMkLst>
        </pc:spChg>
      </pc:sldChg>
      <pc:sldChg chg="modSp new mod">
        <pc:chgData name="Trupesh Patel" userId="b76c5197-b424-428e-a787-d44a01bbf658" providerId="ADAL" clId="{CFF72AAC-1248-F64C-B090-8BDD8C7CADC1}" dt="2022-04-27T01:45:49.617" v="489" actId="27636"/>
        <pc:sldMkLst>
          <pc:docMk/>
          <pc:sldMk cId="2356316927" sldId="308"/>
        </pc:sldMkLst>
        <pc:spChg chg="mod">
          <ac:chgData name="Trupesh Patel" userId="b76c5197-b424-428e-a787-d44a01bbf658" providerId="ADAL" clId="{CFF72AAC-1248-F64C-B090-8BDD8C7CADC1}" dt="2022-04-27T01:45:49.617" v="489" actId="27636"/>
          <ac:spMkLst>
            <pc:docMk/>
            <pc:sldMk cId="2356316927" sldId="308"/>
            <ac:spMk id="2" creationId="{22B76E28-D9C3-E214-AA53-6866178508CB}"/>
          </ac:spMkLst>
        </pc:spChg>
      </pc:sldChg>
      <pc:sldChg chg="addSp modSp mod">
        <pc:chgData name="Trupesh Patel" userId="b76c5197-b424-428e-a787-d44a01bbf658" providerId="ADAL" clId="{CFF72AAC-1248-F64C-B090-8BDD8C7CADC1}" dt="2022-04-27T20:40:54.014" v="707" actId="1037"/>
        <pc:sldMkLst>
          <pc:docMk/>
          <pc:sldMk cId="1387990069" sldId="310"/>
        </pc:sldMkLst>
        <pc:spChg chg="mod">
          <ac:chgData name="Trupesh Patel" userId="b76c5197-b424-428e-a787-d44a01bbf658" providerId="ADAL" clId="{CFF72AAC-1248-F64C-B090-8BDD8C7CADC1}" dt="2022-04-27T20:40:39.328" v="688" actId="14100"/>
          <ac:spMkLst>
            <pc:docMk/>
            <pc:sldMk cId="1387990069" sldId="310"/>
            <ac:spMk id="3" creationId="{A848CA97-69D1-23E4-0908-969B5D5A28FC}"/>
          </ac:spMkLst>
        </pc:spChg>
        <pc:picChg chg="mod">
          <ac:chgData name="Trupesh Patel" userId="b76c5197-b424-428e-a787-d44a01bbf658" providerId="ADAL" clId="{CFF72AAC-1248-F64C-B090-8BDD8C7CADC1}" dt="2022-04-27T20:40:54.014" v="707" actId="1037"/>
          <ac:picMkLst>
            <pc:docMk/>
            <pc:sldMk cId="1387990069" sldId="310"/>
            <ac:picMk id="4" creationId="{4973B74B-418E-2CB2-0311-A1FE311F35EB}"/>
          </ac:picMkLst>
        </pc:picChg>
        <pc:picChg chg="add mod">
          <ac:chgData name="Trupesh Patel" userId="b76c5197-b424-428e-a787-d44a01bbf658" providerId="ADAL" clId="{CFF72AAC-1248-F64C-B090-8BDD8C7CADC1}" dt="2022-04-27T20:40:54.014" v="707" actId="1037"/>
          <ac:picMkLst>
            <pc:docMk/>
            <pc:sldMk cId="1387990069" sldId="310"/>
            <ac:picMk id="5" creationId="{3934A0A6-FA12-A670-3C2A-2D0476AE3537}"/>
          </ac:picMkLst>
        </pc:picChg>
      </pc:sldChg>
      <pc:sldChg chg="modSp mod">
        <pc:chgData name="Trupesh Patel" userId="b76c5197-b424-428e-a787-d44a01bbf658" providerId="ADAL" clId="{CFF72AAC-1248-F64C-B090-8BDD8C7CADC1}" dt="2022-04-27T21:08:46.417" v="715" actId="113"/>
        <pc:sldMkLst>
          <pc:docMk/>
          <pc:sldMk cId="1224079085" sldId="312"/>
        </pc:sldMkLst>
        <pc:spChg chg="mod">
          <ac:chgData name="Trupesh Patel" userId="b76c5197-b424-428e-a787-d44a01bbf658" providerId="ADAL" clId="{CFF72AAC-1248-F64C-B090-8BDD8C7CADC1}" dt="2022-04-27T21:08:46.417" v="715" actId="113"/>
          <ac:spMkLst>
            <pc:docMk/>
            <pc:sldMk cId="1224079085" sldId="312"/>
            <ac:spMk id="3" creationId="{A848CA97-69D1-23E4-0908-969B5D5A28FC}"/>
          </ac:spMkLst>
        </pc:spChg>
      </pc:sldChg>
      <pc:sldChg chg="addSp modSp mod">
        <pc:chgData name="Trupesh Patel" userId="b76c5197-b424-428e-a787-d44a01bbf658" providerId="ADAL" clId="{CFF72AAC-1248-F64C-B090-8BDD8C7CADC1}" dt="2022-04-27T20:37:29.308" v="667" actId="1038"/>
        <pc:sldMkLst>
          <pc:docMk/>
          <pc:sldMk cId="3285169088" sldId="313"/>
        </pc:sldMkLst>
        <pc:picChg chg="mod modCrop">
          <ac:chgData name="Trupesh Patel" userId="b76c5197-b424-428e-a787-d44a01bbf658" providerId="ADAL" clId="{CFF72AAC-1248-F64C-B090-8BDD8C7CADC1}" dt="2022-04-27T20:37:29.308" v="667" actId="1038"/>
          <ac:picMkLst>
            <pc:docMk/>
            <pc:sldMk cId="3285169088" sldId="313"/>
            <ac:picMk id="5" creationId="{1C77B8A8-71D3-3BBC-EF7A-5C5872F91A1D}"/>
          </ac:picMkLst>
        </pc:picChg>
        <pc:picChg chg="add mod modCrop">
          <ac:chgData name="Trupesh Patel" userId="b76c5197-b424-428e-a787-d44a01bbf658" providerId="ADAL" clId="{CFF72AAC-1248-F64C-B090-8BDD8C7CADC1}" dt="2022-04-27T20:37:29.308" v="667" actId="1038"/>
          <ac:picMkLst>
            <pc:docMk/>
            <pc:sldMk cId="3285169088" sldId="313"/>
            <ac:picMk id="6" creationId="{9CD9920C-24E7-1A4F-7F28-93CE1BCE31AC}"/>
          </ac:picMkLst>
        </pc:picChg>
      </pc:sldChg>
      <pc:sldChg chg="addSp delSp modSp new mod">
        <pc:chgData name="Trupesh Patel" userId="b76c5197-b424-428e-a787-d44a01bbf658" providerId="ADAL" clId="{CFF72AAC-1248-F64C-B090-8BDD8C7CADC1}" dt="2022-04-27T20:13:11.904" v="606" actId="14826"/>
        <pc:sldMkLst>
          <pc:docMk/>
          <pc:sldMk cId="2951159625" sldId="314"/>
        </pc:sldMkLst>
        <pc:spChg chg="mod">
          <ac:chgData name="Trupesh Patel" userId="b76c5197-b424-428e-a787-d44a01bbf658" providerId="ADAL" clId="{CFF72AAC-1248-F64C-B090-8BDD8C7CADC1}" dt="2022-04-27T19:40:08.799" v="557" actId="27636"/>
          <ac:spMkLst>
            <pc:docMk/>
            <pc:sldMk cId="2951159625" sldId="314"/>
            <ac:spMk id="2" creationId="{E3E48C1C-9442-5C43-B10E-A3F109C38807}"/>
          </ac:spMkLst>
        </pc:spChg>
        <pc:spChg chg="del mod">
          <ac:chgData name="Trupesh Patel" userId="b76c5197-b424-428e-a787-d44a01bbf658" providerId="ADAL" clId="{CFF72AAC-1248-F64C-B090-8BDD8C7CADC1}" dt="2022-04-27T19:40:17.102" v="569" actId="478"/>
          <ac:spMkLst>
            <pc:docMk/>
            <pc:sldMk cId="2951159625" sldId="314"/>
            <ac:spMk id="3" creationId="{BAE4AA48-6F16-6B3F-F577-491848D7B3E5}"/>
          </ac:spMkLst>
        </pc:spChg>
        <pc:picChg chg="add mod">
          <ac:chgData name="Trupesh Patel" userId="b76c5197-b424-428e-a787-d44a01bbf658" providerId="ADAL" clId="{CFF72AAC-1248-F64C-B090-8BDD8C7CADC1}" dt="2022-04-27T20:13:11.904" v="606" actId="14826"/>
          <ac:picMkLst>
            <pc:docMk/>
            <pc:sldMk cId="2951159625" sldId="314"/>
            <ac:picMk id="5" creationId="{84E8E6BA-1A18-927C-F048-9B02655BB801}"/>
          </ac:picMkLst>
        </pc:picChg>
        <pc:picChg chg="add mod">
          <ac:chgData name="Trupesh Patel" userId="b76c5197-b424-428e-a787-d44a01bbf658" providerId="ADAL" clId="{CFF72AAC-1248-F64C-B090-8BDD8C7CADC1}" dt="2022-04-27T19:40:56.149" v="575" actId="14100"/>
          <ac:picMkLst>
            <pc:docMk/>
            <pc:sldMk cId="2951159625" sldId="314"/>
            <ac:picMk id="7" creationId="{90755959-BAC6-237D-34C7-A6519B68398F}"/>
          </ac:picMkLst>
        </pc:picChg>
      </pc:sldChg>
      <pc:sldChg chg="modSp add del mod">
        <pc:chgData name="Trupesh Patel" userId="b76c5197-b424-428e-a787-d44a01bbf658" providerId="ADAL" clId="{CFF72AAC-1248-F64C-B090-8BDD8C7CADC1}" dt="2022-04-27T20:13:22.022" v="607" actId="14826"/>
        <pc:sldMkLst>
          <pc:docMk/>
          <pc:sldMk cId="1107569565" sldId="315"/>
        </pc:sldMkLst>
        <pc:spChg chg="mod">
          <ac:chgData name="Trupesh Patel" userId="b76c5197-b424-428e-a787-d44a01bbf658" providerId="ADAL" clId="{CFF72AAC-1248-F64C-B090-8BDD8C7CADC1}" dt="2022-04-27T19:43:14.609" v="578" actId="20577"/>
          <ac:spMkLst>
            <pc:docMk/>
            <pc:sldMk cId="1107569565" sldId="315"/>
            <ac:spMk id="2" creationId="{E3E48C1C-9442-5C43-B10E-A3F109C38807}"/>
          </ac:spMkLst>
        </pc:spChg>
        <pc:picChg chg="mod">
          <ac:chgData name="Trupesh Patel" userId="b76c5197-b424-428e-a787-d44a01bbf658" providerId="ADAL" clId="{CFF72AAC-1248-F64C-B090-8BDD8C7CADC1}" dt="2022-04-27T20:13:22.022" v="607" actId="14826"/>
          <ac:picMkLst>
            <pc:docMk/>
            <pc:sldMk cId="1107569565" sldId="315"/>
            <ac:picMk id="5" creationId="{84E8E6BA-1A18-927C-F048-9B02655BB801}"/>
          </ac:picMkLst>
        </pc:picChg>
        <pc:picChg chg="mod">
          <ac:chgData name="Trupesh Patel" userId="b76c5197-b424-428e-a787-d44a01bbf658" providerId="ADAL" clId="{CFF72AAC-1248-F64C-B090-8BDD8C7CADC1}" dt="2022-04-27T19:43:44.487" v="580" actId="14826"/>
          <ac:picMkLst>
            <pc:docMk/>
            <pc:sldMk cId="1107569565" sldId="315"/>
            <ac:picMk id="7" creationId="{90755959-BAC6-237D-34C7-A6519B68398F}"/>
          </ac:picMkLst>
        </pc:picChg>
      </pc:sldChg>
      <pc:sldChg chg="modSp add mod">
        <pc:chgData name="Trupesh Patel" userId="b76c5197-b424-428e-a787-d44a01bbf658" providerId="ADAL" clId="{CFF72AAC-1248-F64C-B090-8BDD8C7CADC1}" dt="2022-04-27T19:53:11.804" v="589" actId="14826"/>
        <pc:sldMkLst>
          <pc:docMk/>
          <pc:sldMk cId="2571980282" sldId="316"/>
        </pc:sldMkLst>
        <pc:spChg chg="mod">
          <ac:chgData name="Trupesh Patel" userId="b76c5197-b424-428e-a787-d44a01bbf658" providerId="ADAL" clId="{CFF72AAC-1248-F64C-B090-8BDD8C7CADC1}" dt="2022-04-27T19:44:04.857" v="585" actId="20577"/>
          <ac:spMkLst>
            <pc:docMk/>
            <pc:sldMk cId="2571980282" sldId="316"/>
            <ac:spMk id="2" creationId="{E3E48C1C-9442-5C43-B10E-A3F109C38807}"/>
          </ac:spMkLst>
        </pc:spChg>
        <pc:picChg chg="mod">
          <ac:chgData name="Trupesh Patel" userId="b76c5197-b424-428e-a787-d44a01bbf658" providerId="ADAL" clId="{CFF72AAC-1248-F64C-B090-8BDD8C7CADC1}" dt="2022-04-27T19:52:56.215" v="588" actId="1076"/>
          <ac:picMkLst>
            <pc:docMk/>
            <pc:sldMk cId="2571980282" sldId="316"/>
            <ac:picMk id="5" creationId="{84E8E6BA-1A18-927C-F048-9B02655BB801}"/>
          </ac:picMkLst>
        </pc:picChg>
        <pc:picChg chg="mod">
          <ac:chgData name="Trupesh Patel" userId="b76c5197-b424-428e-a787-d44a01bbf658" providerId="ADAL" clId="{CFF72AAC-1248-F64C-B090-8BDD8C7CADC1}" dt="2022-04-27T19:53:11.804" v="589" actId="14826"/>
          <ac:picMkLst>
            <pc:docMk/>
            <pc:sldMk cId="2571980282" sldId="316"/>
            <ac:picMk id="7" creationId="{90755959-BAC6-237D-34C7-A6519B68398F}"/>
          </ac:picMkLst>
        </pc:picChg>
      </pc:sldChg>
      <pc:sldChg chg="modSp add mod">
        <pc:chgData name="Trupesh Patel" userId="b76c5197-b424-428e-a787-d44a01bbf658" providerId="ADAL" clId="{CFF72AAC-1248-F64C-B090-8BDD8C7CADC1}" dt="2022-04-27T19:59:59.142" v="596" actId="14826"/>
        <pc:sldMkLst>
          <pc:docMk/>
          <pc:sldMk cId="480281074" sldId="317"/>
        </pc:sldMkLst>
        <pc:spChg chg="mod">
          <ac:chgData name="Trupesh Patel" userId="b76c5197-b424-428e-a787-d44a01bbf658" providerId="ADAL" clId="{CFF72AAC-1248-F64C-B090-8BDD8C7CADC1}" dt="2022-04-27T19:53:33.351" v="592" actId="20577"/>
          <ac:spMkLst>
            <pc:docMk/>
            <pc:sldMk cId="480281074" sldId="317"/>
            <ac:spMk id="2" creationId="{E3E48C1C-9442-5C43-B10E-A3F109C38807}"/>
          </ac:spMkLst>
        </pc:spChg>
        <pc:picChg chg="mod">
          <ac:chgData name="Trupesh Patel" userId="b76c5197-b424-428e-a787-d44a01bbf658" providerId="ADAL" clId="{CFF72AAC-1248-F64C-B090-8BDD8C7CADC1}" dt="2022-04-27T19:59:59.142" v="596" actId="14826"/>
          <ac:picMkLst>
            <pc:docMk/>
            <pc:sldMk cId="480281074" sldId="317"/>
            <ac:picMk id="5" creationId="{84E8E6BA-1A18-927C-F048-9B02655BB801}"/>
          </ac:picMkLst>
        </pc:picChg>
        <pc:picChg chg="mod">
          <ac:chgData name="Trupesh Patel" userId="b76c5197-b424-428e-a787-d44a01bbf658" providerId="ADAL" clId="{CFF72AAC-1248-F64C-B090-8BDD8C7CADC1}" dt="2022-04-27T19:59:44.279" v="595" actId="1076"/>
          <ac:picMkLst>
            <pc:docMk/>
            <pc:sldMk cId="480281074" sldId="317"/>
            <ac:picMk id="7" creationId="{90755959-BAC6-237D-34C7-A6519B68398F}"/>
          </ac:picMkLst>
        </pc:picChg>
      </pc:sldChg>
      <pc:sldChg chg="modSp add mod">
        <pc:chgData name="Trupesh Patel" userId="b76c5197-b424-428e-a787-d44a01bbf658" providerId="ADAL" clId="{CFF72AAC-1248-F64C-B090-8BDD8C7CADC1}" dt="2022-04-27T21:25:57.442" v="719" actId="1076"/>
        <pc:sldMkLst>
          <pc:docMk/>
          <pc:sldMk cId="1341236930" sldId="318"/>
        </pc:sldMkLst>
        <pc:spChg chg="mod">
          <ac:chgData name="Trupesh Patel" userId="b76c5197-b424-428e-a787-d44a01bbf658" providerId="ADAL" clId="{CFF72AAC-1248-F64C-B090-8BDD8C7CADC1}" dt="2022-04-27T20:10:40.222" v="599" actId="20577"/>
          <ac:spMkLst>
            <pc:docMk/>
            <pc:sldMk cId="1341236930" sldId="318"/>
            <ac:spMk id="2" creationId="{E3E48C1C-9442-5C43-B10E-A3F109C38807}"/>
          </ac:spMkLst>
        </pc:spChg>
        <pc:picChg chg="mod">
          <ac:chgData name="Trupesh Patel" userId="b76c5197-b424-428e-a787-d44a01bbf658" providerId="ADAL" clId="{CFF72AAC-1248-F64C-B090-8BDD8C7CADC1}" dt="2022-04-27T21:25:57.442" v="719" actId="1076"/>
          <ac:picMkLst>
            <pc:docMk/>
            <pc:sldMk cId="1341236930" sldId="318"/>
            <ac:picMk id="5" creationId="{84E8E6BA-1A18-927C-F048-9B02655BB801}"/>
          </ac:picMkLst>
        </pc:picChg>
        <pc:picChg chg="mod">
          <ac:chgData name="Trupesh Patel" userId="b76c5197-b424-428e-a787-d44a01bbf658" providerId="ADAL" clId="{CFF72AAC-1248-F64C-B090-8BDD8C7CADC1}" dt="2022-04-27T20:11:15.009" v="603" actId="1076"/>
          <ac:picMkLst>
            <pc:docMk/>
            <pc:sldMk cId="1341236930" sldId="318"/>
            <ac:picMk id="7" creationId="{90755959-BAC6-237D-34C7-A6519B68398F}"/>
          </ac:picMkLst>
        </pc:picChg>
      </pc:sldChg>
      <pc:sldChg chg="addSp delSp modSp add mod">
        <pc:chgData name="Trupesh Patel" userId="b76c5197-b424-428e-a787-d44a01bbf658" providerId="ADAL" clId="{CFF72AAC-1248-F64C-B090-8BDD8C7CADC1}" dt="2022-04-27T20:40:18.599" v="687" actId="20577"/>
        <pc:sldMkLst>
          <pc:docMk/>
          <pc:sldMk cId="3564021131" sldId="319"/>
        </pc:sldMkLst>
        <pc:spChg chg="mod">
          <ac:chgData name="Trupesh Patel" userId="b76c5197-b424-428e-a787-d44a01bbf658" providerId="ADAL" clId="{CFF72AAC-1248-F64C-B090-8BDD8C7CADC1}" dt="2022-04-27T20:40:18.599" v="687" actId="20577"/>
          <ac:spMkLst>
            <pc:docMk/>
            <pc:sldMk cId="3564021131" sldId="319"/>
            <ac:spMk id="3" creationId="{FCBA1FF2-4AC2-3039-CEF1-40D7C55EA20D}"/>
          </ac:spMkLst>
        </pc:spChg>
        <pc:spChg chg="add del mod">
          <ac:chgData name="Trupesh Patel" userId="b76c5197-b424-428e-a787-d44a01bbf658" providerId="ADAL" clId="{CFF72AAC-1248-F64C-B090-8BDD8C7CADC1}" dt="2022-04-27T20:39:42.912" v="672" actId="931"/>
          <ac:spMkLst>
            <pc:docMk/>
            <pc:sldMk cId="3564021131" sldId="319"/>
            <ac:spMk id="7" creationId="{0A12B7B0-A9CA-C8C3-0466-0EFFB4465F78}"/>
          </ac:spMkLst>
        </pc:spChg>
        <pc:picChg chg="del">
          <ac:chgData name="Trupesh Patel" userId="b76c5197-b424-428e-a787-d44a01bbf658" providerId="ADAL" clId="{CFF72AAC-1248-F64C-B090-8BDD8C7CADC1}" dt="2022-04-27T20:38:03.648" v="671" actId="478"/>
          <ac:picMkLst>
            <pc:docMk/>
            <pc:sldMk cId="3564021131" sldId="319"/>
            <ac:picMk id="5" creationId="{1C77B8A8-71D3-3BBC-EF7A-5C5872F91A1D}"/>
          </ac:picMkLst>
        </pc:picChg>
        <pc:picChg chg="del">
          <ac:chgData name="Trupesh Patel" userId="b76c5197-b424-428e-a787-d44a01bbf658" providerId="ADAL" clId="{CFF72AAC-1248-F64C-B090-8BDD8C7CADC1}" dt="2022-04-27T20:38:03.648" v="671" actId="478"/>
          <ac:picMkLst>
            <pc:docMk/>
            <pc:sldMk cId="3564021131" sldId="319"/>
            <ac:picMk id="6" creationId="{9CD9920C-24E7-1A4F-7F28-93CE1BCE31AC}"/>
          </ac:picMkLst>
        </pc:picChg>
        <pc:picChg chg="add mod">
          <ac:chgData name="Trupesh Patel" userId="b76c5197-b424-428e-a787-d44a01bbf658" providerId="ADAL" clId="{CFF72AAC-1248-F64C-B090-8BDD8C7CADC1}" dt="2022-04-27T20:39:51.109" v="676" actId="1076"/>
          <ac:picMkLst>
            <pc:docMk/>
            <pc:sldMk cId="3564021131" sldId="319"/>
            <ac:picMk id="9" creationId="{7259821A-2AD9-2990-B73B-54FA4E65D3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B6A06-BD3B-4D82-AB84-EE46617E1784}" type="datetimeFigureOut">
              <a:t>5/4/22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81792-D2DB-45FA-A2B8-332099C9B951}" type="slidenum">
              <a:t>‹#›</a:t>
            </a:fld>
            <a:endParaRPr lang="en-US"/>
          </a:p>
        </p:txBody>
      </p:sp>
    </p:spTree>
    <p:extLst>
      <p:ext uri="{BB962C8B-B14F-4D97-AF65-F5344CB8AC3E}">
        <p14:creationId xmlns:p14="http://schemas.microsoft.com/office/powerpoint/2010/main" val="412471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Modern telephone services are split between using traditional telephone networks and IP networks, such as the Internet. Voice over IP (VoIP) uses IP networks to make telephone calls, but it requires a machine running IP-PBX software to connect devices together for calls. A Raspberry Pi, a cheap and energy efficient single board computer, can run IP-PBX software and control calls made over VoIP, but it is limited by its low memory and weak CPU. </a:t>
            </a:r>
          </a:p>
          <a:p>
            <a:pPr marL="285750" indent="-285750">
              <a:lnSpc>
                <a:spcPct val="90000"/>
              </a:lnSpc>
              <a:spcBef>
                <a:spcPts val="1000"/>
              </a:spcBef>
              <a:buFont typeface="Arial"/>
              <a:buChar char="•"/>
            </a:pPr>
            <a:r>
              <a:rPr lang="en-US"/>
              <a:t>An examination has been performed to see how well the Raspberry Pi fulfills its IP-PBX functions with a variety of stressors, with the goal of determining the suitability of Raspberry Pis for IP-PBX software.</a:t>
            </a:r>
            <a:endParaRPr lang="en-US">
              <a:cs typeface="Calibri"/>
            </a:endParaRPr>
          </a:p>
          <a:p>
            <a:pPr marL="285750" indent="-285750">
              <a:lnSpc>
                <a:spcPct val="90000"/>
              </a:lnSpc>
              <a:spcBef>
                <a:spcPts val="1000"/>
              </a:spcBef>
              <a:buFont typeface="Arial"/>
              <a:buChar char="•"/>
            </a:pPr>
            <a:r>
              <a:rPr lang="en-US"/>
              <a:t>These tests were performed by running IP-PBX software on a Raspberry Pi, with calls made at different distances from the device and with the device working with different network difficulties.</a:t>
            </a:r>
          </a:p>
        </p:txBody>
      </p:sp>
      <p:sp>
        <p:nvSpPr>
          <p:cNvPr id="4" name="Slide Number Placeholder 3"/>
          <p:cNvSpPr>
            <a:spLocks noGrp="1"/>
          </p:cNvSpPr>
          <p:nvPr>
            <p:ph type="sldNum" sz="quarter" idx="5"/>
          </p:nvPr>
        </p:nvSpPr>
        <p:spPr/>
        <p:txBody>
          <a:bodyPr/>
          <a:lstStyle/>
          <a:p>
            <a:fld id="{3AD81792-D2DB-45FA-A2B8-332099C9B951}" type="slidenum">
              <a:t>4</a:t>
            </a:fld>
            <a:endParaRPr lang="en-US"/>
          </a:p>
        </p:txBody>
      </p:sp>
    </p:spTree>
    <p:extLst>
      <p:ext uri="{BB962C8B-B14F-4D97-AF65-F5344CB8AC3E}">
        <p14:creationId xmlns:p14="http://schemas.microsoft.com/office/powerpoint/2010/main" val="1348242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20</a:t>
            </a:fld>
            <a:endParaRPr lang="en-US"/>
          </a:p>
        </p:txBody>
      </p:sp>
    </p:spTree>
    <p:extLst>
      <p:ext uri="{BB962C8B-B14F-4D97-AF65-F5344CB8AC3E}">
        <p14:creationId xmlns:p14="http://schemas.microsoft.com/office/powerpoint/2010/main" val="8453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Private Branch Exchange (PBX) is a technology which allows telephones to call each other, forwarding audio and controlling call behavior. While other technologies can provide similar services, PBX technology is designed for calls within a private institution.</a:t>
            </a:r>
          </a:p>
          <a:p>
            <a:pPr marL="285750" indent="-285750">
              <a:lnSpc>
                <a:spcPct val="90000"/>
              </a:lnSpc>
              <a:spcBef>
                <a:spcPts val="1000"/>
              </a:spcBef>
              <a:buFont typeface="Arial"/>
              <a:buChar char="•"/>
            </a:pPr>
            <a:r>
              <a:rPr lang="en-US"/>
              <a:t>With the advent of the internet, Voice over IP (VoIP) was created, allowing for telephone services to be provided over IP networks instead of standard telephone networks. Today, IP networks are so cheap and widespread that it is more cost efficient to use them for telephony than standard phone networks.</a:t>
            </a:r>
            <a:endParaRPr lang="en-US">
              <a:cs typeface="Calibri"/>
            </a:endParaRPr>
          </a:p>
          <a:p>
            <a:pPr marL="285750" indent="-285750">
              <a:lnSpc>
                <a:spcPct val="90000"/>
              </a:lnSpc>
              <a:spcBef>
                <a:spcPts val="1000"/>
              </a:spcBef>
              <a:buFont typeface="Arial"/>
              <a:buChar char="•"/>
            </a:pPr>
            <a:r>
              <a:rPr lang="en-US"/>
              <a:t>Hosting communication within a limited area, while still maintaining access to the entities outside is a natural characteristics of IoT scenarios and the reason IP-based PBX paradigm is suitable for IoT. </a:t>
            </a:r>
          </a:p>
        </p:txBody>
      </p:sp>
      <p:sp>
        <p:nvSpPr>
          <p:cNvPr id="4" name="Slide Number Placeholder 3"/>
          <p:cNvSpPr>
            <a:spLocks noGrp="1"/>
          </p:cNvSpPr>
          <p:nvPr>
            <p:ph type="sldNum" sz="quarter" idx="5"/>
          </p:nvPr>
        </p:nvSpPr>
        <p:spPr/>
        <p:txBody>
          <a:bodyPr/>
          <a:lstStyle/>
          <a:p>
            <a:fld id="{3AD81792-D2DB-45FA-A2B8-332099C9B951}" type="slidenum">
              <a:t>6</a:t>
            </a:fld>
            <a:endParaRPr lang="en-US"/>
          </a:p>
        </p:txBody>
      </p:sp>
    </p:spTree>
    <p:extLst>
      <p:ext uri="{BB962C8B-B14F-4D97-AF65-F5344CB8AC3E}">
        <p14:creationId xmlns:p14="http://schemas.microsoft.com/office/powerpoint/2010/main" val="2115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11</a:t>
            </a:fld>
            <a:endParaRPr lang="en-US"/>
          </a:p>
        </p:txBody>
      </p:sp>
    </p:spTree>
    <p:extLst>
      <p:ext uri="{BB962C8B-B14F-4D97-AF65-F5344CB8AC3E}">
        <p14:creationId xmlns:p14="http://schemas.microsoft.com/office/powerpoint/2010/main" val="379487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12</a:t>
            </a:fld>
            <a:endParaRPr lang="en-US"/>
          </a:p>
        </p:txBody>
      </p:sp>
    </p:spTree>
    <p:extLst>
      <p:ext uri="{BB962C8B-B14F-4D97-AF65-F5344CB8AC3E}">
        <p14:creationId xmlns:p14="http://schemas.microsoft.com/office/powerpoint/2010/main" val="110882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Primary metrics to be analyzed are loss and jitter.</a:t>
            </a:r>
          </a:p>
          <a:p>
            <a:pPr lvl="1"/>
            <a:r>
              <a:rPr lang="en-US" dirty="0">
                <a:cs typeface="Calibri"/>
              </a:rPr>
              <a:t>The implementation of IP-PBX used, Asterisk PBX, provides a command to view </a:t>
            </a:r>
            <a:r>
              <a:rPr lang="en-US" b="1" dirty="0">
                <a:cs typeface="Calibri"/>
              </a:rPr>
              <a:t>jitter</a:t>
            </a:r>
            <a:r>
              <a:rPr lang="en-US" dirty="0">
                <a:cs typeface="Calibri"/>
              </a:rPr>
              <a:t> and </a:t>
            </a:r>
            <a:r>
              <a:rPr lang="en-US" b="1" dirty="0">
                <a:cs typeface="Calibri"/>
              </a:rPr>
              <a:t>loss</a:t>
            </a:r>
            <a:r>
              <a:rPr lang="en-US" dirty="0">
                <a:cs typeface="Calibri"/>
              </a:rPr>
              <a:t> for packets involved in telephony.</a:t>
            </a:r>
          </a:p>
          <a:p>
            <a:pPr lvl="1"/>
            <a:r>
              <a:rPr lang="en-US" dirty="0">
                <a:cs typeface="Calibri"/>
              </a:rPr>
              <a:t>Wireshark was also used to capture SIP and RTP/RTCP packets involved in telephony.</a:t>
            </a:r>
          </a:p>
          <a:p>
            <a:r>
              <a:rPr lang="en-US" dirty="0">
                <a:cs typeface="Calibri"/>
              </a:rPr>
              <a:t>Jitter and loss will be plotted in line graphs, examining the percentage jitter or loss over time. This will be used to visualize trends of the data when VoIP calls are made under different conditions.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14</a:t>
            </a:fld>
            <a:endParaRPr lang="en-US"/>
          </a:p>
        </p:txBody>
      </p:sp>
    </p:spTree>
    <p:extLst>
      <p:ext uri="{BB962C8B-B14F-4D97-AF65-F5344CB8AC3E}">
        <p14:creationId xmlns:p14="http://schemas.microsoft.com/office/powerpoint/2010/main" val="4221498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16</a:t>
            </a:fld>
            <a:endParaRPr lang="en-US"/>
          </a:p>
        </p:txBody>
      </p:sp>
    </p:spTree>
    <p:extLst>
      <p:ext uri="{BB962C8B-B14F-4D97-AF65-F5344CB8AC3E}">
        <p14:creationId xmlns:p14="http://schemas.microsoft.com/office/powerpoint/2010/main" val="95133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17</a:t>
            </a:fld>
            <a:endParaRPr lang="en-US"/>
          </a:p>
        </p:txBody>
      </p:sp>
    </p:spTree>
    <p:extLst>
      <p:ext uri="{BB962C8B-B14F-4D97-AF65-F5344CB8AC3E}">
        <p14:creationId xmlns:p14="http://schemas.microsoft.com/office/powerpoint/2010/main" val="368986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18</a:t>
            </a:fld>
            <a:endParaRPr lang="en-US"/>
          </a:p>
        </p:txBody>
      </p:sp>
    </p:spTree>
    <p:extLst>
      <p:ext uri="{BB962C8B-B14F-4D97-AF65-F5344CB8AC3E}">
        <p14:creationId xmlns:p14="http://schemas.microsoft.com/office/powerpoint/2010/main" val="26712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19</a:t>
            </a:fld>
            <a:endParaRPr lang="en-US"/>
          </a:p>
        </p:txBody>
      </p:sp>
    </p:spTree>
    <p:extLst>
      <p:ext uri="{BB962C8B-B14F-4D97-AF65-F5344CB8AC3E}">
        <p14:creationId xmlns:p14="http://schemas.microsoft.com/office/powerpoint/2010/main" val="3321108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92000" cy="6359878"/>
            <a:chOff x="0" y="0"/>
            <a:chExt cx="12192000" cy="6359878"/>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userDrawn="1"/>
          </p:nvPicPr>
          <p:blipFill>
            <a:blip r:embed="rId3"/>
            <a:srcRect/>
            <a:stretch/>
          </p:blipFill>
          <p:spPr>
            <a:xfrm>
              <a:off x="3240465" y="5489222"/>
              <a:ext cx="5730735" cy="870656"/>
            </a:xfrm>
            <a:prstGeom prst="rect">
              <a:avLst/>
            </a:prstGeom>
          </p:spPr>
        </p:pic>
      </p:grpSp>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Presentation Title</a:t>
            </a:r>
          </a:p>
        </p:txBody>
      </p:sp>
      <p:sp>
        <p:nvSpPr>
          <p:cNvPr id="3" name="Subtitle 2"/>
          <p:cNvSpPr>
            <a:spLocks noGrp="1"/>
          </p:cNvSpPr>
          <p:nvPr>
            <p:ph type="subTitle" idx="1"/>
          </p:nvPr>
        </p:nvSpPr>
        <p:spPr>
          <a:xfrm>
            <a:off x="1533833" y="299300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469819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Text</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23D42-92BB-BB42-8561-E5CD330E7717}" type="datetimeFigureOut">
              <a:rPr lang="en-US" smtClean="0"/>
              <a:t>5/4/22</a:t>
            </a:fld>
            <a:endParaRPr lang="en-US"/>
          </a:p>
        </p:txBody>
      </p:sp>
      <p:sp>
        <p:nvSpPr>
          <p:cNvPr id="6" name="Slide Number Placeholder 5"/>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31189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Two-Column Text/Graphic</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23D42-92BB-BB42-8561-E5CD330E7717}" type="datetimeFigureOut">
              <a:rPr lang="en-US" smtClean="0"/>
              <a:t>5/4/22</a:t>
            </a:fld>
            <a:endParaRPr lang="en-US"/>
          </a:p>
        </p:txBody>
      </p:sp>
      <p:sp>
        <p:nvSpPr>
          <p:cNvPr id="7" name="Slide Number Placeholder 6"/>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0679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EW SECTION SLIDE">
    <p:spTree>
      <p:nvGrpSpPr>
        <p:cNvPr id="1" name=""/>
        <p:cNvGrpSpPr/>
        <p:nvPr/>
      </p:nvGrpSpPr>
      <p:grpSpPr>
        <a:xfrm>
          <a:off x="0" y="0"/>
          <a:ext cx="0" cy="0"/>
          <a:chOff x="0" y="0"/>
          <a:chExt cx="0" cy="0"/>
        </a:xfrm>
      </p:grpSpPr>
      <p:sp>
        <p:nvSpPr>
          <p:cNvPr id="7" name="Rectangle 6"/>
          <p:cNvSpPr/>
          <p:nvPr/>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Use This Slide for </a:t>
            </a:r>
            <a:br>
              <a:rPr lang="en-US"/>
            </a:br>
            <a:r>
              <a:rPr lang="en-US"/>
              <a:t>New Section </a:t>
            </a:r>
          </a:p>
        </p:txBody>
      </p:sp>
      <p:sp>
        <p:nvSpPr>
          <p:cNvPr id="11" name="Date Placeholder 6"/>
          <p:cNvSpPr>
            <a:spLocks noGrp="1"/>
          </p:cNvSpPr>
          <p:nvPr>
            <p:ph type="dt" sz="half" idx="10"/>
          </p:nvPr>
        </p:nvSpPr>
        <p:spPr>
          <a:xfrm>
            <a:off x="838200" y="6356350"/>
            <a:ext cx="2743200" cy="365125"/>
          </a:xfrm>
        </p:spPr>
        <p:txBody>
          <a:bodyPr/>
          <a:lstStyle/>
          <a:p>
            <a:fld id="{DC023D42-92BB-BB42-8561-E5CD330E7717}" type="datetimeFigureOut">
              <a:rPr lang="en-US" smtClean="0"/>
              <a:t>5/4/22</a:t>
            </a:fld>
            <a:endParaRPr lang="en-US"/>
          </a:p>
        </p:txBody>
      </p:sp>
      <p:sp>
        <p:nvSpPr>
          <p:cNvPr id="12" name="Slide Number Placeholder 8"/>
          <p:cNvSpPr>
            <a:spLocks noGrp="1"/>
          </p:cNvSpPr>
          <p:nvPr>
            <p:ph type="sldNum" sz="quarter" idx="12"/>
          </p:nvPr>
        </p:nvSpPr>
        <p:spPr>
          <a:xfrm>
            <a:off x="8610600" y="6356350"/>
            <a:ext cx="2743200" cy="365125"/>
          </a:xfrm>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458729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Graphic Only</a:t>
            </a:r>
          </a:p>
        </p:txBody>
      </p:sp>
      <p:sp>
        <p:nvSpPr>
          <p:cNvPr id="3" name="Date Placeholder 2"/>
          <p:cNvSpPr>
            <a:spLocks noGrp="1"/>
          </p:cNvSpPr>
          <p:nvPr>
            <p:ph type="dt" sz="half" idx="10"/>
          </p:nvPr>
        </p:nvSpPr>
        <p:spPr/>
        <p:txBody>
          <a:bodyPr/>
          <a:lstStyle/>
          <a:p>
            <a:fld id="{DC023D42-92BB-BB42-8561-E5CD330E7717}" type="datetimeFigureOut">
              <a:rPr lang="en-US" smtClean="0"/>
              <a:t>5/4/22</a:t>
            </a:fld>
            <a:endParaRPr lang="en-US"/>
          </a:p>
        </p:txBody>
      </p:sp>
      <p:sp>
        <p:nvSpPr>
          <p:cNvPr id="5" name="Slide Number Placeholder 4"/>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92578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4080472"/>
          </a:xfrm>
        </p:spPr>
        <p:txBody>
          <a:bodyPr anchor="ctr"/>
          <a:lstStyle>
            <a:lvl1pPr algn="ctr">
              <a:defRPr baseline="0">
                <a:solidFill>
                  <a:schemeClr val="tx1"/>
                </a:solidFill>
              </a:defRPr>
            </a:lvl1pPr>
          </a:lstStyle>
          <a:p>
            <a:r>
              <a:rPr lang="en-US"/>
              <a:t>Use This for Last Slide Only</a:t>
            </a:r>
            <a:br>
              <a:rPr lang="en-US"/>
            </a:br>
            <a:br>
              <a:rPr lang="en-US"/>
            </a:br>
            <a:r>
              <a:rPr lang="en-US"/>
              <a:t>*Make sure to edit contact info in </a:t>
            </a:r>
            <a:br>
              <a:rPr lang="en-US"/>
            </a:br>
            <a:r>
              <a:rPr lang="en-US"/>
              <a:t>lower right-hand corner</a:t>
            </a:r>
          </a:p>
        </p:txBody>
      </p:sp>
      <p:sp>
        <p:nvSpPr>
          <p:cNvPr id="5" name="Rectangle 4"/>
          <p:cNvSpPr/>
          <p:nvPr/>
        </p:nvSpPr>
        <p:spPr>
          <a:xfrm>
            <a:off x="0" y="4840448"/>
            <a:ext cx="12192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05942" y="5262820"/>
            <a:ext cx="4623871" cy="1200329"/>
          </a:xfrm>
          <a:prstGeom prst="rect">
            <a:avLst/>
          </a:prstGeom>
          <a:noFill/>
        </p:spPr>
        <p:txBody>
          <a:bodyPr wrap="square" rtlCol="0">
            <a:spAutoFit/>
          </a:bodyPr>
          <a:lstStyle/>
          <a:p>
            <a:pPr algn="r"/>
            <a:r>
              <a:rPr lang="en-US" sz="1200" b="1">
                <a:solidFill>
                  <a:schemeClr val="bg1"/>
                </a:solidFill>
              </a:rPr>
              <a:t>Department of Computer Science</a:t>
            </a:r>
          </a:p>
          <a:p>
            <a:pPr algn="r"/>
            <a:r>
              <a:rPr lang="en-US" sz="1200" baseline="0">
                <a:solidFill>
                  <a:schemeClr val="bg1"/>
                </a:solidFill>
              </a:rPr>
              <a:t>The University of Alabama</a:t>
            </a:r>
          </a:p>
          <a:p>
            <a:pPr algn="r"/>
            <a:r>
              <a:rPr lang="en-US" sz="1200" baseline="0">
                <a:solidFill>
                  <a:schemeClr val="bg1"/>
                </a:solidFill>
              </a:rPr>
              <a:t>3043 H.M. Comer</a:t>
            </a:r>
          </a:p>
          <a:p>
            <a:pPr algn="r"/>
            <a:r>
              <a:rPr lang="en-US" sz="1200" baseline="0">
                <a:solidFill>
                  <a:schemeClr val="bg1"/>
                </a:solidFill>
              </a:rPr>
              <a:t>Box 870290</a:t>
            </a:r>
          </a:p>
          <a:p>
            <a:pPr algn="r"/>
            <a:r>
              <a:rPr lang="en-US" sz="1200" baseline="0">
                <a:solidFill>
                  <a:schemeClr val="bg1"/>
                </a:solidFill>
              </a:rPr>
              <a:t>205-348-6363</a:t>
            </a:r>
          </a:p>
          <a:p>
            <a:pPr algn="r"/>
            <a:r>
              <a:rPr lang="en-US" sz="1200" baseline="0">
                <a:solidFill>
                  <a:schemeClr val="bg1"/>
                </a:solidFill>
              </a:rPr>
              <a:t>https://</a:t>
            </a:r>
            <a:r>
              <a:rPr lang="en-US" sz="1200" baseline="0" err="1">
                <a:solidFill>
                  <a:schemeClr val="bg1"/>
                </a:solidFill>
              </a:rPr>
              <a:t>cs.ua.edu</a:t>
            </a:r>
            <a:r>
              <a:rPr lang="en-US" sz="1200" baseline="0">
                <a:solidFill>
                  <a:schemeClr val="bg1"/>
                </a:solidFill>
              </a:rPr>
              <a:t>/</a:t>
            </a:r>
          </a:p>
        </p:txBody>
      </p:sp>
      <p:grpSp>
        <p:nvGrpSpPr>
          <p:cNvPr id="9" name="Group 8">
            <a:extLst>
              <a:ext uri="{FF2B5EF4-FFF2-40B4-BE49-F238E27FC236}">
                <a16:creationId xmlns:a16="http://schemas.microsoft.com/office/drawing/2014/main" id="{F159BAB9-AF96-2A4C-84EB-8E349B82DC70}"/>
              </a:ext>
            </a:extLst>
          </p:cNvPr>
          <p:cNvGrpSpPr/>
          <p:nvPr/>
        </p:nvGrpSpPr>
        <p:grpSpPr>
          <a:xfrm>
            <a:off x="535335" y="5101217"/>
            <a:ext cx="3343569" cy="1518984"/>
            <a:chOff x="535335" y="5033483"/>
            <a:chExt cx="3343569" cy="1518984"/>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83271"/>
            <a:stretch/>
          </p:blipFill>
          <p:spPr>
            <a:xfrm>
              <a:off x="535335" y="6321778"/>
              <a:ext cx="3343569" cy="230689"/>
            </a:xfrm>
            <a:prstGeom prst="rect">
              <a:avLst/>
            </a:prstGeom>
          </p:spPr>
        </p:pic>
        <p:pic>
          <p:nvPicPr>
            <p:cNvPr id="4" name="Picture 3" descr="A red and white sign&#10;&#10;Description automatically generated with low confidence">
              <a:extLst>
                <a:ext uri="{FF2B5EF4-FFF2-40B4-BE49-F238E27FC236}">
                  <a16:creationId xmlns:a16="http://schemas.microsoft.com/office/drawing/2014/main" id="{8CC100BF-BC33-EB4A-AD5E-47CFB126FFAB}"/>
                </a:ext>
              </a:extLst>
            </p:cNvPr>
            <p:cNvPicPr>
              <a:picLocks noChangeAspect="1"/>
            </p:cNvPicPr>
            <p:nvPr userDrawn="1"/>
          </p:nvPicPr>
          <p:blipFill>
            <a:blip r:embed="rId3"/>
            <a:stretch>
              <a:fillRect/>
            </a:stretch>
          </p:blipFill>
          <p:spPr>
            <a:xfrm>
              <a:off x="535335" y="5033483"/>
              <a:ext cx="3343569" cy="1254428"/>
            </a:xfrm>
            <a:prstGeom prst="rect">
              <a:avLst/>
            </a:prstGeom>
          </p:spPr>
        </p:pic>
      </p:grpSp>
    </p:spTree>
    <p:extLst>
      <p:ext uri="{BB962C8B-B14F-4D97-AF65-F5344CB8AC3E}">
        <p14:creationId xmlns:p14="http://schemas.microsoft.com/office/powerpoint/2010/main" val="294953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sp>
        <p:nvSpPr>
          <p:cNvPr id="2" name="Title Placeholder 1"/>
          <p:cNvSpPr>
            <a:spLocks noGrp="1"/>
          </p:cNvSpPr>
          <p:nvPr>
            <p:ph type="title"/>
          </p:nvPr>
        </p:nvSpPr>
        <p:spPr>
          <a:xfrm>
            <a:off x="838200" y="365125"/>
            <a:ext cx="10515600" cy="828481"/>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838200" y="1298308"/>
            <a:ext cx="10515600" cy="4878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solidFill>
              </a:defRPr>
            </a:lvl1pPr>
          </a:lstStyle>
          <a:p>
            <a:fld id="{DC023D42-92BB-BB42-8561-E5CD330E7717}" type="datetimeFigureOut">
              <a:rPr lang="en-US" smtClean="0"/>
              <a:t>5/4/22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solidFill>
              </a:defRPr>
            </a:lvl1pPr>
          </a:lstStyle>
          <a:p>
            <a:fld id="{126572D3-5A0A-9446-917B-89630507DC7D}" type="slidenum">
              <a:rPr lang="en-US" smtClean="0"/>
              <a:t>‹#›</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6430817"/>
            <a:ext cx="216190" cy="216190"/>
          </a:xfrm>
          <a:prstGeom prst="rect">
            <a:avLst/>
          </a:prstGeom>
        </p:spPr>
      </p:pic>
    </p:spTree>
    <p:extLst>
      <p:ext uri="{BB962C8B-B14F-4D97-AF65-F5344CB8AC3E}">
        <p14:creationId xmlns:p14="http://schemas.microsoft.com/office/powerpoint/2010/main" val="273596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F4C932-2C92-2C91-640D-7BEAA81998D2}"/>
              </a:ext>
            </a:extLst>
          </p:cNvPr>
          <p:cNvSpPr txBox="1">
            <a:spLocks/>
          </p:cNvSpPr>
          <p:nvPr/>
        </p:nvSpPr>
        <p:spPr>
          <a:xfrm>
            <a:off x="550223" y="578666"/>
            <a:ext cx="11091553" cy="12197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400"/>
              <a:t>VoIP: Voice over Internet Protocol for Small Single-board Computers</a:t>
            </a:r>
          </a:p>
        </p:txBody>
      </p:sp>
      <p:sp>
        <p:nvSpPr>
          <p:cNvPr id="5" name="Subtitle 2">
            <a:extLst>
              <a:ext uri="{FF2B5EF4-FFF2-40B4-BE49-F238E27FC236}">
                <a16:creationId xmlns:a16="http://schemas.microsoft.com/office/drawing/2014/main" id="{B79C38FF-A327-8D08-16A8-1C65D88AD44D}"/>
              </a:ext>
            </a:extLst>
          </p:cNvPr>
          <p:cNvSpPr txBox="1">
            <a:spLocks/>
          </p:cNvSpPr>
          <p:nvPr/>
        </p:nvSpPr>
        <p:spPr>
          <a:xfrm>
            <a:off x="550223" y="3134570"/>
            <a:ext cx="5545777" cy="1761626"/>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3000" b="1" err="1"/>
              <a:t>Trupesh</a:t>
            </a:r>
            <a:r>
              <a:rPr lang="en-US" sz="3000" b="1"/>
              <a:t> Patel, </a:t>
            </a:r>
          </a:p>
          <a:p>
            <a:pPr algn="l"/>
            <a:r>
              <a:rPr lang="en-US" sz="3000" b="1"/>
              <a:t>David Coleman, </a:t>
            </a:r>
          </a:p>
          <a:p>
            <a:pPr algn="l"/>
            <a:r>
              <a:rPr lang="en-US" sz="3000" b="1" err="1"/>
              <a:t>Xiaoming</a:t>
            </a:r>
            <a:r>
              <a:rPr lang="en-US" sz="3000" b="1"/>
              <a:t> Guo</a:t>
            </a:r>
          </a:p>
          <a:p>
            <a:pPr algn="l"/>
            <a:r>
              <a:rPr lang="en-US" sz="1400"/>
              <a:t>{trpatel2, dmcoleman1, xguo29}@crimson.ua.edu</a:t>
            </a:r>
          </a:p>
        </p:txBody>
      </p:sp>
      <p:sp>
        <p:nvSpPr>
          <p:cNvPr id="6" name="Subtitle 2">
            <a:extLst>
              <a:ext uri="{FF2B5EF4-FFF2-40B4-BE49-F238E27FC236}">
                <a16:creationId xmlns:a16="http://schemas.microsoft.com/office/drawing/2014/main" id="{15E5844A-1334-165F-661D-B0AA412C7B69}"/>
              </a:ext>
            </a:extLst>
          </p:cNvPr>
          <p:cNvSpPr txBox="1">
            <a:spLocks/>
          </p:cNvSpPr>
          <p:nvPr/>
        </p:nvSpPr>
        <p:spPr>
          <a:xfrm>
            <a:off x="1523999" y="2122407"/>
            <a:ext cx="9144000" cy="8957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800"/>
              <a:t>Term Project Presentation</a:t>
            </a:r>
          </a:p>
          <a:p>
            <a:r>
              <a:rPr lang="en-US" sz="2000"/>
              <a:t>April 27, 2022</a:t>
            </a:r>
          </a:p>
        </p:txBody>
      </p:sp>
      <p:sp>
        <p:nvSpPr>
          <p:cNvPr id="9" name="Subtitle 2">
            <a:extLst>
              <a:ext uri="{FF2B5EF4-FFF2-40B4-BE49-F238E27FC236}">
                <a16:creationId xmlns:a16="http://schemas.microsoft.com/office/drawing/2014/main" id="{00BFAF3D-4086-5AA7-A5C6-3A1E7DBAF3AD}"/>
              </a:ext>
            </a:extLst>
          </p:cNvPr>
          <p:cNvSpPr txBox="1">
            <a:spLocks/>
          </p:cNvSpPr>
          <p:nvPr/>
        </p:nvSpPr>
        <p:spPr>
          <a:xfrm>
            <a:off x="6095999" y="3134570"/>
            <a:ext cx="5545777" cy="17616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r>
              <a:rPr lang="en-US" sz="2800" b="1"/>
              <a:t>Dr. </a:t>
            </a:r>
            <a:r>
              <a:rPr lang="en-US" sz="2800" b="1" err="1"/>
              <a:t>Xiaoyan</a:t>
            </a:r>
            <a:r>
              <a:rPr lang="en-US" sz="2800" b="1"/>
              <a:t> Hong</a:t>
            </a:r>
          </a:p>
          <a:p>
            <a:pPr algn="r"/>
            <a:r>
              <a:rPr lang="en-US" sz="1400" err="1"/>
              <a:t>hxy@cs.ua.edu</a:t>
            </a:r>
            <a:endParaRPr lang="en-US" sz="1400"/>
          </a:p>
        </p:txBody>
      </p:sp>
    </p:spTree>
    <p:extLst>
      <p:ext uri="{BB962C8B-B14F-4D97-AF65-F5344CB8AC3E}">
        <p14:creationId xmlns:p14="http://schemas.microsoft.com/office/powerpoint/2010/main" val="53456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6F5D1930-A641-C8CE-27F7-C8ACABF7AE8E}"/>
              </a:ext>
            </a:extLst>
          </p:cNvPr>
          <p:cNvSpPr/>
          <p:nvPr/>
        </p:nvSpPr>
        <p:spPr>
          <a:xfrm>
            <a:off x="691978" y="229920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01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B6-6CF9-8EBC-34FB-655A4BBABDBD}"/>
              </a:ext>
            </a:extLst>
          </p:cNvPr>
          <p:cNvSpPr>
            <a:spLocks noGrp="1"/>
          </p:cNvSpPr>
          <p:nvPr>
            <p:ph type="title"/>
          </p:nvPr>
        </p:nvSpPr>
        <p:spPr/>
        <p:txBody>
          <a:bodyPr/>
          <a:lstStyle/>
          <a:p>
            <a:r>
              <a:rPr lang="en-US">
                <a:cs typeface="Calibri Light"/>
              </a:rPr>
              <a:t>Obstacles</a:t>
            </a:r>
            <a:endParaRPr lang="en-US"/>
          </a:p>
        </p:txBody>
      </p:sp>
      <p:sp>
        <p:nvSpPr>
          <p:cNvPr id="3" name="Content Placeholder 2">
            <a:extLst>
              <a:ext uri="{FF2B5EF4-FFF2-40B4-BE49-F238E27FC236}">
                <a16:creationId xmlns:a16="http://schemas.microsoft.com/office/drawing/2014/main" id="{FCBA1FF2-4AC2-3039-CEF1-40D7C55EA20D}"/>
              </a:ext>
            </a:extLst>
          </p:cNvPr>
          <p:cNvSpPr>
            <a:spLocks noGrp="1"/>
          </p:cNvSpPr>
          <p:nvPr>
            <p:ph sz="half" idx="1"/>
          </p:nvPr>
        </p:nvSpPr>
        <p:spPr/>
        <p:txBody>
          <a:bodyPr vert="horz" lIns="91440" tIns="45720" rIns="91440" bIns="45720" rtlCol="0" anchor="t">
            <a:normAutofit fontScale="92500" lnSpcReduction="10000"/>
          </a:bodyPr>
          <a:lstStyle/>
          <a:p>
            <a:r>
              <a:rPr lang="en-US" dirty="0">
                <a:ea typeface="+mn-lt"/>
                <a:cs typeface="+mn-lt"/>
              </a:rPr>
              <a:t>PBX is complex</a:t>
            </a:r>
          </a:p>
          <a:p>
            <a:pPr lvl="1"/>
            <a:r>
              <a:rPr lang="en-US" dirty="0">
                <a:ea typeface="+mn-lt"/>
                <a:cs typeface="+mn-lt"/>
              </a:rPr>
              <a:t>The IP-PBX software used was Asterisk PBX, a very robust and mature implementation, making it also very complicated</a:t>
            </a:r>
          </a:p>
          <a:p>
            <a:pPr lvl="1"/>
            <a:r>
              <a:rPr lang="en-US" dirty="0">
                <a:cs typeface="Calibri"/>
              </a:rPr>
              <a:t>Much third-party software is involved: Asterisk PBX for the PBX, Zoiper to make calls, Wireshark for packet capture, SIP.US for SIP </a:t>
            </a:r>
            <a:r>
              <a:rPr lang="en-US" dirty="0" err="1">
                <a:cs typeface="Calibri"/>
              </a:rPr>
              <a:t>trunking</a:t>
            </a:r>
            <a:r>
              <a:rPr lang="en-US" dirty="0">
                <a:cs typeface="Calibri"/>
              </a:rPr>
              <a:t>, etc.</a:t>
            </a:r>
          </a:p>
          <a:p>
            <a:r>
              <a:rPr lang="en-US" dirty="0">
                <a:cs typeface="Calibri"/>
              </a:rPr>
              <a:t>Raspberry </a:t>
            </a:r>
            <a:r>
              <a:rPr lang="en-US" dirty="0" err="1">
                <a:cs typeface="Calibri"/>
              </a:rPr>
              <a:t>Pis</a:t>
            </a:r>
            <a:r>
              <a:rPr lang="en-US" dirty="0">
                <a:cs typeface="Calibri"/>
              </a:rPr>
              <a:t> could not initially access </a:t>
            </a:r>
            <a:r>
              <a:rPr lang="en-US" dirty="0" err="1">
                <a:cs typeface="Calibri"/>
              </a:rPr>
              <a:t>Eduroam</a:t>
            </a:r>
            <a:r>
              <a:rPr lang="en-US" dirty="0">
                <a:cs typeface="Calibri"/>
              </a:rPr>
              <a:t> without a large amount of additional setup</a:t>
            </a:r>
          </a:p>
          <a:p>
            <a:pPr lvl="1"/>
            <a:endParaRPr lang="en-US" dirty="0">
              <a:cs typeface="Calibri"/>
            </a:endParaRPr>
          </a:p>
          <a:p>
            <a:pPr lvl="1"/>
            <a:endParaRPr lang="en-US" dirty="0">
              <a:cs typeface="Calibri"/>
            </a:endParaRPr>
          </a:p>
        </p:txBody>
      </p:sp>
      <p:pic>
        <p:nvPicPr>
          <p:cNvPr id="5" name="Picture 5">
            <a:extLst>
              <a:ext uri="{FF2B5EF4-FFF2-40B4-BE49-F238E27FC236}">
                <a16:creationId xmlns:a16="http://schemas.microsoft.com/office/drawing/2014/main" id="{1C77B8A8-71D3-3BBC-EF7A-5C5872F91A1D}"/>
              </a:ext>
            </a:extLst>
          </p:cNvPr>
          <p:cNvPicPr>
            <a:picLocks noGrp="1" noChangeAspect="1"/>
          </p:cNvPicPr>
          <p:nvPr>
            <p:ph sz="half" idx="2"/>
          </p:nvPr>
        </p:nvPicPr>
        <p:blipFill rotWithShape="1">
          <a:blip r:embed="rId3"/>
          <a:srcRect r="55517" b="20198"/>
          <a:stretch/>
        </p:blipFill>
        <p:spPr>
          <a:xfrm>
            <a:off x="5935015" y="2178520"/>
            <a:ext cx="5573332" cy="1504901"/>
          </a:xfrm>
        </p:spPr>
      </p:pic>
      <p:pic>
        <p:nvPicPr>
          <p:cNvPr id="6" name="Picture 5">
            <a:extLst>
              <a:ext uri="{FF2B5EF4-FFF2-40B4-BE49-F238E27FC236}">
                <a16:creationId xmlns:a16="http://schemas.microsoft.com/office/drawing/2014/main" id="{9CD9920C-24E7-1A4F-7F28-93CE1BCE31AC}"/>
              </a:ext>
            </a:extLst>
          </p:cNvPr>
          <p:cNvPicPr>
            <a:picLocks noChangeAspect="1"/>
          </p:cNvPicPr>
          <p:nvPr/>
        </p:nvPicPr>
        <p:blipFill rotWithShape="1">
          <a:blip r:embed="rId3"/>
          <a:srcRect l="44504" r="4988"/>
          <a:stretch/>
        </p:blipFill>
        <p:spPr>
          <a:xfrm>
            <a:off x="5935015" y="3657663"/>
            <a:ext cx="5573332" cy="1660844"/>
          </a:xfrm>
          <a:prstGeom prst="rect">
            <a:avLst/>
          </a:prstGeom>
        </p:spPr>
      </p:pic>
    </p:spTree>
    <p:extLst>
      <p:ext uri="{BB962C8B-B14F-4D97-AF65-F5344CB8AC3E}">
        <p14:creationId xmlns:p14="http://schemas.microsoft.com/office/powerpoint/2010/main" val="328516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B6-6CF9-8EBC-34FB-655A4BBABDBD}"/>
              </a:ext>
            </a:extLst>
          </p:cNvPr>
          <p:cNvSpPr>
            <a:spLocks noGrp="1"/>
          </p:cNvSpPr>
          <p:nvPr>
            <p:ph type="title"/>
          </p:nvPr>
        </p:nvSpPr>
        <p:spPr/>
        <p:txBody>
          <a:bodyPr/>
          <a:lstStyle/>
          <a:p>
            <a:r>
              <a:rPr lang="en-US">
                <a:cs typeface="Calibri Light"/>
              </a:rPr>
              <a:t>Obstacles</a:t>
            </a:r>
            <a:endParaRPr lang="en-US"/>
          </a:p>
        </p:txBody>
      </p:sp>
      <p:sp>
        <p:nvSpPr>
          <p:cNvPr id="3" name="Content Placeholder 2">
            <a:extLst>
              <a:ext uri="{FF2B5EF4-FFF2-40B4-BE49-F238E27FC236}">
                <a16:creationId xmlns:a16="http://schemas.microsoft.com/office/drawing/2014/main" id="{FCBA1FF2-4AC2-3039-CEF1-40D7C55EA20D}"/>
              </a:ext>
            </a:extLst>
          </p:cNvPr>
          <p:cNvSpPr>
            <a:spLocks noGrp="1"/>
          </p:cNvSpPr>
          <p:nvPr>
            <p:ph sz="half" idx="1"/>
          </p:nvPr>
        </p:nvSpPr>
        <p:spPr/>
        <p:txBody>
          <a:bodyPr vert="horz" lIns="91440" tIns="45720" rIns="91440" bIns="45720" rtlCol="0" anchor="t">
            <a:normAutofit/>
          </a:bodyPr>
          <a:lstStyle/>
          <a:p>
            <a:r>
              <a:rPr lang="en-US" dirty="0">
                <a:cs typeface="Calibri"/>
              </a:rPr>
              <a:t>Raspberry </a:t>
            </a:r>
            <a:r>
              <a:rPr lang="en-US" dirty="0" err="1">
                <a:cs typeface="Calibri"/>
              </a:rPr>
              <a:t>Pis</a:t>
            </a:r>
            <a:r>
              <a:rPr lang="en-US" dirty="0">
                <a:cs typeface="Calibri"/>
              </a:rPr>
              <a:t> could not initially access “</a:t>
            </a:r>
            <a:r>
              <a:rPr lang="en-US" b="1" dirty="0" err="1">
                <a:cs typeface="Calibri"/>
              </a:rPr>
              <a:t>eduroam</a:t>
            </a:r>
            <a:r>
              <a:rPr lang="en-US" dirty="0">
                <a:cs typeface="Calibri"/>
              </a:rPr>
              <a:t>” without a large amount of additional setup</a:t>
            </a:r>
          </a:p>
        </p:txBody>
      </p:sp>
      <p:pic>
        <p:nvPicPr>
          <p:cNvPr id="9" name="Content Placeholder 8" descr="Text&#10;&#10;Description automatically generated">
            <a:extLst>
              <a:ext uri="{FF2B5EF4-FFF2-40B4-BE49-F238E27FC236}">
                <a16:creationId xmlns:a16="http://schemas.microsoft.com/office/drawing/2014/main" id="{7259821A-2AD9-2990-B73B-54FA4E65D381}"/>
              </a:ext>
            </a:extLst>
          </p:cNvPr>
          <p:cNvPicPr>
            <a:picLocks noGrp="1" noChangeAspect="1"/>
          </p:cNvPicPr>
          <p:nvPr>
            <p:ph sz="half" idx="2"/>
          </p:nvPr>
        </p:nvPicPr>
        <p:blipFill>
          <a:blip r:embed="rId3"/>
          <a:stretch>
            <a:fillRect/>
          </a:stretch>
        </p:blipFill>
        <p:spPr>
          <a:xfrm>
            <a:off x="7199448" y="1274509"/>
            <a:ext cx="4154352" cy="4902454"/>
          </a:xfrm>
        </p:spPr>
      </p:pic>
    </p:spTree>
    <p:extLst>
      <p:ext uri="{BB962C8B-B14F-4D97-AF65-F5344CB8AC3E}">
        <p14:creationId xmlns:p14="http://schemas.microsoft.com/office/powerpoint/2010/main" val="356402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76A71928-68B1-A36C-974A-C4349BCDDFB5}"/>
              </a:ext>
            </a:extLst>
          </p:cNvPr>
          <p:cNvSpPr/>
          <p:nvPr/>
        </p:nvSpPr>
        <p:spPr>
          <a:xfrm>
            <a:off x="691978" y="281819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8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8D9F-204C-0D58-8D23-328DBBE9B883}"/>
              </a:ext>
            </a:extLst>
          </p:cNvPr>
          <p:cNvSpPr>
            <a:spLocks noGrp="1"/>
          </p:cNvSpPr>
          <p:nvPr>
            <p:ph type="title"/>
          </p:nvPr>
        </p:nvSpPr>
        <p:spPr/>
        <p:txBody>
          <a:bodyPr>
            <a:normAutofit/>
          </a:bodyPr>
          <a:lstStyle/>
          <a:p>
            <a:r>
              <a:rPr lang="en-US"/>
              <a:t>Analytical Method</a:t>
            </a:r>
          </a:p>
        </p:txBody>
      </p:sp>
      <p:sp>
        <p:nvSpPr>
          <p:cNvPr id="3" name="Content Placeholder 2">
            <a:extLst>
              <a:ext uri="{FF2B5EF4-FFF2-40B4-BE49-F238E27FC236}">
                <a16:creationId xmlns:a16="http://schemas.microsoft.com/office/drawing/2014/main" id="{F5E0EB9B-DF1B-D042-F8E7-65DEFDD915C2}"/>
              </a:ext>
            </a:extLst>
          </p:cNvPr>
          <p:cNvSpPr>
            <a:spLocks noGrp="1"/>
          </p:cNvSpPr>
          <p:nvPr>
            <p:ph idx="1"/>
          </p:nvPr>
        </p:nvSpPr>
        <p:spPr/>
        <p:txBody>
          <a:bodyPr vert="horz" lIns="91440" tIns="45720" rIns="91440" bIns="45720" rtlCol="0" anchor="t">
            <a:normAutofit/>
          </a:bodyPr>
          <a:lstStyle/>
          <a:p>
            <a:r>
              <a:rPr lang="en-US" dirty="0">
                <a:cs typeface="Calibri"/>
              </a:rPr>
              <a:t>Primary metrics to be analyzed are loss and jitter.</a:t>
            </a:r>
          </a:p>
          <a:p>
            <a:pPr lvl="1"/>
            <a:r>
              <a:rPr lang="en-US" dirty="0">
                <a:cs typeface="Calibri"/>
              </a:rPr>
              <a:t>The implementation of IP-PBX used, Asterisk PBX, provides a command to view </a:t>
            </a:r>
            <a:r>
              <a:rPr lang="en-US" b="1" dirty="0">
                <a:cs typeface="Calibri"/>
              </a:rPr>
              <a:t>jitter</a:t>
            </a:r>
            <a:r>
              <a:rPr lang="en-US" dirty="0">
                <a:cs typeface="Calibri"/>
              </a:rPr>
              <a:t> and </a:t>
            </a:r>
            <a:r>
              <a:rPr lang="en-US" b="1" dirty="0">
                <a:cs typeface="Calibri"/>
              </a:rPr>
              <a:t>loss</a:t>
            </a:r>
            <a:r>
              <a:rPr lang="en-US" dirty="0">
                <a:cs typeface="Calibri"/>
              </a:rPr>
              <a:t> for packets involved in telephony.</a:t>
            </a:r>
          </a:p>
          <a:p>
            <a:pPr lvl="1"/>
            <a:r>
              <a:rPr lang="en-US" dirty="0">
                <a:cs typeface="Calibri"/>
              </a:rPr>
              <a:t>Wireshark was also used to capture SIP and RTP/RTCP packets involved in telephony.</a:t>
            </a:r>
          </a:p>
        </p:txBody>
      </p:sp>
    </p:spTree>
    <p:extLst>
      <p:ext uri="{BB962C8B-B14F-4D97-AF65-F5344CB8AC3E}">
        <p14:creationId xmlns:p14="http://schemas.microsoft.com/office/powerpoint/2010/main" val="373414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26AD46B6-B5B3-4673-008F-834F0D2993F6}"/>
              </a:ext>
            </a:extLst>
          </p:cNvPr>
          <p:cNvSpPr/>
          <p:nvPr/>
        </p:nvSpPr>
        <p:spPr>
          <a:xfrm>
            <a:off x="691978" y="3337178"/>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05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1</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763385" y="1895701"/>
            <a:ext cx="5482660" cy="4093894"/>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6787342" y="1756643"/>
            <a:ext cx="4566458" cy="4389463"/>
          </a:xfrm>
          <a:prstGeom prst="rect">
            <a:avLst/>
          </a:prstGeom>
        </p:spPr>
      </p:pic>
    </p:spTree>
    <p:extLst>
      <p:ext uri="{BB962C8B-B14F-4D97-AF65-F5344CB8AC3E}">
        <p14:creationId xmlns:p14="http://schemas.microsoft.com/office/powerpoint/2010/main" val="295115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2</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763385" y="1928610"/>
            <a:ext cx="5482660" cy="4028076"/>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6773333" y="1735475"/>
            <a:ext cx="4580467" cy="4402930"/>
          </a:xfrm>
          <a:prstGeom prst="rect">
            <a:avLst/>
          </a:prstGeom>
        </p:spPr>
      </p:pic>
    </p:spTree>
    <p:extLst>
      <p:ext uri="{BB962C8B-B14F-4D97-AF65-F5344CB8AC3E}">
        <p14:creationId xmlns:p14="http://schemas.microsoft.com/office/powerpoint/2010/main" val="110756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3</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838200" y="1853196"/>
            <a:ext cx="5828070"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6748013" y="1790816"/>
            <a:ext cx="4605787" cy="4427268"/>
          </a:xfrm>
          <a:prstGeom prst="rect">
            <a:avLst/>
          </a:prstGeom>
        </p:spPr>
      </p:pic>
    </p:spTree>
    <p:extLst>
      <p:ext uri="{BB962C8B-B14F-4D97-AF65-F5344CB8AC3E}">
        <p14:creationId xmlns:p14="http://schemas.microsoft.com/office/powerpoint/2010/main" val="257198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4</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838200" y="1853195"/>
            <a:ext cx="5729647"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6747430" y="1853195"/>
            <a:ext cx="4606370" cy="4427828"/>
          </a:xfrm>
          <a:prstGeom prst="rect">
            <a:avLst/>
          </a:prstGeom>
        </p:spPr>
      </p:pic>
    </p:spTree>
    <p:extLst>
      <p:ext uri="{BB962C8B-B14F-4D97-AF65-F5344CB8AC3E}">
        <p14:creationId xmlns:p14="http://schemas.microsoft.com/office/powerpoint/2010/main" val="48028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Tree>
    <p:extLst>
      <p:ext uri="{BB962C8B-B14F-4D97-AF65-F5344CB8AC3E}">
        <p14:creationId xmlns:p14="http://schemas.microsoft.com/office/powerpoint/2010/main" val="175495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5</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1159098" y="1617387"/>
            <a:ext cx="4813768" cy="4774126"/>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6540032" y="1690856"/>
            <a:ext cx="4813768" cy="4627187"/>
          </a:xfrm>
          <a:prstGeom prst="rect">
            <a:avLst/>
          </a:prstGeom>
        </p:spPr>
      </p:pic>
    </p:spTree>
    <p:extLst>
      <p:ext uri="{BB962C8B-B14F-4D97-AF65-F5344CB8AC3E}">
        <p14:creationId xmlns:p14="http://schemas.microsoft.com/office/powerpoint/2010/main" val="134123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CB9A-FC93-E6CD-5B1A-1173A12E21DB}"/>
              </a:ext>
            </a:extLst>
          </p:cNvPr>
          <p:cNvSpPr>
            <a:spLocks noGrp="1"/>
          </p:cNvSpPr>
          <p:nvPr>
            <p:ph type="title"/>
          </p:nvPr>
        </p:nvSpPr>
        <p:spPr/>
        <p:txBody>
          <a:bodyPr/>
          <a:lstStyle/>
          <a:p>
            <a:r>
              <a:rPr lang="en-US"/>
              <a:t>Expectation at Final Submission</a:t>
            </a:r>
          </a:p>
        </p:txBody>
      </p:sp>
      <p:sp>
        <p:nvSpPr>
          <p:cNvPr id="3" name="Content Placeholder 2">
            <a:extLst>
              <a:ext uri="{FF2B5EF4-FFF2-40B4-BE49-F238E27FC236}">
                <a16:creationId xmlns:a16="http://schemas.microsoft.com/office/drawing/2014/main" id="{C7C56738-6454-8705-5EB0-12914EDDE568}"/>
              </a:ext>
            </a:extLst>
          </p:cNvPr>
          <p:cNvSpPr>
            <a:spLocks noGrp="1"/>
          </p:cNvSpPr>
          <p:nvPr>
            <p:ph idx="1"/>
          </p:nvPr>
        </p:nvSpPr>
        <p:spPr/>
        <p:txBody>
          <a:bodyPr vert="horz" lIns="91440" tIns="45720" rIns="91440" bIns="45720" rtlCol="0" anchor="t">
            <a:normAutofit/>
          </a:bodyPr>
          <a:lstStyle/>
          <a:p>
            <a:r>
              <a:rPr lang="en-US" dirty="0">
                <a:cs typeface="Calibri"/>
              </a:rPr>
              <a:t>Currently, the experiment to make calls at different locations has been completed, and the results of which have been recorded.</a:t>
            </a:r>
          </a:p>
          <a:p>
            <a:r>
              <a:rPr lang="en-US" dirty="0">
                <a:cs typeface="Calibri"/>
              </a:rPr>
              <a:t>The experiment to test how well calls function while the Raspberry Pi is emulating different network conditions is to be completed soon.</a:t>
            </a:r>
          </a:p>
          <a:p>
            <a:r>
              <a:rPr lang="en-US" dirty="0">
                <a:cs typeface="Calibri"/>
              </a:rPr>
              <a:t>An analysis will be performed on data from both experiments, examining the loss and jitter under different conditions in the first experiment and the quality of telephony under the different conditions of the second experiment.</a:t>
            </a:r>
          </a:p>
        </p:txBody>
      </p:sp>
    </p:spTree>
    <p:extLst>
      <p:ext uri="{BB962C8B-B14F-4D97-AF65-F5344CB8AC3E}">
        <p14:creationId xmlns:p14="http://schemas.microsoft.com/office/powerpoint/2010/main" val="42094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1C7A2DBA-237C-985F-C832-2843C19B6722}"/>
              </a:ext>
            </a:extLst>
          </p:cNvPr>
          <p:cNvSpPr/>
          <p:nvPr/>
        </p:nvSpPr>
        <p:spPr>
          <a:xfrm>
            <a:off x="691978" y="38314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242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FB1D-7451-93C1-32FB-F1CDE4114471}"/>
              </a:ext>
            </a:extLst>
          </p:cNvPr>
          <p:cNvSpPr>
            <a:spLocks noGrp="1"/>
          </p:cNvSpPr>
          <p:nvPr>
            <p:ph type="title"/>
          </p:nvPr>
        </p:nvSpPr>
        <p:spPr/>
        <p:txBody>
          <a:bodyPr>
            <a:normAutofit/>
          </a:bodyPr>
          <a:lstStyle/>
          <a:p>
            <a:r>
              <a:rPr lang="en-US"/>
              <a:t>Future Direction</a:t>
            </a:r>
          </a:p>
        </p:txBody>
      </p:sp>
      <p:sp>
        <p:nvSpPr>
          <p:cNvPr id="3" name="Content Placeholder 2">
            <a:extLst>
              <a:ext uri="{FF2B5EF4-FFF2-40B4-BE49-F238E27FC236}">
                <a16:creationId xmlns:a16="http://schemas.microsoft.com/office/drawing/2014/main" id="{905F97D9-9A28-8A7C-7F23-7A8DF6EA0CBC}"/>
              </a:ext>
            </a:extLst>
          </p:cNvPr>
          <p:cNvSpPr>
            <a:spLocks noGrp="1"/>
          </p:cNvSpPr>
          <p:nvPr>
            <p:ph idx="1"/>
          </p:nvPr>
        </p:nvSpPr>
        <p:spPr/>
        <p:txBody>
          <a:bodyPr vert="horz" lIns="91440" tIns="45720" rIns="91440" bIns="45720" rtlCol="0" anchor="t">
            <a:normAutofit/>
          </a:bodyPr>
          <a:lstStyle/>
          <a:p>
            <a:r>
              <a:rPr lang="en-US">
                <a:cs typeface="Calibri"/>
              </a:rPr>
              <a:t>Add Interconnection between IP-PBX devices</a:t>
            </a:r>
            <a:endParaRPr lang="en-US"/>
          </a:p>
          <a:p>
            <a:pPr lvl="1"/>
            <a:r>
              <a:rPr lang="en-US">
                <a:cs typeface="Calibri"/>
              </a:rPr>
              <a:t>Connect different Raspberry Pis running Asterisk PBX or some other implementation so that calls made to a phone registered on one can reach calls registered on the other</a:t>
            </a:r>
          </a:p>
          <a:p>
            <a:r>
              <a:rPr lang="en-US">
                <a:cs typeface="Calibri"/>
              </a:rPr>
              <a:t>Add Scalability</a:t>
            </a:r>
          </a:p>
          <a:p>
            <a:pPr lvl="1"/>
            <a:r>
              <a:rPr lang="en-US">
                <a:cs typeface="Calibri"/>
              </a:rPr>
              <a:t>Make a group of Raspberry Pis, all of which run the same IP-PBX software, such that the workload of connecting phones and controlling calls is spread over them horizontally</a:t>
            </a:r>
          </a:p>
          <a:p>
            <a:r>
              <a:rPr lang="en-US">
                <a:cs typeface="Calibri"/>
              </a:rPr>
              <a:t>Test under More Conditions</a:t>
            </a:r>
          </a:p>
          <a:p>
            <a:pPr lvl="1"/>
            <a:r>
              <a:rPr lang="en-US">
                <a:cs typeface="Calibri"/>
              </a:rPr>
              <a:t>How many callers can a Pi handle?</a:t>
            </a:r>
          </a:p>
          <a:p>
            <a:pPr lvl="1"/>
            <a:r>
              <a:rPr lang="en-US">
                <a:cs typeface="Calibri"/>
              </a:rPr>
              <a:t>Effectiveness of Pi in different networks?</a:t>
            </a:r>
          </a:p>
          <a:p>
            <a:pPr lvl="1"/>
            <a:r>
              <a:rPr lang="en-US">
                <a:cs typeface="Calibri"/>
              </a:rPr>
              <a:t>Making a call from an outside network?</a:t>
            </a:r>
          </a:p>
        </p:txBody>
      </p:sp>
    </p:spTree>
    <p:extLst>
      <p:ext uri="{BB962C8B-B14F-4D97-AF65-F5344CB8AC3E}">
        <p14:creationId xmlns:p14="http://schemas.microsoft.com/office/powerpoint/2010/main" val="100862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6" name="Rounded Rectangle 5">
            <a:extLst>
              <a:ext uri="{FF2B5EF4-FFF2-40B4-BE49-F238E27FC236}">
                <a16:creationId xmlns:a16="http://schemas.microsoft.com/office/drawing/2014/main" id="{B49D7A10-304C-C7FF-854A-88695C6C836F}"/>
              </a:ext>
            </a:extLst>
          </p:cNvPr>
          <p:cNvSpPr/>
          <p:nvPr/>
        </p:nvSpPr>
        <p:spPr>
          <a:xfrm>
            <a:off x="691978" y="435043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52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6E28-D9C3-E214-AA53-6866178508CB}"/>
              </a:ext>
            </a:extLst>
          </p:cNvPr>
          <p:cNvSpPr>
            <a:spLocks noGrp="1"/>
          </p:cNvSpPr>
          <p:nvPr>
            <p:ph type="title"/>
          </p:nvPr>
        </p:nvSpPr>
        <p:spPr/>
        <p:txBody>
          <a:bodyPr>
            <a:normAutofit/>
          </a:bodyPr>
          <a:lstStyle/>
          <a:p>
            <a:r>
              <a:rPr lang="en-US"/>
              <a:t>Conclusion</a:t>
            </a:r>
          </a:p>
        </p:txBody>
      </p:sp>
      <p:sp>
        <p:nvSpPr>
          <p:cNvPr id="3" name="Content Placeholder 2">
            <a:extLst>
              <a:ext uri="{FF2B5EF4-FFF2-40B4-BE49-F238E27FC236}">
                <a16:creationId xmlns:a16="http://schemas.microsoft.com/office/drawing/2014/main" id="{092BB39B-368F-8020-7E93-8A6E84587B26}"/>
              </a:ext>
            </a:extLst>
          </p:cNvPr>
          <p:cNvSpPr>
            <a:spLocks noGrp="1"/>
          </p:cNvSpPr>
          <p:nvPr>
            <p:ph idx="1"/>
          </p:nvPr>
        </p:nvSpPr>
        <p:spPr/>
        <p:txBody>
          <a:bodyPr vert="horz" lIns="91440" tIns="45720" rIns="91440" bIns="45720" rtlCol="0" anchor="t">
            <a:normAutofit/>
          </a:bodyPr>
          <a:lstStyle/>
          <a:p>
            <a:r>
              <a:rPr lang="en-US">
                <a:cs typeface="Calibri"/>
              </a:rPr>
              <a:t>VoIP is a cheap alternative to traditional telephone services currently.</a:t>
            </a:r>
          </a:p>
          <a:p>
            <a:r>
              <a:rPr lang="en-US">
                <a:cs typeface="Calibri"/>
              </a:rPr>
              <a:t>Raspberry Pis are cheap in terms of cost and energy usage, while still being powerful enough to easily handle IP-PBX software.</a:t>
            </a:r>
          </a:p>
          <a:p>
            <a:r>
              <a:rPr lang="en-US">
                <a:cs typeface="Calibri"/>
              </a:rPr>
              <a:t>When making VoIP calls, distance from the machine running the IP-PBX can matter.</a:t>
            </a:r>
          </a:p>
          <a:p>
            <a:pPr lvl="1"/>
            <a:r>
              <a:rPr lang="en-US">
                <a:cs typeface="Calibri"/>
              </a:rPr>
              <a:t>Can cause more jitter and loss.</a:t>
            </a:r>
          </a:p>
          <a:p>
            <a:pPr lvl="1"/>
            <a:r>
              <a:rPr lang="en-US">
                <a:cs typeface="Calibri"/>
              </a:rPr>
              <a:t>Disconnections can happen.</a:t>
            </a:r>
          </a:p>
          <a:p>
            <a:r>
              <a:rPr lang="en-US">
                <a:cs typeface="Calibri"/>
              </a:rPr>
              <a:t>Still need to test the Raspberry Pi with network emulation.</a:t>
            </a:r>
          </a:p>
        </p:txBody>
      </p:sp>
    </p:spTree>
    <p:extLst>
      <p:ext uri="{BB962C8B-B14F-4D97-AF65-F5344CB8AC3E}">
        <p14:creationId xmlns:p14="http://schemas.microsoft.com/office/powerpoint/2010/main" val="2356316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492" y="1936017"/>
            <a:ext cx="10515600" cy="907084"/>
          </a:xfrm>
        </p:spPr>
        <p:txBody>
          <a:bodyPr/>
          <a:lstStyle/>
          <a:p>
            <a:r>
              <a:rPr lang="en-US" b="1">
                <a:ln w="13462">
                  <a:solidFill>
                    <a:schemeClr val="bg1"/>
                  </a:solidFill>
                  <a:prstDash val="solid"/>
                </a:ln>
                <a:solidFill>
                  <a:sysClr val="windowText" lastClr="000000"/>
                </a:solidFill>
                <a:effectLst>
                  <a:glow rad="101600">
                    <a:schemeClr val="tx1">
                      <a:alpha val="60000"/>
                    </a:schemeClr>
                  </a:glow>
                  <a:outerShdw dist="38100" dir="2700000" algn="bl" rotWithShape="0">
                    <a:schemeClr val="accent5"/>
                  </a:outerShdw>
                </a:effectLst>
              </a:rPr>
              <a:t>Special Thank You!</a:t>
            </a:r>
          </a:p>
        </p:txBody>
      </p:sp>
    </p:spTree>
    <p:extLst>
      <p:ext uri="{BB962C8B-B14F-4D97-AF65-F5344CB8AC3E}">
        <p14:creationId xmlns:p14="http://schemas.microsoft.com/office/powerpoint/2010/main" val="3609292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51000">
              <a:schemeClr val="bg1"/>
            </a:gs>
            <a:gs pos="50000">
              <a:schemeClr val="tx1"/>
            </a:gs>
            <a:gs pos="100000">
              <a:schemeClr val="bg1"/>
            </a:gs>
            <a:gs pos="94000">
              <a:schemeClr val="bg1"/>
            </a:gs>
            <a:gs pos="50000">
              <a:schemeClr val="bg1"/>
            </a:gs>
            <a:gs pos="50000">
              <a:schemeClr val="bg1"/>
            </a:gs>
          </a:gsLst>
          <a:lin ang="10800000" scaled="1"/>
        </a:gradFill>
        <a:effectLst/>
      </p:bgPr>
    </p:bg>
    <p:spTree>
      <p:nvGrpSpPr>
        <p:cNvPr id="1" name=""/>
        <p:cNvGrpSpPr/>
        <p:nvPr/>
      </p:nvGrpSpPr>
      <p:grpSpPr>
        <a:xfrm>
          <a:off x="0" y="0"/>
          <a:ext cx="0" cy="0"/>
          <a:chOff x="0" y="0"/>
          <a:chExt cx="0" cy="0"/>
        </a:xfrm>
      </p:grpSpPr>
      <p:pic>
        <p:nvPicPr>
          <p:cNvPr id="11" name="Picture 10" descr="A picture containing text, sign&#10;&#10;Description automatically generated">
            <a:extLst>
              <a:ext uri="{FF2B5EF4-FFF2-40B4-BE49-F238E27FC236}">
                <a16:creationId xmlns:a16="http://schemas.microsoft.com/office/drawing/2014/main" id="{DC3762F9-6821-5B40-983B-062CD4FCA8A4}"/>
              </a:ext>
            </a:extLst>
          </p:cNvPr>
          <p:cNvPicPr>
            <a:picLocks noChangeAspect="1"/>
          </p:cNvPicPr>
          <p:nvPr/>
        </p:nvPicPr>
        <p:blipFill>
          <a:blip r:embed="rId2"/>
          <a:stretch>
            <a:fillRect/>
          </a:stretch>
        </p:blipFill>
        <p:spPr>
          <a:xfrm>
            <a:off x="841248" y="6428232"/>
            <a:ext cx="219456" cy="219456"/>
          </a:xfrm>
          <a:prstGeom prst="rect">
            <a:avLst/>
          </a:prstGeom>
        </p:spPr>
      </p:pic>
      <p:sp>
        <p:nvSpPr>
          <p:cNvPr id="5" name="Slide Number Placeholder 4">
            <a:extLst>
              <a:ext uri="{FF2B5EF4-FFF2-40B4-BE49-F238E27FC236}">
                <a16:creationId xmlns:a16="http://schemas.microsoft.com/office/drawing/2014/main" id="{621568AA-2616-B148-8670-2E522476AE8F}"/>
              </a:ext>
            </a:extLst>
          </p:cNvPr>
          <p:cNvSpPr>
            <a:spLocks noGrp="1"/>
          </p:cNvSpPr>
          <p:nvPr>
            <p:ph type="sldNum" sz="quarter" idx="12"/>
          </p:nvPr>
        </p:nvSpPr>
        <p:spPr/>
        <p:txBody>
          <a:bodyPr/>
          <a:lstStyle/>
          <a:p>
            <a:fld id="{623C9B37-4DCD-A749-BC4A-BD74B376638A}" type="slidenum">
              <a:rPr lang="en-US" smtClean="0"/>
              <a:t>27</a:t>
            </a:fld>
            <a:endParaRPr lang="en-US"/>
          </a:p>
        </p:txBody>
      </p:sp>
      <p:pic>
        <p:nvPicPr>
          <p:cNvPr id="6" name="Picture 2" descr="Free Png Question Mark - Transparent Background Questions Transparent  Clipart - Full Size Clipart (#4976312) - PinClipart">
            <a:extLst>
              <a:ext uri="{FF2B5EF4-FFF2-40B4-BE49-F238E27FC236}">
                <a16:creationId xmlns:a16="http://schemas.microsoft.com/office/drawing/2014/main" id="{FE59B8F7-9B57-D242-A742-75EDCC9FDA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6880" y="797349"/>
            <a:ext cx="2891541" cy="5379614"/>
          </a:xfrm>
          <a:prstGeom prst="rect">
            <a:avLst/>
          </a:prstGeom>
          <a:solidFill>
            <a:srgbClr val="FFFFFF"/>
          </a:solidFill>
        </p:spPr>
      </p:pic>
      <p:sp>
        <p:nvSpPr>
          <p:cNvPr id="8" name="Title 7">
            <a:extLst>
              <a:ext uri="{FF2B5EF4-FFF2-40B4-BE49-F238E27FC236}">
                <a16:creationId xmlns:a16="http://schemas.microsoft.com/office/drawing/2014/main" id="{BA4BACB4-356B-3048-B413-E2BF1F848ED8}"/>
              </a:ext>
            </a:extLst>
          </p:cNvPr>
          <p:cNvSpPr>
            <a:spLocks noGrp="1"/>
          </p:cNvSpPr>
          <p:nvPr>
            <p:ph type="title"/>
          </p:nvPr>
        </p:nvSpPr>
        <p:spPr>
          <a:xfrm>
            <a:off x="6827520" y="3067564"/>
            <a:ext cx="4526280" cy="722871"/>
          </a:xfrm>
        </p:spPr>
        <p:txBody>
          <a:bodyPr/>
          <a:lstStyle/>
          <a:p>
            <a:pPr algn="ctr"/>
            <a:r>
              <a:rPr lang="en-US"/>
              <a:t>Any Questions?</a:t>
            </a:r>
          </a:p>
        </p:txBody>
      </p:sp>
    </p:spTree>
    <p:extLst>
      <p:ext uri="{BB962C8B-B14F-4D97-AF65-F5344CB8AC3E}">
        <p14:creationId xmlns:p14="http://schemas.microsoft.com/office/powerpoint/2010/main" val="1471838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87DD-DCAD-0313-0C3B-196E66A775B7}"/>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870B6238-C70F-9FCA-AA77-9B5A3EEB905D}"/>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pPr lvl="2"/>
            <a:endParaRPr lang="en-US" dirty="0">
              <a:latin typeface="Calibri" panose="020F0502020204030204"/>
              <a:cs typeface="Calibri"/>
            </a:endParaRPr>
          </a:p>
        </p:txBody>
      </p:sp>
    </p:spTree>
    <p:extLst>
      <p:ext uri="{BB962C8B-B14F-4D97-AF65-F5344CB8AC3E}">
        <p14:creationId xmlns:p14="http://schemas.microsoft.com/office/powerpoint/2010/main" val="335248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4" name="Rounded Rectangle 3">
            <a:extLst>
              <a:ext uri="{FF2B5EF4-FFF2-40B4-BE49-F238E27FC236}">
                <a16:creationId xmlns:a16="http://schemas.microsoft.com/office/drawing/2014/main" id="{AAC6FEF7-DF01-6646-A2CC-7CAF1BE3AB03}"/>
              </a:ext>
            </a:extLst>
          </p:cNvPr>
          <p:cNvSpPr/>
          <p:nvPr/>
        </p:nvSpPr>
        <p:spPr>
          <a:xfrm>
            <a:off x="691978" y="12859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5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BE9F-5B47-6B2A-AF79-E97191850ED7}"/>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ED5E9A02-F0EA-D674-1A38-FB6415C3774B}"/>
              </a:ext>
            </a:extLst>
          </p:cNvPr>
          <p:cNvSpPr>
            <a:spLocks noGrp="1"/>
          </p:cNvSpPr>
          <p:nvPr>
            <p:ph idx="1"/>
          </p:nvPr>
        </p:nvSpPr>
        <p:spPr/>
        <p:txBody>
          <a:bodyPr vert="horz" lIns="91440" tIns="45720" rIns="91440" bIns="45720" rtlCol="0" anchor="t">
            <a:normAutofit/>
          </a:bodyPr>
          <a:lstStyle/>
          <a:p>
            <a:r>
              <a:rPr lang="en-US" sz="2400">
                <a:cs typeface="Calibri"/>
              </a:rPr>
              <a:t>Determine optimal voice transmission paradigm in edge scenario</a:t>
            </a:r>
          </a:p>
          <a:p>
            <a:pPr lvl="1">
              <a:buFont typeface="Courier New"/>
              <a:buChar char="o"/>
            </a:pPr>
            <a:r>
              <a:rPr lang="en-US" sz="2000">
                <a:cs typeface="Calibri"/>
              </a:rPr>
              <a:t>Architecture: IP-based PBX</a:t>
            </a:r>
          </a:p>
          <a:p>
            <a:pPr lvl="1">
              <a:buFont typeface="Courier New"/>
              <a:buChar char="o"/>
            </a:pPr>
            <a:r>
              <a:rPr lang="en-US" sz="2000">
                <a:cs typeface="Calibri"/>
              </a:rPr>
              <a:t>Devices: Raspberry Pi, </a:t>
            </a:r>
            <a:r>
              <a:rPr lang="en-US" sz="2000">
                <a:ea typeface="+mn-lt"/>
                <a:cs typeface="+mn-lt"/>
              </a:rPr>
              <a:t>a cheap and energy efficient single board computer, can run IP-PBX software and control calls made over VoIP, but it is limited by its low memory and weak CPU.</a:t>
            </a:r>
          </a:p>
          <a:p>
            <a:pPr lvl="1">
              <a:buFont typeface="Courier New"/>
              <a:buChar char="o"/>
            </a:pPr>
            <a:r>
              <a:rPr lang="en-US" sz="2000">
                <a:cs typeface="Calibri"/>
              </a:rPr>
              <a:t>Requirements:</a:t>
            </a:r>
          </a:p>
          <a:p>
            <a:pPr lvl="2">
              <a:buFont typeface="Wingdings"/>
              <a:buChar char="§"/>
            </a:pPr>
            <a:r>
              <a:rPr lang="en-US" sz="1600">
                <a:cs typeface="Calibri"/>
              </a:rPr>
              <a:t>Free and cheap communication within the local area, whiling maintaining egress access to remote entities.</a:t>
            </a:r>
          </a:p>
          <a:p>
            <a:pPr lvl="2">
              <a:buFont typeface="Wingdings"/>
              <a:buChar char="§"/>
            </a:pPr>
            <a:r>
              <a:rPr lang="en-US" sz="1600">
                <a:cs typeface="Calibri"/>
              </a:rPr>
              <a:t>Distributed implementation and centralized management.</a:t>
            </a:r>
          </a:p>
          <a:p>
            <a:r>
              <a:rPr lang="en-US" sz="2400">
                <a:cs typeface="Calibri"/>
              </a:rPr>
              <a:t>Implementation using IoT devices</a:t>
            </a:r>
          </a:p>
          <a:p>
            <a:pPr lvl="1">
              <a:buFont typeface="Courier New"/>
              <a:buChar char="o"/>
            </a:pPr>
            <a:r>
              <a:rPr lang="en-US" sz="2000">
                <a:cs typeface="Calibri"/>
              </a:rPr>
              <a:t>Fulfills the IP-PBX functions with </a:t>
            </a:r>
            <a:r>
              <a:rPr lang="en-US" sz="2000">
                <a:ea typeface="+mn-lt"/>
                <a:cs typeface="+mn-lt"/>
              </a:rPr>
              <a:t>Raspberry Pi </a:t>
            </a:r>
          </a:p>
          <a:p>
            <a:pPr lvl="1">
              <a:buFont typeface="Courier New"/>
              <a:buChar char="o"/>
            </a:pPr>
            <a:r>
              <a:rPr lang="en-US" sz="2000">
                <a:cs typeface="Calibri"/>
              </a:rPr>
              <a:t>Verifies the suitability of Raspberry Pis for IP-PBX software </a:t>
            </a:r>
            <a:r>
              <a:rPr lang="en-US" sz="2000">
                <a:ea typeface="+mn-lt"/>
                <a:cs typeface="+mn-lt"/>
              </a:rPr>
              <a:t>under a variety of stressors</a:t>
            </a:r>
            <a:r>
              <a:rPr lang="en-US" sz="2000">
                <a:cs typeface="Calibri"/>
              </a:rPr>
              <a:t>.</a:t>
            </a:r>
          </a:p>
          <a:p>
            <a:r>
              <a:rPr lang="en-US" sz="2400">
                <a:cs typeface="Calibri"/>
              </a:rPr>
              <a:t>Tests  </a:t>
            </a:r>
          </a:p>
          <a:p>
            <a:pPr lvl="1">
              <a:buFont typeface="Courier New"/>
              <a:buChar char="o"/>
            </a:pPr>
            <a:r>
              <a:rPr lang="en-US" sz="2000">
                <a:cs typeface="Calibri"/>
              </a:rPr>
              <a:t>Voice calls and transmission are made at different distances from the device and with the device working with different network difficulties.</a:t>
            </a:r>
          </a:p>
        </p:txBody>
      </p:sp>
    </p:spTree>
    <p:extLst>
      <p:ext uri="{BB962C8B-B14F-4D97-AF65-F5344CB8AC3E}">
        <p14:creationId xmlns:p14="http://schemas.microsoft.com/office/powerpoint/2010/main" val="193905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5" name="Rounded Rectangle 4">
            <a:extLst>
              <a:ext uri="{FF2B5EF4-FFF2-40B4-BE49-F238E27FC236}">
                <a16:creationId xmlns:a16="http://schemas.microsoft.com/office/drawing/2014/main" id="{0D3FC997-7C4E-293E-569E-6CC20713EE78}"/>
              </a:ext>
            </a:extLst>
          </p:cNvPr>
          <p:cNvSpPr/>
          <p:nvPr/>
        </p:nvSpPr>
        <p:spPr>
          <a:xfrm>
            <a:off x="691978" y="1804935"/>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72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PBX &amp; VoIP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Private Branch Exchange (PBX) </a:t>
            </a:r>
            <a:endParaRPr lang="en-US"/>
          </a:p>
          <a:p>
            <a:pPr lvl="1">
              <a:buFont typeface="Courier New"/>
              <a:buChar char="o"/>
            </a:pPr>
            <a:r>
              <a:rPr lang="en-US">
                <a:ea typeface="+mn-lt"/>
                <a:cs typeface="+mn-lt"/>
              </a:rPr>
              <a:t>a technology which allows telephones to call each other, forwarding audio and controlling call behavior. While other technologies can provide similar services, PBX technology is designed for calls within a private institution.</a:t>
            </a:r>
            <a:endParaRPr lang="en-US">
              <a:cs typeface="Calibri"/>
            </a:endParaRPr>
          </a:p>
          <a:p>
            <a:r>
              <a:rPr lang="en-US">
                <a:ea typeface="+mn-lt"/>
                <a:cs typeface="+mn-lt"/>
              </a:rPr>
              <a:t>Voice over IP (VoIP) </a:t>
            </a:r>
          </a:p>
          <a:p>
            <a:pPr lvl="1">
              <a:buFont typeface="Courier New"/>
              <a:buChar char="o"/>
            </a:pPr>
            <a:r>
              <a:rPr lang="en-US">
                <a:ea typeface="+mn-lt"/>
                <a:cs typeface="+mn-lt"/>
              </a:rPr>
              <a:t>allowing for telephone services to be provided over IP networks instead of standard telephone networks. Today, IP networks are so cheap and widespread that it is more cost efficient to use them for telephony than standard phone networks.</a:t>
            </a:r>
          </a:p>
          <a:p>
            <a:r>
              <a:rPr lang="en-US">
                <a:ea typeface="+mn-lt"/>
                <a:cs typeface="+mn-lt"/>
              </a:rPr>
              <a:t>Characteristics</a:t>
            </a:r>
          </a:p>
          <a:p>
            <a:pPr lvl="1">
              <a:buFont typeface="Courier New"/>
              <a:buChar char="o"/>
            </a:pPr>
            <a:r>
              <a:rPr lang="en-US">
                <a:ea typeface="+mn-lt"/>
                <a:cs typeface="+mn-lt"/>
              </a:rPr>
              <a:t>Hosting communication within a limited area, while still maintaining access to the entities outside is a natural characteristics of IoT scenarios and the reason IP-based PBX paradigm is suitable for IoT. </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89000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IP-PBX</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a:bodyPr>
          <a:lstStyle/>
          <a:p>
            <a:r>
              <a:rPr lang="en-US" dirty="0">
                <a:ea typeface="+mn-lt"/>
                <a:cs typeface="+mn-lt"/>
              </a:rPr>
              <a:t>IP-PBX was made to act as a PBX for VoIP services, as a traditional PBX does not interact with IP networks. </a:t>
            </a:r>
            <a:endParaRPr lang="en-US" dirty="0"/>
          </a:p>
          <a:p>
            <a:r>
              <a:rPr lang="en-US" dirty="0">
                <a:ea typeface="+mn-lt"/>
                <a:cs typeface="+mn-lt"/>
              </a:rPr>
              <a:t>IP-PBX is vital for IP telephony services, as without it, no two VoIP callers can connect to each other. IP-PBX can handle SIP messaging to manage call setup and RTP packages to relay audio data between callers and callees.</a:t>
            </a:r>
          </a:p>
          <a:p>
            <a:r>
              <a:rPr lang="en-US" dirty="0">
                <a:ea typeface="+mn-lt"/>
                <a:cs typeface="+mn-lt"/>
              </a:rPr>
              <a:t>SIP and RTP/RTCP act as the backbone of IP-PBX. </a:t>
            </a:r>
          </a:p>
          <a:p>
            <a:r>
              <a:rPr lang="en-US" dirty="0">
                <a:ea typeface="+mn-lt"/>
                <a:cs typeface="+mn-lt"/>
              </a:rPr>
              <a:t>SIP allows for calls to be started, connecting different callers together and allowing for complex behaviors such as putting callers on hold.</a:t>
            </a:r>
          </a:p>
          <a:p>
            <a:r>
              <a:rPr lang="en-US" dirty="0">
                <a:ea typeface="+mn-lt"/>
                <a:cs typeface="+mn-lt"/>
              </a:rPr>
              <a:t>RTP/RTCP allows for an effective means of forwarding audio data between callers and the control of this forwarding.</a:t>
            </a:r>
            <a:endParaRPr lang="en-US" dirty="0">
              <a:cs typeface="Calibri" panose="020F0502020204030204"/>
            </a:endParaRPr>
          </a:p>
          <a:p>
            <a:endParaRPr lang="en-US" dirty="0">
              <a:ea typeface="+mn-lt"/>
              <a:cs typeface="+mn-lt"/>
            </a:endParaRPr>
          </a:p>
        </p:txBody>
      </p:sp>
    </p:spTree>
    <p:extLst>
      <p:ext uri="{BB962C8B-B14F-4D97-AF65-F5344CB8AC3E}">
        <p14:creationId xmlns:p14="http://schemas.microsoft.com/office/powerpoint/2010/main" val="122407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80BB-8B2F-62EE-90C8-6818A10F50A1}"/>
              </a:ext>
            </a:extLst>
          </p:cNvPr>
          <p:cNvSpPr>
            <a:spLocks noGrp="1"/>
          </p:cNvSpPr>
          <p:nvPr>
            <p:ph type="title"/>
          </p:nvPr>
        </p:nvSpPr>
        <p:spPr/>
        <p:txBody>
          <a:bodyPr/>
          <a:lstStyle/>
          <a:p>
            <a:r>
              <a:rPr lang="en-US">
                <a:ea typeface="+mj-lt"/>
                <a:cs typeface="+mj-lt"/>
              </a:rPr>
              <a:t>Introduction &amp; Background: SIP</a:t>
            </a:r>
          </a:p>
          <a:p>
            <a:endParaRPr lang="en-US">
              <a:cs typeface="Calibri Light"/>
            </a:endParaRPr>
          </a:p>
        </p:txBody>
      </p:sp>
      <p:sp>
        <p:nvSpPr>
          <p:cNvPr id="3" name="Content Placeholder 2">
            <a:extLst>
              <a:ext uri="{FF2B5EF4-FFF2-40B4-BE49-F238E27FC236}">
                <a16:creationId xmlns:a16="http://schemas.microsoft.com/office/drawing/2014/main" id="{3E14D042-B573-CC8D-F7B8-BBBFFEFCC542}"/>
              </a:ext>
            </a:extLst>
          </p:cNvPr>
          <p:cNvSpPr>
            <a:spLocks noGrp="1"/>
          </p:cNvSpPr>
          <p:nvPr>
            <p:ph sz="half" idx="1"/>
          </p:nvPr>
        </p:nvSpPr>
        <p:spPr/>
        <p:txBody>
          <a:bodyPr vert="horz" lIns="91440" tIns="45720" rIns="91440" bIns="45720" rtlCol="0" anchor="t">
            <a:normAutofit fontScale="92500" lnSpcReduction="20000"/>
          </a:bodyPr>
          <a:lstStyle/>
          <a:p>
            <a:r>
              <a:rPr lang="en-US">
                <a:ea typeface="+mn-lt"/>
                <a:cs typeface="+mn-lt"/>
              </a:rPr>
              <a:t>Provides the fundamentals of the PBX communication</a:t>
            </a:r>
          </a:p>
          <a:p>
            <a:r>
              <a:rPr lang="en-US">
                <a:ea typeface="+mn-lt"/>
                <a:cs typeface="+mn-lt"/>
              </a:rPr>
              <a:t>In IP-based PBX implemented in the local network, the two proxy servers may merge into one.</a:t>
            </a:r>
          </a:p>
          <a:p>
            <a:r>
              <a:rPr lang="en-US">
                <a:ea typeface="+mn-lt"/>
                <a:cs typeface="+mn-lt"/>
              </a:rPr>
              <a:t>SIP components: </a:t>
            </a:r>
          </a:p>
          <a:p>
            <a:pPr lvl="1"/>
            <a:r>
              <a:rPr lang="en-US">
                <a:ea typeface="+mn-lt"/>
                <a:cs typeface="+mn-lt"/>
              </a:rPr>
              <a:t>Model: session or pager</a:t>
            </a:r>
          </a:p>
          <a:p>
            <a:pPr lvl="1"/>
            <a:r>
              <a:rPr lang="en-US">
                <a:ea typeface="+mn-lt"/>
                <a:cs typeface="+mn-lt"/>
              </a:rPr>
              <a:t>Format: request/status line, header, body</a:t>
            </a:r>
          </a:p>
          <a:p>
            <a:r>
              <a:rPr lang="en-US">
                <a:ea typeface="+mn-lt"/>
                <a:cs typeface="+mn-lt"/>
              </a:rPr>
              <a:t>From the SIP perspective, point out the core factors for a multimedia session: id, authentication, proxy, distance/hop count</a:t>
            </a:r>
          </a:p>
          <a:p>
            <a:endParaRPr lang="en-US">
              <a:cs typeface="Calibri"/>
            </a:endParaRPr>
          </a:p>
        </p:txBody>
      </p:sp>
      <p:sp>
        <p:nvSpPr>
          <p:cNvPr id="6" name="TextBox 5">
            <a:extLst>
              <a:ext uri="{FF2B5EF4-FFF2-40B4-BE49-F238E27FC236}">
                <a16:creationId xmlns:a16="http://schemas.microsoft.com/office/drawing/2014/main" id="{C36B5CE1-69CD-2C0B-148B-23265698E502}"/>
              </a:ext>
            </a:extLst>
          </p:cNvPr>
          <p:cNvSpPr txBox="1"/>
          <p:nvPr/>
        </p:nvSpPr>
        <p:spPr>
          <a:xfrm>
            <a:off x="6594764" y="549506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Standard SIP</a:t>
            </a:r>
          </a:p>
        </p:txBody>
      </p:sp>
      <p:pic>
        <p:nvPicPr>
          <p:cNvPr id="8" name="Picture 8">
            <a:extLst>
              <a:ext uri="{FF2B5EF4-FFF2-40B4-BE49-F238E27FC236}">
                <a16:creationId xmlns:a16="http://schemas.microsoft.com/office/drawing/2014/main" id="{A290F904-6C8E-3F87-7847-99C74CCADB3E}"/>
              </a:ext>
            </a:extLst>
          </p:cNvPr>
          <p:cNvPicPr>
            <a:picLocks noGrp="1" noChangeAspect="1"/>
          </p:cNvPicPr>
          <p:nvPr>
            <p:ph sz="half" idx="2"/>
          </p:nvPr>
        </p:nvPicPr>
        <p:blipFill>
          <a:blip r:embed="rId2"/>
          <a:stretch>
            <a:fillRect/>
          </a:stretch>
        </p:blipFill>
        <p:spPr>
          <a:xfrm>
            <a:off x="6172200" y="2218856"/>
            <a:ext cx="5181600" cy="3564876"/>
          </a:xfrm>
        </p:spPr>
      </p:pic>
    </p:spTree>
    <p:extLst>
      <p:ext uri="{BB962C8B-B14F-4D97-AF65-F5344CB8AC3E}">
        <p14:creationId xmlns:p14="http://schemas.microsoft.com/office/powerpoint/2010/main" val="126254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RTP/RTCP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a:xfrm>
            <a:off x="838201" y="1638966"/>
            <a:ext cx="6386848" cy="4878655"/>
          </a:xfrm>
        </p:spPr>
        <p:txBody>
          <a:bodyPr vert="horz" lIns="91440" tIns="45720" rIns="91440" bIns="45720" rtlCol="0" anchor="t">
            <a:normAutofit/>
          </a:bodyPr>
          <a:lstStyle/>
          <a:p>
            <a:r>
              <a:rPr lang="en-US" sz="2400" dirty="0">
                <a:ea typeface="+mn-lt"/>
                <a:cs typeface="+mn-lt"/>
              </a:rPr>
              <a:t>RTP carries the media streams, while RTCP is used to monitor transmission statistics and quality of service</a:t>
            </a:r>
            <a:endParaRPr lang="en-US" sz="2400" dirty="0">
              <a:cs typeface="Calibri"/>
            </a:endParaRPr>
          </a:p>
          <a:p>
            <a:r>
              <a:rPr lang="en-US" sz="2400" dirty="0">
                <a:ea typeface="+mn-lt"/>
                <a:cs typeface="+mn-lt"/>
              </a:rPr>
              <a:t>RTP: sensitive to packet delays and less sensitive to packet loss</a:t>
            </a:r>
          </a:p>
          <a:p>
            <a:r>
              <a:rPr lang="en-US" sz="2400" dirty="0">
                <a:ea typeface="+mn-lt"/>
                <a:cs typeface="+mn-lt"/>
              </a:rPr>
              <a:t>Elements for RTP: sequence number, timestamp, source identifier, contributor identifier for multiple source</a:t>
            </a:r>
          </a:p>
          <a:p>
            <a:r>
              <a:rPr lang="en-US" sz="2400" dirty="0">
                <a:ea typeface="+mn-lt"/>
                <a:cs typeface="+mn-lt"/>
              </a:rPr>
              <a:t>RTCP allows the recipients so that they can send feedback to the source or sources.</a:t>
            </a:r>
          </a:p>
        </p:txBody>
      </p:sp>
      <p:pic>
        <p:nvPicPr>
          <p:cNvPr id="4" name="Picture 4" descr="Table&#10;&#10;Description automatically generated">
            <a:extLst>
              <a:ext uri="{FF2B5EF4-FFF2-40B4-BE49-F238E27FC236}">
                <a16:creationId xmlns:a16="http://schemas.microsoft.com/office/drawing/2014/main" id="{4973B74B-418E-2CB2-0311-A1FE311F35EB}"/>
              </a:ext>
            </a:extLst>
          </p:cNvPr>
          <p:cNvPicPr>
            <a:picLocks noChangeAspect="1"/>
          </p:cNvPicPr>
          <p:nvPr/>
        </p:nvPicPr>
        <p:blipFill>
          <a:blip r:embed="rId2"/>
          <a:stretch>
            <a:fillRect/>
          </a:stretch>
        </p:blipFill>
        <p:spPr>
          <a:xfrm>
            <a:off x="7804596" y="1274335"/>
            <a:ext cx="3376285" cy="2563476"/>
          </a:xfrm>
          <a:prstGeom prst="rect">
            <a:avLst/>
          </a:prstGeom>
        </p:spPr>
      </p:pic>
      <p:pic>
        <p:nvPicPr>
          <p:cNvPr id="5" name="Picture 5" descr="Table&#10;&#10;Description automatically generated">
            <a:extLst>
              <a:ext uri="{FF2B5EF4-FFF2-40B4-BE49-F238E27FC236}">
                <a16:creationId xmlns:a16="http://schemas.microsoft.com/office/drawing/2014/main" id="{3934A0A6-FA12-A670-3C2A-2D0476AE3537}"/>
              </a:ext>
            </a:extLst>
          </p:cNvPr>
          <p:cNvPicPr>
            <a:picLocks noChangeAspect="1"/>
          </p:cNvPicPr>
          <p:nvPr/>
        </p:nvPicPr>
        <p:blipFill>
          <a:blip r:embed="rId3"/>
          <a:stretch>
            <a:fillRect/>
          </a:stretch>
        </p:blipFill>
        <p:spPr>
          <a:xfrm>
            <a:off x="7804596" y="3867926"/>
            <a:ext cx="3376285" cy="2887612"/>
          </a:xfrm>
          <a:prstGeom prst="rect">
            <a:avLst/>
          </a:prstGeom>
        </p:spPr>
      </p:pic>
    </p:spTree>
    <p:extLst>
      <p:ext uri="{BB962C8B-B14F-4D97-AF65-F5344CB8AC3E}">
        <p14:creationId xmlns:p14="http://schemas.microsoft.com/office/powerpoint/2010/main" val="1387990069"/>
      </p:ext>
    </p:extLst>
  </p:cSld>
  <p:clrMapOvr>
    <a:masterClrMapping/>
  </p:clrMapOvr>
</p:sld>
</file>

<file path=ppt/theme/theme1.xml><?xml version="1.0" encoding="utf-8"?>
<a:theme xmlns:a="http://schemas.openxmlformats.org/drawingml/2006/main" name="Powerpoint Template-Department of Computer Scien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Department of Computer Science" id="{4C10A9FB-1826-B444-AF03-660069F7B8CF}" vid="{E6FBCCA9-D5D9-1D4D-A19A-1E243F241F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Template-Department of Computer Science</Template>
  <TotalTime>2</TotalTime>
  <Words>2321</Words>
  <Application>Microsoft Macintosh PowerPoint</Application>
  <PresentationFormat>Widescreen</PresentationFormat>
  <Paragraphs>249</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Linux</vt:lpstr>
      <vt:lpstr>Wingdings</vt:lpstr>
      <vt:lpstr>Powerpoint Template-Department of Computer Science</vt:lpstr>
      <vt:lpstr>PowerPoint Presentation</vt:lpstr>
      <vt:lpstr>Content </vt:lpstr>
      <vt:lpstr>Content </vt:lpstr>
      <vt:lpstr>Objective</vt:lpstr>
      <vt:lpstr>Content </vt:lpstr>
      <vt:lpstr>Introduction &amp; Background: PBX &amp; VoIP</vt:lpstr>
      <vt:lpstr>Introduction &amp; Background: IP-PBX</vt:lpstr>
      <vt:lpstr>Introduction &amp; Background: SIP </vt:lpstr>
      <vt:lpstr>Introduction &amp; Background: RTP/RTCP</vt:lpstr>
      <vt:lpstr>Content </vt:lpstr>
      <vt:lpstr>Obstacles</vt:lpstr>
      <vt:lpstr>Obstacles</vt:lpstr>
      <vt:lpstr>Content </vt:lpstr>
      <vt:lpstr>Analytical Method</vt:lpstr>
      <vt:lpstr>Content </vt:lpstr>
      <vt:lpstr>Experiments: Scenario 1</vt:lpstr>
      <vt:lpstr>Experiments: Scenario 2</vt:lpstr>
      <vt:lpstr>Experiments: Scenario 3</vt:lpstr>
      <vt:lpstr>Experiments: Scenario 4</vt:lpstr>
      <vt:lpstr>Experiments: Scenario 5</vt:lpstr>
      <vt:lpstr>Expectation at Final Submission</vt:lpstr>
      <vt:lpstr>Content </vt:lpstr>
      <vt:lpstr>Future Direction</vt:lpstr>
      <vt:lpstr>Content </vt:lpstr>
      <vt:lpstr>Conclusion</vt:lpstr>
      <vt:lpstr>Special Thank You!</vt:lpstr>
      <vt:lpstr>Any Questions?</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Trupesh Patel</dc:creator>
  <cp:lastModifiedBy>Trupesh Patel</cp:lastModifiedBy>
  <cp:revision>1</cp:revision>
  <dcterms:created xsi:type="dcterms:W3CDTF">2022-04-25T19:24:38Z</dcterms:created>
  <dcterms:modified xsi:type="dcterms:W3CDTF">2022-05-04T20:08:12Z</dcterms:modified>
</cp:coreProperties>
</file>