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2" r:id="rId3"/>
    <p:sldId id="294" r:id="rId4"/>
    <p:sldId id="295" r:id="rId5"/>
    <p:sldId id="297" r:id="rId6"/>
    <p:sldId id="296" r:id="rId7"/>
    <p:sldId id="312" r:id="rId8"/>
    <p:sldId id="311" r:id="rId9"/>
    <p:sldId id="310" r:id="rId10"/>
    <p:sldId id="299" r:id="rId11"/>
    <p:sldId id="313" r:id="rId12"/>
    <p:sldId id="300" r:id="rId13"/>
    <p:sldId id="301" r:id="rId14"/>
    <p:sldId id="302" r:id="rId15"/>
    <p:sldId id="303" r:id="rId16"/>
    <p:sldId id="304" r:id="rId17"/>
    <p:sldId id="305" r:id="rId18"/>
    <p:sldId id="306" r:id="rId19"/>
    <p:sldId id="307" r:id="rId20"/>
    <p:sldId id="308" r:id="rId21"/>
    <p:sldId id="291"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3313E7-CBE0-7245-B75E-521BFF3A6707}">
          <p14:sldIdLst>
            <p14:sldId id="256"/>
            <p14:sldId id="292"/>
          </p14:sldIdLst>
        </p14:section>
        <p14:section name="Objective" id="{31F6ED85-61A1-B847-979A-FF95D4CDC6D6}">
          <p14:sldIdLst>
            <p14:sldId id="294"/>
            <p14:sldId id="295"/>
          </p14:sldIdLst>
        </p14:section>
        <p14:section name="Intoduction &amp; Background" id="{83224222-6B50-C940-BD8B-540126F40F4F}">
          <p14:sldIdLst>
            <p14:sldId id="297"/>
            <p14:sldId id="296"/>
            <p14:sldId id="312"/>
            <p14:sldId id="311"/>
            <p14:sldId id="310"/>
          </p14:sldIdLst>
        </p14:section>
        <p14:section name="Obstacles" id="{56E85A84-BB38-8646-B991-986C8D3B31AB}">
          <p14:sldIdLst>
            <p14:sldId id="299"/>
            <p14:sldId id="313"/>
          </p14:sldIdLst>
        </p14:section>
        <p14:section name="Methods" id="{F7982453-A15C-4E42-B880-419123069252}">
          <p14:sldIdLst>
            <p14:sldId id="300"/>
            <p14:sldId id="301"/>
          </p14:sldIdLst>
        </p14:section>
        <p14:section name="Experiment Results" id="{7F2C6EE9-8CEF-2342-923C-3C08B7F28DFF}">
          <p14:sldIdLst>
            <p14:sldId id="302"/>
            <p14:sldId id="303"/>
            <p14:sldId id="304"/>
          </p14:sldIdLst>
        </p14:section>
        <p14:section name="Future Directions" id="{CA61BAA1-99A7-F54A-97F4-12313032CDB7}">
          <p14:sldIdLst>
            <p14:sldId id="305"/>
            <p14:sldId id="306"/>
          </p14:sldIdLst>
        </p14:section>
        <p14:section name="Conclusion" id="{C784B85D-EB60-5549-A228-CD5EC5CC0062}">
          <p14:sldIdLst>
            <p14:sldId id="307"/>
            <p14:sldId id="308"/>
          </p14:sldIdLst>
        </p14:section>
        <p14:section name="Thank You" id="{9B8363A9-6717-0D4B-BA3D-02459DA69C09}">
          <p14:sldIdLst>
            <p14:sldId id="291"/>
          </p14:sldIdLst>
        </p14:section>
        <p14:section name="Question" id="{C7345841-F75D-7443-9E5C-15810CE46F7E}">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08A76-BCC8-435D-A7FD-998D591FE69B}" v="1921" dt="2022-04-27T02:58:41.989"/>
    <p1510:client id="{CEF57F2F-C4BD-07E3-E520-EC11CBA76586}" v="3" dt="2022-04-27T11:24:33.905"/>
    <p1510:client id="{CFF72AAC-1248-F64C-B090-8BDD8C7CADC1}" v="490" dt="2022-04-27T01:46:08.064"/>
    <p1510:client id="{F3749FAE-333C-70EC-2BF1-6FEE8A68231B}" v="4" dt="2022-04-27T00:42:56.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ming Guo" userId="S::xguo29@crimson.ua.edu::b79fe292-1467-4ee3-ad6b-8d245392dbad" providerId="AD" clId="Web-{F3749FAE-333C-70EC-2BF1-6FEE8A68231B}"/>
    <pc:docChg chg="modSld">
      <pc:chgData name="Xiaoming Guo" userId="S::xguo29@crimson.ua.edu::b79fe292-1467-4ee3-ad6b-8d245392dbad" providerId="AD" clId="Web-{F3749FAE-333C-70EC-2BF1-6FEE8A68231B}" dt="2022-04-27T00:42:56.121" v="2" actId="20577"/>
      <pc:docMkLst>
        <pc:docMk/>
      </pc:docMkLst>
      <pc:sldChg chg="modSp">
        <pc:chgData name="Xiaoming Guo" userId="S::xguo29@crimson.ua.edu::b79fe292-1467-4ee3-ad6b-8d245392dbad" providerId="AD" clId="Web-{F3749FAE-333C-70EC-2BF1-6FEE8A68231B}" dt="2022-04-27T00:42:56.121" v="2" actId="20577"/>
        <pc:sldMkLst>
          <pc:docMk/>
          <pc:sldMk cId="534560483" sldId="256"/>
        </pc:sldMkLst>
        <pc:spChg chg="mod">
          <ac:chgData name="Xiaoming Guo" userId="S::xguo29@crimson.ua.edu::b79fe292-1467-4ee3-ad6b-8d245392dbad" providerId="AD" clId="Web-{F3749FAE-333C-70EC-2BF1-6FEE8A68231B}" dt="2022-04-27T00:42:56.121" v="2" actId="20577"/>
          <ac:spMkLst>
            <pc:docMk/>
            <pc:sldMk cId="534560483" sldId="256"/>
            <ac:spMk id="5" creationId="{B79C38FF-A327-8D08-16A8-1C65D88AD44D}"/>
          </ac:spMkLst>
        </pc:spChg>
      </pc:sldChg>
    </pc:docChg>
  </pc:docChgLst>
  <pc:docChgLst>
    <pc:chgData name="Xiaoming Guo" userId="S::xguo29@crimson.ua.edu::b79fe292-1467-4ee3-ad6b-8d245392dbad" providerId="AD" clId="Web-{CEF57F2F-C4BD-07E3-E520-EC11CBA76586}"/>
    <pc:docChg chg="modSld">
      <pc:chgData name="Xiaoming Guo" userId="S::xguo29@crimson.ua.edu::b79fe292-1467-4ee3-ad6b-8d245392dbad" providerId="AD" clId="Web-{CEF57F2F-C4BD-07E3-E520-EC11CBA76586}" dt="2022-04-27T11:24:33.342" v="1"/>
      <pc:docMkLst>
        <pc:docMk/>
      </pc:docMkLst>
      <pc:sldChg chg="addSp delSp modSp">
        <pc:chgData name="Xiaoming Guo" userId="S::xguo29@crimson.ua.edu::b79fe292-1467-4ee3-ad6b-8d245392dbad" providerId="AD" clId="Web-{CEF57F2F-C4BD-07E3-E520-EC11CBA76586}" dt="2022-04-27T11:24:33.342" v="1"/>
        <pc:sldMkLst>
          <pc:docMk/>
          <pc:sldMk cId="1262543152" sldId="311"/>
        </pc:sldMkLst>
        <pc:spChg chg="add del mod">
          <ac:chgData name="Xiaoming Guo" userId="S::xguo29@crimson.ua.edu::b79fe292-1467-4ee3-ad6b-8d245392dbad" providerId="AD" clId="Web-{CEF57F2F-C4BD-07E3-E520-EC11CBA76586}" dt="2022-04-27T11:24:33.342" v="1"/>
          <ac:spMkLst>
            <pc:docMk/>
            <pc:sldMk cId="1262543152" sldId="311"/>
            <ac:spMk id="7" creationId="{2A63C439-46F0-2812-EFB0-4A5A427CC42F}"/>
          </ac:spMkLst>
        </pc:spChg>
        <pc:picChg chg="del">
          <ac:chgData name="Xiaoming Guo" userId="S::xguo29@crimson.ua.edu::b79fe292-1467-4ee3-ad6b-8d245392dbad" providerId="AD" clId="Web-{CEF57F2F-C4BD-07E3-E520-EC11CBA76586}" dt="2022-04-27T11:24:21.920" v="0"/>
          <ac:picMkLst>
            <pc:docMk/>
            <pc:sldMk cId="1262543152" sldId="311"/>
            <ac:picMk id="5" creationId="{A584E264-52C3-6435-7776-2F78CEA2B69B}"/>
          </ac:picMkLst>
        </pc:picChg>
        <pc:picChg chg="add mod ord">
          <ac:chgData name="Xiaoming Guo" userId="S::xguo29@crimson.ua.edu::b79fe292-1467-4ee3-ad6b-8d245392dbad" providerId="AD" clId="Web-{CEF57F2F-C4BD-07E3-E520-EC11CBA76586}" dt="2022-04-27T11:24:33.342" v="1"/>
          <ac:picMkLst>
            <pc:docMk/>
            <pc:sldMk cId="1262543152" sldId="311"/>
            <ac:picMk id="8" creationId="{A290F904-6C8E-3F87-7847-99C74CCADB3E}"/>
          </ac:picMkLst>
        </pc:picChg>
      </pc:sldChg>
    </pc:docChg>
  </pc:docChgLst>
  <pc:docChgLst>
    <pc:chgData name="David Coleman" userId="S::dmcoleman1@crimson.ua.edu::d1fc6c15-a6c5-4b7d-8f5b-0a30d6e748fc" providerId="AD" clId="Web-{01608A76-BCC8-435D-A7FD-998D591FE69B}"/>
    <pc:docChg chg="addSld delSld modSld modSection">
      <pc:chgData name="David Coleman" userId="S::dmcoleman1@crimson.ua.edu::d1fc6c15-a6c5-4b7d-8f5b-0a30d6e748fc" providerId="AD" clId="Web-{01608A76-BCC8-435D-A7FD-998D591FE69B}" dt="2022-04-27T02:58:41.989" v="1911" actId="20577"/>
      <pc:docMkLst>
        <pc:docMk/>
      </pc:docMkLst>
      <pc:sldChg chg="modSp">
        <pc:chgData name="David Coleman" userId="S::dmcoleman1@crimson.ua.edu::d1fc6c15-a6c5-4b7d-8f5b-0a30d6e748fc" providerId="AD" clId="Web-{01608A76-BCC8-435D-A7FD-998D591FE69B}" dt="2022-04-27T02:12:48.226" v="1157" actId="20577"/>
        <pc:sldMkLst>
          <pc:docMk/>
          <pc:sldMk cId="1939056174" sldId="295"/>
        </pc:sldMkLst>
        <pc:spChg chg="mod">
          <ac:chgData name="David Coleman" userId="S::dmcoleman1@crimson.ua.edu::d1fc6c15-a6c5-4b7d-8f5b-0a30d6e748fc" providerId="AD" clId="Web-{01608A76-BCC8-435D-A7FD-998D591FE69B}" dt="2022-04-27T02:12:48.226" v="1157" actId="20577"/>
          <ac:spMkLst>
            <pc:docMk/>
            <pc:sldMk cId="1939056174" sldId="295"/>
            <ac:spMk id="3" creationId="{ED5E9A02-F0EA-D674-1A38-FB6415C3774B}"/>
          </ac:spMkLst>
        </pc:spChg>
      </pc:sldChg>
      <pc:sldChg chg="modSp">
        <pc:chgData name="David Coleman" userId="S::dmcoleman1@crimson.ua.edu::d1fc6c15-a6c5-4b7d-8f5b-0a30d6e748fc" providerId="AD" clId="Web-{01608A76-BCC8-435D-A7FD-998D591FE69B}" dt="2022-04-27T02:10:02.717" v="1100" actId="20577"/>
        <pc:sldMkLst>
          <pc:docMk/>
          <pc:sldMk cId="1890008741" sldId="296"/>
        </pc:sldMkLst>
        <pc:spChg chg="mod">
          <ac:chgData name="David Coleman" userId="S::dmcoleman1@crimson.ua.edu::d1fc6c15-a6c5-4b7d-8f5b-0a30d6e748fc" providerId="AD" clId="Web-{01608A76-BCC8-435D-A7FD-998D591FE69B}" dt="2022-04-27T02:04:06.289" v="1012" actId="20577"/>
          <ac:spMkLst>
            <pc:docMk/>
            <pc:sldMk cId="1890008741" sldId="296"/>
            <ac:spMk id="2" creationId="{D50D12BF-CA38-FF59-28CF-EA56D74CD8B4}"/>
          </ac:spMkLst>
        </pc:spChg>
        <pc:spChg chg="mod">
          <ac:chgData name="David Coleman" userId="S::dmcoleman1@crimson.ua.edu::d1fc6c15-a6c5-4b7d-8f5b-0a30d6e748fc" providerId="AD" clId="Web-{01608A76-BCC8-435D-A7FD-998D591FE69B}" dt="2022-04-27T02:10:02.717" v="1100" actId="20577"/>
          <ac:spMkLst>
            <pc:docMk/>
            <pc:sldMk cId="1890008741" sldId="296"/>
            <ac:spMk id="3" creationId="{A848CA97-69D1-23E4-0908-969B5D5A28FC}"/>
          </ac:spMkLst>
        </pc:spChg>
      </pc:sldChg>
      <pc:sldChg chg="modSp del">
        <pc:chgData name="David Coleman" userId="S::dmcoleman1@crimson.ua.edu::d1fc6c15-a6c5-4b7d-8f5b-0a30d6e748fc" providerId="AD" clId="Web-{01608A76-BCC8-435D-A7FD-998D591FE69B}" dt="2022-04-27T02:28:26.220" v="1287"/>
        <pc:sldMkLst>
          <pc:docMk/>
          <pc:sldMk cId="3217888621" sldId="298"/>
        </pc:sldMkLst>
        <pc:spChg chg="mod">
          <ac:chgData name="David Coleman" userId="S::dmcoleman1@crimson.ua.edu::d1fc6c15-a6c5-4b7d-8f5b-0a30d6e748fc" providerId="AD" clId="Web-{01608A76-BCC8-435D-A7FD-998D591FE69B}" dt="2022-04-27T02:28:22.235" v="1285" actId="20577"/>
          <ac:spMkLst>
            <pc:docMk/>
            <pc:sldMk cId="3217888621" sldId="298"/>
            <ac:spMk id="3" creationId="{F1D5C93C-5201-38BE-6C6A-9DCAE1A723C8}"/>
          </ac:spMkLst>
        </pc:spChg>
      </pc:sldChg>
      <pc:sldChg chg="modSp">
        <pc:chgData name="David Coleman" userId="S::dmcoleman1@crimson.ua.edu::d1fc6c15-a6c5-4b7d-8f5b-0a30d6e748fc" providerId="AD" clId="Web-{01608A76-BCC8-435D-A7FD-998D591FE69B}" dt="2022-04-27T02:57:09.377" v="1747" actId="20577"/>
        <pc:sldMkLst>
          <pc:docMk/>
          <pc:sldMk cId="3734144312" sldId="301"/>
        </pc:sldMkLst>
        <pc:spChg chg="mod">
          <ac:chgData name="David Coleman" userId="S::dmcoleman1@crimson.ua.edu::d1fc6c15-a6c5-4b7d-8f5b-0a30d6e748fc" providerId="AD" clId="Web-{01608A76-BCC8-435D-A7FD-998D591FE69B}" dt="2022-04-27T02:57:09.377" v="1747" actId="20577"/>
          <ac:spMkLst>
            <pc:docMk/>
            <pc:sldMk cId="3734144312" sldId="301"/>
            <ac:spMk id="3" creationId="{F5E0EB9B-DF1B-D042-F8E7-65DEFDD915C2}"/>
          </ac:spMkLst>
        </pc:spChg>
      </pc:sldChg>
      <pc:sldChg chg="modSp">
        <pc:chgData name="David Coleman" userId="S::dmcoleman1@crimson.ua.edu::d1fc6c15-a6c5-4b7d-8f5b-0a30d6e748fc" providerId="AD" clId="Web-{01608A76-BCC8-435D-A7FD-998D591FE69B}" dt="2022-04-27T02:58:41.989" v="1911" actId="20577"/>
        <pc:sldMkLst>
          <pc:docMk/>
          <pc:sldMk cId="3352484359" sldId="303"/>
        </pc:sldMkLst>
        <pc:spChg chg="mod">
          <ac:chgData name="David Coleman" userId="S::dmcoleman1@crimson.ua.edu::d1fc6c15-a6c5-4b7d-8f5b-0a30d6e748fc" providerId="AD" clId="Web-{01608A76-BCC8-435D-A7FD-998D591FE69B}" dt="2022-04-27T02:58:41.989" v="1911" actId="20577"/>
          <ac:spMkLst>
            <pc:docMk/>
            <pc:sldMk cId="3352484359" sldId="303"/>
            <ac:spMk id="3" creationId="{870B6238-C70F-9FCA-AA77-9B5A3EEB905D}"/>
          </ac:spMkLst>
        </pc:spChg>
      </pc:sldChg>
      <pc:sldChg chg="modSp add del replId">
        <pc:chgData name="David Coleman" userId="S::dmcoleman1@crimson.ua.edu::d1fc6c15-a6c5-4b7d-8f5b-0a30d6e748fc" providerId="AD" clId="Web-{01608A76-BCC8-435D-A7FD-998D591FE69B}" dt="2022-04-27T02:06:54.065" v="1048"/>
        <pc:sldMkLst>
          <pc:docMk/>
          <pc:sldMk cId="169659503" sldId="309"/>
        </pc:sldMkLst>
        <pc:spChg chg="mod">
          <ac:chgData name="David Coleman" userId="S::dmcoleman1@crimson.ua.edu::d1fc6c15-a6c5-4b7d-8f5b-0a30d6e748fc" providerId="AD" clId="Web-{01608A76-BCC8-435D-A7FD-998D591FE69B}" dt="2022-04-27T02:03:14.239" v="991" actId="20577"/>
          <ac:spMkLst>
            <pc:docMk/>
            <pc:sldMk cId="169659503" sldId="309"/>
            <ac:spMk id="2" creationId="{D50D12BF-CA38-FF59-28CF-EA56D74CD8B4}"/>
          </ac:spMkLst>
        </pc:spChg>
      </pc:sldChg>
      <pc:sldChg chg="modSp add replId">
        <pc:chgData name="David Coleman" userId="S::dmcoleman1@crimson.ua.edu::d1fc6c15-a6c5-4b7d-8f5b-0a30d6e748fc" providerId="AD" clId="Web-{01608A76-BCC8-435D-A7FD-998D591FE69B}" dt="2022-04-27T02:07:06.175" v="1051" actId="20577"/>
        <pc:sldMkLst>
          <pc:docMk/>
          <pc:sldMk cId="1387990069" sldId="310"/>
        </pc:sldMkLst>
        <pc:spChg chg="mod">
          <ac:chgData name="David Coleman" userId="S::dmcoleman1@crimson.ua.edu::d1fc6c15-a6c5-4b7d-8f5b-0a30d6e748fc" providerId="AD" clId="Web-{01608A76-BCC8-435D-A7FD-998D591FE69B}" dt="2022-04-27T02:03:48.163" v="1004" actId="20577"/>
          <ac:spMkLst>
            <pc:docMk/>
            <pc:sldMk cId="1387990069" sldId="310"/>
            <ac:spMk id="2" creationId="{D50D12BF-CA38-FF59-28CF-EA56D74CD8B4}"/>
          </ac:spMkLst>
        </pc:spChg>
        <pc:spChg chg="mod">
          <ac:chgData name="David Coleman" userId="S::dmcoleman1@crimson.ua.edu::d1fc6c15-a6c5-4b7d-8f5b-0a30d6e748fc" providerId="AD" clId="Web-{01608A76-BCC8-435D-A7FD-998D591FE69B}" dt="2022-04-27T02:07:06.175" v="1051" actId="20577"/>
          <ac:spMkLst>
            <pc:docMk/>
            <pc:sldMk cId="1387990069" sldId="310"/>
            <ac:spMk id="3" creationId="{A848CA97-69D1-23E4-0908-969B5D5A28FC}"/>
          </ac:spMkLst>
        </pc:spChg>
      </pc:sldChg>
      <pc:sldChg chg="addSp delSp modSp new">
        <pc:chgData name="David Coleman" userId="S::dmcoleman1@crimson.ua.edu::d1fc6c15-a6c5-4b7d-8f5b-0a30d6e748fc" providerId="AD" clId="Web-{01608A76-BCC8-435D-A7FD-998D591FE69B}" dt="2022-04-27T02:06:43.142" v="1047" actId="20577"/>
        <pc:sldMkLst>
          <pc:docMk/>
          <pc:sldMk cId="1262543152" sldId="311"/>
        </pc:sldMkLst>
        <pc:spChg chg="mod">
          <ac:chgData name="David Coleman" userId="S::dmcoleman1@crimson.ua.edu::d1fc6c15-a6c5-4b7d-8f5b-0a30d6e748fc" providerId="AD" clId="Web-{01608A76-BCC8-435D-A7FD-998D591FE69B}" dt="2022-04-27T02:05:27.059" v="1016" actId="20577"/>
          <ac:spMkLst>
            <pc:docMk/>
            <pc:sldMk cId="1262543152" sldId="311"/>
            <ac:spMk id="2" creationId="{66E580BB-8B2F-62EE-90C8-6818A10F50A1}"/>
          </ac:spMkLst>
        </pc:spChg>
        <pc:spChg chg="mod">
          <ac:chgData name="David Coleman" userId="S::dmcoleman1@crimson.ua.edu::d1fc6c15-a6c5-4b7d-8f5b-0a30d6e748fc" providerId="AD" clId="Web-{01608A76-BCC8-435D-A7FD-998D591FE69B}" dt="2022-04-27T02:06:43.142" v="1047" actId="20577"/>
          <ac:spMkLst>
            <pc:docMk/>
            <pc:sldMk cId="1262543152" sldId="311"/>
            <ac:spMk id="3" creationId="{3E14D042-B573-CC8D-F7B8-BBBFFEFCC542}"/>
          </ac:spMkLst>
        </pc:spChg>
        <pc:spChg chg="del mod">
          <ac:chgData name="David Coleman" userId="S::dmcoleman1@crimson.ua.edu::d1fc6c15-a6c5-4b7d-8f5b-0a30d6e748fc" providerId="AD" clId="Web-{01608A76-BCC8-435D-A7FD-998D591FE69B}" dt="2022-04-27T02:05:40.201" v="1018"/>
          <ac:spMkLst>
            <pc:docMk/>
            <pc:sldMk cId="1262543152" sldId="311"/>
            <ac:spMk id="4" creationId="{A7073AF8-2ED2-0A58-A3D6-7AC30E909516}"/>
          </ac:spMkLst>
        </pc:spChg>
        <pc:spChg chg="add mod">
          <ac:chgData name="David Coleman" userId="S::dmcoleman1@crimson.ua.edu::d1fc6c15-a6c5-4b7d-8f5b-0a30d6e748fc" providerId="AD" clId="Web-{01608A76-BCC8-435D-A7FD-998D591FE69B}" dt="2022-04-27T02:06:18.266" v="1030" actId="1076"/>
          <ac:spMkLst>
            <pc:docMk/>
            <pc:sldMk cId="1262543152" sldId="311"/>
            <ac:spMk id="6" creationId="{C36B5CE1-69CD-2C0B-148B-23265698E502}"/>
          </ac:spMkLst>
        </pc:spChg>
        <pc:picChg chg="add mod ord">
          <ac:chgData name="David Coleman" userId="S::dmcoleman1@crimson.ua.edu::d1fc6c15-a6c5-4b7d-8f5b-0a30d6e748fc" providerId="AD" clId="Web-{01608A76-BCC8-435D-A7FD-998D591FE69B}" dt="2022-04-27T02:05:57.218" v="1019" actId="1076"/>
          <ac:picMkLst>
            <pc:docMk/>
            <pc:sldMk cId="1262543152" sldId="311"/>
            <ac:picMk id="5" creationId="{A584E264-52C3-6435-7776-2F78CEA2B69B}"/>
          </ac:picMkLst>
        </pc:picChg>
      </pc:sldChg>
      <pc:sldChg chg="modSp add replId">
        <pc:chgData name="David Coleman" userId="S::dmcoleman1@crimson.ua.edu::d1fc6c15-a6c5-4b7d-8f5b-0a30d6e748fc" providerId="AD" clId="Web-{01608A76-BCC8-435D-A7FD-998D591FE69B}" dt="2022-04-27T02:11:42.816" v="1114" actId="20577"/>
        <pc:sldMkLst>
          <pc:docMk/>
          <pc:sldMk cId="1224079085" sldId="312"/>
        </pc:sldMkLst>
        <pc:spChg chg="mod">
          <ac:chgData name="David Coleman" userId="S::dmcoleman1@crimson.ua.edu::d1fc6c15-a6c5-4b7d-8f5b-0a30d6e748fc" providerId="AD" clId="Web-{01608A76-BCC8-435D-A7FD-998D591FE69B}" dt="2022-04-27T02:08:24.617" v="1073" actId="20577"/>
          <ac:spMkLst>
            <pc:docMk/>
            <pc:sldMk cId="1224079085" sldId="312"/>
            <ac:spMk id="2" creationId="{D50D12BF-CA38-FF59-28CF-EA56D74CD8B4}"/>
          </ac:spMkLst>
        </pc:spChg>
        <pc:spChg chg="mod">
          <ac:chgData name="David Coleman" userId="S::dmcoleman1@crimson.ua.edu::d1fc6c15-a6c5-4b7d-8f5b-0a30d6e748fc" providerId="AD" clId="Web-{01608A76-BCC8-435D-A7FD-998D591FE69B}" dt="2022-04-27T02:11:42.816" v="1114" actId="20577"/>
          <ac:spMkLst>
            <pc:docMk/>
            <pc:sldMk cId="1224079085" sldId="312"/>
            <ac:spMk id="3" creationId="{A848CA97-69D1-23E4-0908-969B5D5A28FC}"/>
          </ac:spMkLst>
        </pc:spChg>
      </pc:sldChg>
      <pc:sldChg chg="new del">
        <pc:chgData name="David Coleman" userId="S::dmcoleman1@crimson.ua.edu::d1fc6c15-a6c5-4b7d-8f5b-0a30d6e748fc" providerId="AD" clId="Web-{01608A76-BCC8-435D-A7FD-998D591FE69B}" dt="2022-04-27T02:07:47.912" v="1057"/>
        <pc:sldMkLst>
          <pc:docMk/>
          <pc:sldMk cId="2346726194" sldId="312"/>
        </pc:sldMkLst>
      </pc:sldChg>
      <pc:sldChg chg="addSp delSp modSp new">
        <pc:chgData name="David Coleman" userId="S::dmcoleman1@crimson.ua.edu::d1fc6c15-a6c5-4b7d-8f5b-0a30d6e748fc" providerId="AD" clId="Web-{01608A76-BCC8-435D-A7FD-998D591FE69B}" dt="2022-04-27T02:53:18.464" v="1690" actId="20577"/>
        <pc:sldMkLst>
          <pc:docMk/>
          <pc:sldMk cId="3285169088" sldId="313"/>
        </pc:sldMkLst>
        <pc:spChg chg="mod">
          <ac:chgData name="David Coleman" userId="S::dmcoleman1@crimson.ua.edu::d1fc6c15-a6c5-4b7d-8f5b-0a30d6e748fc" providerId="AD" clId="Web-{01608A76-BCC8-435D-A7FD-998D591FE69B}" dt="2022-04-27T02:28:10.656" v="1284" actId="20577"/>
          <ac:spMkLst>
            <pc:docMk/>
            <pc:sldMk cId="3285169088" sldId="313"/>
            <ac:spMk id="2" creationId="{4F66FDB6-6CF9-8EBC-34FB-655A4BBABDBD}"/>
          </ac:spMkLst>
        </pc:spChg>
        <pc:spChg chg="mod">
          <ac:chgData name="David Coleman" userId="S::dmcoleman1@crimson.ua.edu::d1fc6c15-a6c5-4b7d-8f5b-0a30d6e748fc" providerId="AD" clId="Web-{01608A76-BCC8-435D-A7FD-998D591FE69B}" dt="2022-04-27T02:53:18.464" v="1690" actId="20577"/>
          <ac:spMkLst>
            <pc:docMk/>
            <pc:sldMk cId="3285169088" sldId="313"/>
            <ac:spMk id="3" creationId="{FCBA1FF2-4AC2-3039-CEF1-40D7C55EA20D}"/>
          </ac:spMkLst>
        </pc:spChg>
        <pc:spChg chg="del">
          <ac:chgData name="David Coleman" userId="S::dmcoleman1@crimson.ua.edu::d1fc6c15-a6c5-4b7d-8f5b-0a30d6e748fc" providerId="AD" clId="Web-{01608A76-BCC8-435D-A7FD-998D591FE69B}" dt="2022-04-27T02:30:00.038" v="1412"/>
          <ac:spMkLst>
            <pc:docMk/>
            <pc:sldMk cId="3285169088" sldId="313"/>
            <ac:spMk id="4" creationId="{8D2200E3-3170-1D3B-CB3A-A1090B86AEDA}"/>
          </ac:spMkLst>
        </pc:spChg>
        <pc:picChg chg="add mod ord">
          <ac:chgData name="David Coleman" userId="S::dmcoleman1@crimson.ua.edu::d1fc6c15-a6c5-4b7d-8f5b-0a30d6e748fc" providerId="AD" clId="Web-{01608A76-BCC8-435D-A7FD-998D591FE69B}" dt="2022-04-27T02:30:00.038" v="1412"/>
          <ac:picMkLst>
            <pc:docMk/>
            <pc:sldMk cId="3285169088" sldId="313"/>
            <ac:picMk id="5" creationId="{1C77B8A8-71D3-3BBC-EF7A-5C5872F91A1D}"/>
          </ac:picMkLst>
        </pc:picChg>
      </pc:sldChg>
    </pc:docChg>
  </pc:docChgLst>
  <pc:docChgLst>
    <pc:chgData name="Trupesh Patel" userId="b76c5197-b424-428e-a787-d44a01bbf658" providerId="ADAL" clId="{CFF72AAC-1248-F64C-B090-8BDD8C7CADC1}"/>
    <pc:docChg chg="undo custSel addSld delSld modSld addSection delSection modSection">
      <pc:chgData name="Trupesh Patel" userId="b76c5197-b424-428e-a787-d44a01bbf658" providerId="ADAL" clId="{CFF72AAC-1248-F64C-B090-8BDD8C7CADC1}" dt="2022-04-27T01:46:08.063" v="491"/>
      <pc:docMkLst>
        <pc:docMk/>
      </pc:docMkLst>
      <pc:sldChg chg="modSp new mod">
        <pc:chgData name="Trupesh Patel" userId="b76c5197-b424-428e-a787-d44a01bbf658" providerId="ADAL" clId="{CFF72AAC-1248-F64C-B090-8BDD8C7CADC1}" dt="2022-04-27T01:42:00.685" v="433" actId="20577"/>
        <pc:sldMkLst>
          <pc:docMk/>
          <pc:sldMk cId="1754954195" sldId="292"/>
        </pc:sldMkLst>
        <pc:spChg chg="mod">
          <ac:chgData name="Trupesh Patel" userId="b76c5197-b424-428e-a787-d44a01bbf658" providerId="ADAL" clId="{CFF72AAC-1248-F64C-B090-8BDD8C7CADC1}" dt="2022-04-27T00:58:15.591" v="14" actId="20577"/>
          <ac:spMkLst>
            <pc:docMk/>
            <pc:sldMk cId="1754954195" sldId="292"/>
            <ac:spMk id="2" creationId="{349AA337-7646-3D45-2193-74726DEFB031}"/>
          </ac:spMkLst>
        </pc:spChg>
        <pc:spChg chg="mod">
          <ac:chgData name="Trupesh Patel" userId="b76c5197-b424-428e-a787-d44a01bbf658" providerId="ADAL" clId="{CFF72AAC-1248-F64C-B090-8BDD8C7CADC1}" dt="2022-04-27T01:42:00.685" v="433" actId="20577"/>
          <ac:spMkLst>
            <pc:docMk/>
            <pc:sldMk cId="1754954195" sldId="292"/>
            <ac:spMk id="3" creationId="{FCBD70E3-AB21-9EC2-5862-BBDC37028A32}"/>
          </ac:spMkLst>
        </pc:spChg>
      </pc:sldChg>
      <pc:sldChg chg="new add del">
        <pc:chgData name="Trupesh Patel" userId="b76c5197-b424-428e-a787-d44a01bbf658" providerId="ADAL" clId="{CFF72AAC-1248-F64C-B090-8BDD8C7CADC1}" dt="2022-04-27T01:25:43.578" v="213" actId="2696"/>
        <pc:sldMkLst>
          <pc:docMk/>
          <pc:sldMk cId="3501179488" sldId="293"/>
        </pc:sldMkLst>
      </pc:sldChg>
      <pc:sldChg chg="addSp modSp add mod">
        <pc:chgData name="Trupesh Patel" userId="b76c5197-b424-428e-a787-d44a01bbf658" providerId="ADAL" clId="{CFF72AAC-1248-F64C-B090-8BDD8C7CADC1}" dt="2022-04-27T01:41:54.528" v="430" actId="20577"/>
        <pc:sldMkLst>
          <pc:docMk/>
          <pc:sldMk cId="368555972" sldId="294"/>
        </pc:sldMkLst>
        <pc:spChg chg="mod">
          <ac:chgData name="Trupesh Patel" userId="b76c5197-b424-428e-a787-d44a01bbf658" providerId="ADAL" clId="{CFF72AAC-1248-F64C-B090-8BDD8C7CADC1}" dt="2022-04-27T01:41:54.528" v="430" actId="20577"/>
          <ac:spMkLst>
            <pc:docMk/>
            <pc:sldMk cId="368555972" sldId="294"/>
            <ac:spMk id="3" creationId="{FCBD70E3-AB21-9EC2-5862-BBDC37028A32}"/>
          </ac:spMkLst>
        </pc:spChg>
        <pc:spChg chg="add mod">
          <ac:chgData name="Trupesh Patel" userId="b76c5197-b424-428e-a787-d44a01bbf658" providerId="ADAL" clId="{CFF72AAC-1248-F64C-B090-8BDD8C7CADC1}" dt="2022-04-27T01:25:57.444" v="214"/>
          <ac:spMkLst>
            <pc:docMk/>
            <pc:sldMk cId="368555972" sldId="294"/>
            <ac:spMk id="4" creationId="{AAC6FEF7-DF01-6646-A2CC-7CAF1BE3AB03}"/>
          </ac:spMkLst>
        </pc:spChg>
      </pc:sldChg>
      <pc:sldChg chg="new del">
        <pc:chgData name="Trupesh Patel" userId="b76c5197-b424-428e-a787-d44a01bbf658" providerId="ADAL" clId="{CFF72AAC-1248-F64C-B090-8BDD8C7CADC1}" dt="2022-04-27T01:25:29.327" v="211" actId="680"/>
        <pc:sldMkLst>
          <pc:docMk/>
          <pc:sldMk cId="1584746717" sldId="294"/>
        </pc:sldMkLst>
      </pc:sldChg>
      <pc:sldChg chg="modSp new mod">
        <pc:chgData name="Trupesh Patel" userId="b76c5197-b424-428e-a787-d44a01bbf658" providerId="ADAL" clId="{CFF72AAC-1248-F64C-B090-8BDD8C7CADC1}" dt="2022-04-27T01:26:13.198" v="224" actId="20577"/>
        <pc:sldMkLst>
          <pc:docMk/>
          <pc:sldMk cId="1939056174" sldId="295"/>
        </pc:sldMkLst>
        <pc:spChg chg="mod">
          <ac:chgData name="Trupesh Patel" userId="b76c5197-b424-428e-a787-d44a01bbf658" providerId="ADAL" clId="{CFF72AAC-1248-F64C-B090-8BDD8C7CADC1}" dt="2022-04-27T01:26:13.198" v="224" actId="20577"/>
          <ac:spMkLst>
            <pc:docMk/>
            <pc:sldMk cId="1939056174" sldId="295"/>
            <ac:spMk id="2" creationId="{F54EBE9F-5B47-6B2A-AF79-E97191850ED7}"/>
          </ac:spMkLst>
        </pc:spChg>
      </pc:sldChg>
      <pc:sldChg chg="modSp new mod">
        <pc:chgData name="Trupesh Patel" userId="b76c5197-b424-428e-a787-d44a01bbf658" providerId="ADAL" clId="{CFF72AAC-1248-F64C-B090-8BDD8C7CADC1}" dt="2022-04-27T01:27:13.207" v="262" actId="20577"/>
        <pc:sldMkLst>
          <pc:docMk/>
          <pc:sldMk cId="1890008741" sldId="296"/>
        </pc:sldMkLst>
        <pc:spChg chg="mod">
          <ac:chgData name="Trupesh Patel" userId="b76c5197-b424-428e-a787-d44a01bbf658" providerId="ADAL" clId="{CFF72AAC-1248-F64C-B090-8BDD8C7CADC1}" dt="2022-04-27T01:27:13.207" v="262" actId="20577"/>
          <ac:spMkLst>
            <pc:docMk/>
            <pc:sldMk cId="1890008741" sldId="296"/>
            <ac:spMk id="2" creationId="{D50D12BF-CA38-FF59-28CF-EA56D74CD8B4}"/>
          </ac:spMkLst>
        </pc:spChg>
      </pc:sldChg>
      <pc:sldChg chg="addSp delSp modSp add mod">
        <pc:chgData name="Trupesh Patel" userId="b76c5197-b424-428e-a787-d44a01bbf658" providerId="ADAL" clId="{CFF72AAC-1248-F64C-B090-8BDD8C7CADC1}" dt="2022-04-27T01:41:45.243" v="427" actId="20577"/>
        <pc:sldMkLst>
          <pc:docMk/>
          <pc:sldMk cId="2878723596" sldId="297"/>
        </pc:sldMkLst>
        <pc:spChg chg="mod">
          <ac:chgData name="Trupesh Patel" userId="b76c5197-b424-428e-a787-d44a01bbf658" providerId="ADAL" clId="{CFF72AAC-1248-F64C-B090-8BDD8C7CADC1}" dt="2022-04-27T01:41:45.243" v="427" actId="20577"/>
          <ac:spMkLst>
            <pc:docMk/>
            <pc:sldMk cId="2878723596" sldId="297"/>
            <ac:spMk id="3" creationId="{FCBD70E3-AB21-9EC2-5862-BBDC37028A32}"/>
          </ac:spMkLst>
        </pc:spChg>
        <pc:spChg chg="del">
          <ac:chgData name="Trupesh Patel" userId="b76c5197-b424-428e-a787-d44a01bbf658" providerId="ADAL" clId="{CFF72AAC-1248-F64C-B090-8BDD8C7CADC1}" dt="2022-04-27T01:26:47.422" v="230" actId="478"/>
          <ac:spMkLst>
            <pc:docMk/>
            <pc:sldMk cId="2878723596" sldId="297"/>
            <ac:spMk id="4" creationId="{AAC6FEF7-DF01-6646-A2CC-7CAF1BE3AB03}"/>
          </ac:spMkLst>
        </pc:spChg>
        <pc:spChg chg="add mod">
          <ac:chgData name="Trupesh Patel" userId="b76c5197-b424-428e-a787-d44a01bbf658" providerId="ADAL" clId="{CFF72AAC-1248-F64C-B090-8BDD8C7CADC1}" dt="2022-04-27T01:26:53.478" v="231"/>
          <ac:spMkLst>
            <pc:docMk/>
            <pc:sldMk cId="2878723596" sldId="297"/>
            <ac:spMk id="5" creationId="{0D3FC997-7C4E-293E-569E-6CC20713EE78}"/>
          </ac:spMkLst>
        </pc:spChg>
      </pc:sldChg>
      <pc:sldChg chg="modSp new mod">
        <pc:chgData name="Trupesh Patel" userId="b76c5197-b424-428e-a787-d44a01bbf658" providerId="ADAL" clId="{CFF72AAC-1248-F64C-B090-8BDD8C7CADC1}" dt="2022-04-27T01:43:22.780" v="444" actId="20577"/>
        <pc:sldMkLst>
          <pc:docMk/>
          <pc:sldMk cId="3217888621" sldId="298"/>
        </pc:sldMkLst>
        <pc:spChg chg="mod">
          <ac:chgData name="Trupesh Patel" userId="b76c5197-b424-428e-a787-d44a01bbf658" providerId="ADAL" clId="{CFF72AAC-1248-F64C-B090-8BDD8C7CADC1}" dt="2022-04-27T01:43:22.780" v="444" actId="20577"/>
          <ac:spMkLst>
            <pc:docMk/>
            <pc:sldMk cId="3217888621" sldId="298"/>
            <ac:spMk id="2" creationId="{19D1621D-E7BF-81D0-9015-B3B0A4AE7DC0}"/>
          </ac:spMkLst>
        </pc:spChg>
      </pc:sldChg>
      <pc:sldChg chg="addSp delSp modSp add mod">
        <pc:chgData name="Trupesh Patel" userId="b76c5197-b424-428e-a787-d44a01bbf658" providerId="ADAL" clId="{CFF72AAC-1248-F64C-B090-8BDD8C7CADC1}" dt="2022-04-27T01:41:38.146" v="424" actId="20577"/>
        <pc:sldMkLst>
          <pc:docMk/>
          <pc:sldMk cId="1648017705" sldId="299"/>
        </pc:sldMkLst>
        <pc:spChg chg="mod">
          <ac:chgData name="Trupesh Patel" userId="b76c5197-b424-428e-a787-d44a01bbf658" providerId="ADAL" clId="{CFF72AAC-1248-F64C-B090-8BDD8C7CADC1}" dt="2022-04-27T01:41:38.146" v="424" actId="20577"/>
          <ac:spMkLst>
            <pc:docMk/>
            <pc:sldMk cId="1648017705" sldId="299"/>
            <ac:spMk id="3" creationId="{FCBD70E3-AB21-9EC2-5862-BBDC37028A32}"/>
          </ac:spMkLst>
        </pc:spChg>
        <pc:spChg chg="del">
          <ac:chgData name="Trupesh Patel" userId="b76c5197-b424-428e-a787-d44a01bbf658" providerId="ADAL" clId="{CFF72AAC-1248-F64C-B090-8BDD8C7CADC1}" dt="2022-04-27T01:27:46.112" v="267" actId="478"/>
          <ac:spMkLst>
            <pc:docMk/>
            <pc:sldMk cId="1648017705" sldId="299"/>
            <ac:spMk id="5" creationId="{0D3FC997-7C4E-293E-569E-6CC20713EE78}"/>
          </ac:spMkLst>
        </pc:spChg>
        <pc:spChg chg="add mod">
          <ac:chgData name="Trupesh Patel" userId="b76c5197-b424-428e-a787-d44a01bbf658" providerId="ADAL" clId="{CFF72AAC-1248-F64C-B090-8BDD8C7CADC1}" dt="2022-04-27T01:27:52.843" v="268"/>
          <ac:spMkLst>
            <pc:docMk/>
            <pc:sldMk cId="1648017705" sldId="299"/>
            <ac:spMk id="6" creationId="{6F5D1930-A641-C8CE-27F7-C8ACABF7AE8E}"/>
          </ac:spMkLst>
        </pc:spChg>
      </pc:sldChg>
      <pc:sldChg chg="addSp delSp modSp add mod">
        <pc:chgData name="Trupesh Patel" userId="b76c5197-b424-428e-a787-d44a01bbf658" providerId="ADAL" clId="{CFF72AAC-1248-F64C-B090-8BDD8C7CADC1}" dt="2022-04-27T01:41:30.434" v="421" actId="20577"/>
        <pc:sldMkLst>
          <pc:docMk/>
          <pc:sldMk cId="193983829" sldId="300"/>
        </pc:sldMkLst>
        <pc:spChg chg="mod">
          <ac:chgData name="Trupesh Patel" userId="b76c5197-b424-428e-a787-d44a01bbf658" providerId="ADAL" clId="{CFF72AAC-1248-F64C-B090-8BDD8C7CADC1}" dt="2022-04-27T01:41:30.434" v="421" actId="20577"/>
          <ac:spMkLst>
            <pc:docMk/>
            <pc:sldMk cId="193983829" sldId="300"/>
            <ac:spMk id="3" creationId="{FCBD70E3-AB21-9EC2-5862-BBDC37028A32}"/>
          </ac:spMkLst>
        </pc:spChg>
        <pc:spChg chg="add mod">
          <ac:chgData name="Trupesh Patel" userId="b76c5197-b424-428e-a787-d44a01bbf658" providerId="ADAL" clId="{CFF72AAC-1248-F64C-B090-8BDD8C7CADC1}" dt="2022-04-27T01:28:42.377" v="279"/>
          <ac:spMkLst>
            <pc:docMk/>
            <pc:sldMk cId="193983829" sldId="300"/>
            <ac:spMk id="5" creationId="{76A71928-68B1-A36C-974A-C4349BCDDFB5}"/>
          </ac:spMkLst>
        </pc:spChg>
        <pc:spChg chg="del">
          <ac:chgData name="Trupesh Patel" userId="b76c5197-b424-428e-a787-d44a01bbf658" providerId="ADAL" clId="{CFF72AAC-1248-F64C-B090-8BDD8C7CADC1}" dt="2022-04-27T01:28:35.514" v="278" actId="478"/>
          <ac:spMkLst>
            <pc:docMk/>
            <pc:sldMk cId="193983829" sldId="300"/>
            <ac:spMk id="6" creationId="{6F5D1930-A641-C8CE-27F7-C8ACABF7AE8E}"/>
          </ac:spMkLst>
        </pc:spChg>
      </pc:sldChg>
      <pc:sldChg chg="modSp new mod">
        <pc:chgData name="Trupesh Patel" userId="b76c5197-b424-428e-a787-d44a01bbf658" providerId="ADAL" clId="{CFF72AAC-1248-F64C-B090-8BDD8C7CADC1}" dt="2022-04-27T01:28:30.200" v="277" actId="27636"/>
        <pc:sldMkLst>
          <pc:docMk/>
          <pc:sldMk cId="3734144312" sldId="301"/>
        </pc:sldMkLst>
        <pc:spChg chg="mod">
          <ac:chgData name="Trupesh Patel" userId="b76c5197-b424-428e-a787-d44a01bbf658" providerId="ADAL" clId="{CFF72AAC-1248-F64C-B090-8BDD8C7CADC1}" dt="2022-04-27T01:28:30.200" v="277" actId="27636"/>
          <ac:spMkLst>
            <pc:docMk/>
            <pc:sldMk cId="3734144312" sldId="301"/>
            <ac:spMk id="2" creationId="{3AF48D9F-204C-0D58-8D23-328DBBE9B883}"/>
          </ac:spMkLst>
        </pc:spChg>
      </pc:sldChg>
      <pc:sldChg chg="addSp delSp modSp add mod">
        <pc:chgData name="Trupesh Patel" userId="b76c5197-b424-428e-a787-d44a01bbf658" providerId="ADAL" clId="{CFF72AAC-1248-F64C-B090-8BDD8C7CADC1}" dt="2022-04-27T01:41:22.935" v="419" actId="20577"/>
        <pc:sldMkLst>
          <pc:docMk/>
          <pc:sldMk cId="3157053767" sldId="302"/>
        </pc:sldMkLst>
        <pc:spChg chg="mod">
          <ac:chgData name="Trupesh Patel" userId="b76c5197-b424-428e-a787-d44a01bbf658" providerId="ADAL" clId="{CFF72AAC-1248-F64C-B090-8BDD8C7CADC1}" dt="2022-04-27T01:41:22.935" v="419" actId="20577"/>
          <ac:spMkLst>
            <pc:docMk/>
            <pc:sldMk cId="3157053767" sldId="302"/>
            <ac:spMk id="3" creationId="{FCBD70E3-AB21-9EC2-5862-BBDC37028A32}"/>
          </ac:spMkLst>
        </pc:spChg>
        <pc:spChg chg="del">
          <ac:chgData name="Trupesh Patel" userId="b76c5197-b424-428e-a787-d44a01bbf658" providerId="ADAL" clId="{CFF72AAC-1248-F64C-B090-8BDD8C7CADC1}" dt="2022-04-27T01:29:21.359" v="284" actId="478"/>
          <ac:spMkLst>
            <pc:docMk/>
            <pc:sldMk cId="3157053767" sldId="302"/>
            <ac:spMk id="5" creationId="{76A71928-68B1-A36C-974A-C4349BCDDFB5}"/>
          </ac:spMkLst>
        </pc:spChg>
        <pc:spChg chg="add mod">
          <ac:chgData name="Trupesh Patel" userId="b76c5197-b424-428e-a787-d44a01bbf658" providerId="ADAL" clId="{CFF72AAC-1248-F64C-B090-8BDD8C7CADC1}" dt="2022-04-27T01:29:33.372" v="285"/>
          <ac:spMkLst>
            <pc:docMk/>
            <pc:sldMk cId="3157053767" sldId="302"/>
            <ac:spMk id="6" creationId="{26AD46B6-B5B3-4673-008F-834F0D2993F6}"/>
          </ac:spMkLst>
        </pc:spChg>
      </pc:sldChg>
      <pc:sldChg chg="modSp new mod">
        <pc:chgData name="Trupesh Patel" userId="b76c5197-b424-428e-a787-d44a01bbf658" providerId="ADAL" clId="{CFF72AAC-1248-F64C-B090-8BDD8C7CADC1}" dt="2022-04-27T01:30:08.198" v="324" actId="20577"/>
        <pc:sldMkLst>
          <pc:docMk/>
          <pc:sldMk cId="3352484359" sldId="303"/>
        </pc:sldMkLst>
        <pc:spChg chg="mod">
          <ac:chgData name="Trupesh Patel" userId="b76c5197-b424-428e-a787-d44a01bbf658" providerId="ADAL" clId="{CFF72AAC-1248-F64C-B090-8BDD8C7CADC1}" dt="2022-04-27T01:30:08.198" v="324" actId="20577"/>
          <ac:spMkLst>
            <pc:docMk/>
            <pc:sldMk cId="3352484359" sldId="303"/>
            <ac:spMk id="2" creationId="{969187DD-DCAD-0313-0C3B-196E66A775B7}"/>
          </ac:spMkLst>
        </pc:spChg>
      </pc:sldChg>
      <pc:sldChg chg="modSp new mod">
        <pc:chgData name="Trupesh Patel" userId="b76c5197-b424-428e-a787-d44a01bbf658" providerId="ADAL" clId="{CFF72AAC-1248-F64C-B090-8BDD8C7CADC1}" dt="2022-04-27T01:35:42.509" v="388" actId="20577"/>
        <pc:sldMkLst>
          <pc:docMk/>
          <pc:sldMk cId="420941836" sldId="304"/>
        </pc:sldMkLst>
        <pc:spChg chg="mod">
          <ac:chgData name="Trupesh Patel" userId="b76c5197-b424-428e-a787-d44a01bbf658" providerId="ADAL" clId="{CFF72AAC-1248-F64C-B090-8BDD8C7CADC1}" dt="2022-04-27T01:35:42.509" v="388" actId="20577"/>
          <ac:spMkLst>
            <pc:docMk/>
            <pc:sldMk cId="420941836" sldId="304"/>
            <ac:spMk id="2" creationId="{137CCB9A-FC93-E6CD-5B1A-1173A12E21DB}"/>
          </ac:spMkLst>
        </pc:spChg>
      </pc:sldChg>
      <pc:sldChg chg="addSp delSp modSp add mod">
        <pc:chgData name="Trupesh Patel" userId="b76c5197-b424-428e-a787-d44a01bbf658" providerId="ADAL" clId="{CFF72AAC-1248-F64C-B090-8BDD8C7CADC1}" dt="2022-04-27T01:37:16.055" v="416" actId="20577"/>
        <pc:sldMkLst>
          <pc:docMk/>
          <pc:sldMk cId="1851242322" sldId="305"/>
        </pc:sldMkLst>
        <pc:spChg chg="mod">
          <ac:chgData name="Trupesh Patel" userId="b76c5197-b424-428e-a787-d44a01bbf658" providerId="ADAL" clId="{CFF72AAC-1248-F64C-B090-8BDD8C7CADC1}" dt="2022-04-27T01:37:16.055" v="416" actId="20577"/>
          <ac:spMkLst>
            <pc:docMk/>
            <pc:sldMk cId="1851242322" sldId="305"/>
            <ac:spMk id="3" creationId="{FCBD70E3-AB21-9EC2-5862-BBDC37028A32}"/>
          </ac:spMkLst>
        </pc:spChg>
        <pc:spChg chg="add mod">
          <ac:chgData name="Trupesh Patel" userId="b76c5197-b424-428e-a787-d44a01bbf658" providerId="ADAL" clId="{CFF72AAC-1248-F64C-B090-8BDD8C7CADC1}" dt="2022-04-27T01:36:51.810" v="394"/>
          <ac:spMkLst>
            <pc:docMk/>
            <pc:sldMk cId="1851242322" sldId="305"/>
            <ac:spMk id="5" creationId="{1C7A2DBA-237C-985F-C832-2843C19B6722}"/>
          </ac:spMkLst>
        </pc:spChg>
        <pc:spChg chg="del">
          <ac:chgData name="Trupesh Patel" userId="b76c5197-b424-428e-a787-d44a01bbf658" providerId="ADAL" clId="{CFF72AAC-1248-F64C-B090-8BDD8C7CADC1}" dt="2022-04-27T01:36:43.595" v="393" actId="478"/>
          <ac:spMkLst>
            <pc:docMk/>
            <pc:sldMk cId="1851242322" sldId="305"/>
            <ac:spMk id="6" creationId="{26AD46B6-B5B3-4673-008F-834F0D2993F6}"/>
          </ac:spMkLst>
        </pc:spChg>
      </pc:sldChg>
      <pc:sldChg chg="modSp new mod">
        <pc:chgData name="Trupesh Patel" userId="b76c5197-b424-428e-a787-d44a01bbf658" providerId="ADAL" clId="{CFF72AAC-1248-F64C-B090-8BDD8C7CADC1}" dt="2022-04-27T01:45:40.022" v="475" actId="27636"/>
        <pc:sldMkLst>
          <pc:docMk/>
          <pc:sldMk cId="1008626328" sldId="306"/>
        </pc:sldMkLst>
        <pc:spChg chg="mod">
          <ac:chgData name="Trupesh Patel" userId="b76c5197-b424-428e-a787-d44a01bbf658" providerId="ADAL" clId="{CFF72AAC-1248-F64C-B090-8BDD8C7CADC1}" dt="2022-04-27T01:45:40.022" v="475" actId="27636"/>
          <ac:spMkLst>
            <pc:docMk/>
            <pc:sldMk cId="1008626328" sldId="306"/>
            <ac:spMk id="2" creationId="{5E8BFB1D-7451-93C1-32FB-F1CDE4114471}"/>
          </ac:spMkLst>
        </pc:spChg>
      </pc:sldChg>
      <pc:sldChg chg="addSp delSp modSp add mod">
        <pc:chgData name="Trupesh Patel" userId="b76c5197-b424-428e-a787-d44a01bbf658" providerId="ADAL" clId="{CFF72AAC-1248-F64C-B090-8BDD8C7CADC1}" dt="2022-04-27T01:46:08.063" v="491"/>
        <pc:sldMkLst>
          <pc:docMk/>
          <pc:sldMk cId="2086529754" sldId="307"/>
        </pc:sldMkLst>
        <pc:spChg chg="del">
          <ac:chgData name="Trupesh Patel" userId="b76c5197-b424-428e-a787-d44a01bbf658" providerId="ADAL" clId="{CFF72AAC-1248-F64C-B090-8BDD8C7CADC1}" dt="2022-04-27T01:45:58.240" v="490" actId="478"/>
          <ac:spMkLst>
            <pc:docMk/>
            <pc:sldMk cId="2086529754" sldId="307"/>
            <ac:spMk id="5" creationId="{1C7A2DBA-237C-985F-C832-2843C19B6722}"/>
          </ac:spMkLst>
        </pc:spChg>
        <pc:spChg chg="add mod">
          <ac:chgData name="Trupesh Patel" userId="b76c5197-b424-428e-a787-d44a01bbf658" providerId="ADAL" clId="{CFF72AAC-1248-F64C-B090-8BDD8C7CADC1}" dt="2022-04-27T01:46:08.063" v="491"/>
          <ac:spMkLst>
            <pc:docMk/>
            <pc:sldMk cId="2086529754" sldId="307"/>
            <ac:spMk id="6" creationId="{B49D7A10-304C-C7FF-854A-88695C6C836F}"/>
          </ac:spMkLst>
        </pc:spChg>
      </pc:sldChg>
      <pc:sldChg chg="modSp new mod">
        <pc:chgData name="Trupesh Patel" userId="b76c5197-b424-428e-a787-d44a01bbf658" providerId="ADAL" clId="{CFF72AAC-1248-F64C-B090-8BDD8C7CADC1}" dt="2022-04-27T01:45:49.617" v="489" actId="27636"/>
        <pc:sldMkLst>
          <pc:docMk/>
          <pc:sldMk cId="2356316927" sldId="308"/>
        </pc:sldMkLst>
        <pc:spChg chg="mod">
          <ac:chgData name="Trupesh Patel" userId="b76c5197-b424-428e-a787-d44a01bbf658" providerId="ADAL" clId="{CFF72AAC-1248-F64C-B090-8BDD8C7CADC1}" dt="2022-04-27T01:45:49.617" v="489" actId="27636"/>
          <ac:spMkLst>
            <pc:docMk/>
            <pc:sldMk cId="2356316927" sldId="308"/>
            <ac:spMk id="2" creationId="{22B76E28-D9C3-E214-AA53-6866178508CB}"/>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92000" cy="6359878"/>
            <a:chOff x="0" y="0"/>
            <a:chExt cx="12192000" cy="6359878"/>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srcRect/>
            <a:stretch/>
          </p:blipFill>
          <p:spPr>
            <a:xfrm>
              <a:off x="3240465" y="5489222"/>
              <a:ext cx="5730735" cy="870656"/>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Presentation Title</a:t>
            </a:r>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469819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Text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23D42-92BB-BB42-8561-E5CD330E7717}" type="datetimeFigureOut">
              <a:rPr lang="en-US" smtClean="0"/>
              <a:t>4/27/2022</a:t>
            </a:fld>
            <a:endParaRPr lang="en-US"/>
          </a:p>
        </p:txBody>
      </p:sp>
      <p:sp>
        <p:nvSpPr>
          <p:cNvPr id="6" name="Slide Number Placeholder 5"/>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31189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Two-Column Text/Graphic</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23D42-92BB-BB42-8561-E5CD330E7717}" type="datetimeFigureOut">
              <a:rPr lang="en-US" smtClean="0"/>
              <a:t>4/27/2022</a:t>
            </a:fld>
            <a:endParaRPr lang="en-US"/>
          </a:p>
        </p:txBody>
      </p:sp>
      <p:sp>
        <p:nvSpPr>
          <p:cNvPr id="7" name="Slide Number Placeholder 6"/>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0679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EW SECTION SLIDE">
    <p:spTree>
      <p:nvGrpSpPr>
        <p:cNvPr id="1" name=""/>
        <p:cNvGrpSpPr/>
        <p:nvPr/>
      </p:nvGrpSpPr>
      <p:grpSpPr>
        <a:xfrm>
          <a:off x="0" y="0"/>
          <a:ext cx="0" cy="0"/>
          <a:chOff x="0" y="0"/>
          <a:chExt cx="0" cy="0"/>
        </a:xfrm>
      </p:grpSpPr>
      <p:sp>
        <p:nvSpPr>
          <p:cNvPr id="7" name="Rectangle 6"/>
          <p:cNvSpPr/>
          <p:nvPr/>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Use This Slide for </a:t>
            </a:r>
            <a:br>
              <a:rPr lang="en-US"/>
            </a:br>
            <a:r>
              <a:rPr lang="en-US"/>
              <a:t>New Section </a:t>
            </a:r>
          </a:p>
        </p:txBody>
      </p:sp>
      <p:sp>
        <p:nvSpPr>
          <p:cNvPr id="11" name="Date Placeholder 6"/>
          <p:cNvSpPr>
            <a:spLocks noGrp="1"/>
          </p:cNvSpPr>
          <p:nvPr>
            <p:ph type="dt" sz="half" idx="10"/>
          </p:nvPr>
        </p:nvSpPr>
        <p:spPr>
          <a:xfrm>
            <a:off x="838200" y="6356350"/>
            <a:ext cx="2743200" cy="365125"/>
          </a:xfrm>
        </p:spPr>
        <p:txBody>
          <a:bodyPr/>
          <a:lstStyle/>
          <a:p>
            <a:fld id="{DC023D42-92BB-BB42-8561-E5CD330E7717}" type="datetimeFigureOut">
              <a:rPr lang="en-US" smtClean="0"/>
              <a:t>4/27/2022</a:t>
            </a:fld>
            <a:endParaRPr lang="en-US"/>
          </a:p>
        </p:txBody>
      </p:sp>
      <p:sp>
        <p:nvSpPr>
          <p:cNvPr id="12" name="Slide Number Placeholder 8"/>
          <p:cNvSpPr>
            <a:spLocks noGrp="1"/>
          </p:cNvSpPr>
          <p:nvPr>
            <p:ph type="sldNum" sz="quarter" idx="12"/>
          </p:nvPr>
        </p:nvSpPr>
        <p:spPr>
          <a:xfrm>
            <a:off x="8610600" y="6356350"/>
            <a:ext cx="2743200" cy="365125"/>
          </a:xfrm>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458729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Graphic Only</a:t>
            </a:r>
          </a:p>
        </p:txBody>
      </p:sp>
      <p:sp>
        <p:nvSpPr>
          <p:cNvPr id="3" name="Date Placeholder 2"/>
          <p:cNvSpPr>
            <a:spLocks noGrp="1"/>
          </p:cNvSpPr>
          <p:nvPr>
            <p:ph type="dt" sz="half" idx="10"/>
          </p:nvPr>
        </p:nvSpPr>
        <p:spPr/>
        <p:txBody>
          <a:bodyPr/>
          <a:lstStyle/>
          <a:p>
            <a:fld id="{DC023D42-92BB-BB42-8561-E5CD330E7717}" type="datetimeFigureOut">
              <a:rPr lang="en-US" smtClean="0"/>
              <a:t>4/27/2022</a:t>
            </a:fld>
            <a:endParaRPr lang="en-US"/>
          </a:p>
        </p:txBody>
      </p:sp>
      <p:sp>
        <p:nvSpPr>
          <p:cNvPr id="5" name="Slide Number Placeholder 4"/>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92578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a:t>Use This for Last Slide Only</a:t>
            </a:r>
            <a:br>
              <a:rPr lang="en-US"/>
            </a:br>
            <a:br>
              <a:rPr lang="en-US"/>
            </a:br>
            <a:r>
              <a:rPr lang="en-US"/>
              <a:t>*Make sure to edit contact info in </a:t>
            </a:r>
            <a:br>
              <a:rPr lang="en-US"/>
            </a:br>
            <a:r>
              <a:rPr lang="en-US"/>
              <a:t>lower right-hand corner</a:t>
            </a:r>
          </a:p>
        </p:txBody>
      </p:sp>
      <p:sp>
        <p:nvSpPr>
          <p:cNvPr id="5" name="Rectangle 4"/>
          <p:cNvSpPr/>
          <p:nvPr/>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05942" y="5262820"/>
            <a:ext cx="4623871" cy="1200329"/>
          </a:xfrm>
          <a:prstGeom prst="rect">
            <a:avLst/>
          </a:prstGeom>
          <a:noFill/>
        </p:spPr>
        <p:txBody>
          <a:bodyPr wrap="square" rtlCol="0">
            <a:spAutoFit/>
          </a:bodyPr>
          <a:lstStyle/>
          <a:p>
            <a:pPr algn="r"/>
            <a:r>
              <a:rPr lang="en-US" sz="1200" b="1">
                <a:solidFill>
                  <a:schemeClr val="bg1"/>
                </a:solidFill>
              </a:rPr>
              <a:t>Department of Computer Science</a:t>
            </a:r>
          </a:p>
          <a:p>
            <a:pPr algn="r"/>
            <a:r>
              <a:rPr lang="en-US" sz="1200" baseline="0">
                <a:solidFill>
                  <a:schemeClr val="bg1"/>
                </a:solidFill>
              </a:rPr>
              <a:t>The University of Alabama</a:t>
            </a:r>
          </a:p>
          <a:p>
            <a:pPr algn="r"/>
            <a:r>
              <a:rPr lang="en-US" sz="1200" baseline="0">
                <a:solidFill>
                  <a:schemeClr val="bg1"/>
                </a:solidFill>
              </a:rPr>
              <a:t>3043 H.M. Comer</a:t>
            </a:r>
          </a:p>
          <a:p>
            <a:pPr algn="r"/>
            <a:r>
              <a:rPr lang="en-US" sz="1200" baseline="0">
                <a:solidFill>
                  <a:schemeClr val="bg1"/>
                </a:solidFill>
              </a:rPr>
              <a:t>Box 870290</a:t>
            </a:r>
          </a:p>
          <a:p>
            <a:pPr algn="r"/>
            <a:r>
              <a:rPr lang="en-US" sz="1200" baseline="0">
                <a:solidFill>
                  <a:schemeClr val="bg1"/>
                </a:solidFill>
              </a:rPr>
              <a:t>205-348-6363</a:t>
            </a:r>
          </a:p>
          <a:p>
            <a:pPr algn="r"/>
            <a:r>
              <a:rPr lang="en-US" sz="1200" baseline="0">
                <a:solidFill>
                  <a:schemeClr val="bg1"/>
                </a:solidFill>
              </a:rPr>
              <a:t>https://</a:t>
            </a:r>
            <a:r>
              <a:rPr lang="en-US" sz="1200" baseline="0" err="1">
                <a:solidFill>
                  <a:schemeClr val="bg1"/>
                </a:solidFill>
              </a:rPr>
              <a:t>cs.ua.edu</a:t>
            </a:r>
            <a:r>
              <a:rPr lang="en-US" sz="1200" baseline="0">
                <a:solidFill>
                  <a:schemeClr val="bg1"/>
                </a:solidFill>
              </a:rPr>
              <a:t>/</a:t>
            </a:r>
          </a:p>
        </p:txBody>
      </p:sp>
      <p:grpSp>
        <p:nvGrpSpPr>
          <p:cNvPr id="9" name="Group 8">
            <a:extLst>
              <a:ext uri="{FF2B5EF4-FFF2-40B4-BE49-F238E27FC236}">
                <a16:creationId xmlns:a16="http://schemas.microsoft.com/office/drawing/2014/main" id="{F159BAB9-AF96-2A4C-84EB-8E349B82DC70}"/>
              </a:ext>
            </a:extLst>
          </p:cNvPr>
          <p:cNvGrpSpPr/>
          <p:nvPr/>
        </p:nvGrpSpPr>
        <p:grpSpPr>
          <a:xfrm>
            <a:off x="535335" y="5101217"/>
            <a:ext cx="3343569" cy="1518984"/>
            <a:chOff x="535335" y="5033483"/>
            <a:chExt cx="3343569" cy="1518984"/>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83271"/>
            <a:stretch/>
          </p:blipFill>
          <p:spPr>
            <a:xfrm>
              <a:off x="535335" y="6321778"/>
              <a:ext cx="3343569" cy="230689"/>
            </a:xfrm>
            <a:prstGeom prst="rect">
              <a:avLst/>
            </a:prstGeom>
          </p:spPr>
        </p:pic>
        <p:pic>
          <p:nvPicPr>
            <p:cNvPr id="4" name="Picture 3" descr="A red and white sign&#10;&#10;Description automatically generated with low confidence">
              <a:extLst>
                <a:ext uri="{FF2B5EF4-FFF2-40B4-BE49-F238E27FC236}">
                  <a16:creationId xmlns:a16="http://schemas.microsoft.com/office/drawing/2014/main" id="{8CC100BF-BC33-EB4A-AD5E-47CFB126FFAB}"/>
                </a:ext>
              </a:extLst>
            </p:cNvPr>
            <p:cNvPicPr>
              <a:picLocks noChangeAspect="1"/>
            </p:cNvPicPr>
            <p:nvPr userDrawn="1"/>
          </p:nvPicPr>
          <p:blipFill>
            <a:blip r:embed="rId3"/>
            <a:stretch>
              <a:fillRect/>
            </a:stretch>
          </p:blipFill>
          <p:spPr>
            <a:xfrm>
              <a:off x="535335" y="5033483"/>
              <a:ext cx="3343569" cy="1254428"/>
            </a:xfrm>
            <a:prstGeom prst="rect">
              <a:avLst/>
            </a:prstGeom>
          </p:spPr>
        </p:pic>
      </p:grpSp>
    </p:spTree>
    <p:extLst>
      <p:ext uri="{BB962C8B-B14F-4D97-AF65-F5344CB8AC3E}">
        <p14:creationId xmlns:p14="http://schemas.microsoft.com/office/powerpoint/2010/main" val="294953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defRPr>
            </a:lvl1pPr>
          </a:lstStyle>
          <a:p>
            <a:fld id="{DC023D42-92BB-BB42-8561-E5CD330E7717}" type="datetimeFigureOut">
              <a:rPr lang="en-US" smtClean="0"/>
              <a:t>4/27/2022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126572D3-5A0A-9446-917B-89630507DC7D}" type="slidenum">
              <a:rPr lang="en-US" smtClean="0"/>
              <a:t>‹#›</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273596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F4C932-2C92-2C91-640D-7BEAA81998D2}"/>
              </a:ext>
            </a:extLst>
          </p:cNvPr>
          <p:cNvSpPr txBox="1">
            <a:spLocks/>
          </p:cNvSpPr>
          <p:nvPr/>
        </p:nvSpPr>
        <p:spPr>
          <a:xfrm>
            <a:off x="550223" y="578666"/>
            <a:ext cx="11091553" cy="12197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400"/>
              <a:t>VoIP: Voice over Internet Protocol for Small Single-board Computers</a:t>
            </a:r>
          </a:p>
        </p:txBody>
      </p:sp>
      <p:sp>
        <p:nvSpPr>
          <p:cNvPr id="5" name="Subtitle 2">
            <a:extLst>
              <a:ext uri="{FF2B5EF4-FFF2-40B4-BE49-F238E27FC236}">
                <a16:creationId xmlns:a16="http://schemas.microsoft.com/office/drawing/2014/main" id="{B79C38FF-A327-8D08-16A8-1C65D88AD44D}"/>
              </a:ext>
            </a:extLst>
          </p:cNvPr>
          <p:cNvSpPr txBox="1">
            <a:spLocks/>
          </p:cNvSpPr>
          <p:nvPr/>
        </p:nvSpPr>
        <p:spPr>
          <a:xfrm>
            <a:off x="550223" y="3134570"/>
            <a:ext cx="5545777" cy="176162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3000" b="1" err="1"/>
              <a:t>Trupesh</a:t>
            </a:r>
            <a:r>
              <a:rPr lang="en-US" sz="3000" b="1"/>
              <a:t> Patel, </a:t>
            </a:r>
          </a:p>
          <a:p>
            <a:pPr algn="l"/>
            <a:r>
              <a:rPr lang="en-US" sz="3000" b="1"/>
              <a:t>David Coleman, </a:t>
            </a:r>
          </a:p>
          <a:p>
            <a:pPr algn="l"/>
            <a:r>
              <a:rPr lang="en-US" sz="3000" b="1" err="1"/>
              <a:t>Xiaoming</a:t>
            </a:r>
            <a:r>
              <a:rPr lang="en-US" sz="3000" b="1"/>
              <a:t> Guo</a:t>
            </a:r>
          </a:p>
          <a:p>
            <a:pPr algn="l"/>
            <a:r>
              <a:rPr lang="en-US" sz="1400"/>
              <a:t>{trpatel2, dmcoleman1, xguo29}@crimson.ua.edu</a:t>
            </a:r>
          </a:p>
        </p:txBody>
      </p:sp>
      <p:sp>
        <p:nvSpPr>
          <p:cNvPr id="6" name="Subtitle 2">
            <a:extLst>
              <a:ext uri="{FF2B5EF4-FFF2-40B4-BE49-F238E27FC236}">
                <a16:creationId xmlns:a16="http://schemas.microsoft.com/office/drawing/2014/main" id="{15E5844A-1334-165F-661D-B0AA412C7B69}"/>
              </a:ext>
            </a:extLst>
          </p:cNvPr>
          <p:cNvSpPr txBox="1">
            <a:spLocks/>
          </p:cNvSpPr>
          <p:nvPr/>
        </p:nvSpPr>
        <p:spPr>
          <a:xfrm>
            <a:off x="1523999" y="2122407"/>
            <a:ext cx="9144000" cy="8957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800"/>
              <a:t>Term Project Presentation</a:t>
            </a:r>
          </a:p>
          <a:p>
            <a:r>
              <a:rPr lang="en-US" sz="2000"/>
              <a:t>April 27, 2022</a:t>
            </a:r>
          </a:p>
        </p:txBody>
      </p:sp>
      <p:sp>
        <p:nvSpPr>
          <p:cNvPr id="9" name="Subtitle 2">
            <a:extLst>
              <a:ext uri="{FF2B5EF4-FFF2-40B4-BE49-F238E27FC236}">
                <a16:creationId xmlns:a16="http://schemas.microsoft.com/office/drawing/2014/main" id="{00BFAF3D-4086-5AA7-A5C6-3A1E7DBAF3AD}"/>
              </a:ext>
            </a:extLst>
          </p:cNvPr>
          <p:cNvSpPr txBox="1">
            <a:spLocks/>
          </p:cNvSpPr>
          <p:nvPr/>
        </p:nvSpPr>
        <p:spPr>
          <a:xfrm>
            <a:off x="6095999" y="3134570"/>
            <a:ext cx="5545777" cy="17616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n-US" sz="2800" b="1"/>
              <a:t>Dr. </a:t>
            </a:r>
            <a:r>
              <a:rPr lang="en-US" sz="2800" b="1" err="1"/>
              <a:t>Xiaoyan</a:t>
            </a:r>
            <a:r>
              <a:rPr lang="en-US" sz="2800" b="1"/>
              <a:t> Hong</a:t>
            </a:r>
          </a:p>
          <a:p>
            <a:pPr algn="r"/>
            <a:r>
              <a:rPr lang="en-US" sz="1400" err="1"/>
              <a:t>hxy@cs.ua.edu</a:t>
            </a:r>
            <a:endParaRPr lang="en-US" sz="1400"/>
          </a:p>
        </p:txBody>
      </p:sp>
    </p:spTree>
    <p:extLst>
      <p:ext uri="{BB962C8B-B14F-4D97-AF65-F5344CB8AC3E}">
        <p14:creationId xmlns:p14="http://schemas.microsoft.com/office/powerpoint/2010/main" val="53456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6F5D1930-A641-C8CE-27F7-C8ACABF7AE8E}"/>
              </a:ext>
            </a:extLst>
          </p:cNvPr>
          <p:cNvSpPr/>
          <p:nvPr/>
        </p:nvSpPr>
        <p:spPr>
          <a:xfrm>
            <a:off x="691978" y="229920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01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B6-6CF9-8EBC-34FB-655A4BBABDBD}"/>
              </a:ext>
            </a:extLst>
          </p:cNvPr>
          <p:cNvSpPr>
            <a:spLocks noGrp="1"/>
          </p:cNvSpPr>
          <p:nvPr>
            <p:ph type="title"/>
          </p:nvPr>
        </p:nvSpPr>
        <p:spPr/>
        <p:txBody>
          <a:bodyPr/>
          <a:lstStyle/>
          <a:p>
            <a:r>
              <a:rPr lang="en-US">
                <a:cs typeface="Calibri Light"/>
              </a:rPr>
              <a:t>Obstacles</a:t>
            </a:r>
            <a:endParaRPr lang="en-US"/>
          </a:p>
        </p:txBody>
      </p:sp>
      <p:sp>
        <p:nvSpPr>
          <p:cNvPr id="3" name="Content Placeholder 2">
            <a:extLst>
              <a:ext uri="{FF2B5EF4-FFF2-40B4-BE49-F238E27FC236}">
                <a16:creationId xmlns:a16="http://schemas.microsoft.com/office/drawing/2014/main" id="{FCBA1FF2-4AC2-3039-CEF1-40D7C55EA20D}"/>
              </a:ext>
            </a:extLst>
          </p:cNvPr>
          <p:cNvSpPr>
            <a:spLocks noGrp="1"/>
          </p:cNvSpPr>
          <p:nvPr>
            <p:ph sz="half" idx="1"/>
          </p:nvPr>
        </p:nvSpPr>
        <p:spPr/>
        <p:txBody>
          <a:bodyPr vert="horz" lIns="91440" tIns="45720" rIns="91440" bIns="45720" rtlCol="0" anchor="t">
            <a:normAutofit fontScale="92500"/>
          </a:bodyPr>
          <a:lstStyle/>
          <a:p>
            <a:r>
              <a:rPr lang="en-US">
                <a:ea typeface="+mn-lt"/>
                <a:cs typeface="+mn-lt"/>
              </a:rPr>
              <a:t>PBX is complex</a:t>
            </a:r>
          </a:p>
          <a:p>
            <a:pPr lvl="1"/>
            <a:r>
              <a:rPr lang="en-US">
                <a:ea typeface="+mn-lt"/>
                <a:cs typeface="+mn-lt"/>
              </a:rPr>
              <a:t>The IP-PBX software used was Asterisk PBX, a very robust and mature implementation, making it also very complicated</a:t>
            </a:r>
          </a:p>
          <a:p>
            <a:pPr lvl="1"/>
            <a:r>
              <a:rPr lang="en-US">
                <a:cs typeface="Calibri"/>
              </a:rPr>
              <a:t>Much third party software is involved: Asterisk PBX for the PBX, Zoiper to make calls, Wireshark for packet capture, SIP.US for SIP </a:t>
            </a:r>
            <a:r>
              <a:rPr lang="en-US" err="1">
                <a:cs typeface="Calibri"/>
              </a:rPr>
              <a:t>trunking</a:t>
            </a:r>
            <a:r>
              <a:rPr lang="en-US">
                <a:cs typeface="Calibri"/>
              </a:rPr>
              <a:t>, etc.</a:t>
            </a:r>
          </a:p>
          <a:p>
            <a:r>
              <a:rPr lang="en-US">
                <a:cs typeface="Calibri"/>
              </a:rPr>
              <a:t>Raspberry Pis could not initially access </a:t>
            </a:r>
            <a:r>
              <a:rPr lang="en-US" err="1">
                <a:cs typeface="Calibri"/>
              </a:rPr>
              <a:t>Eduroam</a:t>
            </a:r>
            <a:r>
              <a:rPr lang="en-US">
                <a:cs typeface="Calibri"/>
              </a:rPr>
              <a:t> without a large amount of additional setup</a:t>
            </a:r>
          </a:p>
          <a:p>
            <a:pPr lvl="1"/>
            <a:endParaRPr lang="en-US">
              <a:cs typeface="Calibri"/>
            </a:endParaRPr>
          </a:p>
          <a:p>
            <a:pPr lvl="1"/>
            <a:endParaRPr lang="en-US">
              <a:cs typeface="Calibri"/>
            </a:endParaRPr>
          </a:p>
        </p:txBody>
      </p:sp>
      <p:pic>
        <p:nvPicPr>
          <p:cNvPr id="5" name="Picture 5">
            <a:extLst>
              <a:ext uri="{FF2B5EF4-FFF2-40B4-BE49-F238E27FC236}">
                <a16:creationId xmlns:a16="http://schemas.microsoft.com/office/drawing/2014/main" id="{1C77B8A8-71D3-3BBC-EF7A-5C5872F91A1D}"/>
              </a:ext>
            </a:extLst>
          </p:cNvPr>
          <p:cNvPicPr>
            <a:picLocks noGrp="1" noChangeAspect="1"/>
          </p:cNvPicPr>
          <p:nvPr>
            <p:ph sz="half" idx="2"/>
          </p:nvPr>
        </p:nvPicPr>
        <p:blipFill>
          <a:blip r:embed="rId2"/>
          <a:stretch>
            <a:fillRect/>
          </a:stretch>
        </p:blipFill>
        <p:spPr>
          <a:xfrm>
            <a:off x="6172200" y="3611342"/>
            <a:ext cx="5181600" cy="779903"/>
          </a:xfrm>
        </p:spPr>
      </p:pic>
    </p:spTree>
    <p:extLst>
      <p:ext uri="{BB962C8B-B14F-4D97-AF65-F5344CB8AC3E}">
        <p14:creationId xmlns:p14="http://schemas.microsoft.com/office/powerpoint/2010/main" val="328516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76A71928-68B1-A36C-974A-C4349BCDDFB5}"/>
              </a:ext>
            </a:extLst>
          </p:cNvPr>
          <p:cNvSpPr/>
          <p:nvPr/>
        </p:nvSpPr>
        <p:spPr>
          <a:xfrm>
            <a:off x="691978" y="281819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8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8D9F-204C-0D58-8D23-328DBBE9B883}"/>
              </a:ext>
            </a:extLst>
          </p:cNvPr>
          <p:cNvSpPr>
            <a:spLocks noGrp="1"/>
          </p:cNvSpPr>
          <p:nvPr>
            <p:ph type="title"/>
          </p:nvPr>
        </p:nvSpPr>
        <p:spPr/>
        <p:txBody>
          <a:bodyPr>
            <a:normAutofit/>
          </a:bodyPr>
          <a:lstStyle/>
          <a:p>
            <a:r>
              <a:rPr lang="en-US"/>
              <a:t>Analytical Method</a:t>
            </a:r>
          </a:p>
        </p:txBody>
      </p:sp>
      <p:sp>
        <p:nvSpPr>
          <p:cNvPr id="3" name="Content Placeholder 2">
            <a:extLst>
              <a:ext uri="{FF2B5EF4-FFF2-40B4-BE49-F238E27FC236}">
                <a16:creationId xmlns:a16="http://schemas.microsoft.com/office/drawing/2014/main" id="{F5E0EB9B-DF1B-D042-F8E7-65DEFDD915C2}"/>
              </a:ext>
            </a:extLst>
          </p:cNvPr>
          <p:cNvSpPr>
            <a:spLocks noGrp="1"/>
          </p:cNvSpPr>
          <p:nvPr>
            <p:ph idx="1"/>
          </p:nvPr>
        </p:nvSpPr>
        <p:spPr/>
        <p:txBody>
          <a:bodyPr vert="horz" lIns="91440" tIns="45720" rIns="91440" bIns="45720" rtlCol="0" anchor="t">
            <a:normAutofit/>
          </a:bodyPr>
          <a:lstStyle/>
          <a:p>
            <a:r>
              <a:rPr lang="en-US">
                <a:cs typeface="Calibri"/>
              </a:rPr>
              <a:t>Primary metrics to be analyzed are loss and jitter.</a:t>
            </a:r>
          </a:p>
        </p:txBody>
      </p:sp>
    </p:spTree>
    <p:extLst>
      <p:ext uri="{BB962C8B-B14F-4D97-AF65-F5344CB8AC3E}">
        <p14:creationId xmlns:p14="http://schemas.microsoft.com/office/powerpoint/2010/main" val="373414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26AD46B6-B5B3-4673-008F-834F0D2993F6}"/>
              </a:ext>
            </a:extLst>
          </p:cNvPr>
          <p:cNvSpPr/>
          <p:nvPr/>
        </p:nvSpPr>
        <p:spPr>
          <a:xfrm>
            <a:off x="691978" y="3337178"/>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05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87DD-DCAD-0313-0C3B-196E66A775B7}"/>
              </a:ext>
            </a:extLst>
          </p:cNvPr>
          <p:cNvSpPr>
            <a:spLocks noGrp="1"/>
          </p:cNvSpPr>
          <p:nvPr>
            <p:ph type="title"/>
          </p:nvPr>
        </p:nvSpPr>
        <p:spPr/>
        <p:txBody>
          <a:bodyPr/>
          <a:lstStyle/>
          <a:p>
            <a:r>
              <a:rPr lang="en-US"/>
              <a:t>Experiments</a:t>
            </a:r>
          </a:p>
        </p:txBody>
      </p:sp>
      <p:sp>
        <p:nvSpPr>
          <p:cNvPr id="3" name="Content Placeholder 2">
            <a:extLst>
              <a:ext uri="{FF2B5EF4-FFF2-40B4-BE49-F238E27FC236}">
                <a16:creationId xmlns:a16="http://schemas.microsoft.com/office/drawing/2014/main" id="{870B6238-C70F-9FCA-AA77-9B5A3EEB905D}"/>
              </a:ext>
            </a:extLst>
          </p:cNvPr>
          <p:cNvSpPr>
            <a:spLocks noGrp="1"/>
          </p:cNvSpPr>
          <p:nvPr>
            <p:ph idx="1"/>
          </p:nvPr>
        </p:nvSpPr>
        <p:spPr/>
        <p:txBody>
          <a:bodyPr vert="horz" lIns="91440" tIns="45720" rIns="91440" bIns="45720" rtlCol="0" anchor="t">
            <a:normAutofit/>
          </a:bodyPr>
          <a:lstStyle/>
          <a:p>
            <a:r>
              <a:rPr lang="en-US">
                <a:cs typeface="Calibri"/>
              </a:rPr>
              <a:t>There were two primary methods for testing the functionality of the Raspberry Pi.</a:t>
            </a:r>
          </a:p>
          <a:p>
            <a:pPr lvl="1"/>
            <a:r>
              <a:rPr lang="en-US">
                <a:cs typeface="Calibri"/>
              </a:rPr>
              <a:t>Make calls at a variety of locations of different distance from the Raspberry Pi</a:t>
            </a:r>
          </a:p>
          <a:p>
            <a:pPr lvl="2"/>
            <a:r>
              <a:rPr lang="en-US">
                <a:cs typeface="Calibri"/>
              </a:rPr>
              <a:t>In the same room</a:t>
            </a:r>
          </a:p>
          <a:p>
            <a:pPr lvl="2"/>
            <a:r>
              <a:rPr lang="en-US">
                <a:cs typeface="Calibri"/>
              </a:rPr>
              <a:t>On the same floor</a:t>
            </a:r>
          </a:p>
          <a:p>
            <a:pPr lvl="2"/>
            <a:r>
              <a:rPr lang="en-US">
                <a:cs typeface="Calibri"/>
              </a:rPr>
              <a:t>In the same building</a:t>
            </a:r>
          </a:p>
          <a:p>
            <a:pPr lvl="2"/>
            <a:endParaRPr lang="en-US">
              <a:cs typeface="Calibri"/>
            </a:endParaRPr>
          </a:p>
        </p:txBody>
      </p:sp>
    </p:spTree>
    <p:extLst>
      <p:ext uri="{BB962C8B-B14F-4D97-AF65-F5344CB8AC3E}">
        <p14:creationId xmlns:p14="http://schemas.microsoft.com/office/powerpoint/2010/main" val="335248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CB9A-FC93-E6CD-5B1A-1173A12E21DB}"/>
              </a:ext>
            </a:extLst>
          </p:cNvPr>
          <p:cNvSpPr>
            <a:spLocks noGrp="1"/>
          </p:cNvSpPr>
          <p:nvPr>
            <p:ph type="title"/>
          </p:nvPr>
        </p:nvSpPr>
        <p:spPr/>
        <p:txBody>
          <a:bodyPr/>
          <a:lstStyle/>
          <a:p>
            <a:r>
              <a:rPr lang="en-US"/>
              <a:t>Expectation at Final Submission</a:t>
            </a:r>
          </a:p>
        </p:txBody>
      </p:sp>
      <p:sp>
        <p:nvSpPr>
          <p:cNvPr id="3" name="Content Placeholder 2">
            <a:extLst>
              <a:ext uri="{FF2B5EF4-FFF2-40B4-BE49-F238E27FC236}">
                <a16:creationId xmlns:a16="http://schemas.microsoft.com/office/drawing/2014/main" id="{C7C56738-6454-8705-5EB0-12914EDDE5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94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1C7A2DBA-237C-985F-C832-2843C19B6722}"/>
              </a:ext>
            </a:extLst>
          </p:cNvPr>
          <p:cNvSpPr/>
          <p:nvPr/>
        </p:nvSpPr>
        <p:spPr>
          <a:xfrm>
            <a:off x="691978" y="38314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242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FB1D-7451-93C1-32FB-F1CDE4114471}"/>
              </a:ext>
            </a:extLst>
          </p:cNvPr>
          <p:cNvSpPr>
            <a:spLocks noGrp="1"/>
          </p:cNvSpPr>
          <p:nvPr>
            <p:ph type="title"/>
          </p:nvPr>
        </p:nvSpPr>
        <p:spPr/>
        <p:txBody>
          <a:bodyPr>
            <a:normAutofit/>
          </a:bodyPr>
          <a:lstStyle/>
          <a:p>
            <a:r>
              <a:rPr lang="en-US"/>
              <a:t>Future Direction</a:t>
            </a:r>
          </a:p>
        </p:txBody>
      </p:sp>
      <p:sp>
        <p:nvSpPr>
          <p:cNvPr id="3" name="Content Placeholder 2">
            <a:extLst>
              <a:ext uri="{FF2B5EF4-FFF2-40B4-BE49-F238E27FC236}">
                <a16:creationId xmlns:a16="http://schemas.microsoft.com/office/drawing/2014/main" id="{905F97D9-9A28-8A7C-7F23-7A8DF6EA0C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8626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6" name="Rounded Rectangle 5">
            <a:extLst>
              <a:ext uri="{FF2B5EF4-FFF2-40B4-BE49-F238E27FC236}">
                <a16:creationId xmlns:a16="http://schemas.microsoft.com/office/drawing/2014/main" id="{B49D7A10-304C-C7FF-854A-88695C6C836F}"/>
              </a:ext>
            </a:extLst>
          </p:cNvPr>
          <p:cNvSpPr/>
          <p:nvPr/>
        </p:nvSpPr>
        <p:spPr>
          <a:xfrm>
            <a:off x="691978" y="435043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52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Tree>
    <p:extLst>
      <p:ext uri="{BB962C8B-B14F-4D97-AF65-F5344CB8AC3E}">
        <p14:creationId xmlns:p14="http://schemas.microsoft.com/office/powerpoint/2010/main" val="175495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6E28-D9C3-E214-AA53-6866178508CB}"/>
              </a:ext>
            </a:extLst>
          </p:cNvPr>
          <p:cNvSpPr>
            <a:spLocks noGrp="1"/>
          </p:cNvSpPr>
          <p:nvPr>
            <p:ph type="title"/>
          </p:nvPr>
        </p:nvSpPr>
        <p:spPr/>
        <p:txBody>
          <a:bodyPr>
            <a:normAutofit/>
          </a:bodyPr>
          <a:lstStyle/>
          <a:p>
            <a:r>
              <a:rPr lang="en-US" err="1"/>
              <a:t>Conculsion</a:t>
            </a:r>
            <a:endParaRPr lang="en-US"/>
          </a:p>
        </p:txBody>
      </p:sp>
      <p:sp>
        <p:nvSpPr>
          <p:cNvPr id="3" name="Content Placeholder 2">
            <a:extLst>
              <a:ext uri="{FF2B5EF4-FFF2-40B4-BE49-F238E27FC236}">
                <a16:creationId xmlns:a16="http://schemas.microsoft.com/office/drawing/2014/main" id="{092BB39B-368F-8020-7E93-8A6E84587B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631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92" y="1936017"/>
            <a:ext cx="10515600" cy="907084"/>
          </a:xfrm>
        </p:spPr>
        <p:txBody>
          <a:bodyPr/>
          <a:lstStyle/>
          <a:p>
            <a:r>
              <a:rPr lang="en-US" b="1">
                <a:ln w="13462">
                  <a:solidFill>
                    <a:schemeClr val="bg1"/>
                  </a:solidFill>
                  <a:prstDash val="solid"/>
                </a:ln>
                <a:solidFill>
                  <a:sysClr val="windowText" lastClr="000000"/>
                </a:solidFill>
                <a:effectLst>
                  <a:glow rad="101600">
                    <a:schemeClr val="tx1">
                      <a:alpha val="60000"/>
                    </a:schemeClr>
                  </a:glow>
                  <a:outerShdw dist="38100" dir="2700000" algn="bl" rotWithShape="0">
                    <a:schemeClr val="accent5"/>
                  </a:outerShdw>
                </a:effectLst>
              </a:rPr>
              <a:t>Special Thank You!</a:t>
            </a:r>
          </a:p>
        </p:txBody>
      </p:sp>
    </p:spTree>
    <p:extLst>
      <p:ext uri="{BB962C8B-B14F-4D97-AF65-F5344CB8AC3E}">
        <p14:creationId xmlns:p14="http://schemas.microsoft.com/office/powerpoint/2010/main" val="360929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51000">
              <a:schemeClr val="bg1"/>
            </a:gs>
            <a:gs pos="50000">
              <a:schemeClr val="tx1"/>
            </a:gs>
            <a:gs pos="100000">
              <a:schemeClr val="bg1"/>
            </a:gs>
            <a:gs pos="94000">
              <a:schemeClr val="bg1"/>
            </a:gs>
            <a:gs pos="50000">
              <a:schemeClr val="bg1"/>
            </a:gs>
            <a:gs pos="50000">
              <a:schemeClr val="bg1"/>
            </a:gs>
          </a:gsLst>
          <a:lin ang="10800000" scaled="1"/>
        </a:gradFill>
        <a:effectLst/>
      </p:bgPr>
    </p:bg>
    <p:spTree>
      <p:nvGrpSpPr>
        <p:cNvPr id="1" name=""/>
        <p:cNvGrpSpPr/>
        <p:nvPr/>
      </p:nvGrpSpPr>
      <p:grpSpPr>
        <a:xfrm>
          <a:off x="0" y="0"/>
          <a:ext cx="0" cy="0"/>
          <a:chOff x="0" y="0"/>
          <a:chExt cx="0" cy="0"/>
        </a:xfrm>
      </p:grpSpPr>
      <p:pic>
        <p:nvPicPr>
          <p:cNvPr id="11" name="Picture 10" descr="A picture containing text, sign&#10;&#10;Description automatically generated">
            <a:extLst>
              <a:ext uri="{FF2B5EF4-FFF2-40B4-BE49-F238E27FC236}">
                <a16:creationId xmlns:a16="http://schemas.microsoft.com/office/drawing/2014/main" id="{DC3762F9-6821-5B40-983B-062CD4FCA8A4}"/>
              </a:ext>
            </a:extLst>
          </p:cNvPr>
          <p:cNvPicPr>
            <a:picLocks noChangeAspect="1"/>
          </p:cNvPicPr>
          <p:nvPr/>
        </p:nvPicPr>
        <p:blipFill>
          <a:blip r:embed="rId2"/>
          <a:stretch>
            <a:fillRect/>
          </a:stretch>
        </p:blipFill>
        <p:spPr>
          <a:xfrm>
            <a:off x="841248" y="6428232"/>
            <a:ext cx="219456" cy="219456"/>
          </a:xfrm>
          <a:prstGeom prst="rect">
            <a:avLst/>
          </a:prstGeom>
        </p:spPr>
      </p:pic>
      <p:sp>
        <p:nvSpPr>
          <p:cNvPr id="5" name="Slide Number Placeholder 4">
            <a:extLst>
              <a:ext uri="{FF2B5EF4-FFF2-40B4-BE49-F238E27FC236}">
                <a16:creationId xmlns:a16="http://schemas.microsoft.com/office/drawing/2014/main" id="{621568AA-2616-B148-8670-2E522476AE8F}"/>
              </a:ext>
            </a:extLst>
          </p:cNvPr>
          <p:cNvSpPr>
            <a:spLocks noGrp="1"/>
          </p:cNvSpPr>
          <p:nvPr>
            <p:ph type="sldNum" sz="quarter" idx="12"/>
          </p:nvPr>
        </p:nvSpPr>
        <p:spPr/>
        <p:txBody>
          <a:bodyPr/>
          <a:lstStyle/>
          <a:p>
            <a:fld id="{623C9B37-4DCD-A749-BC4A-BD74B376638A}" type="slidenum">
              <a:rPr lang="en-US" smtClean="0"/>
              <a:t>22</a:t>
            </a:fld>
            <a:endParaRPr lang="en-US"/>
          </a:p>
        </p:txBody>
      </p:sp>
      <p:pic>
        <p:nvPicPr>
          <p:cNvPr id="6" name="Picture 2" descr="Free Png Question Mark - Transparent Background Questions Transparent  Clipart - Full Size Clipart (#4976312) - PinClipart">
            <a:extLst>
              <a:ext uri="{FF2B5EF4-FFF2-40B4-BE49-F238E27FC236}">
                <a16:creationId xmlns:a16="http://schemas.microsoft.com/office/drawing/2014/main" id="{FE59B8F7-9B57-D242-A742-75EDCC9FDA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6880" y="797349"/>
            <a:ext cx="2891541" cy="5379614"/>
          </a:xfrm>
          <a:prstGeom prst="rect">
            <a:avLst/>
          </a:prstGeom>
          <a:solidFill>
            <a:srgbClr val="FFFFFF"/>
          </a:solidFill>
        </p:spPr>
      </p:pic>
      <p:sp>
        <p:nvSpPr>
          <p:cNvPr id="8" name="Title 7">
            <a:extLst>
              <a:ext uri="{FF2B5EF4-FFF2-40B4-BE49-F238E27FC236}">
                <a16:creationId xmlns:a16="http://schemas.microsoft.com/office/drawing/2014/main" id="{BA4BACB4-356B-3048-B413-E2BF1F848ED8}"/>
              </a:ext>
            </a:extLst>
          </p:cNvPr>
          <p:cNvSpPr>
            <a:spLocks noGrp="1"/>
          </p:cNvSpPr>
          <p:nvPr>
            <p:ph type="title"/>
          </p:nvPr>
        </p:nvSpPr>
        <p:spPr>
          <a:xfrm>
            <a:off x="6827520" y="3067564"/>
            <a:ext cx="4526280" cy="722871"/>
          </a:xfrm>
        </p:spPr>
        <p:txBody>
          <a:bodyPr/>
          <a:lstStyle/>
          <a:p>
            <a:pPr algn="ctr"/>
            <a:r>
              <a:rPr lang="en-US"/>
              <a:t>Any Questions?</a:t>
            </a:r>
          </a:p>
        </p:txBody>
      </p:sp>
    </p:spTree>
    <p:extLst>
      <p:ext uri="{BB962C8B-B14F-4D97-AF65-F5344CB8AC3E}">
        <p14:creationId xmlns:p14="http://schemas.microsoft.com/office/powerpoint/2010/main" val="147183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4" name="Rounded Rectangle 3">
            <a:extLst>
              <a:ext uri="{FF2B5EF4-FFF2-40B4-BE49-F238E27FC236}">
                <a16:creationId xmlns:a16="http://schemas.microsoft.com/office/drawing/2014/main" id="{AAC6FEF7-DF01-6646-A2CC-7CAF1BE3AB03}"/>
              </a:ext>
            </a:extLst>
          </p:cNvPr>
          <p:cNvSpPr/>
          <p:nvPr/>
        </p:nvSpPr>
        <p:spPr>
          <a:xfrm>
            <a:off x="691978" y="12859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BE9F-5B47-6B2A-AF79-E97191850ED7}"/>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ED5E9A02-F0EA-D674-1A38-FB6415C3774B}"/>
              </a:ext>
            </a:extLst>
          </p:cNvPr>
          <p:cNvSpPr>
            <a:spLocks noGrp="1"/>
          </p:cNvSpPr>
          <p:nvPr>
            <p:ph idx="1"/>
          </p:nvPr>
        </p:nvSpPr>
        <p:spPr/>
        <p:txBody>
          <a:bodyPr vert="horz" lIns="91440" tIns="45720" rIns="91440" bIns="45720" rtlCol="0" anchor="t">
            <a:normAutofit lnSpcReduction="10000"/>
          </a:bodyPr>
          <a:lstStyle/>
          <a:p>
            <a:r>
              <a:rPr lang="en-US">
                <a:cs typeface="Calibri"/>
              </a:rPr>
              <a:t>Modern telephone services are split between using traditional telephone networks and IP networks, such as the Internet. Voice over IP (VoIP) uses IP networks to make telephone calls, but it requires a machine running IP-PBX software to connect devices together for calls. A Raspberry Pi, a cheap and energy efficient single board computer, can run IP-PBX software and control calls made over VoIP, but it is limited by its low memory and weak CPU. </a:t>
            </a:r>
          </a:p>
          <a:p>
            <a:r>
              <a:rPr lang="en-US">
                <a:cs typeface="Calibri"/>
              </a:rPr>
              <a:t>An examination has been performed to see how well the Raspberry Pi fulfills its IP-PBX functions with a variety of stressors, with the goal of determining the suitability of Raspberry Pis for IP-PBX software.</a:t>
            </a:r>
          </a:p>
          <a:p>
            <a:r>
              <a:rPr lang="en-US">
                <a:cs typeface="Calibri"/>
              </a:rPr>
              <a:t>These tests were performed by running IP-PBX software on a Raspberry Pi, with calls made at different distances from the device and with the device working with different network difficulties.</a:t>
            </a:r>
          </a:p>
        </p:txBody>
      </p:sp>
    </p:spTree>
    <p:extLst>
      <p:ext uri="{BB962C8B-B14F-4D97-AF65-F5344CB8AC3E}">
        <p14:creationId xmlns:p14="http://schemas.microsoft.com/office/powerpoint/2010/main" val="193905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5" name="Rounded Rectangle 4">
            <a:extLst>
              <a:ext uri="{FF2B5EF4-FFF2-40B4-BE49-F238E27FC236}">
                <a16:creationId xmlns:a16="http://schemas.microsoft.com/office/drawing/2014/main" id="{0D3FC997-7C4E-293E-569E-6CC20713EE78}"/>
              </a:ext>
            </a:extLst>
          </p:cNvPr>
          <p:cNvSpPr/>
          <p:nvPr/>
        </p:nvSpPr>
        <p:spPr>
          <a:xfrm>
            <a:off x="691978" y="1804935"/>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2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PBX &amp; VoIP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Private Branch Exchange (PBX) is a technology which allows telephones to call each other, forwarding audio and controlling call behavior. While other technologies can provide similar services, PBX technology is designed for calls within a private institution.</a:t>
            </a:r>
          </a:p>
          <a:p>
            <a:r>
              <a:rPr lang="en-US">
                <a:ea typeface="+mn-lt"/>
                <a:cs typeface="+mn-lt"/>
              </a:rPr>
              <a:t>With the advent of the internet, Voice over IP (VoIP) was created, allowing for telephone services to be provided over IP networks instead of standard telephone networks. Today, IP networks are so cheap and widespread that it is more cost efficient to use them for telephony than standard phone networks.</a:t>
            </a:r>
          </a:p>
          <a:p>
            <a:r>
              <a:rPr lang="en-US">
                <a:ea typeface="+mn-lt"/>
                <a:cs typeface="+mn-lt"/>
              </a:rPr>
              <a:t>Hosting communication within a limited area, while still maintaining access to the entities outside is a natural characteristics of IoT scenarios and the reason IP-based PBX paradigm is suitable for IoT. </a:t>
            </a:r>
          </a:p>
          <a:p>
            <a:pPr marL="0" indent="0">
              <a:buNone/>
            </a:pPr>
            <a:endParaRPr lang="en-US">
              <a:cs typeface="Calibri"/>
            </a:endParaRPr>
          </a:p>
        </p:txBody>
      </p:sp>
    </p:spTree>
    <p:extLst>
      <p:ext uri="{BB962C8B-B14F-4D97-AF65-F5344CB8AC3E}">
        <p14:creationId xmlns:p14="http://schemas.microsoft.com/office/powerpoint/2010/main" val="189000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IP-PBX</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a:bodyPr>
          <a:lstStyle/>
          <a:p>
            <a:r>
              <a:rPr lang="en-US">
                <a:ea typeface="+mn-lt"/>
                <a:cs typeface="+mn-lt"/>
              </a:rPr>
              <a:t>IP-PBX was made to act as a PBX for VoIP services, as a traditional PBX does not interact with IP networks. </a:t>
            </a:r>
            <a:endParaRPr lang="en-US"/>
          </a:p>
          <a:p>
            <a:r>
              <a:rPr lang="en-US">
                <a:ea typeface="+mn-lt"/>
                <a:cs typeface="+mn-lt"/>
              </a:rPr>
              <a:t>IP-PBX is vital for IP telephony services, as without it, no two VoIP callers can connect to each other. IP-PBX can handle SIP messaging to manage call setup and RTP packages to relay audio data between callers and callees.</a:t>
            </a:r>
          </a:p>
          <a:p>
            <a:r>
              <a:rPr lang="en-US">
                <a:ea typeface="+mn-lt"/>
                <a:cs typeface="+mn-lt"/>
              </a:rPr>
              <a:t>SIP and RTP/RTCP act as the backbone of IP-PBX. </a:t>
            </a:r>
          </a:p>
          <a:p>
            <a:r>
              <a:rPr lang="en-US">
                <a:ea typeface="+mn-lt"/>
                <a:cs typeface="+mn-lt"/>
              </a:rPr>
              <a:t>SIP allows for calls to be started, connecting different callers together and allowing for complex behaviors such as putting callers on hold.</a:t>
            </a:r>
          </a:p>
          <a:p>
            <a:r>
              <a:rPr lang="en-US">
                <a:ea typeface="+mn-lt"/>
                <a:cs typeface="+mn-lt"/>
              </a:rPr>
              <a:t>RTP/RTCP allows for an effective means of forwarding audio data between callers and the control of this forwarding.</a:t>
            </a:r>
            <a:endParaRPr lang="en-US">
              <a:cs typeface="Calibri" panose="020F0502020204030204"/>
            </a:endParaRPr>
          </a:p>
          <a:p>
            <a:endParaRPr lang="en-US">
              <a:ea typeface="+mn-lt"/>
              <a:cs typeface="+mn-lt"/>
            </a:endParaRPr>
          </a:p>
        </p:txBody>
      </p:sp>
    </p:spTree>
    <p:extLst>
      <p:ext uri="{BB962C8B-B14F-4D97-AF65-F5344CB8AC3E}">
        <p14:creationId xmlns:p14="http://schemas.microsoft.com/office/powerpoint/2010/main" val="122407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80BB-8B2F-62EE-90C8-6818A10F50A1}"/>
              </a:ext>
            </a:extLst>
          </p:cNvPr>
          <p:cNvSpPr>
            <a:spLocks noGrp="1"/>
          </p:cNvSpPr>
          <p:nvPr>
            <p:ph type="title"/>
          </p:nvPr>
        </p:nvSpPr>
        <p:spPr/>
        <p:txBody>
          <a:bodyPr/>
          <a:lstStyle/>
          <a:p>
            <a:r>
              <a:rPr lang="en-US">
                <a:ea typeface="+mj-lt"/>
                <a:cs typeface="+mj-lt"/>
              </a:rPr>
              <a:t>Introduction &amp; Background: SIP</a:t>
            </a:r>
          </a:p>
          <a:p>
            <a:endParaRPr lang="en-US">
              <a:cs typeface="Calibri Light"/>
            </a:endParaRPr>
          </a:p>
        </p:txBody>
      </p:sp>
      <p:sp>
        <p:nvSpPr>
          <p:cNvPr id="3" name="Content Placeholder 2">
            <a:extLst>
              <a:ext uri="{FF2B5EF4-FFF2-40B4-BE49-F238E27FC236}">
                <a16:creationId xmlns:a16="http://schemas.microsoft.com/office/drawing/2014/main" id="{3E14D042-B573-CC8D-F7B8-BBBFFEFCC542}"/>
              </a:ext>
            </a:extLst>
          </p:cNvPr>
          <p:cNvSpPr>
            <a:spLocks noGrp="1"/>
          </p:cNvSpPr>
          <p:nvPr>
            <p:ph sz="half" idx="1"/>
          </p:nvPr>
        </p:nvSpPr>
        <p:spPr/>
        <p:txBody>
          <a:bodyPr vert="horz" lIns="91440" tIns="45720" rIns="91440" bIns="45720" rtlCol="0" anchor="t">
            <a:normAutofit fontScale="92500" lnSpcReduction="20000"/>
          </a:bodyPr>
          <a:lstStyle/>
          <a:p>
            <a:r>
              <a:rPr lang="en-US">
                <a:ea typeface="+mn-lt"/>
                <a:cs typeface="+mn-lt"/>
              </a:rPr>
              <a:t>Provides the fundamentals of the PBX communication</a:t>
            </a:r>
          </a:p>
          <a:p>
            <a:r>
              <a:rPr lang="en-US">
                <a:ea typeface="+mn-lt"/>
                <a:cs typeface="+mn-lt"/>
              </a:rPr>
              <a:t>In IP-based PBX implemented in the local network, the two proxy servers may merge into one.</a:t>
            </a:r>
          </a:p>
          <a:p>
            <a:r>
              <a:rPr lang="en-US">
                <a:ea typeface="+mn-lt"/>
                <a:cs typeface="+mn-lt"/>
              </a:rPr>
              <a:t>SIP components: </a:t>
            </a:r>
          </a:p>
          <a:p>
            <a:pPr lvl="1"/>
            <a:r>
              <a:rPr lang="en-US">
                <a:ea typeface="+mn-lt"/>
                <a:cs typeface="+mn-lt"/>
              </a:rPr>
              <a:t>Model: session or pager</a:t>
            </a:r>
          </a:p>
          <a:p>
            <a:pPr lvl="1"/>
            <a:r>
              <a:rPr lang="en-US">
                <a:ea typeface="+mn-lt"/>
                <a:cs typeface="+mn-lt"/>
              </a:rPr>
              <a:t>Format: request/status line, header, body</a:t>
            </a:r>
          </a:p>
          <a:p>
            <a:r>
              <a:rPr lang="en-US">
                <a:ea typeface="+mn-lt"/>
                <a:cs typeface="+mn-lt"/>
              </a:rPr>
              <a:t>From the SIP perspective, point out the core factors for a multimedia session: id, authentication, proxy, distance/hop count</a:t>
            </a:r>
          </a:p>
          <a:p>
            <a:endParaRPr lang="en-US">
              <a:cs typeface="Calibri"/>
            </a:endParaRPr>
          </a:p>
        </p:txBody>
      </p:sp>
      <p:sp>
        <p:nvSpPr>
          <p:cNvPr id="6" name="TextBox 5">
            <a:extLst>
              <a:ext uri="{FF2B5EF4-FFF2-40B4-BE49-F238E27FC236}">
                <a16:creationId xmlns:a16="http://schemas.microsoft.com/office/drawing/2014/main" id="{C36B5CE1-69CD-2C0B-148B-23265698E502}"/>
              </a:ext>
            </a:extLst>
          </p:cNvPr>
          <p:cNvSpPr txBox="1"/>
          <p:nvPr/>
        </p:nvSpPr>
        <p:spPr>
          <a:xfrm>
            <a:off x="6594764" y="549506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Standard SIP</a:t>
            </a:r>
          </a:p>
        </p:txBody>
      </p:sp>
      <p:pic>
        <p:nvPicPr>
          <p:cNvPr id="8" name="Picture 8">
            <a:extLst>
              <a:ext uri="{FF2B5EF4-FFF2-40B4-BE49-F238E27FC236}">
                <a16:creationId xmlns:a16="http://schemas.microsoft.com/office/drawing/2014/main" id="{A290F904-6C8E-3F87-7847-99C74CCADB3E}"/>
              </a:ext>
            </a:extLst>
          </p:cNvPr>
          <p:cNvPicPr>
            <a:picLocks noGrp="1" noChangeAspect="1"/>
          </p:cNvPicPr>
          <p:nvPr>
            <p:ph sz="half" idx="2"/>
          </p:nvPr>
        </p:nvPicPr>
        <p:blipFill>
          <a:blip r:embed="rId2"/>
          <a:stretch>
            <a:fillRect/>
          </a:stretch>
        </p:blipFill>
        <p:spPr>
          <a:xfrm>
            <a:off x="6172200" y="2218856"/>
            <a:ext cx="5181600" cy="3564876"/>
          </a:xfrm>
        </p:spPr>
      </p:pic>
    </p:spTree>
    <p:extLst>
      <p:ext uri="{BB962C8B-B14F-4D97-AF65-F5344CB8AC3E}">
        <p14:creationId xmlns:p14="http://schemas.microsoft.com/office/powerpoint/2010/main" val="126254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RTP/RTCP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a:bodyPr>
          <a:lstStyle/>
          <a:p>
            <a:pPr lvl="1"/>
            <a:r>
              <a:rPr lang="en-US">
                <a:ea typeface="+mn-lt"/>
                <a:cs typeface="+mn-lt"/>
              </a:rPr>
              <a:t>RTP carries the media streams, while RTCP is used to monitor transmission statistics and quality of service</a:t>
            </a:r>
          </a:p>
          <a:p>
            <a:pPr lvl="1"/>
            <a:r>
              <a:rPr lang="en-US">
                <a:ea typeface="+mn-lt"/>
                <a:cs typeface="+mn-lt"/>
              </a:rPr>
              <a:t>RTP: sensitive to packet delays and less sensitive to packet loss</a:t>
            </a:r>
          </a:p>
          <a:p>
            <a:pPr lvl="1"/>
            <a:r>
              <a:rPr lang="en-US">
                <a:ea typeface="+mn-lt"/>
                <a:cs typeface="+mn-lt"/>
              </a:rPr>
              <a:t>Elements for RTP: sequence number, timestamp, source identifier, contributor identifier for multiple source</a:t>
            </a:r>
          </a:p>
          <a:p>
            <a:pPr lvl="1"/>
            <a:r>
              <a:rPr lang="en-US">
                <a:ea typeface="+mn-lt"/>
                <a:cs typeface="+mn-lt"/>
              </a:rPr>
              <a:t>RTCP allows the recipients so that they can send feedback to the source or sources.</a:t>
            </a:r>
          </a:p>
        </p:txBody>
      </p:sp>
    </p:spTree>
    <p:extLst>
      <p:ext uri="{BB962C8B-B14F-4D97-AF65-F5344CB8AC3E}">
        <p14:creationId xmlns:p14="http://schemas.microsoft.com/office/powerpoint/2010/main" val="1387990069"/>
      </p:ext>
    </p:extLst>
  </p:cSld>
  <p:clrMapOvr>
    <a:masterClrMapping/>
  </p:clrMapOvr>
</p:sld>
</file>

<file path=ppt/theme/theme1.xml><?xml version="1.0" encoding="utf-8"?>
<a:theme xmlns:a="http://schemas.openxmlformats.org/drawingml/2006/main" name="Powerpoint Template-Department of Computer Scien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Department of Computer Science" id="{4C10A9FB-1826-B444-AF03-660069F7B8CF}" vid="{E6FBCCA9-D5D9-1D4D-A19A-1E243F241F40}"/>
    </a:ext>
  </a:extLst>
</a:theme>
</file>

<file path=docProps/app.xml><?xml version="1.0" encoding="utf-8"?>
<Properties xmlns="http://schemas.openxmlformats.org/officeDocument/2006/extended-properties" xmlns:vt="http://schemas.openxmlformats.org/officeDocument/2006/docPropsVTypes">
  <Template>Powerpoint Template-Department of Computer Science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Powerpoint Template-Department of Computer Science</vt:lpstr>
      <vt:lpstr>PowerPoint Presentation</vt:lpstr>
      <vt:lpstr>Content </vt:lpstr>
      <vt:lpstr>Content </vt:lpstr>
      <vt:lpstr>Objective</vt:lpstr>
      <vt:lpstr>Content </vt:lpstr>
      <vt:lpstr>Introduction &amp; Background: PBX &amp; VoIP</vt:lpstr>
      <vt:lpstr>Introduction &amp; Background: IP-PBX</vt:lpstr>
      <vt:lpstr>Introduction &amp; Background: SIP </vt:lpstr>
      <vt:lpstr>Introduction &amp; Background: RTP/RTCP</vt:lpstr>
      <vt:lpstr>Content </vt:lpstr>
      <vt:lpstr>Obstacles</vt:lpstr>
      <vt:lpstr>Content </vt:lpstr>
      <vt:lpstr>Analytical Method</vt:lpstr>
      <vt:lpstr>Content </vt:lpstr>
      <vt:lpstr>Experiments</vt:lpstr>
      <vt:lpstr>Expectation at Final Submission</vt:lpstr>
      <vt:lpstr>Content </vt:lpstr>
      <vt:lpstr>Future Direction</vt:lpstr>
      <vt:lpstr>Content </vt:lpstr>
      <vt:lpstr>Conculsion</vt:lpstr>
      <vt:lpstr>Special Thank You!</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Trupesh Patel</dc:creator>
  <cp:revision>1</cp:revision>
  <dcterms:created xsi:type="dcterms:W3CDTF">2022-04-25T19:24:38Z</dcterms:created>
  <dcterms:modified xsi:type="dcterms:W3CDTF">2022-04-27T11:24:58Z</dcterms:modified>
</cp:coreProperties>
</file>