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91" r:id="rId3"/>
    <p:sldId id="27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F72AAC-1248-F64C-B090-8BDD8C7CADC1}" v="10" dt="2022-04-25T19:40:37.3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26"/>
  </p:normalViewPr>
  <p:slideViewPr>
    <p:cSldViewPr snapToGrid="0" snapToObjects="1">
      <p:cViewPr varScale="1">
        <p:scale>
          <a:sx n="154" d="100"/>
          <a:sy n="154" d="100"/>
        </p:scale>
        <p:origin x="7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359878"/>
            <a:chOff x="0" y="0"/>
            <a:chExt cx="12192000" cy="6359878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12192000" cy="47940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288" y="4361291"/>
              <a:ext cx="849424" cy="84942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/>
            <a:srcRect/>
            <a:stretch/>
          </p:blipFill>
          <p:spPr>
            <a:xfrm>
              <a:off x="3240465" y="5489222"/>
              <a:ext cx="5730735" cy="870656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3833" y="2993000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819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Use This Slide for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3D42-92BB-BB42-8561-E5CD330E7717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72D3-5A0A-9446-917B-89630507D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0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TEXT/GRAPH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Use This Slide for Two-Column Text/Graphic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3D42-92BB-BB42-8561-E5CD330E7717}" type="datetimeFigureOut">
              <a:rPr lang="en-US" smtClean="0"/>
              <a:t>4/25/22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72D3-5A0A-9446-917B-89630507D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9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79409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288" y="4361291"/>
            <a:ext cx="849424" cy="849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Use This Slide for </a:t>
            </a:r>
            <a:br>
              <a:rPr lang="en-US" dirty="0"/>
            </a:br>
            <a:r>
              <a:rPr lang="en-US" dirty="0"/>
              <a:t>New Section </a:t>
            </a: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C023D42-92BB-BB42-8561-E5CD330E7717}" type="datetimeFigureOut">
              <a:rPr lang="en-US" smtClean="0"/>
              <a:t>4/25/22</a:t>
            </a:fld>
            <a:endParaRPr lang="en-US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26572D3-5A0A-9446-917B-89630507D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72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RAPHIC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Use This Slide for Graphic Only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3D42-92BB-BB42-8561-E5CD330E7717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72D3-5A0A-9446-917B-89630507D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82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OF PRESENT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4080472"/>
          </a:xfrm>
        </p:spPr>
        <p:txBody>
          <a:bodyPr anchor="ctr"/>
          <a:lstStyle>
            <a:lvl1pPr algn="ctr"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Use This for Last Slide Only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*Make sure to edit contact info in </a:t>
            </a:r>
            <a:br>
              <a:rPr lang="en-US" dirty="0"/>
            </a:br>
            <a:r>
              <a:rPr lang="en-US" dirty="0"/>
              <a:t>lower right-hand corner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4840448"/>
            <a:ext cx="12192000" cy="201755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05942" y="5262820"/>
            <a:ext cx="4623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bg1"/>
                </a:solidFill>
              </a:rPr>
              <a:t>Department of Computer Science</a:t>
            </a: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The University of Alabama</a:t>
            </a: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3043 H.M. Comer</a:t>
            </a: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Box 870290</a:t>
            </a: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205-348-6363</a:t>
            </a: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https://</a:t>
            </a:r>
            <a:r>
              <a:rPr lang="en-US" sz="1200" baseline="0" dirty="0" err="1">
                <a:solidFill>
                  <a:schemeClr val="bg1"/>
                </a:solidFill>
              </a:rPr>
              <a:t>cs.ua.edu</a:t>
            </a:r>
            <a:r>
              <a:rPr lang="en-US" sz="1200" baseline="0" dirty="0">
                <a:solidFill>
                  <a:schemeClr val="bg1"/>
                </a:solidFill>
              </a:rPr>
              <a:t>/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159BAB9-AF96-2A4C-84EB-8E349B82DC70}"/>
              </a:ext>
            </a:extLst>
          </p:cNvPr>
          <p:cNvGrpSpPr/>
          <p:nvPr/>
        </p:nvGrpSpPr>
        <p:grpSpPr>
          <a:xfrm>
            <a:off x="535335" y="5101217"/>
            <a:ext cx="3343569" cy="1518984"/>
            <a:chOff x="535335" y="5033483"/>
            <a:chExt cx="3343569" cy="1518984"/>
          </a:xfrm>
        </p:grpSpPr>
        <p:pic>
          <p:nvPicPr>
            <p:cNvPr id="6" name="Picture 5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271"/>
            <a:stretch/>
          </p:blipFill>
          <p:spPr>
            <a:xfrm>
              <a:off x="535335" y="6321778"/>
              <a:ext cx="3343569" cy="230689"/>
            </a:xfrm>
            <a:prstGeom prst="rect">
              <a:avLst/>
            </a:prstGeom>
          </p:spPr>
        </p:pic>
        <p:pic>
          <p:nvPicPr>
            <p:cNvPr id="4" name="Picture 3" descr="A red and white sign&#10;&#10;Description automatically generated with low confidence">
              <a:extLst>
                <a:ext uri="{FF2B5EF4-FFF2-40B4-BE49-F238E27FC236}">
                  <a16:creationId xmlns:a16="http://schemas.microsoft.com/office/drawing/2014/main" id="{8CC100BF-BC33-EB4A-AD5E-47CFB126FF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35335" y="5033483"/>
              <a:ext cx="3343569" cy="12544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953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19360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8308"/>
            <a:ext cx="10515600" cy="4878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C023D42-92BB-BB42-8561-E5CD330E7717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26572D3-5A0A-9446-917B-89630507DC7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0817"/>
            <a:ext cx="216190" cy="21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960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F4C932-2C92-2C91-640D-7BEAA81998D2}"/>
              </a:ext>
            </a:extLst>
          </p:cNvPr>
          <p:cNvSpPr txBox="1">
            <a:spLocks/>
          </p:cNvSpPr>
          <p:nvPr/>
        </p:nvSpPr>
        <p:spPr>
          <a:xfrm>
            <a:off x="550223" y="578666"/>
            <a:ext cx="11091553" cy="1219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VoIP: Voice over Internet Protocol for Small Single-board Computers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79C38FF-A327-8D08-16A8-1C65D88AD44D}"/>
              </a:ext>
            </a:extLst>
          </p:cNvPr>
          <p:cNvSpPr txBox="1">
            <a:spLocks/>
          </p:cNvSpPr>
          <p:nvPr/>
        </p:nvSpPr>
        <p:spPr>
          <a:xfrm>
            <a:off x="550223" y="3134570"/>
            <a:ext cx="5545777" cy="17616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000" b="1" dirty="0" err="1"/>
              <a:t>Trupesh</a:t>
            </a:r>
            <a:r>
              <a:rPr lang="en-US" sz="3000" b="1" dirty="0"/>
              <a:t> Patel, </a:t>
            </a:r>
          </a:p>
          <a:p>
            <a:pPr algn="l"/>
            <a:r>
              <a:rPr lang="en-US" sz="3000" b="1" dirty="0"/>
              <a:t>David Coleman, </a:t>
            </a:r>
          </a:p>
          <a:p>
            <a:pPr algn="l"/>
            <a:r>
              <a:rPr lang="en-US" sz="3000" b="1" dirty="0" err="1"/>
              <a:t>Xiaoming</a:t>
            </a:r>
            <a:r>
              <a:rPr lang="en-US" sz="3000" b="1" dirty="0"/>
              <a:t> Guo</a:t>
            </a:r>
          </a:p>
          <a:p>
            <a:pPr algn="l"/>
            <a:r>
              <a:rPr lang="en-US" sz="1400" dirty="0"/>
              <a:t>{trpatel2, dmcoleman1, </a:t>
            </a:r>
            <a:r>
              <a:rPr lang="en-US" sz="1400" dirty="0" err="1"/>
              <a:t>xguo</a:t>
            </a:r>
            <a:r>
              <a:rPr lang="en-US" sz="1400" dirty="0"/>
              <a:t>}@crimson.ua.edu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5E5844A-1334-165F-661D-B0AA412C7B69}"/>
              </a:ext>
            </a:extLst>
          </p:cNvPr>
          <p:cNvSpPr txBox="1">
            <a:spLocks/>
          </p:cNvSpPr>
          <p:nvPr/>
        </p:nvSpPr>
        <p:spPr>
          <a:xfrm>
            <a:off x="1523999" y="2122407"/>
            <a:ext cx="9144000" cy="895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Term Project Presentation</a:t>
            </a:r>
          </a:p>
          <a:p>
            <a:r>
              <a:rPr lang="en-US" sz="2000" dirty="0"/>
              <a:t>April 27, 2022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0BFAF3D-4086-5AA7-A5C6-3A1E7DBAF3AD}"/>
              </a:ext>
            </a:extLst>
          </p:cNvPr>
          <p:cNvSpPr txBox="1">
            <a:spLocks/>
          </p:cNvSpPr>
          <p:nvPr/>
        </p:nvSpPr>
        <p:spPr>
          <a:xfrm>
            <a:off x="6095999" y="3134570"/>
            <a:ext cx="5545777" cy="1761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b="1" dirty="0"/>
              <a:t>Dr. </a:t>
            </a:r>
            <a:r>
              <a:rPr lang="en-US" sz="2800" b="1" dirty="0" err="1"/>
              <a:t>Xiaoyan</a:t>
            </a:r>
            <a:r>
              <a:rPr lang="en-US" sz="2800" b="1" dirty="0"/>
              <a:t> Hong</a:t>
            </a:r>
          </a:p>
          <a:p>
            <a:pPr algn="r"/>
            <a:r>
              <a:rPr lang="en-US" sz="1400" dirty="0" err="1"/>
              <a:t>hxy@cs.ua.edu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34560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492" y="1936017"/>
            <a:ext cx="10515600" cy="907084"/>
          </a:xfrm>
        </p:spPr>
        <p:txBody>
          <a:bodyPr/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</a:rPr>
              <a:t>Special Thank You!</a:t>
            </a:r>
          </a:p>
        </p:txBody>
      </p:sp>
    </p:spTree>
    <p:extLst>
      <p:ext uri="{BB962C8B-B14F-4D97-AF65-F5344CB8AC3E}">
        <p14:creationId xmlns:p14="http://schemas.microsoft.com/office/powerpoint/2010/main" val="360929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51000">
              <a:schemeClr val="bg1"/>
            </a:gs>
            <a:gs pos="50000">
              <a:schemeClr val="tx1"/>
            </a:gs>
            <a:gs pos="100000">
              <a:schemeClr val="bg1"/>
            </a:gs>
            <a:gs pos="94000">
              <a:schemeClr val="bg1"/>
            </a:gs>
            <a:gs pos="50000">
              <a:schemeClr val="bg1"/>
            </a:gs>
            <a:gs pos="50000">
              <a:schemeClr val="bg1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DC3762F9-6821-5B40-983B-062CD4FCA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" y="6428232"/>
            <a:ext cx="219456" cy="21945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568AA-2616-B148-8670-2E522476A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2" descr="Free Png Question Mark - Transparent Background Questions Transparent  Clipart - Full Size Clipart (#4976312) - PinClipart">
            <a:extLst>
              <a:ext uri="{FF2B5EF4-FFF2-40B4-BE49-F238E27FC236}">
                <a16:creationId xmlns:a16="http://schemas.microsoft.com/office/drawing/2014/main" id="{FE59B8F7-9B57-D242-A742-75EDCC9FD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6880" y="797349"/>
            <a:ext cx="2891541" cy="537961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BA4BACB4-356B-3048-B413-E2BF1F848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7520" y="3067564"/>
            <a:ext cx="4526280" cy="722871"/>
          </a:xfrm>
        </p:spPr>
        <p:txBody>
          <a:bodyPr/>
          <a:lstStyle/>
          <a:p>
            <a:pPr algn="ctr"/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471838133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Template-Department of Computer Scien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Template-Department of Computer Science" id="{4C10A9FB-1826-B444-AF03-660069F7B8CF}" vid="{E6FBCCA9-D5D9-1D4D-A19A-1E243F241F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Template-Department of Computer Science</Template>
  <TotalTime>18</TotalTime>
  <Words>56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Powerpoint Template-Department of Computer Science</vt:lpstr>
      <vt:lpstr>PowerPoint Presentation</vt:lpstr>
      <vt:lpstr>Special Thank You!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Trupesh Patel</dc:creator>
  <cp:lastModifiedBy>Trupesh Patel</cp:lastModifiedBy>
  <cp:revision>1</cp:revision>
  <dcterms:created xsi:type="dcterms:W3CDTF">2022-04-25T19:24:38Z</dcterms:created>
  <dcterms:modified xsi:type="dcterms:W3CDTF">2022-04-25T19:42:44Z</dcterms:modified>
</cp:coreProperties>
</file>