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25C65-C757-411A-A574-70B4A2B5E934}" v="1" dt="2023-10-29T09:05:00.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pthianand09037@gmail.com" userId="a58a9be7ac7ad473" providerId="LiveId" clId="{62925C65-C757-411A-A574-70B4A2B5E934}"/>
    <pc:docChg chg="custSel addSld modSld">
      <pc:chgData name="trupthianand09037@gmail.com" userId="a58a9be7ac7ad473" providerId="LiveId" clId="{62925C65-C757-411A-A574-70B4A2B5E934}" dt="2023-10-29T09:07:42.854" v="281" actId="20577"/>
      <pc:docMkLst>
        <pc:docMk/>
      </pc:docMkLst>
      <pc:sldChg chg="modSp mod">
        <pc:chgData name="trupthianand09037@gmail.com" userId="a58a9be7ac7ad473" providerId="LiveId" clId="{62925C65-C757-411A-A574-70B4A2B5E934}" dt="2023-10-29T09:04:30.233" v="278" actId="20577"/>
        <pc:sldMkLst>
          <pc:docMk/>
          <pc:sldMk cId="3050909323" sldId="258"/>
        </pc:sldMkLst>
        <pc:spChg chg="mod">
          <ac:chgData name="trupthianand09037@gmail.com" userId="a58a9be7ac7ad473" providerId="LiveId" clId="{62925C65-C757-411A-A574-70B4A2B5E934}" dt="2023-10-29T09:04:30.233" v="278" actId="20577"/>
          <ac:spMkLst>
            <pc:docMk/>
            <pc:sldMk cId="3050909323" sldId="258"/>
            <ac:spMk id="3" creationId="{C926AFF3-2692-550A-584B-FE404A4B3D1F}"/>
          </ac:spMkLst>
        </pc:spChg>
      </pc:sldChg>
      <pc:sldChg chg="addSp delSp modSp new mod">
        <pc:chgData name="trupthianand09037@gmail.com" userId="a58a9be7ac7ad473" providerId="LiveId" clId="{62925C65-C757-411A-A574-70B4A2B5E934}" dt="2023-10-29T08:47:06.760" v="39" actId="1076"/>
        <pc:sldMkLst>
          <pc:docMk/>
          <pc:sldMk cId="3348535080" sldId="261"/>
        </pc:sldMkLst>
        <pc:spChg chg="mod">
          <ac:chgData name="trupthianand09037@gmail.com" userId="a58a9be7ac7ad473" providerId="LiveId" clId="{62925C65-C757-411A-A574-70B4A2B5E934}" dt="2023-10-29T08:43:52.928" v="29" actId="1076"/>
          <ac:spMkLst>
            <pc:docMk/>
            <pc:sldMk cId="3348535080" sldId="261"/>
            <ac:spMk id="2" creationId="{4173F2DC-A5CE-49E2-39D0-E0800ED345F4}"/>
          </ac:spMkLst>
        </pc:spChg>
        <pc:spChg chg="del">
          <ac:chgData name="trupthianand09037@gmail.com" userId="a58a9be7ac7ad473" providerId="LiveId" clId="{62925C65-C757-411A-A574-70B4A2B5E934}" dt="2023-10-29T08:41:30.408" v="3" actId="22"/>
          <ac:spMkLst>
            <pc:docMk/>
            <pc:sldMk cId="3348535080" sldId="261"/>
            <ac:spMk id="3" creationId="{D94BF673-E230-B1C3-59D0-2DD5152D0F17}"/>
          </ac:spMkLst>
        </pc:spChg>
        <pc:picChg chg="add mod ord">
          <ac:chgData name="trupthianand09037@gmail.com" userId="a58a9be7ac7ad473" providerId="LiveId" clId="{62925C65-C757-411A-A574-70B4A2B5E934}" dt="2023-10-29T08:43:57.607" v="30" actId="14100"/>
          <ac:picMkLst>
            <pc:docMk/>
            <pc:sldMk cId="3348535080" sldId="261"/>
            <ac:picMk id="5" creationId="{7722A1B5-88AF-179A-2913-7F3B8065ADE9}"/>
          </ac:picMkLst>
        </pc:picChg>
        <pc:picChg chg="add mod">
          <ac:chgData name="trupthianand09037@gmail.com" userId="a58a9be7ac7ad473" providerId="LiveId" clId="{62925C65-C757-411A-A574-70B4A2B5E934}" dt="2023-10-29T08:47:06.760" v="39" actId="1076"/>
          <ac:picMkLst>
            <pc:docMk/>
            <pc:sldMk cId="3348535080" sldId="261"/>
            <ac:picMk id="7" creationId="{895D427F-2476-6D64-13D8-9E6CF55BB533}"/>
          </ac:picMkLst>
        </pc:picChg>
      </pc:sldChg>
      <pc:sldChg chg="addSp delSp modSp new mod">
        <pc:chgData name="trupthianand09037@gmail.com" userId="a58a9be7ac7ad473" providerId="LiveId" clId="{62925C65-C757-411A-A574-70B4A2B5E934}" dt="2023-10-29T08:48:52.033" v="50" actId="14100"/>
        <pc:sldMkLst>
          <pc:docMk/>
          <pc:sldMk cId="4161538749" sldId="262"/>
        </pc:sldMkLst>
        <pc:spChg chg="del mod">
          <ac:chgData name="trupthianand09037@gmail.com" userId="a58a9be7ac7ad473" providerId="LiveId" clId="{62925C65-C757-411A-A574-70B4A2B5E934}" dt="2023-10-29T08:48:23.026" v="43" actId="478"/>
          <ac:spMkLst>
            <pc:docMk/>
            <pc:sldMk cId="4161538749" sldId="262"/>
            <ac:spMk id="2" creationId="{F3E0E08D-92D2-00B0-2020-396134E5AD4C}"/>
          </ac:spMkLst>
        </pc:spChg>
        <pc:spChg chg="del">
          <ac:chgData name="trupthianand09037@gmail.com" userId="a58a9be7ac7ad473" providerId="LiveId" clId="{62925C65-C757-411A-A574-70B4A2B5E934}" dt="2023-10-29T08:48:01.241" v="41" actId="22"/>
          <ac:spMkLst>
            <pc:docMk/>
            <pc:sldMk cId="4161538749" sldId="262"/>
            <ac:spMk id="3" creationId="{51C13676-D698-27C7-AC97-0D9150407F55}"/>
          </ac:spMkLst>
        </pc:spChg>
        <pc:picChg chg="add mod ord">
          <ac:chgData name="trupthianand09037@gmail.com" userId="a58a9be7ac7ad473" providerId="LiveId" clId="{62925C65-C757-411A-A574-70B4A2B5E934}" dt="2023-10-29T08:48:52.033" v="50" actId="14100"/>
          <ac:picMkLst>
            <pc:docMk/>
            <pc:sldMk cId="4161538749" sldId="262"/>
            <ac:picMk id="5" creationId="{AFB09348-DBE9-DDA5-4A15-1253E2B8D307}"/>
          </ac:picMkLst>
        </pc:picChg>
      </pc:sldChg>
      <pc:sldChg chg="modSp new mod">
        <pc:chgData name="trupthianand09037@gmail.com" userId="a58a9be7ac7ad473" providerId="LiveId" clId="{62925C65-C757-411A-A574-70B4A2B5E934}" dt="2023-10-29T08:51:50.250" v="91" actId="122"/>
        <pc:sldMkLst>
          <pc:docMk/>
          <pc:sldMk cId="2036865138" sldId="263"/>
        </pc:sldMkLst>
        <pc:spChg chg="mod">
          <ac:chgData name="trupthianand09037@gmail.com" userId="a58a9be7ac7ad473" providerId="LiveId" clId="{62925C65-C757-411A-A574-70B4A2B5E934}" dt="2023-10-29T08:51:50.250" v="91" actId="122"/>
          <ac:spMkLst>
            <pc:docMk/>
            <pc:sldMk cId="2036865138" sldId="263"/>
            <ac:spMk id="2" creationId="{C78FD1A8-ACE6-B0D2-5C8F-748EB144E0E8}"/>
          </ac:spMkLst>
        </pc:spChg>
        <pc:spChg chg="mod">
          <ac:chgData name="trupthianand09037@gmail.com" userId="a58a9be7ac7ad473" providerId="LiveId" clId="{62925C65-C757-411A-A574-70B4A2B5E934}" dt="2023-10-29T08:51:17.749" v="90" actId="113"/>
          <ac:spMkLst>
            <pc:docMk/>
            <pc:sldMk cId="2036865138" sldId="263"/>
            <ac:spMk id="3" creationId="{B0C2845A-CD61-990B-B1BD-5A39C8EB8217}"/>
          </ac:spMkLst>
        </pc:spChg>
      </pc:sldChg>
      <pc:sldChg chg="modSp new mod">
        <pc:chgData name="trupthianand09037@gmail.com" userId="a58a9be7ac7ad473" providerId="LiveId" clId="{62925C65-C757-411A-A574-70B4A2B5E934}" dt="2023-10-29T08:53:25.958" v="149" actId="113"/>
        <pc:sldMkLst>
          <pc:docMk/>
          <pc:sldMk cId="1751267321" sldId="264"/>
        </pc:sldMkLst>
        <pc:spChg chg="mod">
          <ac:chgData name="trupthianand09037@gmail.com" userId="a58a9be7ac7ad473" providerId="LiveId" clId="{62925C65-C757-411A-A574-70B4A2B5E934}" dt="2023-10-29T08:52:10.749" v="103" actId="113"/>
          <ac:spMkLst>
            <pc:docMk/>
            <pc:sldMk cId="1751267321" sldId="264"/>
            <ac:spMk id="2" creationId="{4D57AA89-6A18-A764-C1C6-35A908C95866}"/>
          </ac:spMkLst>
        </pc:spChg>
        <pc:spChg chg="mod">
          <ac:chgData name="trupthianand09037@gmail.com" userId="a58a9be7ac7ad473" providerId="LiveId" clId="{62925C65-C757-411A-A574-70B4A2B5E934}" dt="2023-10-29T08:53:25.958" v="149" actId="113"/>
          <ac:spMkLst>
            <pc:docMk/>
            <pc:sldMk cId="1751267321" sldId="264"/>
            <ac:spMk id="3" creationId="{41A219A0-1EE3-92E3-C424-D33194C5763B}"/>
          </ac:spMkLst>
        </pc:spChg>
      </pc:sldChg>
      <pc:sldChg chg="modSp new mod">
        <pc:chgData name="trupthianand09037@gmail.com" userId="a58a9be7ac7ad473" providerId="LiveId" clId="{62925C65-C757-411A-A574-70B4A2B5E934}" dt="2023-10-29T08:55:17.795" v="188" actId="113"/>
        <pc:sldMkLst>
          <pc:docMk/>
          <pc:sldMk cId="2652196718" sldId="265"/>
        </pc:sldMkLst>
        <pc:spChg chg="mod">
          <ac:chgData name="trupthianand09037@gmail.com" userId="a58a9be7ac7ad473" providerId="LiveId" clId="{62925C65-C757-411A-A574-70B4A2B5E934}" dt="2023-10-29T08:53:51.970" v="166" actId="20577"/>
          <ac:spMkLst>
            <pc:docMk/>
            <pc:sldMk cId="2652196718" sldId="265"/>
            <ac:spMk id="2" creationId="{02B044A8-95CE-3FA9-2DA3-79A38A183329}"/>
          </ac:spMkLst>
        </pc:spChg>
        <pc:spChg chg="mod">
          <ac:chgData name="trupthianand09037@gmail.com" userId="a58a9be7ac7ad473" providerId="LiveId" clId="{62925C65-C757-411A-A574-70B4A2B5E934}" dt="2023-10-29T08:55:17.795" v="188" actId="113"/>
          <ac:spMkLst>
            <pc:docMk/>
            <pc:sldMk cId="2652196718" sldId="265"/>
            <ac:spMk id="3" creationId="{B2CCDFC7-6A52-AB08-114C-9A3C1D3C57E7}"/>
          </ac:spMkLst>
        </pc:spChg>
      </pc:sldChg>
      <pc:sldChg chg="modSp new mod">
        <pc:chgData name="trupthianand09037@gmail.com" userId="a58a9be7ac7ad473" providerId="LiveId" clId="{62925C65-C757-411A-A574-70B4A2B5E934}" dt="2023-10-29T08:57:52.424" v="245" actId="20577"/>
        <pc:sldMkLst>
          <pc:docMk/>
          <pc:sldMk cId="3208827560" sldId="266"/>
        </pc:sldMkLst>
        <pc:spChg chg="mod">
          <ac:chgData name="trupthianand09037@gmail.com" userId="a58a9be7ac7ad473" providerId="LiveId" clId="{62925C65-C757-411A-A574-70B4A2B5E934}" dt="2023-10-29T08:56:17.181" v="205" actId="1076"/>
          <ac:spMkLst>
            <pc:docMk/>
            <pc:sldMk cId="3208827560" sldId="266"/>
            <ac:spMk id="2" creationId="{ED37029F-DE9C-DD26-89AC-885DA0DAE0B1}"/>
          </ac:spMkLst>
        </pc:spChg>
        <pc:spChg chg="mod">
          <ac:chgData name="trupthianand09037@gmail.com" userId="a58a9be7ac7ad473" providerId="LiveId" clId="{62925C65-C757-411A-A574-70B4A2B5E934}" dt="2023-10-29T08:57:52.424" v="245" actId="20577"/>
          <ac:spMkLst>
            <pc:docMk/>
            <pc:sldMk cId="3208827560" sldId="266"/>
            <ac:spMk id="3" creationId="{2A8EFFD6-06E3-7992-18C3-805A6360B00B}"/>
          </ac:spMkLst>
        </pc:spChg>
      </pc:sldChg>
      <pc:sldChg chg="modSp new mod">
        <pc:chgData name="trupthianand09037@gmail.com" userId="a58a9be7ac7ad473" providerId="LiveId" clId="{62925C65-C757-411A-A574-70B4A2B5E934}" dt="2023-10-29T09:07:42.854" v="281" actId="20577"/>
        <pc:sldMkLst>
          <pc:docMk/>
          <pc:sldMk cId="3734898249" sldId="267"/>
        </pc:sldMkLst>
        <pc:spChg chg="mod">
          <ac:chgData name="trupthianand09037@gmail.com" userId="a58a9be7ac7ad473" providerId="LiveId" clId="{62925C65-C757-411A-A574-70B4A2B5E934}" dt="2023-10-29T09:07:38.613" v="279" actId="1076"/>
          <ac:spMkLst>
            <pc:docMk/>
            <pc:sldMk cId="3734898249" sldId="267"/>
            <ac:spMk id="2" creationId="{25AFB351-BF52-96B6-4D6B-4896A33BB02C}"/>
          </ac:spMkLst>
        </pc:spChg>
        <pc:spChg chg="mod">
          <ac:chgData name="trupthianand09037@gmail.com" userId="a58a9be7ac7ad473" providerId="LiveId" clId="{62925C65-C757-411A-A574-70B4A2B5E934}" dt="2023-10-29T09:07:42.854" v="281" actId="20577"/>
          <ac:spMkLst>
            <pc:docMk/>
            <pc:sldMk cId="3734898249" sldId="267"/>
            <ac:spMk id="3" creationId="{04DFC041-76E0-A1F9-32E0-E4AC3C98EB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6AFBB-C099-4423-9A72-E4676F259470}"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5B87F-5018-4B62-89DB-3C7A8A3CC030}" type="slidenum">
              <a:rPr lang="en-IN" smtClean="0"/>
              <a:t>‹#›</a:t>
            </a:fld>
            <a:endParaRPr lang="en-IN"/>
          </a:p>
        </p:txBody>
      </p:sp>
    </p:spTree>
    <p:extLst>
      <p:ext uri="{BB962C8B-B14F-4D97-AF65-F5344CB8AC3E}">
        <p14:creationId xmlns:p14="http://schemas.microsoft.com/office/powerpoint/2010/main" val="143255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36A2-5310-5C52-F489-47E0EDF73983}"/>
              </a:ext>
            </a:extLst>
          </p:cNvPr>
          <p:cNvSpPr>
            <a:spLocks noGrp="1"/>
          </p:cNvSpPr>
          <p:nvPr>
            <p:ph type="ctrTitle"/>
          </p:nvPr>
        </p:nvSpPr>
        <p:spPr/>
        <p:txBody>
          <a:bodyPr/>
          <a:lstStyle/>
          <a:p>
            <a:r>
              <a:rPr lang="en-IN" dirty="0"/>
              <a:t>HAUNTED HOUSE GAME</a:t>
            </a:r>
          </a:p>
        </p:txBody>
      </p:sp>
    </p:spTree>
    <p:extLst>
      <p:ext uri="{BB962C8B-B14F-4D97-AF65-F5344CB8AC3E}">
        <p14:creationId xmlns:p14="http://schemas.microsoft.com/office/powerpoint/2010/main" val="36469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44A8-95CE-3FA9-2DA3-79A38A183329}"/>
              </a:ext>
            </a:extLst>
          </p:cNvPr>
          <p:cNvSpPr>
            <a:spLocks noGrp="1"/>
          </p:cNvSpPr>
          <p:nvPr>
            <p:ph type="title"/>
          </p:nvPr>
        </p:nvSpPr>
        <p:spPr/>
        <p:txBody>
          <a:bodyPr/>
          <a:lstStyle/>
          <a:p>
            <a:r>
              <a:rPr lang="en-IN" b="1" dirty="0"/>
              <a:t>DISADVANTAGES</a:t>
            </a:r>
          </a:p>
        </p:txBody>
      </p:sp>
      <p:sp>
        <p:nvSpPr>
          <p:cNvPr id="3" name="Content Placeholder 2">
            <a:extLst>
              <a:ext uri="{FF2B5EF4-FFF2-40B4-BE49-F238E27FC236}">
                <a16:creationId xmlns:a16="http://schemas.microsoft.com/office/drawing/2014/main" id="{B2CCDFC7-6A52-AB08-114C-9A3C1D3C57E7}"/>
              </a:ext>
            </a:extLst>
          </p:cNvPr>
          <p:cNvSpPr>
            <a:spLocks noGrp="1"/>
          </p:cNvSpPr>
          <p:nvPr>
            <p:ph idx="1"/>
          </p:nvPr>
        </p:nvSpPr>
        <p:spPr/>
        <p:txBody>
          <a:bodyPr/>
          <a:lstStyle/>
          <a:p>
            <a:r>
              <a:rPr lang="en-US" b="1" dirty="0"/>
              <a:t>Simplicity: </a:t>
            </a:r>
            <a:r>
              <a:rPr lang="en-US" dirty="0"/>
              <a:t>The game is relatively simple, lacking complex puzzles or challenges that might engage experienced gamers. </a:t>
            </a:r>
          </a:p>
          <a:p>
            <a:r>
              <a:rPr lang="en-US" b="1" dirty="0"/>
              <a:t>Lack of Graphics: </a:t>
            </a:r>
            <a:r>
              <a:rPr lang="en-US" dirty="0"/>
              <a:t>Some players may prefer games with graphical elements, which this code doesn't include.</a:t>
            </a:r>
          </a:p>
          <a:p>
            <a:r>
              <a:rPr lang="en-US" b="1" dirty="0"/>
              <a:t>Limited </a:t>
            </a:r>
            <a:r>
              <a:rPr lang="en-US" b="1" dirty="0" err="1"/>
              <a:t>Replayability</a:t>
            </a:r>
            <a:r>
              <a:rPr lang="en-US" b="1" dirty="0"/>
              <a:t>:  </a:t>
            </a:r>
            <a:r>
              <a:rPr lang="en-US" dirty="0"/>
              <a:t>Once players explore all rooms, the game may lose replay value, as the outcomes are fixed.</a:t>
            </a:r>
            <a:endParaRPr lang="en-IN" dirty="0"/>
          </a:p>
        </p:txBody>
      </p:sp>
    </p:spTree>
    <p:extLst>
      <p:ext uri="{BB962C8B-B14F-4D97-AF65-F5344CB8AC3E}">
        <p14:creationId xmlns:p14="http://schemas.microsoft.com/office/powerpoint/2010/main" val="265219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029F-DE9C-DD26-89AC-885DA0DAE0B1}"/>
              </a:ext>
            </a:extLst>
          </p:cNvPr>
          <p:cNvSpPr>
            <a:spLocks noGrp="1"/>
          </p:cNvSpPr>
          <p:nvPr>
            <p:ph type="title"/>
          </p:nvPr>
        </p:nvSpPr>
        <p:spPr>
          <a:xfrm>
            <a:off x="1582282" y="391886"/>
            <a:ext cx="10018713" cy="1752599"/>
          </a:xfrm>
        </p:spPr>
        <p:txBody>
          <a:bodyPr/>
          <a:lstStyle/>
          <a:p>
            <a:r>
              <a:rPr lang="en-IN" b="1" dirty="0"/>
              <a:t>FUTURE SCOPE</a:t>
            </a:r>
          </a:p>
        </p:txBody>
      </p:sp>
      <p:sp>
        <p:nvSpPr>
          <p:cNvPr id="3" name="Content Placeholder 2">
            <a:extLst>
              <a:ext uri="{FF2B5EF4-FFF2-40B4-BE49-F238E27FC236}">
                <a16:creationId xmlns:a16="http://schemas.microsoft.com/office/drawing/2014/main" id="{2A8EFFD6-06E3-7992-18C3-805A6360B00B}"/>
              </a:ext>
            </a:extLst>
          </p:cNvPr>
          <p:cNvSpPr>
            <a:spLocks noGrp="1"/>
          </p:cNvSpPr>
          <p:nvPr>
            <p:ph idx="1"/>
          </p:nvPr>
        </p:nvSpPr>
        <p:spPr>
          <a:xfrm>
            <a:off x="1511525" y="2220685"/>
            <a:ext cx="10018713" cy="3124201"/>
          </a:xfrm>
        </p:spPr>
        <p:txBody>
          <a:bodyPr>
            <a:normAutofit fontScale="85000" lnSpcReduction="10000"/>
          </a:bodyPr>
          <a:lstStyle/>
          <a:p>
            <a:r>
              <a:rPr lang="en-US" dirty="0"/>
              <a:t>Expand the Story: Developers can expand the narrative by adding more rooms, characters, or plot twists.</a:t>
            </a:r>
          </a:p>
          <a:p>
            <a:r>
              <a:rPr lang="en-US" dirty="0"/>
              <a:t>Add Puzzles: Integrate challenging puzzles or riddles to increase player engagement.</a:t>
            </a:r>
          </a:p>
          <a:p>
            <a:r>
              <a:rPr lang="en-US" dirty="0"/>
              <a:t>Graphics and Multimedia: Enhance the game with graphics, sound, or animations to create a more immersive experience.</a:t>
            </a:r>
          </a:p>
          <a:p>
            <a:r>
              <a:rPr lang="en-US" dirty="0"/>
              <a:t>Scoring System: Implement a scoring system to encourage players to explore different options and aim for higher scores.</a:t>
            </a:r>
          </a:p>
          <a:p>
            <a:r>
              <a:rPr lang="en-US" dirty="0"/>
              <a:t>User Profiles: Create user profiles to allow players to save their progress and revisit the game later.</a:t>
            </a:r>
            <a:endParaRPr lang="en-IN" dirty="0"/>
          </a:p>
        </p:txBody>
      </p:sp>
    </p:spTree>
    <p:extLst>
      <p:ext uri="{BB962C8B-B14F-4D97-AF65-F5344CB8AC3E}">
        <p14:creationId xmlns:p14="http://schemas.microsoft.com/office/powerpoint/2010/main" val="320882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B351-BF52-96B6-4D6B-4896A33BB02C}"/>
              </a:ext>
            </a:extLst>
          </p:cNvPr>
          <p:cNvSpPr>
            <a:spLocks noGrp="1"/>
          </p:cNvSpPr>
          <p:nvPr>
            <p:ph type="title"/>
          </p:nvPr>
        </p:nvSpPr>
        <p:spPr>
          <a:xfrm>
            <a:off x="1484309" y="446314"/>
            <a:ext cx="10018713" cy="1752599"/>
          </a:xfrm>
        </p:spPr>
        <p:txBody>
          <a:bodyPr/>
          <a:lstStyle/>
          <a:p>
            <a:r>
              <a:rPr lang="en-IN" b="1" dirty="0"/>
              <a:t>CONCLUSION</a:t>
            </a:r>
          </a:p>
        </p:txBody>
      </p:sp>
      <p:sp>
        <p:nvSpPr>
          <p:cNvPr id="3" name="Content Placeholder 2">
            <a:extLst>
              <a:ext uri="{FF2B5EF4-FFF2-40B4-BE49-F238E27FC236}">
                <a16:creationId xmlns:a16="http://schemas.microsoft.com/office/drawing/2014/main" id="{04DFC041-76E0-A1F9-32E0-E4AC3C98EBB8}"/>
              </a:ext>
            </a:extLst>
          </p:cNvPr>
          <p:cNvSpPr>
            <a:spLocks noGrp="1"/>
          </p:cNvSpPr>
          <p:nvPr>
            <p:ph idx="1"/>
          </p:nvPr>
        </p:nvSpPr>
        <p:spPr>
          <a:xfrm>
            <a:off x="1538739" y="2280556"/>
            <a:ext cx="10018713" cy="3124201"/>
          </a:xfrm>
        </p:spPr>
        <p:txBody>
          <a:bodyPr/>
          <a:lstStyle/>
          <a:p>
            <a:pPr marL="0" indent="0">
              <a:buNone/>
            </a:pPr>
            <a:r>
              <a:rPr lang="en-US" dirty="0"/>
              <a:t>In conclusion, the presented Java code represents a simple text-based adventure game called "HauntedHouseGame”. The code is a foundation for a text-based adventure game and can be extended with more rooms, interactions, and complex storylines. It serves as an example of how to create a basic interactive game in Java. Its potential can be fully realized by enhancing its complexity and interactivity, thereby catering to a broader audience and providing a more immersive gaming experience.</a:t>
            </a:r>
            <a:endParaRPr lang="en-IN" dirty="0"/>
          </a:p>
        </p:txBody>
      </p:sp>
    </p:spTree>
    <p:extLst>
      <p:ext uri="{BB962C8B-B14F-4D97-AF65-F5344CB8AC3E}">
        <p14:creationId xmlns:p14="http://schemas.microsoft.com/office/powerpoint/2010/main" val="373489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6FC2-2A87-70A6-F8CB-C0EFB8B7CDF4}"/>
              </a:ext>
            </a:extLst>
          </p:cNvPr>
          <p:cNvSpPr>
            <a:spLocks noGrp="1"/>
          </p:cNvSpPr>
          <p:nvPr>
            <p:ph type="title"/>
          </p:nvPr>
        </p:nvSpPr>
        <p:spPr/>
        <p:txBody>
          <a:bodyPr>
            <a:normAutofit/>
          </a:bodyPr>
          <a:lstStyle/>
          <a:p>
            <a:r>
              <a:rPr lang="en-IN" sz="4800" b="1" dirty="0"/>
              <a:t>Introduction </a:t>
            </a:r>
          </a:p>
        </p:txBody>
      </p:sp>
      <p:sp>
        <p:nvSpPr>
          <p:cNvPr id="3" name="Content Placeholder 2">
            <a:extLst>
              <a:ext uri="{FF2B5EF4-FFF2-40B4-BE49-F238E27FC236}">
                <a16:creationId xmlns:a16="http://schemas.microsoft.com/office/drawing/2014/main" id="{657BDAFC-9C07-C2BA-D60A-65500B108EF6}"/>
              </a:ext>
            </a:extLst>
          </p:cNvPr>
          <p:cNvSpPr>
            <a:spLocks noGrp="1"/>
          </p:cNvSpPr>
          <p:nvPr>
            <p:ph idx="1"/>
          </p:nvPr>
        </p:nvSpPr>
        <p:spPr>
          <a:xfrm>
            <a:off x="1484310" y="2182585"/>
            <a:ext cx="10018713" cy="3124201"/>
          </a:xfrm>
        </p:spPr>
        <p:txBody>
          <a:bodyPr/>
          <a:lstStyle/>
          <a:p>
            <a:pPr marL="0" indent="0">
              <a:buNone/>
            </a:pPr>
            <a:r>
              <a:rPr lang="en-IN" dirty="0"/>
              <a:t>“Haunted House Game” is a simple text-based adventure  game which is designed to be played in console. In this game, player embarks on a spooky journey through haunted house ,filled with surprise and challenging decisions.</a:t>
            </a:r>
          </a:p>
          <a:p>
            <a:pPr marL="0" indent="0">
              <a:buNone/>
            </a:pPr>
            <a:r>
              <a:rPr lang="en-IN" dirty="0"/>
              <a:t>It relies on the power of words and choices the player makes in the course of game which immerse them in a spine tingling experience.</a:t>
            </a:r>
          </a:p>
        </p:txBody>
      </p:sp>
    </p:spTree>
    <p:extLst>
      <p:ext uri="{BB962C8B-B14F-4D97-AF65-F5344CB8AC3E}">
        <p14:creationId xmlns:p14="http://schemas.microsoft.com/office/powerpoint/2010/main" val="122971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29A8-E3E2-E1AA-4466-08E681FF63CF}"/>
              </a:ext>
            </a:extLst>
          </p:cNvPr>
          <p:cNvSpPr>
            <a:spLocks noGrp="1"/>
          </p:cNvSpPr>
          <p:nvPr>
            <p:ph type="title"/>
          </p:nvPr>
        </p:nvSpPr>
        <p:spPr/>
        <p:txBody>
          <a:bodyPr>
            <a:normAutofit/>
          </a:bodyPr>
          <a:lstStyle/>
          <a:p>
            <a:r>
              <a:rPr lang="en-IN" sz="4400" b="1" dirty="0"/>
              <a:t>WORKING</a:t>
            </a:r>
          </a:p>
        </p:txBody>
      </p:sp>
      <p:sp>
        <p:nvSpPr>
          <p:cNvPr id="3" name="Content Placeholder 2">
            <a:extLst>
              <a:ext uri="{FF2B5EF4-FFF2-40B4-BE49-F238E27FC236}">
                <a16:creationId xmlns:a16="http://schemas.microsoft.com/office/drawing/2014/main" id="{C926AFF3-2692-550A-584B-FE404A4B3D1F}"/>
              </a:ext>
            </a:extLst>
          </p:cNvPr>
          <p:cNvSpPr>
            <a:spLocks noGrp="1"/>
          </p:cNvSpPr>
          <p:nvPr>
            <p:ph idx="1"/>
          </p:nvPr>
        </p:nvSpPr>
        <p:spPr>
          <a:xfrm>
            <a:off x="1424439" y="2438399"/>
            <a:ext cx="10018713" cy="3124201"/>
          </a:xfrm>
        </p:spPr>
        <p:txBody>
          <a:bodyPr>
            <a:normAutofit fontScale="77500" lnSpcReduction="20000"/>
          </a:bodyPr>
          <a:lstStyle/>
          <a:p>
            <a:r>
              <a:rPr lang="en-US" sz="2800" b="1" dirty="0"/>
              <a:t>Introduction and Starting Point:</a:t>
            </a:r>
          </a:p>
          <a:p>
            <a:pPr marL="0" indent="0">
              <a:buNone/>
            </a:pPr>
            <a:r>
              <a:rPr lang="en-US" sz="2800" dirty="0"/>
              <a:t>The game begins by presenting the player with a description of the setting: standing in front of a creepy old haunted house. It asks the player if they want to enter the house by typing "yes" or "no“.</a:t>
            </a:r>
          </a:p>
          <a:p>
            <a:r>
              <a:rPr lang="en-US" sz="2800" b="1" dirty="0"/>
              <a:t>Game Flow: </a:t>
            </a:r>
          </a:p>
          <a:p>
            <a:pPr marL="0" indent="0">
              <a:buNone/>
            </a:pPr>
            <a:r>
              <a:rPr lang="en-US" sz="2800" dirty="0"/>
              <a:t>If the player chooses to enter the house ,they are directed to the start Game method.  In the start Game method, the player is in a dimly lit hallway with three doors. They are prompted to choose one of the doors by typing "1," "2," or "3."</a:t>
            </a:r>
            <a:endParaRPr lang="en-IN" sz="2800" dirty="0"/>
          </a:p>
        </p:txBody>
      </p:sp>
    </p:spTree>
    <p:extLst>
      <p:ext uri="{BB962C8B-B14F-4D97-AF65-F5344CB8AC3E}">
        <p14:creationId xmlns:p14="http://schemas.microsoft.com/office/powerpoint/2010/main" val="305090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F6C5-65EB-9FA4-8301-3DB156570C62}"/>
              </a:ext>
            </a:extLst>
          </p:cNvPr>
          <p:cNvSpPr>
            <a:spLocks noGrp="1"/>
          </p:cNvSpPr>
          <p:nvPr>
            <p:ph idx="1"/>
          </p:nvPr>
        </p:nvSpPr>
        <p:spPr>
          <a:xfrm>
            <a:off x="1549624" y="843642"/>
            <a:ext cx="10018713" cy="5001987"/>
          </a:xfrm>
        </p:spPr>
        <p:txBody>
          <a:bodyPr/>
          <a:lstStyle/>
          <a:p>
            <a:r>
              <a:rPr lang="en-US" sz="2200" b="1" dirty="0"/>
              <a:t>Room Interactions:</a:t>
            </a:r>
          </a:p>
          <a:p>
            <a:pPr marL="0" indent="0">
              <a:buNone/>
            </a:pPr>
            <a:r>
              <a:rPr lang="en-US" sz="2200" dirty="0"/>
              <a:t>Depending on the door chosen, the player enters one of the three rooms (room1, room2, or room3). Each room has its own unique description and interaction.        </a:t>
            </a:r>
            <a:r>
              <a:rPr lang="en-US" sz="2000" b="1" dirty="0"/>
              <a:t>Room  1</a:t>
            </a:r>
            <a:r>
              <a:rPr lang="en-US" sz="2200" dirty="0"/>
              <a:t>: The player enters a library and encounters a ghostly figure.                                         </a:t>
            </a:r>
            <a:r>
              <a:rPr lang="en-US" sz="2000" b="1" dirty="0"/>
              <a:t>Room  2</a:t>
            </a:r>
            <a:r>
              <a:rPr lang="en-US" sz="2200" dirty="0"/>
              <a:t>: The player enters a dark basement with a flickering light.                                       </a:t>
            </a:r>
            <a:r>
              <a:rPr lang="en-US" sz="2000" b="1" dirty="0"/>
              <a:t>Room  3</a:t>
            </a:r>
            <a:r>
              <a:rPr lang="en-US" sz="2200" dirty="0"/>
              <a:t>: The player enters a bedroom filled with porcelain dolls.</a:t>
            </a:r>
          </a:p>
          <a:p>
            <a:r>
              <a:rPr lang="en-US" sz="2200" dirty="0"/>
              <a:t> </a:t>
            </a:r>
            <a:r>
              <a:rPr lang="en-US" sz="2200" b="1" dirty="0"/>
              <a:t>Player Choices:   </a:t>
            </a:r>
          </a:p>
          <a:p>
            <a:pPr marL="0" indent="0">
              <a:buNone/>
            </a:pPr>
            <a:r>
              <a:rPr lang="en-US" sz="2200" dirty="0"/>
              <a:t> In each room, the player is given a choice to make such as approaching the ghost, investigating the light, or trying to grab a doll. The player responds with "yes" or     "no“.</a:t>
            </a:r>
            <a:endParaRPr lang="en-IN" sz="2200" dirty="0"/>
          </a:p>
        </p:txBody>
      </p:sp>
    </p:spTree>
    <p:extLst>
      <p:ext uri="{BB962C8B-B14F-4D97-AF65-F5344CB8AC3E}">
        <p14:creationId xmlns:p14="http://schemas.microsoft.com/office/powerpoint/2010/main" val="22973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D3641-5709-E79A-8E47-684CE42845DC}"/>
              </a:ext>
            </a:extLst>
          </p:cNvPr>
          <p:cNvSpPr>
            <a:spLocks noGrp="1"/>
          </p:cNvSpPr>
          <p:nvPr>
            <p:ph idx="1"/>
          </p:nvPr>
        </p:nvSpPr>
        <p:spPr>
          <a:xfrm>
            <a:off x="1560510" y="821870"/>
            <a:ext cx="10018713" cy="5040087"/>
          </a:xfrm>
        </p:spPr>
        <p:txBody>
          <a:bodyPr/>
          <a:lstStyle/>
          <a:p>
            <a:r>
              <a:rPr lang="en-US" sz="2200" b="1" dirty="0"/>
              <a:t>Outcome:</a:t>
            </a:r>
          </a:p>
          <a:p>
            <a:pPr marL="0" indent="0">
              <a:buNone/>
            </a:pPr>
            <a:r>
              <a:rPr lang="en-US" dirty="0"/>
              <a:t>Depending on the player's choices, different outcomes occur. Successful choices may lead to acquiring items or escaping the haunted house. Unsuccessful choices may result in returning to the hallway or experiencing eerie events.</a:t>
            </a:r>
          </a:p>
          <a:p>
            <a:r>
              <a:rPr lang="en-US" sz="2200" b="1" dirty="0"/>
              <a:t>Repetition: </a:t>
            </a:r>
          </a:p>
          <a:p>
            <a:pPr marL="0" indent="0">
              <a:buNone/>
            </a:pPr>
            <a:r>
              <a:rPr lang="en-US" dirty="0"/>
              <a:t>The game handles invalid input by prompting the player to re-enter their choice and repeating the interaction until a valid response is given.</a:t>
            </a:r>
            <a:endParaRPr lang="en-IN" dirty="0"/>
          </a:p>
        </p:txBody>
      </p:sp>
    </p:spTree>
    <p:extLst>
      <p:ext uri="{BB962C8B-B14F-4D97-AF65-F5344CB8AC3E}">
        <p14:creationId xmlns:p14="http://schemas.microsoft.com/office/powerpoint/2010/main" val="420133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F2DC-A5CE-49E2-39D0-E0800ED345F4}"/>
              </a:ext>
            </a:extLst>
          </p:cNvPr>
          <p:cNvSpPr>
            <a:spLocks noGrp="1"/>
          </p:cNvSpPr>
          <p:nvPr>
            <p:ph type="title"/>
          </p:nvPr>
        </p:nvSpPr>
        <p:spPr>
          <a:xfrm>
            <a:off x="1370011" y="163286"/>
            <a:ext cx="10018713" cy="1518556"/>
          </a:xfrm>
        </p:spPr>
        <p:txBody>
          <a:bodyPr>
            <a:normAutofit/>
          </a:bodyPr>
          <a:lstStyle/>
          <a:p>
            <a:r>
              <a:rPr lang="en-IN" sz="4400" b="1" dirty="0"/>
              <a:t>Screenshots:</a:t>
            </a:r>
          </a:p>
        </p:txBody>
      </p:sp>
      <p:pic>
        <p:nvPicPr>
          <p:cNvPr id="5" name="Content Placeholder 4">
            <a:extLst>
              <a:ext uri="{FF2B5EF4-FFF2-40B4-BE49-F238E27FC236}">
                <a16:creationId xmlns:a16="http://schemas.microsoft.com/office/drawing/2014/main" id="{7722A1B5-88AF-179A-2913-7F3B8065ADE9}"/>
              </a:ext>
            </a:extLst>
          </p:cNvPr>
          <p:cNvPicPr>
            <a:picLocks noGrp="1" noChangeAspect="1"/>
          </p:cNvPicPr>
          <p:nvPr>
            <p:ph idx="1"/>
          </p:nvPr>
        </p:nvPicPr>
        <p:blipFill>
          <a:blip r:embed="rId2"/>
          <a:stretch>
            <a:fillRect/>
          </a:stretch>
        </p:blipFill>
        <p:spPr>
          <a:xfrm>
            <a:off x="2113270" y="1360714"/>
            <a:ext cx="4037159" cy="5099957"/>
          </a:xfrm>
        </p:spPr>
      </p:pic>
      <p:pic>
        <p:nvPicPr>
          <p:cNvPr id="7" name="Picture 6">
            <a:extLst>
              <a:ext uri="{FF2B5EF4-FFF2-40B4-BE49-F238E27FC236}">
                <a16:creationId xmlns:a16="http://schemas.microsoft.com/office/drawing/2014/main" id="{895D427F-2476-6D64-13D8-9E6CF55BB533}"/>
              </a:ext>
            </a:extLst>
          </p:cNvPr>
          <p:cNvPicPr>
            <a:picLocks noChangeAspect="1"/>
          </p:cNvPicPr>
          <p:nvPr/>
        </p:nvPicPr>
        <p:blipFill>
          <a:blip r:embed="rId3"/>
          <a:stretch>
            <a:fillRect/>
          </a:stretch>
        </p:blipFill>
        <p:spPr>
          <a:xfrm>
            <a:off x="7154805" y="1453242"/>
            <a:ext cx="4233919" cy="5007429"/>
          </a:xfrm>
          <a:prstGeom prst="rect">
            <a:avLst/>
          </a:prstGeom>
        </p:spPr>
      </p:pic>
    </p:spTree>
    <p:extLst>
      <p:ext uri="{BB962C8B-B14F-4D97-AF65-F5344CB8AC3E}">
        <p14:creationId xmlns:p14="http://schemas.microsoft.com/office/powerpoint/2010/main" val="334853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B09348-DBE9-DDA5-4A15-1253E2B8D307}"/>
              </a:ext>
            </a:extLst>
          </p:cNvPr>
          <p:cNvPicPr>
            <a:picLocks noGrp="1" noChangeAspect="1"/>
          </p:cNvPicPr>
          <p:nvPr>
            <p:ph idx="1"/>
          </p:nvPr>
        </p:nvPicPr>
        <p:blipFill>
          <a:blip r:embed="rId2"/>
          <a:stretch>
            <a:fillRect/>
          </a:stretch>
        </p:blipFill>
        <p:spPr>
          <a:xfrm>
            <a:off x="4457701" y="892628"/>
            <a:ext cx="4441370" cy="5072743"/>
          </a:xfrm>
        </p:spPr>
      </p:pic>
    </p:spTree>
    <p:extLst>
      <p:ext uri="{BB962C8B-B14F-4D97-AF65-F5344CB8AC3E}">
        <p14:creationId xmlns:p14="http://schemas.microsoft.com/office/powerpoint/2010/main" val="416153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D1A8-ACE6-B0D2-5C8F-748EB144E0E8}"/>
              </a:ext>
            </a:extLst>
          </p:cNvPr>
          <p:cNvSpPr>
            <a:spLocks noGrp="1"/>
          </p:cNvSpPr>
          <p:nvPr>
            <p:ph type="title"/>
          </p:nvPr>
        </p:nvSpPr>
        <p:spPr>
          <a:xfrm>
            <a:off x="1484310" y="97972"/>
            <a:ext cx="10018713" cy="1752599"/>
          </a:xfrm>
        </p:spPr>
        <p:txBody>
          <a:bodyPr/>
          <a:lstStyle/>
          <a:p>
            <a:r>
              <a:rPr lang="en-IN" b="1" dirty="0"/>
              <a:t>USES</a:t>
            </a:r>
          </a:p>
        </p:txBody>
      </p:sp>
      <p:sp>
        <p:nvSpPr>
          <p:cNvPr id="3" name="Content Placeholder 2">
            <a:extLst>
              <a:ext uri="{FF2B5EF4-FFF2-40B4-BE49-F238E27FC236}">
                <a16:creationId xmlns:a16="http://schemas.microsoft.com/office/drawing/2014/main" id="{B0C2845A-CD61-990B-B1BD-5A39C8EB8217}"/>
              </a:ext>
            </a:extLst>
          </p:cNvPr>
          <p:cNvSpPr>
            <a:spLocks noGrp="1"/>
          </p:cNvSpPr>
          <p:nvPr>
            <p:ph idx="1"/>
          </p:nvPr>
        </p:nvSpPr>
        <p:spPr>
          <a:xfrm>
            <a:off x="1484310" y="2035627"/>
            <a:ext cx="10018713" cy="3124201"/>
          </a:xfrm>
        </p:spPr>
        <p:txBody>
          <a:bodyPr>
            <a:normAutofit fontScale="92500" lnSpcReduction="10000"/>
          </a:bodyPr>
          <a:lstStyle/>
          <a:p>
            <a:r>
              <a:rPr lang="en-US" b="1" dirty="0"/>
              <a:t>Entertainment:</a:t>
            </a:r>
            <a:r>
              <a:rPr lang="en-US" dirty="0"/>
              <a:t> The code is designed to create a simple text-based adventure game, providing entertainment to players.</a:t>
            </a:r>
          </a:p>
          <a:p>
            <a:r>
              <a:rPr lang="en-US" b="1" dirty="0"/>
              <a:t>Interactive Learning: </a:t>
            </a:r>
            <a:r>
              <a:rPr lang="en-US" dirty="0"/>
              <a:t>It can serve as an educational tool to help beginners learn Java programming.</a:t>
            </a:r>
          </a:p>
          <a:p>
            <a:r>
              <a:rPr lang="en-US" b="1" dirty="0"/>
              <a:t>Storytelling: </a:t>
            </a:r>
            <a:r>
              <a:rPr lang="en-US" dirty="0"/>
              <a:t>It tells a narrative through user interactions, making it an engaging way to convey a story.</a:t>
            </a:r>
          </a:p>
          <a:p>
            <a:r>
              <a:rPr lang="en-US" b="1" dirty="0"/>
              <a:t>Decision-Making: </a:t>
            </a:r>
            <a:r>
              <a:rPr lang="en-US" dirty="0"/>
              <a:t>It allows players to make choices, affecting the game's outcome, and promotes decision-making skills.</a:t>
            </a:r>
            <a:endParaRPr lang="en-IN" dirty="0"/>
          </a:p>
        </p:txBody>
      </p:sp>
    </p:spTree>
    <p:extLst>
      <p:ext uri="{BB962C8B-B14F-4D97-AF65-F5344CB8AC3E}">
        <p14:creationId xmlns:p14="http://schemas.microsoft.com/office/powerpoint/2010/main" val="203686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AA89-6A18-A764-C1C6-35A908C95866}"/>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41A219A0-1EE3-92E3-C424-D33194C5763B}"/>
              </a:ext>
            </a:extLst>
          </p:cNvPr>
          <p:cNvSpPr>
            <a:spLocks noGrp="1"/>
          </p:cNvSpPr>
          <p:nvPr>
            <p:ph idx="1"/>
          </p:nvPr>
        </p:nvSpPr>
        <p:spPr/>
        <p:txBody>
          <a:bodyPr>
            <a:normAutofit fontScale="92500" lnSpcReduction="10000"/>
          </a:bodyPr>
          <a:lstStyle/>
          <a:p>
            <a:r>
              <a:rPr lang="en-US" b="1" dirty="0"/>
              <a:t>Ease of Understanding: </a:t>
            </a:r>
            <a:r>
              <a:rPr lang="en-US" dirty="0"/>
              <a:t>The code is relatively simple and well-structured, making it accessible for Java beginners. </a:t>
            </a:r>
          </a:p>
          <a:p>
            <a:r>
              <a:rPr lang="en-US" b="1" dirty="0"/>
              <a:t>User Engagement: </a:t>
            </a:r>
            <a:r>
              <a:rPr lang="en-US" dirty="0"/>
              <a:t>It engages users by presenting them with choices and a narrative.</a:t>
            </a:r>
          </a:p>
          <a:p>
            <a:r>
              <a:rPr lang="en-US" b="1" dirty="0"/>
              <a:t>Customizable: </a:t>
            </a:r>
            <a:r>
              <a:rPr lang="en-US" dirty="0"/>
              <a:t>Developers can easily expand and modify the game, adding more rooms, puzzles, or narrative elements.</a:t>
            </a:r>
          </a:p>
          <a:p>
            <a:r>
              <a:rPr lang="en-US" b="1" dirty="0"/>
              <a:t>No Graphics Required: </a:t>
            </a:r>
            <a:r>
              <a:rPr lang="en-US" dirty="0"/>
              <a:t>Being text-based, it doesn't require complex graphics or multimedia components, making development more straightforward.</a:t>
            </a:r>
            <a:endParaRPr lang="en-IN" dirty="0"/>
          </a:p>
        </p:txBody>
      </p:sp>
    </p:spTree>
    <p:extLst>
      <p:ext uri="{BB962C8B-B14F-4D97-AF65-F5344CB8AC3E}">
        <p14:creationId xmlns:p14="http://schemas.microsoft.com/office/powerpoint/2010/main" val="1751267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763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HAUNTED HOUSE GAME</vt:lpstr>
      <vt:lpstr>Introduction </vt:lpstr>
      <vt:lpstr>WORKING</vt:lpstr>
      <vt:lpstr>PowerPoint Presentation</vt:lpstr>
      <vt:lpstr>PowerPoint Presentation</vt:lpstr>
      <vt:lpstr>Screenshots:</vt:lpstr>
      <vt:lpstr>PowerPoint Presentation</vt:lpstr>
      <vt:lpstr>USES</vt:lpstr>
      <vt:lpstr>ADVANTAGES</vt:lpstr>
      <vt:lpstr>DISADVANTAGES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HAUNTED HOUSE GAME</dc:title>
  <dc:creator>trupthianand09037@gmail.com</dc:creator>
  <cp:lastModifiedBy>trupthianand09037@gmail.com</cp:lastModifiedBy>
  <cp:revision>1</cp:revision>
  <dcterms:created xsi:type="dcterms:W3CDTF">2023-10-29T07:39:30Z</dcterms:created>
  <dcterms:modified xsi:type="dcterms:W3CDTF">2023-10-29T09:07:47Z</dcterms:modified>
</cp:coreProperties>
</file>