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4" y="4227513"/>
            <a:ext cx="76358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 </a:t>
            </a:r>
            <a:r>
              <a:rPr lang="en-US" sz="1200" dirty="0">
                <a:latin typeface="Times New Roman" pitchFamily="18" charset="0"/>
                <a:sym typeface="Wingdings" panose="05000000000000000000" pitchFamily="2" charset="2"/>
              </a:rPr>
              <a:t>(16 , 34, 35,38,39,41,44, 45, 55,63,64,65,72)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    ( 45, 38, 34, 16, 35,41,39, 44, 65, 63, 55, 64, 72 ) 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 ( 16, 35, 34, 39, 44, 41, 38, 55, 64, 63, 72, 65, 45 )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</a:t>
            </a:r>
            <a:r>
              <a:rPr lang="en-US" sz="1200" dirty="0">
                <a:latin typeface="Times New Roman" pitchFamily="18" charset="0"/>
                <a:sym typeface="Wingdings" panose="05000000000000000000" pitchFamily="2" charset="2"/>
              </a:rPr>
              <a:t>  4 </a:t>
            </a:r>
            <a:r>
              <a:rPr lang="en-US" sz="1200" dirty="0">
                <a:latin typeface="Times New Roman" pitchFamily="18" charset="0"/>
              </a:rPr>
              <a:t>  What nodes are on level 2?      4 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162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/>
            <a:r>
              <a:rPr lang="en-US" sz="1200" dirty="0">
                <a:latin typeface="Times New Roman" pitchFamily="18" charset="0"/>
              </a:rPr>
              <a:t>a)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</a:t>
            </a:r>
            <a:r>
              <a:rPr lang="en-US" sz="1200" dirty="0">
                <a:latin typeface="Times New Roman" pitchFamily="18" charset="0"/>
                <a:sym typeface="Wingdings" panose="05000000000000000000" pitchFamily="2" charset="2"/>
              </a:rPr>
              <a:t>    ( (( 48 – ( 7  %  2) ) / 24 ) *  ( (18 - (5 * 2  ) )  + 12 ) )  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 </a:t>
            </a:r>
            <a:r>
              <a:rPr lang="en-US" sz="1200" dirty="0">
                <a:latin typeface="Times New Roman" pitchFamily="18" charset="0"/>
                <a:sym typeface="Wingdings" panose="05000000000000000000" pitchFamily="2" charset="2"/>
              </a:rPr>
              <a:t>     ( (  ( (  48 (7 2 % ) - ) 24 / )   ( 18 ( 5 2 * ) -) 12 + ) * )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          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      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14401" y="1828799"/>
            <a:ext cx="1524405" cy="4724850"/>
            <a:chOff x="960" y="1152"/>
            <a:chExt cx="545" cy="2860"/>
          </a:xfrm>
        </p:grpSpPr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1287" y="1162"/>
              <a:ext cx="218" cy="2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[14]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68479" y="1339236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86D117-9022-4F69-A558-8F8F4D7C1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1186"/>
              </p:ext>
            </p:extLst>
          </p:nvPr>
        </p:nvGraphicFramePr>
        <p:xfrm>
          <a:off x="2542093" y="1833488"/>
          <a:ext cx="685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44125232"/>
                    </a:ext>
                  </a:extLst>
                </a:gridCol>
              </a:tblGrid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18721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55024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74946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47366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0646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29581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124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50630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94123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44333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32319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30396"/>
                  </a:ext>
                </a:extLst>
              </a:tr>
              <a:tr h="357193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41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6CACE2-2AEE-409A-8E5E-6C40776C620C}"/>
              </a:ext>
            </a:extLst>
          </p:cNvPr>
          <p:cNvSpPr/>
          <p:nvPr/>
        </p:nvSpPr>
        <p:spPr>
          <a:xfrm>
            <a:off x="5486400" y="879584"/>
            <a:ext cx="839788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138CB-A035-4750-8003-8F0292758C34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257800" y="1260584"/>
            <a:ext cx="648494" cy="26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E0A783-31D3-47E7-AEBE-C6975BB91DD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85213" y="1290519"/>
            <a:ext cx="453329" cy="25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527266-F8BE-406B-B8E8-FF01A34D7CE3}"/>
              </a:ext>
            </a:extLst>
          </p:cNvPr>
          <p:cNvCxnSpPr>
            <a:cxnSpLocks/>
          </p:cNvCxnSpPr>
          <p:nvPr/>
        </p:nvCxnSpPr>
        <p:spPr>
          <a:xfrm flipH="1">
            <a:off x="4091638" y="1824194"/>
            <a:ext cx="648494" cy="26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ECCD1F-4229-4E1B-97D5-347C4B0C60B0}"/>
              </a:ext>
            </a:extLst>
          </p:cNvPr>
          <p:cNvCxnSpPr>
            <a:cxnSpLocks/>
            <a:stCxn id="12" idx="4"/>
            <a:endCxn id="18" idx="1"/>
          </p:cNvCxnSpPr>
          <p:nvPr/>
        </p:nvCxnSpPr>
        <p:spPr>
          <a:xfrm>
            <a:off x="6835452" y="1870184"/>
            <a:ext cx="557456" cy="29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5A3793-B60A-4EDF-8F2B-5AA1BFD78C1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462393" y="1842542"/>
            <a:ext cx="421636" cy="25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473867-6896-4F01-814B-A67B221F9E18}"/>
              </a:ext>
            </a:extLst>
          </p:cNvPr>
          <p:cNvCxnSpPr>
            <a:cxnSpLocks/>
          </p:cNvCxnSpPr>
          <p:nvPr/>
        </p:nvCxnSpPr>
        <p:spPr>
          <a:xfrm flipH="1">
            <a:off x="3401871" y="2447787"/>
            <a:ext cx="324148" cy="57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D793AE-0B3D-487B-B869-C395B024BB3D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5105400" y="2519254"/>
            <a:ext cx="205255" cy="54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757909-3916-4BED-9B09-39403ACCDC69}"/>
              </a:ext>
            </a:extLst>
          </p:cNvPr>
          <p:cNvCxnSpPr>
            <a:cxnSpLocks/>
            <a:endCxn id="5153" idx="0"/>
          </p:cNvCxnSpPr>
          <p:nvPr/>
        </p:nvCxnSpPr>
        <p:spPr>
          <a:xfrm flipH="1">
            <a:off x="6376319" y="2493934"/>
            <a:ext cx="93294" cy="54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A71CBA4-F858-4F6F-AB0E-139F02CDC0A4}"/>
              </a:ext>
            </a:extLst>
          </p:cNvPr>
          <p:cNvSpPr/>
          <p:nvPr/>
        </p:nvSpPr>
        <p:spPr>
          <a:xfrm>
            <a:off x="4455318" y="1447800"/>
            <a:ext cx="839788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6253E4-022B-4B72-92BD-C9448424866E}"/>
              </a:ext>
            </a:extLst>
          </p:cNvPr>
          <p:cNvSpPr/>
          <p:nvPr/>
        </p:nvSpPr>
        <p:spPr>
          <a:xfrm>
            <a:off x="6415558" y="1489184"/>
            <a:ext cx="839788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8FD8A-2F1C-4266-B278-F64885CF5CB0}"/>
              </a:ext>
            </a:extLst>
          </p:cNvPr>
          <p:cNvSpPr/>
          <p:nvPr/>
        </p:nvSpPr>
        <p:spPr>
          <a:xfrm>
            <a:off x="3605012" y="2116192"/>
            <a:ext cx="839788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8A1FF4-49AF-402A-A5D3-BE9B1AEA1050}"/>
              </a:ext>
            </a:extLst>
          </p:cNvPr>
          <p:cNvSpPr/>
          <p:nvPr/>
        </p:nvSpPr>
        <p:spPr>
          <a:xfrm>
            <a:off x="5460099" y="3104462"/>
            <a:ext cx="446195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397CEE-FCDA-4D05-B306-C557D29A8072}"/>
              </a:ext>
            </a:extLst>
          </p:cNvPr>
          <p:cNvSpPr/>
          <p:nvPr/>
        </p:nvSpPr>
        <p:spPr>
          <a:xfrm>
            <a:off x="6138145" y="2101213"/>
            <a:ext cx="648495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B8E1E7-FCB7-4F67-BE62-F5283D0B2BA4}"/>
              </a:ext>
            </a:extLst>
          </p:cNvPr>
          <p:cNvSpPr/>
          <p:nvPr/>
        </p:nvSpPr>
        <p:spPr>
          <a:xfrm>
            <a:off x="7305518" y="2112934"/>
            <a:ext cx="596734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C30E74-5C14-4945-BE54-DBCB4ACF762C}"/>
              </a:ext>
            </a:extLst>
          </p:cNvPr>
          <p:cNvSpPr/>
          <p:nvPr/>
        </p:nvSpPr>
        <p:spPr>
          <a:xfrm>
            <a:off x="2874135" y="3044412"/>
            <a:ext cx="670084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3A5709-B072-455A-96E4-1C30FE8870EE}"/>
              </a:ext>
            </a:extLst>
          </p:cNvPr>
          <p:cNvSpPr/>
          <p:nvPr/>
        </p:nvSpPr>
        <p:spPr>
          <a:xfrm>
            <a:off x="4729137" y="3125623"/>
            <a:ext cx="551482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641D1A-6B27-4FEE-B0B0-619CA187EAAC}"/>
              </a:ext>
            </a:extLst>
          </p:cNvPr>
          <p:cNvSpPr/>
          <p:nvPr/>
        </p:nvSpPr>
        <p:spPr>
          <a:xfrm>
            <a:off x="4981874" y="2138254"/>
            <a:ext cx="657561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E46810-B4A5-4BC0-B113-0AC1DB8D14C7}"/>
              </a:ext>
            </a:extLst>
          </p:cNvPr>
          <p:cNvSpPr/>
          <p:nvPr/>
        </p:nvSpPr>
        <p:spPr>
          <a:xfrm>
            <a:off x="3813521" y="3114806"/>
            <a:ext cx="641797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46D709-8911-40F7-9A58-70DC965C2A61}"/>
              </a:ext>
            </a:extLst>
          </p:cNvPr>
          <p:cNvSpPr/>
          <p:nvPr/>
        </p:nvSpPr>
        <p:spPr>
          <a:xfrm>
            <a:off x="6765682" y="3009362"/>
            <a:ext cx="657561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5153" name="Oval 5152">
            <a:extLst>
              <a:ext uri="{FF2B5EF4-FFF2-40B4-BE49-F238E27FC236}">
                <a16:creationId xmlns:a16="http://schemas.microsoft.com/office/drawing/2014/main" id="{740E199E-F1C8-4143-B022-942424A2ACF3}"/>
              </a:ext>
            </a:extLst>
          </p:cNvPr>
          <p:cNvSpPr/>
          <p:nvPr/>
        </p:nvSpPr>
        <p:spPr>
          <a:xfrm>
            <a:off x="6085213" y="3034110"/>
            <a:ext cx="582211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837A79-E96B-4E89-B15F-BFB98C60FCEE}"/>
              </a:ext>
            </a:extLst>
          </p:cNvPr>
          <p:cNvCxnSpPr>
            <a:cxnSpLocks/>
          </p:cNvCxnSpPr>
          <p:nvPr/>
        </p:nvCxnSpPr>
        <p:spPr>
          <a:xfrm>
            <a:off x="4708164" y="1797641"/>
            <a:ext cx="657561" cy="30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DA5A86-6679-4963-A71D-6D350E49B227}"/>
              </a:ext>
            </a:extLst>
          </p:cNvPr>
          <p:cNvCxnSpPr>
            <a:cxnSpLocks/>
          </p:cNvCxnSpPr>
          <p:nvPr/>
        </p:nvCxnSpPr>
        <p:spPr>
          <a:xfrm>
            <a:off x="6510079" y="2460991"/>
            <a:ext cx="555298" cy="6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6BB71F-5DE1-46E7-9ADA-74E5CB3C1DC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28392" y="2493934"/>
            <a:ext cx="354805" cy="61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1011F3-ACE9-4B10-9ADC-145BC03B17B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977987" y="2474193"/>
            <a:ext cx="156433" cy="64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 </cp:lastModifiedBy>
  <cp:revision>37</cp:revision>
  <cp:lastPrinted>2016-04-12T17:35:20Z</cp:lastPrinted>
  <dcterms:created xsi:type="dcterms:W3CDTF">2006-11-01T05:42:40Z</dcterms:created>
  <dcterms:modified xsi:type="dcterms:W3CDTF">2020-10-16T02:46:07Z</dcterms:modified>
</cp:coreProperties>
</file>