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3" r:id="rId7"/>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179628" y="227838"/>
            <a:ext cx="5320487" cy="525271"/>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Problem</a:t>
            </a:r>
            <a:r>
              <a:rPr spc="-65" dirty="0"/>
              <a:t> </a:t>
            </a:r>
            <a:r>
              <a:rPr spc="-10" dirty="0"/>
              <a:t>Statement</a:t>
            </a:r>
          </a:p>
        </p:txBody>
      </p:sp>
      <p:sp>
        <p:nvSpPr>
          <p:cNvPr id="3" name="Text Placeholder 2"/>
          <p:cNvSpPr>
            <a:spLocks noGrp="1"/>
          </p:cNvSpPr>
          <p:nvPr>
            <p:ph type="body" idx="1"/>
          </p:nvPr>
        </p:nvSpPr>
        <p:spPr>
          <a:xfrm>
            <a:off x="457200" y="1183005"/>
            <a:ext cx="8229600" cy="1938992"/>
          </a:xfrm>
        </p:spPr>
        <p:txBody>
          <a:bodyPr/>
          <a:lstStyle/>
          <a:p>
            <a:r>
              <a:rPr lang="en-US" dirty="0"/>
              <a:t>GPS Toll-based System Simulation using Python.</a:t>
            </a:r>
          </a:p>
          <a:p>
            <a:pPr marL="285750" indent="-285750">
              <a:buFont typeface="Arial" panose="020B0604020202020204" pitchFamily="34" charset="0"/>
              <a:buChar char="•"/>
            </a:pPr>
            <a:r>
              <a:rPr lang="en-US" b="1" dirty="0"/>
              <a:t>Route Visualization</a:t>
            </a:r>
            <a:r>
              <a:rPr lang="en-US" dirty="0"/>
              <a:t>: Display routes between selected Indian cities on an interactive Folium map.</a:t>
            </a:r>
          </a:p>
          <a:p>
            <a:pPr marL="285750" indent="-285750">
              <a:buFont typeface="Arial" panose="020B0604020202020204" pitchFamily="34" charset="0"/>
              <a:buChar char="•"/>
            </a:pPr>
            <a:r>
              <a:rPr lang="en-US" b="1" dirty="0"/>
              <a:t>Toll Location Simulation</a:t>
            </a:r>
            <a:r>
              <a:rPr lang="en-US" dirty="0"/>
              <a:t>: Randomly generate toll locations along each route.</a:t>
            </a:r>
          </a:p>
          <a:p>
            <a:pPr marL="285750" indent="-285750">
              <a:buFont typeface="Arial" panose="020B0604020202020204" pitchFamily="34" charset="0"/>
              <a:buChar char="•"/>
            </a:pPr>
            <a:r>
              <a:rPr lang="en-US" b="1" dirty="0"/>
              <a:t>Distance and Toll Calculation</a:t>
            </a:r>
            <a:r>
              <a:rPr lang="en-US" dirty="0"/>
              <a:t>: Compute total distance and toll charges for each route.</a:t>
            </a:r>
          </a:p>
          <a:p>
            <a:pPr marL="285750" indent="-285750">
              <a:buFont typeface="Arial" panose="020B0604020202020204" pitchFamily="34" charset="0"/>
              <a:buChar char="•"/>
            </a:pPr>
            <a:r>
              <a:rPr lang="en-US" b="1" dirty="0"/>
              <a:t>Vehicle Count</a:t>
            </a:r>
            <a:r>
              <a:rPr lang="en-US" dirty="0"/>
              <a:t>: Simulate the total number of vehicles passing through the tolls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2013" rIns="0" bIns="0" rtlCol="0">
            <a:spAutoFit/>
          </a:bodyPr>
          <a:lstStyle/>
          <a:p>
            <a:pPr marL="71120">
              <a:lnSpc>
                <a:spcPct val="100000"/>
              </a:lnSpc>
              <a:spcBef>
                <a:spcPts val="105"/>
              </a:spcBef>
            </a:pPr>
            <a:r>
              <a:rPr dirty="0"/>
              <a:t>Unique</a:t>
            </a:r>
            <a:r>
              <a:rPr spc="-50" dirty="0"/>
              <a:t> </a:t>
            </a:r>
            <a:r>
              <a:rPr dirty="0"/>
              <a:t>Idea</a:t>
            </a:r>
            <a:r>
              <a:rPr spc="-25" dirty="0"/>
              <a:t> </a:t>
            </a:r>
            <a:r>
              <a:rPr dirty="0"/>
              <a:t>Brief</a:t>
            </a:r>
            <a:r>
              <a:rPr spc="-30" dirty="0"/>
              <a:t> </a:t>
            </a:r>
            <a:r>
              <a:rPr spc="-10" dirty="0"/>
              <a:t>(Solution)</a:t>
            </a:r>
          </a:p>
        </p:txBody>
      </p:sp>
      <p:sp>
        <p:nvSpPr>
          <p:cNvPr id="3" name="Text Placeholder 2"/>
          <p:cNvSpPr>
            <a:spLocks noGrp="1"/>
          </p:cNvSpPr>
          <p:nvPr>
            <p:ph type="body" idx="1"/>
          </p:nvPr>
        </p:nvSpPr>
        <p:spPr>
          <a:xfrm>
            <a:off x="457200" y="1183005"/>
            <a:ext cx="8229600" cy="2492990"/>
          </a:xfrm>
        </p:spPr>
        <p:txBody>
          <a:bodyPr/>
          <a:lstStyle/>
          <a:p>
            <a:pPr algn="l" rtl="0"/>
            <a:r>
              <a:rPr kumimoji="0" lang="en-US" altLang="en-US" sz="1800" b="0" i="0" u="none" strike="noStrike" cap="none" normalizeH="0" baseline="0" dirty="0">
                <a:ln>
                  <a:noFill/>
                </a:ln>
                <a:solidFill>
                  <a:schemeClr val="tx1"/>
                </a:solidFill>
                <a:effectLst/>
                <a:latin typeface="Arial" panose="020B0604020202020204" pitchFamily="34" charset="0"/>
              </a:rPr>
              <a:t>Developing an intelligent GPS toll system that dynamically adjusts toll sites according to traffic trends and load levels. Integrate real-time information to alter tolls, motivating cars to select less crowded routes. This adaptive system would improve traffic flow, shorten travel times, and assure effective toll payment, benefiting both commuters and toll operators.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9567" rIns="0" bIns="0" rtlCol="0">
            <a:spAutoFit/>
          </a:bodyPr>
          <a:lstStyle/>
          <a:p>
            <a:pPr marL="66675">
              <a:lnSpc>
                <a:spcPct val="100000"/>
              </a:lnSpc>
              <a:spcBef>
                <a:spcPts val="105"/>
              </a:spcBef>
            </a:pPr>
            <a:r>
              <a:rPr dirty="0"/>
              <a:t>Features</a:t>
            </a:r>
            <a:r>
              <a:rPr spc="-35" dirty="0"/>
              <a:t> </a:t>
            </a:r>
            <a:r>
              <a:rPr spc="-10" dirty="0"/>
              <a:t>Offered</a:t>
            </a:r>
          </a:p>
        </p:txBody>
      </p:sp>
      <p:sp>
        <p:nvSpPr>
          <p:cNvPr id="3" name="Text Placeholder 2"/>
          <p:cNvSpPr>
            <a:spLocks noGrp="1"/>
          </p:cNvSpPr>
          <p:nvPr>
            <p:ph type="body" idx="1"/>
          </p:nvPr>
        </p:nvSpPr>
        <p:spPr>
          <a:xfrm>
            <a:off x="457200" y="1183005"/>
            <a:ext cx="8229600" cy="3600986"/>
          </a:xfrm>
        </p:spPr>
        <p:txBody>
          <a:bodyPr/>
          <a:lstStyle/>
          <a:p>
            <a:pPr marL="285750" indent="-285750" algn="l" rtl="0">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Arial" panose="020B0604020202020204" pitchFamily="34" charset="0"/>
              </a:rPr>
              <a:t>Interactive Route Visualization: </a:t>
            </a:r>
            <a:r>
              <a:rPr kumimoji="0" lang="en-US" altLang="en-US" sz="1800" b="0" i="0" u="none" strike="noStrike" cap="none" normalizeH="0" baseline="0" dirty="0">
                <a:ln>
                  <a:noFill/>
                </a:ln>
                <a:solidFill>
                  <a:schemeClr val="tx1"/>
                </a:solidFill>
                <a:effectLst/>
                <a:latin typeface="Arial" panose="020B0604020202020204" pitchFamily="34" charset="0"/>
              </a:rPr>
              <a:t>Displays routes connecting important Indian cities on a live Folium map, enabling route planning and visualization.</a:t>
            </a:r>
          </a:p>
          <a:p>
            <a:pPr algn="l" rtl="0"/>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indent="-285750" algn="l" rtl="0">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Arial" panose="020B0604020202020204" pitchFamily="34" charset="0"/>
              </a:rPr>
              <a:t>Random Toll Location Generation: </a:t>
            </a:r>
            <a:r>
              <a:rPr kumimoji="0" lang="en-US" altLang="en-US" sz="1800" b="0" i="0" u="none" strike="noStrike" cap="none" normalizeH="0" baseline="0" dirty="0">
                <a:ln>
                  <a:noFill/>
                </a:ln>
                <a:solidFill>
                  <a:schemeClr val="tx1"/>
                </a:solidFill>
                <a:effectLst/>
                <a:latin typeface="Arial" panose="020B0604020202020204" pitchFamily="34" charset="0"/>
              </a:rPr>
              <a:t>Tolls are placed at random along each route to simulate a realistic toll distribution.</a:t>
            </a:r>
          </a:p>
          <a:p>
            <a:pPr algn="l" rtl="0"/>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indent="-285750" algn="l" rtl="0">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Arial" panose="020B0604020202020204" pitchFamily="34" charset="0"/>
              </a:rPr>
              <a:t>Distance Calculation: </a:t>
            </a:r>
            <a:r>
              <a:rPr kumimoji="0" lang="en-US" altLang="en-US" sz="1800" b="0" i="0" u="none" strike="noStrike" cap="none" normalizeH="0" baseline="0" dirty="0">
                <a:ln>
                  <a:noFill/>
                </a:ln>
                <a:solidFill>
                  <a:schemeClr val="tx1"/>
                </a:solidFill>
                <a:effectLst/>
                <a:latin typeface="Arial" panose="020B0604020202020204" pitchFamily="34" charset="0"/>
              </a:rPr>
              <a:t>Determines the overall distance of each route, including toll diversions, to allow for more exact planning.</a:t>
            </a:r>
          </a:p>
          <a:p>
            <a:pPr algn="l" rtl="0"/>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indent="-285750" algn="l" rtl="0">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Arial" panose="020B0604020202020204" pitchFamily="34" charset="0"/>
              </a:rPr>
              <a:t>Toll Charge Simulation: </a:t>
            </a:r>
            <a:r>
              <a:rPr kumimoji="0" lang="en-US" altLang="en-US" sz="1800" b="0" i="0" u="none" strike="noStrike" cap="none" normalizeH="0" baseline="0" dirty="0">
                <a:ln>
                  <a:noFill/>
                </a:ln>
                <a:solidFill>
                  <a:schemeClr val="tx1"/>
                </a:solidFill>
                <a:effectLst/>
                <a:latin typeface="Arial" panose="020B0604020202020204" pitchFamily="34" charset="0"/>
              </a:rPr>
              <a:t>Generates toll charges at random for each toll site, estimating the overall cost of a journey.</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indent="-285750">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07529"/>
            <a:ext cx="5320487" cy="525271"/>
          </a:xfrm>
          <a:prstGeom prst="rect">
            <a:avLst/>
          </a:prstGeom>
        </p:spPr>
        <p:txBody>
          <a:bodyPr vert="horz" wrap="square" lIns="0" tIns="106502" rIns="0" bIns="0" rtlCol="0">
            <a:spAutoFit/>
          </a:bodyPr>
          <a:lstStyle/>
          <a:p>
            <a:pPr marL="64769">
              <a:lnSpc>
                <a:spcPct val="100000"/>
              </a:lnSpc>
              <a:spcBef>
                <a:spcPts val="105"/>
              </a:spcBef>
            </a:pPr>
            <a:r>
              <a:rPr spc="-10" dirty="0"/>
              <a:t>Process</a:t>
            </a:r>
            <a:r>
              <a:rPr spc="-325" dirty="0"/>
              <a:t> </a:t>
            </a:r>
            <a:r>
              <a:rPr spc="-20" dirty="0"/>
              <a:t>flow</a:t>
            </a:r>
          </a:p>
        </p:txBody>
      </p:sp>
      <p:sp>
        <p:nvSpPr>
          <p:cNvPr id="3" name="Text Placeholder 2"/>
          <p:cNvSpPr>
            <a:spLocks noGrp="1"/>
          </p:cNvSpPr>
          <p:nvPr>
            <p:ph type="body" idx="1"/>
          </p:nvPr>
        </p:nvSpPr>
        <p:spPr>
          <a:xfrm>
            <a:off x="457200" y="895350"/>
            <a:ext cx="8229600" cy="3877985"/>
          </a:xfrm>
        </p:spPr>
        <p:txBody>
          <a:bodyPr/>
          <a:lstStyle/>
          <a:p>
            <a:pPr algn="l" rtl="0"/>
            <a:r>
              <a:rPr kumimoji="0" lang="en-US" altLang="en-US" sz="1800" b="1" i="0" u="none" strike="noStrike" cap="none" normalizeH="0" baseline="0" dirty="0">
                <a:ln>
                  <a:noFill/>
                </a:ln>
                <a:solidFill>
                  <a:schemeClr val="tx1"/>
                </a:solidFill>
                <a:effectLst/>
                <a:latin typeface="Arial" panose="020B0604020202020204" pitchFamily="34" charset="0"/>
              </a:rPr>
              <a:t>Define Routes: </a:t>
            </a:r>
            <a:r>
              <a:rPr kumimoji="0" lang="en-US" altLang="en-US" sz="1800" b="0" i="0" u="none" strike="noStrike" cap="none" normalizeH="0" baseline="0" dirty="0">
                <a:ln>
                  <a:noFill/>
                </a:ln>
                <a:solidFill>
                  <a:schemeClr val="tx1"/>
                </a:solidFill>
                <a:effectLst/>
                <a:latin typeface="Arial" panose="020B0604020202020204" pitchFamily="34" charset="0"/>
              </a:rPr>
              <a:t>Indicate the starting and ending locations for each route between specified Indian cities.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Generate Toll sites: </a:t>
            </a:r>
            <a:r>
              <a:rPr kumimoji="0" lang="en-US" altLang="en-US" sz="1800" b="0" i="0" u="none" strike="noStrike" cap="none" normalizeH="0" baseline="0" dirty="0">
                <a:ln>
                  <a:noFill/>
                </a:ln>
                <a:solidFill>
                  <a:schemeClr val="tx1"/>
                </a:solidFill>
                <a:effectLst/>
                <a:latin typeface="Arial" panose="020B0604020202020204" pitchFamily="34" charset="0"/>
              </a:rPr>
              <a:t>Use a function to generate random toll sites along each route, ensuring that tolls are varied and realistically placed.</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Calculate Metrics: </a:t>
            </a:r>
            <a:r>
              <a:rPr kumimoji="0" lang="en-US" altLang="en-US" sz="1800" b="0" i="0" u="none" strike="noStrike" cap="none" normalizeH="0" baseline="0" dirty="0">
                <a:ln>
                  <a:noFill/>
                </a:ln>
                <a:solidFill>
                  <a:schemeClr val="tx1"/>
                </a:solidFill>
                <a:effectLst/>
                <a:latin typeface="Arial" panose="020B0604020202020204" pitchFamily="34" charset="0"/>
              </a:rPr>
              <a:t>Determine the overall distance of the journey, including any toll diversions. Create random toll charges for each toll point and estimate the overall toll cost.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Simulate Vehicle Traffic: </a:t>
            </a:r>
            <a:r>
              <a:rPr kumimoji="0" lang="en-US" altLang="en-US" sz="1800" b="0" i="0" u="none" strike="noStrike" cap="none" normalizeH="0" baseline="0" dirty="0">
                <a:ln>
                  <a:noFill/>
                </a:ln>
                <a:solidFill>
                  <a:schemeClr val="tx1"/>
                </a:solidFill>
                <a:effectLst/>
                <a:latin typeface="Arial" panose="020B0604020202020204" pitchFamily="34" charset="0"/>
              </a:rPr>
              <a:t>Estimate the total number of cars that will pass through the tolls along each route to simulate realistic traffic flow.</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Map Visualization: </a:t>
            </a:r>
            <a:r>
              <a:rPr kumimoji="0" lang="en-US" altLang="en-US" sz="1800" b="0" i="0" u="none" strike="noStrike" cap="none" normalizeH="0" baseline="0" dirty="0">
                <a:ln>
                  <a:noFill/>
                </a:ln>
                <a:solidFill>
                  <a:schemeClr val="tx1"/>
                </a:solidFill>
                <a:effectLst/>
                <a:latin typeface="Arial" panose="020B0604020202020204" pitchFamily="34" charset="0"/>
              </a:rPr>
              <a:t>Create an interactive Folium map by placing markers at the start and finish points, toll sites, and showing the route with extensive information popups.</a:t>
            </a:r>
          </a:p>
          <a:p>
            <a:pPr algn="l" rtl="0"/>
            <a:r>
              <a:rPr kumimoji="0" lang="en-US" altLang="en-US" sz="1800" b="1" i="0" u="none" strike="noStrike" cap="none" normalizeH="0" baseline="0" dirty="0">
                <a:ln>
                  <a:noFill/>
                </a:ln>
                <a:solidFill>
                  <a:schemeClr val="tx1"/>
                </a:solidFill>
                <a:effectLst/>
                <a:latin typeface="Arial" panose="020B0604020202020204" pitchFamily="34" charset="0"/>
              </a:rPr>
              <a:t>Display and Save Map: </a:t>
            </a:r>
            <a:r>
              <a:rPr kumimoji="0" lang="en-US" altLang="en-US" sz="1800" b="0" i="0" u="none" strike="noStrike" cap="none" normalizeH="0" baseline="0" dirty="0">
                <a:ln>
                  <a:noFill/>
                </a:ln>
                <a:solidFill>
                  <a:schemeClr val="tx1"/>
                </a:solidFill>
                <a:effectLst/>
                <a:latin typeface="Arial" panose="020B0604020202020204" pitchFamily="34" charset="0"/>
              </a:rPr>
              <a:t>Open the interactive map in your web browser and export it as an HTML file for simple distribution and access.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173" rIns="0" bIns="0" rtlCol="0">
            <a:spAutoFit/>
          </a:bodyPr>
          <a:lstStyle/>
          <a:p>
            <a:pPr marL="69850">
              <a:lnSpc>
                <a:spcPct val="100000"/>
              </a:lnSpc>
              <a:spcBef>
                <a:spcPts val="105"/>
              </a:spcBef>
            </a:pPr>
            <a:r>
              <a:rPr spc="-10" dirty="0"/>
              <a:t>Technologies</a:t>
            </a:r>
            <a:r>
              <a:rPr spc="-300" dirty="0"/>
              <a:t> </a:t>
            </a:r>
            <a:r>
              <a:rPr spc="-20" dirty="0"/>
              <a:t>used</a:t>
            </a:r>
          </a:p>
        </p:txBody>
      </p:sp>
      <p:sp>
        <p:nvSpPr>
          <p:cNvPr id="4" name="Rectangle 1">
            <a:extLst>
              <a:ext uri="{FF2B5EF4-FFF2-40B4-BE49-F238E27FC236}">
                <a16:creationId xmlns:a16="http://schemas.microsoft.com/office/drawing/2014/main" id="{D697FD88-AEE2-21D3-844C-908563DBA69B}"/>
              </a:ext>
            </a:extLst>
          </p:cNvPr>
          <p:cNvSpPr>
            <a:spLocks noGrp="1" noChangeArrowheads="1"/>
          </p:cNvSpPr>
          <p:nvPr>
            <p:ph type="body" idx="1"/>
          </p:nvPr>
        </p:nvSpPr>
        <p:spPr bwMode="auto">
          <a:xfrm>
            <a:off x="381000" y="1207858"/>
            <a:ext cx="83058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rtl="0" eaLnBrk="0" fontAlgn="base" hangingPunct="0">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Python</a:t>
            </a:r>
            <a:r>
              <a:rPr kumimoji="0" lang="en-US" altLang="en-US" sz="1800" b="0" i="0" u="none" strike="noStrike" cap="none" normalizeH="0" baseline="0" dirty="0">
                <a:ln>
                  <a:noFill/>
                </a:ln>
                <a:solidFill>
                  <a:schemeClr val="tx1"/>
                </a:solidFill>
                <a:effectLst/>
                <a:latin typeface="Arial" panose="020B0604020202020204" pitchFamily="34" charset="0"/>
              </a:rPr>
              <a:t> is the project's fundamental programming language, providing a broad and capable development environment.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Folium</a:t>
            </a:r>
            <a:r>
              <a:rPr kumimoji="0" lang="en-US" altLang="en-US" sz="1800" b="0" i="0" u="none" strike="noStrike" cap="none" normalizeH="0" baseline="0" dirty="0">
                <a:ln>
                  <a:noFill/>
                </a:ln>
                <a:solidFill>
                  <a:schemeClr val="tx1"/>
                </a:solidFill>
                <a:effectLst/>
                <a:latin typeface="Arial" panose="020B0604020202020204" pitchFamily="34" charset="0"/>
              </a:rPr>
              <a:t> is a Python framework for creating interactive maps that </a:t>
            </a:r>
            <a:r>
              <a:rPr kumimoji="0" lang="en-US" altLang="en-US" sz="1800" b="0" i="0" u="none" strike="noStrike" cap="none" normalizeH="0" baseline="0" dirty="0" err="1">
                <a:ln>
                  <a:noFill/>
                </a:ln>
                <a:solidFill>
                  <a:schemeClr val="tx1"/>
                </a:solidFill>
                <a:effectLst/>
                <a:latin typeface="Arial" panose="020B0604020202020204" pitchFamily="34" charset="0"/>
              </a:rPr>
              <a:t>visualise</a:t>
            </a:r>
            <a:r>
              <a:rPr kumimoji="0" lang="en-US" altLang="en-US" sz="1800" b="0" i="0" u="none" strike="noStrike" cap="none" normalizeH="0" baseline="0" dirty="0">
                <a:ln>
                  <a:noFill/>
                </a:ln>
                <a:solidFill>
                  <a:schemeClr val="tx1"/>
                </a:solidFill>
                <a:effectLst/>
                <a:latin typeface="Arial" panose="020B0604020202020204" pitchFamily="34" charset="0"/>
              </a:rPr>
              <a:t> routes and toll sites.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err="1">
                <a:ln>
                  <a:noFill/>
                </a:ln>
                <a:solidFill>
                  <a:schemeClr val="tx1"/>
                </a:solidFill>
                <a:effectLst/>
                <a:latin typeface="Arial" panose="020B0604020202020204" pitchFamily="34" charset="0"/>
              </a:rPr>
              <a:t>Geopy</a:t>
            </a:r>
            <a:r>
              <a:rPr kumimoji="0" lang="en-US" altLang="en-US" sz="1800" b="0" i="0" u="none" strike="noStrike" cap="none" normalizeH="0" baseline="0" dirty="0">
                <a:ln>
                  <a:noFill/>
                </a:ln>
                <a:solidFill>
                  <a:schemeClr val="tx1"/>
                </a:solidFill>
                <a:effectLst/>
                <a:latin typeface="Arial" panose="020B0604020202020204" pitchFamily="34" charset="0"/>
              </a:rPr>
              <a:t> is a Python module for doing geographical computations, such as estimating distances between GPS points.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Random: </a:t>
            </a:r>
            <a:r>
              <a:rPr kumimoji="0" lang="en-US" altLang="en-US" sz="1800" b="0" i="0" u="none" strike="noStrike" cap="none" normalizeH="0" baseline="0" dirty="0">
                <a:ln>
                  <a:noFill/>
                </a:ln>
                <a:solidFill>
                  <a:schemeClr val="tx1"/>
                </a:solidFill>
                <a:effectLst/>
                <a:latin typeface="Arial" panose="020B0604020202020204" pitchFamily="34" charset="0"/>
              </a:rPr>
              <a:t>The Python built-in random module is used to create random toll locations and charges, emulating actual toll placement.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HTML</a:t>
            </a:r>
            <a:r>
              <a:rPr kumimoji="0" lang="en-US" altLang="en-US" sz="1800" b="0" i="0" u="none" strike="noStrike" cap="none" normalizeH="0" baseline="0" dirty="0">
                <a:ln>
                  <a:noFill/>
                </a:ln>
                <a:solidFill>
                  <a:schemeClr val="tx1"/>
                </a:solidFill>
                <a:effectLst/>
                <a:latin typeface="Arial" panose="020B0604020202020204" pitchFamily="34" charset="0"/>
              </a:rPr>
              <a:t> is used to preserve and display the interactive map created by Folium, making it available via a web browser.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6331" rIns="0" bIns="0" rtlCol="0">
            <a:spAutoFit/>
          </a:bodyPr>
          <a:lstStyle/>
          <a:p>
            <a:pPr marL="73660">
              <a:lnSpc>
                <a:spcPct val="100000"/>
              </a:lnSpc>
              <a:spcBef>
                <a:spcPts val="105"/>
              </a:spcBef>
            </a:pPr>
            <a:r>
              <a:rPr spc="-10" dirty="0"/>
              <a:t>Conclusion</a:t>
            </a:r>
          </a:p>
        </p:txBody>
      </p:sp>
      <p:sp>
        <p:nvSpPr>
          <p:cNvPr id="4" name="Rectangle 1">
            <a:extLst>
              <a:ext uri="{FF2B5EF4-FFF2-40B4-BE49-F238E27FC236}">
                <a16:creationId xmlns:a16="http://schemas.microsoft.com/office/drawing/2014/main" id="{C9293522-41CE-79F0-602E-33D527CF62DF}"/>
              </a:ext>
            </a:extLst>
          </p:cNvPr>
          <p:cNvSpPr>
            <a:spLocks noGrp="1" noChangeArrowheads="1"/>
          </p:cNvSpPr>
          <p:nvPr>
            <p:ph type="body" idx="1"/>
          </p:nvPr>
        </p:nvSpPr>
        <p:spPr bwMode="auto">
          <a:xfrm>
            <a:off x="381000" y="1403687"/>
            <a:ext cx="838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rtl="0"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The GPS Toll-based System Simulation project </a:t>
            </a:r>
            <a:r>
              <a:rPr kumimoji="0" lang="en-US" altLang="en-US" sz="1800" b="0" i="0" u="none" strike="noStrike" cap="none" normalizeH="0" baseline="0" dirty="0" err="1">
                <a:ln>
                  <a:noFill/>
                </a:ln>
                <a:solidFill>
                  <a:schemeClr val="tx1"/>
                </a:solidFill>
                <a:effectLst/>
                <a:latin typeface="Arial" panose="020B0604020202020204" pitchFamily="34" charset="0"/>
              </a:rPr>
              <a:t>utilises</a:t>
            </a:r>
            <a:r>
              <a:rPr kumimoji="0" lang="en-US" altLang="en-US" sz="1800" b="0" i="0" u="none" strike="noStrike" cap="none" normalizeH="0" baseline="0" dirty="0">
                <a:ln>
                  <a:noFill/>
                </a:ln>
                <a:solidFill>
                  <a:schemeClr val="tx1"/>
                </a:solidFill>
                <a:effectLst/>
                <a:latin typeface="Arial" panose="020B0604020202020204" pitchFamily="34" charset="0"/>
              </a:rPr>
              <a:t> Python's features with libraries like Folium and </a:t>
            </a:r>
            <a:r>
              <a:rPr kumimoji="0" lang="en-US" altLang="en-US" sz="1800" b="0" i="0" u="none" strike="noStrike" cap="none" normalizeH="0" baseline="0" dirty="0" err="1">
                <a:ln>
                  <a:noFill/>
                </a:ln>
                <a:solidFill>
                  <a:schemeClr val="tx1"/>
                </a:solidFill>
                <a:effectLst/>
                <a:latin typeface="Arial" panose="020B0604020202020204" pitchFamily="34" charset="0"/>
              </a:rPr>
              <a:t>Geopy</a:t>
            </a:r>
            <a:r>
              <a:rPr kumimoji="0" lang="en-US" altLang="en-US" sz="1800" b="0" i="0" u="none" strike="noStrike" cap="none" normalizeH="0" baseline="0" dirty="0">
                <a:ln>
                  <a:noFill/>
                </a:ln>
                <a:solidFill>
                  <a:schemeClr val="tx1"/>
                </a:solidFill>
                <a:effectLst/>
                <a:latin typeface="Arial" panose="020B0604020202020204" pitchFamily="34" charset="0"/>
              </a:rPr>
              <a:t> to generate an interactive map exhibiting routes between Indian cities. By simulating random toll sites, calculating distances, predicting toll prices, and simulating vehicle traffic, the project provides a full visualization of toll-based travel scenarios. This technique not only helps with route design, but it also highlights how dynamic toll management systems can optimise traffic flow and improve commuter experiences.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TotalTime>
  <Words>563</Words>
  <Application>Microsoft Office PowerPoint</Application>
  <PresentationFormat>On-screen Show (16:9)</PresentationFormat>
  <Paragraphs>23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Problem Statement</vt:lpstr>
      <vt:lpstr>Unique Idea Brief (Solution)</vt:lpstr>
      <vt:lpstr>Features Offered</vt:lpstr>
      <vt:lpstr>Process flow</vt:lpstr>
      <vt:lpstr>Technologies used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Ajeya Krishna</dc:creator>
  <cp:lastModifiedBy>trupti thute</cp:lastModifiedBy>
  <cp:revision>4</cp:revision>
  <dcterms:created xsi:type="dcterms:W3CDTF">2024-07-11T14:12:59Z</dcterms:created>
  <dcterms:modified xsi:type="dcterms:W3CDTF">2024-07-15T05:03:07Z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2024-07-11T00:00:00Z</vt:filetime>
  </property>
  <property fmtid="{D5CDD505-2E9C-101B-9397-08002B2CF9AE}" pid="5" name="Producer">
    <vt:lpwstr>Microsoft® PowerPoint® 2021</vt:lpwstr>
  </property>
</Properties>
</file>