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73" r:id="rId14"/>
    <p:sldId id="274" r:id="rId15"/>
    <p:sldId id="272" r:id="rId16"/>
    <p:sldId id="268" r:id="rId17"/>
    <p:sldId id="271" r:id="rId18"/>
    <p:sldId id="269" r:id="rId19"/>
    <p:sldId id="270"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B51345-83BA-4B55-B3E2-8D14B0734713}" type="datetimeFigureOut">
              <a:rPr lang="en-IN" smtClean="0"/>
              <a:t>10-11-2024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A7A6CE-0C4E-4874-85E9-DFC5195F5D9F}" type="slidenum">
              <a:rPr lang="en-IN" smtClean="0"/>
              <a:t>‹#›</a:t>
            </a:fld>
            <a:endParaRPr lang="en-IN"/>
          </a:p>
        </p:txBody>
      </p:sp>
    </p:spTree>
    <p:extLst>
      <p:ext uri="{BB962C8B-B14F-4D97-AF65-F5344CB8AC3E}">
        <p14:creationId xmlns:p14="http://schemas.microsoft.com/office/powerpoint/2010/main" val="1450007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B51345-83BA-4B55-B3E2-8D14B0734713}" type="datetimeFigureOut">
              <a:rPr lang="en-IN" smtClean="0"/>
              <a:t>10-11-2024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A7A6CE-0C4E-4874-85E9-DFC5195F5D9F}" type="slidenum">
              <a:rPr lang="en-IN" smtClean="0"/>
              <a:t>‹#›</a:t>
            </a:fld>
            <a:endParaRPr lang="en-IN"/>
          </a:p>
        </p:txBody>
      </p:sp>
    </p:spTree>
    <p:extLst>
      <p:ext uri="{BB962C8B-B14F-4D97-AF65-F5344CB8AC3E}">
        <p14:creationId xmlns:p14="http://schemas.microsoft.com/office/powerpoint/2010/main" val="124788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B51345-83BA-4B55-B3E2-8D14B0734713}" type="datetimeFigureOut">
              <a:rPr lang="en-IN" smtClean="0"/>
              <a:t>10-11-2024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A7A6CE-0C4E-4874-85E9-DFC5195F5D9F}" type="slidenum">
              <a:rPr lang="en-IN" smtClean="0"/>
              <a:t>‹#›</a:t>
            </a:fld>
            <a:endParaRPr lang="en-IN"/>
          </a:p>
        </p:txBody>
      </p:sp>
    </p:spTree>
    <p:extLst>
      <p:ext uri="{BB962C8B-B14F-4D97-AF65-F5344CB8AC3E}">
        <p14:creationId xmlns:p14="http://schemas.microsoft.com/office/powerpoint/2010/main" val="121786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B51345-83BA-4B55-B3E2-8D14B0734713}" type="datetimeFigureOut">
              <a:rPr lang="en-IN" smtClean="0"/>
              <a:t>10-11-2024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A7A6CE-0C4E-4874-85E9-DFC5195F5D9F}" type="slidenum">
              <a:rPr lang="en-IN" smtClean="0"/>
              <a:t>‹#›</a:t>
            </a:fld>
            <a:endParaRPr lang="en-IN"/>
          </a:p>
        </p:txBody>
      </p:sp>
    </p:spTree>
    <p:extLst>
      <p:ext uri="{BB962C8B-B14F-4D97-AF65-F5344CB8AC3E}">
        <p14:creationId xmlns:p14="http://schemas.microsoft.com/office/powerpoint/2010/main" val="380248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51345-83BA-4B55-B3E2-8D14B0734713}" type="datetimeFigureOut">
              <a:rPr lang="en-IN" smtClean="0"/>
              <a:t>10-11-2024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A7A6CE-0C4E-4874-85E9-DFC5195F5D9F}" type="slidenum">
              <a:rPr lang="en-IN" smtClean="0"/>
              <a:t>‹#›</a:t>
            </a:fld>
            <a:endParaRPr lang="en-IN"/>
          </a:p>
        </p:txBody>
      </p:sp>
    </p:spTree>
    <p:extLst>
      <p:ext uri="{BB962C8B-B14F-4D97-AF65-F5344CB8AC3E}">
        <p14:creationId xmlns:p14="http://schemas.microsoft.com/office/powerpoint/2010/main" val="401807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AB51345-83BA-4B55-B3E2-8D14B0734713}" type="datetimeFigureOut">
              <a:rPr lang="en-IN" smtClean="0"/>
              <a:t>10-11-2024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A7A6CE-0C4E-4874-85E9-DFC5195F5D9F}" type="slidenum">
              <a:rPr lang="en-IN" smtClean="0"/>
              <a:t>‹#›</a:t>
            </a:fld>
            <a:endParaRPr lang="en-IN"/>
          </a:p>
        </p:txBody>
      </p:sp>
    </p:spTree>
    <p:extLst>
      <p:ext uri="{BB962C8B-B14F-4D97-AF65-F5344CB8AC3E}">
        <p14:creationId xmlns:p14="http://schemas.microsoft.com/office/powerpoint/2010/main" val="546242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B51345-83BA-4B55-B3E2-8D14B0734713}" type="datetimeFigureOut">
              <a:rPr lang="en-IN" smtClean="0"/>
              <a:t>10-11-2024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A7A6CE-0C4E-4874-85E9-DFC5195F5D9F}" type="slidenum">
              <a:rPr lang="en-IN" smtClean="0"/>
              <a:t>‹#›</a:t>
            </a:fld>
            <a:endParaRPr lang="en-IN"/>
          </a:p>
        </p:txBody>
      </p:sp>
    </p:spTree>
    <p:extLst>
      <p:ext uri="{BB962C8B-B14F-4D97-AF65-F5344CB8AC3E}">
        <p14:creationId xmlns:p14="http://schemas.microsoft.com/office/powerpoint/2010/main" val="18855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AB51345-83BA-4B55-B3E2-8D14B0734713}" type="datetimeFigureOut">
              <a:rPr lang="en-IN" smtClean="0"/>
              <a:t>10-11-2024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A7A6CE-0C4E-4874-85E9-DFC5195F5D9F}" type="slidenum">
              <a:rPr lang="en-IN" smtClean="0"/>
              <a:t>‹#›</a:t>
            </a:fld>
            <a:endParaRPr lang="en-IN"/>
          </a:p>
        </p:txBody>
      </p:sp>
    </p:spTree>
    <p:extLst>
      <p:ext uri="{BB962C8B-B14F-4D97-AF65-F5344CB8AC3E}">
        <p14:creationId xmlns:p14="http://schemas.microsoft.com/office/powerpoint/2010/main" val="83613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51345-83BA-4B55-B3E2-8D14B0734713}" type="datetimeFigureOut">
              <a:rPr lang="en-IN" smtClean="0"/>
              <a:t>10-11-2024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A7A6CE-0C4E-4874-85E9-DFC5195F5D9F}" type="slidenum">
              <a:rPr lang="en-IN" smtClean="0"/>
              <a:t>‹#›</a:t>
            </a:fld>
            <a:endParaRPr lang="en-IN"/>
          </a:p>
        </p:txBody>
      </p:sp>
    </p:spTree>
    <p:extLst>
      <p:ext uri="{BB962C8B-B14F-4D97-AF65-F5344CB8AC3E}">
        <p14:creationId xmlns:p14="http://schemas.microsoft.com/office/powerpoint/2010/main" val="170464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51345-83BA-4B55-B3E2-8D14B0734713}" type="datetimeFigureOut">
              <a:rPr lang="en-IN" smtClean="0"/>
              <a:t>10-11-2024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A7A6CE-0C4E-4874-85E9-DFC5195F5D9F}" type="slidenum">
              <a:rPr lang="en-IN" smtClean="0"/>
              <a:t>‹#›</a:t>
            </a:fld>
            <a:endParaRPr lang="en-IN"/>
          </a:p>
        </p:txBody>
      </p:sp>
    </p:spTree>
    <p:extLst>
      <p:ext uri="{BB962C8B-B14F-4D97-AF65-F5344CB8AC3E}">
        <p14:creationId xmlns:p14="http://schemas.microsoft.com/office/powerpoint/2010/main" val="139367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51345-83BA-4B55-B3E2-8D14B0734713}" type="datetimeFigureOut">
              <a:rPr lang="en-IN" smtClean="0"/>
              <a:t>10-11-2024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A7A6CE-0C4E-4874-85E9-DFC5195F5D9F}" type="slidenum">
              <a:rPr lang="en-IN" smtClean="0"/>
              <a:t>‹#›</a:t>
            </a:fld>
            <a:endParaRPr lang="en-IN"/>
          </a:p>
        </p:txBody>
      </p:sp>
    </p:spTree>
    <p:extLst>
      <p:ext uri="{BB962C8B-B14F-4D97-AF65-F5344CB8AC3E}">
        <p14:creationId xmlns:p14="http://schemas.microsoft.com/office/powerpoint/2010/main" val="1714235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51345-83BA-4B55-B3E2-8D14B0734713}" type="datetimeFigureOut">
              <a:rPr lang="en-IN" smtClean="0"/>
              <a:t>10-11-2024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7A6CE-0C4E-4874-85E9-DFC5195F5D9F}" type="slidenum">
              <a:rPr lang="en-IN" smtClean="0"/>
              <a:t>‹#›</a:t>
            </a:fld>
            <a:endParaRPr lang="en-IN"/>
          </a:p>
        </p:txBody>
      </p:sp>
    </p:spTree>
    <p:extLst>
      <p:ext uri="{BB962C8B-B14F-4D97-AF65-F5344CB8AC3E}">
        <p14:creationId xmlns:p14="http://schemas.microsoft.com/office/powerpoint/2010/main" val="2525602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764704"/>
            <a:ext cx="6478488" cy="936103"/>
          </a:xfrm>
        </p:spPr>
        <p:txBody>
          <a:bodyPr>
            <a:normAutofit/>
          </a:bodyPr>
          <a:lstStyle/>
          <a:p>
            <a:r>
              <a:rPr lang="en-US" b="1" dirty="0" smtClean="0"/>
              <a:t>Mini-Project</a:t>
            </a:r>
            <a:endParaRPr lang="en-IN" dirty="0"/>
          </a:p>
        </p:txBody>
      </p:sp>
      <p:sp>
        <p:nvSpPr>
          <p:cNvPr id="3" name="Subtitle 2"/>
          <p:cNvSpPr>
            <a:spLocks noGrp="1"/>
          </p:cNvSpPr>
          <p:nvPr>
            <p:ph type="subTitle" idx="1"/>
          </p:nvPr>
        </p:nvSpPr>
        <p:spPr>
          <a:xfrm>
            <a:off x="755576" y="1700808"/>
            <a:ext cx="6955579" cy="1352484"/>
          </a:xfrm>
        </p:spPr>
        <p:txBody>
          <a:bodyPr/>
          <a:lstStyle/>
          <a:p>
            <a:r>
              <a:rPr lang="en-US" b="1" dirty="0" smtClean="0"/>
              <a:t>Guest Feedback Data Analysis Using Excel</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068960"/>
            <a:ext cx="27813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43608" y="3053292"/>
            <a:ext cx="4968552" cy="1477328"/>
          </a:xfrm>
          <a:prstGeom prst="rect">
            <a:avLst/>
          </a:prstGeom>
          <a:noFill/>
        </p:spPr>
        <p:txBody>
          <a:bodyPr wrap="square" rtlCol="0">
            <a:spAutoFit/>
          </a:bodyPr>
          <a:lstStyle/>
          <a:p>
            <a:r>
              <a:rPr lang="en-US" dirty="0" smtClean="0"/>
              <a:t>Detailed analysis of guest feedback based on specific criteria and conditions using Excel. The project includes data visualization through Pivot Tables, charts, and graphs to identify key insights from the feedback.</a:t>
            </a:r>
            <a:endParaRPr lang="en-IN" dirty="0"/>
          </a:p>
        </p:txBody>
      </p:sp>
    </p:spTree>
    <p:extLst>
      <p:ext uri="{BB962C8B-B14F-4D97-AF65-F5344CB8AC3E}">
        <p14:creationId xmlns:p14="http://schemas.microsoft.com/office/powerpoint/2010/main" val="2559179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Question 5 : </a:t>
            </a:r>
            <a:r>
              <a:rPr lang="en-US" sz="3200" b="1" dirty="0" smtClean="0"/>
              <a:t>Pivot Table for Guest Purpose Count</a:t>
            </a:r>
            <a:endParaRPr lang="en-IN" sz="3200" b="1" dirty="0"/>
          </a:p>
        </p:txBody>
      </p:sp>
      <p:sp>
        <p:nvSpPr>
          <p:cNvPr id="3" name="Content Placeholder 2"/>
          <p:cNvSpPr>
            <a:spLocks noGrp="1"/>
          </p:cNvSpPr>
          <p:nvPr>
            <p:ph idx="1"/>
          </p:nvPr>
        </p:nvSpPr>
        <p:spPr/>
        <p:txBody>
          <a:bodyPr>
            <a:normAutofit/>
          </a:bodyPr>
          <a:lstStyle/>
          <a:p>
            <a:r>
              <a:rPr lang="en-US" sz="2400" dirty="0" smtClean="0"/>
              <a:t>Create a pivot table to count how many guests had each "Purpose" (Business, Vacation, Function).</a:t>
            </a:r>
          </a:p>
          <a:p>
            <a:r>
              <a:rPr lang="en-US" sz="2400" dirty="0" smtClean="0"/>
              <a:t>What is the total count of guests for each purpose? Which purpose has the most guests?</a:t>
            </a:r>
            <a:endParaRPr lang="en-IN" sz="2400" dirty="0"/>
          </a:p>
        </p:txBody>
      </p:sp>
    </p:spTree>
    <p:extLst>
      <p:ext uri="{BB962C8B-B14F-4D97-AF65-F5344CB8AC3E}">
        <p14:creationId xmlns:p14="http://schemas.microsoft.com/office/powerpoint/2010/main" val="380766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3707904" y="2564904"/>
            <a:ext cx="730424" cy="460648"/>
          </a:xfrm>
        </p:spPr>
        <p:txBody>
          <a:bodyPr>
            <a:normAutofit fontScale="92500" lnSpcReduction="20000"/>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755"/>
            <a:ext cx="8892480" cy="6848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3256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Question 6 :</a:t>
            </a:r>
            <a:r>
              <a:rPr lang="en-US" sz="3200" b="1" dirty="0"/>
              <a:t>Pivot Table for Average NPS Rating by </a:t>
            </a:r>
            <a:r>
              <a:rPr lang="en-US" sz="3200" b="1" dirty="0" smtClean="0"/>
              <a:t>Purpose</a:t>
            </a:r>
            <a:endParaRPr lang="en-IN" sz="3200" b="1" dirty="0"/>
          </a:p>
        </p:txBody>
      </p:sp>
      <p:sp>
        <p:nvSpPr>
          <p:cNvPr id="3" name="Content Placeholder 2"/>
          <p:cNvSpPr>
            <a:spLocks noGrp="1"/>
          </p:cNvSpPr>
          <p:nvPr>
            <p:ph idx="1"/>
          </p:nvPr>
        </p:nvSpPr>
        <p:spPr/>
        <p:txBody>
          <a:bodyPr>
            <a:normAutofit/>
          </a:bodyPr>
          <a:lstStyle/>
          <a:p>
            <a:r>
              <a:rPr lang="en-US" sz="2400" dirty="0" smtClean="0"/>
              <a:t>Create a pivot table to calculate the average "NPS RATING" for each guest "Purpose.“ </a:t>
            </a:r>
          </a:p>
          <a:p>
            <a:r>
              <a:rPr lang="en-US" sz="2400" dirty="0" smtClean="0"/>
              <a:t>What is the average NPS Rating for each purpose? Which purpose shows the highest guest satisfaction?</a:t>
            </a:r>
            <a:endParaRPr lang="en-IN" sz="2400" dirty="0"/>
          </a:p>
        </p:txBody>
      </p:sp>
    </p:spTree>
    <p:extLst>
      <p:ext uri="{BB962C8B-B14F-4D97-AF65-F5344CB8AC3E}">
        <p14:creationId xmlns:p14="http://schemas.microsoft.com/office/powerpoint/2010/main" val="2749629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556792"/>
            <a:ext cx="8229600" cy="1143000"/>
          </a:xfrm>
        </p:spPr>
        <p:txBody>
          <a:bodyPr/>
          <a:lstStyle/>
          <a:p>
            <a:endParaRPr lang="en-IN" dirty="0"/>
          </a:p>
        </p:txBody>
      </p:sp>
      <p:sp>
        <p:nvSpPr>
          <p:cNvPr id="3" name="Content Placeholder 2"/>
          <p:cNvSpPr>
            <a:spLocks noGrp="1"/>
          </p:cNvSpPr>
          <p:nvPr>
            <p:ph idx="1"/>
          </p:nvPr>
        </p:nvSpPr>
        <p:spPr>
          <a:xfrm>
            <a:off x="2267744" y="1600201"/>
            <a:ext cx="6419056" cy="3052936"/>
          </a:xfrm>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23938"/>
            <a:ext cx="8820471"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3822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Question 7: Pivot Table for Overall Experience by Feedback </a:t>
            </a:r>
            <a:r>
              <a:rPr lang="en-US" sz="3200" b="1" dirty="0" smtClean="0"/>
              <a:t>Category</a:t>
            </a:r>
            <a:endParaRPr lang="en-IN" sz="3200" dirty="0"/>
          </a:p>
        </p:txBody>
      </p:sp>
      <p:sp>
        <p:nvSpPr>
          <p:cNvPr id="3" name="Content Placeholder 2"/>
          <p:cNvSpPr>
            <a:spLocks noGrp="1"/>
          </p:cNvSpPr>
          <p:nvPr>
            <p:ph idx="1"/>
          </p:nvPr>
        </p:nvSpPr>
        <p:spPr/>
        <p:txBody>
          <a:bodyPr>
            <a:normAutofit/>
          </a:bodyPr>
          <a:lstStyle/>
          <a:p>
            <a:r>
              <a:rPr lang="en-US" sz="2400" dirty="0" smtClean="0"/>
              <a:t>Create a pivot table to find the average "Overall Experience" for each "Feedback Category" (Staff, Room, Restaurant, Facility).</a:t>
            </a:r>
          </a:p>
          <a:p>
            <a:r>
              <a:rPr lang="en-US" sz="2400" dirty="0" smtClean="0"/>
              <a:t>Which feedback category has the best overall experience rating? How do the categories compare?</a:t>
            </a:r>
            <a:endParaRPr lang="en-IN" sz="2400" dirty="0"/>
          </a:p>
        </p:txBody>
      </p:sp>
    </p:spTree>
    <p:extLst>
      <p:ext uri="{BB962C8B-B14F-4D97-AF65-F5344CB8AC3E}">
        <p14:creationId xmlns:p14="http://schemas.microsoft.com/office/powerpoint/2010/main" val="3436943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648"/>
            <a:ext cx="9036496"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591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Question 8: Pivot Chart for NPS Ratings by Purpose</a:t>
            </a:r>
            <a:endParaRPr lang="en-IN" sz="3200" b="1" dirty="0"/>
          </a:p>
        </p:txBody>
      </p:sp>
      <p:sp>
        <p:nvSpPr>
          <p:cNvPr id="3" name="Content Placeholder 2"/>
          <p:cNvSpPr>
            <a:spLocks noGrp="1"/>
          </p:cNvSpPr>
          <p:nvPr>
            <p:ph idx="1"/>
          </p:nvPr>
        </p:nvSpPr>
        <p:spPr/>
        <p:txBody>
          <a:bodyPr>
            <a:normAutofit/>
          </a:bodyPr>
          <a:lstStyle/>
          <a:p>
            <a:r>
              <a:rPr lang="en-US" sz="2400" dirty="0"/>
              <a:t>Using the pivot table from Question 5, create a pivot chart to visualize the average "</a:t>
            </a:r>
            <a:r>
              <a:rPr lang="en-US" sz="2400" dirty="0" smtClean="0"/>
              <a:t>NPS </a:t>
            </a:r>
            <a:r>
              <a:rPr lang="en-IN" sz="2400" dirty="0" smtClean="0"/>
              <a:t>RATING</a:t>
            </a:r>
            <a:r>
              <a:rPr lang="en-IN" sz="2400" dirty="0"/>
              <a:t>" for each "Purpose."</a:t>
            </a:r>
          </a:p>
          <a:p>
            <a:r>
              <a:rPr lang="en-US" sz="2400" dirty="0" smtClean="0"/>
              <a:t>What </a:t>
            </a:r>
            <a:r>
              <a:rPr lang="en-US" sz="2400" dirty="0"/>
              <a:t>can you learn from the pivot chart about NPS ratings based on the guest's </a:t>
            </a:r>
            <a:r>
              <a:rPr lang="en-US" sz="2400" dirty="0" smtClean="0"/>
              <a:t>purpose </a:t>
            </a:r>
            <a:r>
              <a:rPr lang="en-IN" sz="2400" dirty="0" smtClean="0"/>
              <a:t>of </a:t>
            </a:r>
            <a:r>
              <a:rPr lang="en-IN" sz="2400" dirty="0"/>
              <a:t>stay?</a:t>
            </a:r>
          </a:p>
        </p:txBody>
      </p:sp>
    </p:spTree>
    <p:extLst>
      <p:ext uri="{BB962C8B-B14F-4D97-AF65-F5344CB8AC3E}">
        <p14:creationId xmlns:p14="http://schemas.microsoft.com/office/powerpoint/2010/main" val="789339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260648"/>
            <a:ext cx="8964487" cy="599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808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Question 9: Analyze Trends in Ratings Over Time</a:t>
            </a:r>
            <a:endParaRPr lang="en-IN" sz="3200" dirty="0"/>
          </a:p>
        </p:txBody>
      </p:sp>
      <p:sp>
        <p:nvSpPr>
          <p:cNvPr id="3" name="Content Placeholder 2"/>
          <p:cNvSpPr>
            <a:spLocks noGrp="1"/>
          </p:cNvSpPr>
          <p:nvPr>
            <p:ph idx="1"/>
          </p:nvPr>
        </p:nvSpPr>
        <p:spPr/>
        <p:txBody>
          <a:bodyPr>
            <a:normAutofit/>
          </a:bodyPr>
          <a:lstStyle/>
          <a:p>
            <a:r>
              <a:rPr lang="en-US" sz="2400" dirty="0" smtClean="0"/>
              <a:t>Create a line chart to visualize how the "NPS RATING" has changed over the years based on the "Checkout Date."(Note: You can extract the year from the checkout date before plotting, and you can utilize this information accordingly.)</a:t>
            </a:r>
          </a:p>
          <a:p>
            <a:r>
              <a:rPr lang="en-US" sz="2400" dirty="0" smtClean="0"/>
              <a:t>Add a trend line to the chart to illustrate the overall direction of ratings over time.</a:t>
            </a:r>
          </a:p>
          <a:p>
            <a:r>
              <a:rPr lang="en-US" sz="2400" dirty="0" smtClean="0"/>
              <a:t>What does the trend line indicate about guest satisfaction? Are there any noticeable increases or decreases in ratings during specific periods? What insights can you draw from this trend analysis?</a:t>
            </a:r>
            <a:endParaRPr lang="en-IN" sz="2400" dirty="0"/>
          </a:p>
        </p:txBody>
      </p:sp>
    </p:spTree>
    <p:extLst>
      <p:ext uri="{BB962C8B-B14F-4D97-AF65-F5344CB8AC3E}">
        <p14:creationId xmlns:p14="http://schemas.microsoft.com/office/powerpoint/2010/main" val="3653299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44824"/>
            <a:ext cx="8229600" cy="1143000"/>
          </a:xfrm>
        </p:spPr>
        <p:txBody>
          <a:bodyPr/>
          <a:lstStyle/>
          <a:p>
            <a:endParaRPr lang="en-IN" dirty="0"/>
          </a:p>
        </p:txBody>
      </p:sp>
      <p:sp>
        <p:nvSpPr>
          <p:cNvPr id="3" name="Content Placeholder 2"/>
          <p:cNvSpPr>
            <a:spLocks noGrp="1"/>
          </p:cNvSpPr>
          <p:nvPr>
            <p:ph idx="1"/>
          </p:nvPr>
        </p:nvSpPr>
        <p:spPr>
          <a:xfrm>
            <a:off x="395536" y="1166018"/>
            <a:ext cx="8229600" cy="4525963"/>
          </a:xfrm>
        </p:spPr>
        <p:txBody>
          <a:bodyPr/>
          <a:lstStyle/>
          <a:p>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8225"/>
            <a:ext cx="925252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7787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Question 1: Column chart for column purposes </a:t>
            </a:r>
            <a:endParaRPr lang="en-IN" sz="3200" b="1" dirty="0"/>
          </a:p>
        </p:txBody>
      </p:sp>
      <p:sp>
        <p:nvSpPr>
          <p:cNvPr id="3" name="Content Placeholder 2"/>
          <p:cNvSpPr>
            <a:spLocks noGrp="1"/>
          </p:cNvSpPr>
          <p:nvPr>
            <p:ph idx="1"/>
          </p:nvPr>
        </p:nvSpPr>
        <p:spPr>
          <a:xfrm>
            <a:off x="525608" y="1268760"/>
            <a:ext cx="7931224" cy="4525963"/>
          </a:xfrm>
        </p:spPr>
        <p:txBody>
          <a:bodyPr>
            <a:normAutofit/>
          </a:bodyPr>
          <a:lstStyle/>
          <a:p>
            <a:r>
              <a:rPr lang="en-US" sz="2400" dirty="0"/>
              <a:t>Create a column chart to visualize the count of guests based on their "Purpose</a:t>
            </a:r>
            <a:r>
              <a:rPr lang="en-US" sz="2400" dirty="0" smtClean="0"/>
              <a:t>"</a:t>
            </a:r>
            <a:r>
              <a:rPr lang="en-IN" sz="2400" dirty="0" smtClean="0"/>
              <a:t>(</a:t>
            </a:r>
            <a:r>
              <a:rPr lang="en-IN" sz="2400" dirty="0"/>
              <a:t>Business, Vacation, Function</a:t>
            </a:r>
            <a:r>
              <a:rPr lang="en-IN" sz="2400" dirty="0" smtClean="0"/>
              <a:t>).</a:t>
            </a:r>
          </a:p>
          <a:p>
            <a:r>
              <a:rPr lang="en-US" sz="2400" dirty="0" smtClean="0"/>
              <a:t>How </a:t>
            </a:r>
            <a:r>
              <a:rPr lang="en-US" sz="2400" dirty="0"/>
              <a:t>many guests came for each purpose, and which purpose has the highest number </a:t>
            </a:r>
            <a:r>
              <a:rPr lang="en-US" sz="2400" dirty="0" smtClean="0"/>
              <a:t>of </a:t>
            </a:r>
            <a:r>
              <a:rPr lang="en-IN" sz="2400" dirty="0" smtClean="0"/>
              <a:t>guests</a:t>
            </a:r>
            <a:r>
              <a:rPr lang="en-IN" sz="2400" dirty="0"/>
              <a:t>?</a:t>
            </a:r>
          </a:p>
        </p:txBody>
      </p:sp>
    </p:spTree>
    <p:extLst>
      <p:ext uri="{BB962C8B-B14F-4D97-AF65-F5344CB8AC3E}">
        <p14:creationId xmlns:p14="http://schemas.microsoft.com/office/powerpoint/2010/main" val="3787921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Question 10: Analyze Feedback Quality by Rating Range</a:t>
            </a:r>
            <a:endParaRPr lang="en-IN" sz="3200" b="1" dirty="0"/>
          </a:p>
        </p:txBody>
      </p:sp>
      <p:sp>
        <p:nvSpPr>
          <p:cNvPr id="3" name="Content Placeholder 2"/>
          <p:cNvSpPr>
            <a:spLocks noGrp="1"/>
          </p:cNvSpPr>
          <p:nvPr>
            <p:ph idx="1"/>
          </p:nvPr>
        </p:nvSpPr>
        <p:spPr/>
        <p:txBody>
          <a:bodyPr>
            <a:normAutofit/>
          </a:bodyPr>
          <a:lstStyle/>
          <a:p>
            <a:r>
              <a:rPr lang="en-US" sz="2400" dirty="0" smtClean="0"/>
              <a:t>Create a pivot table &amp; pivot chart to analyze the relationship between "Feedback Category" and "Rating Range.“</a:t>
            </a:r>
          </a:p>
          <a:p>
            <a:r>
              <a:rPr lang="en-US" sz="2400" dirty="0" smtClean="0"/>
              <a:t>How many feedback responses fall into each rating range (1-5) for different feedback categories (Staff, Room, Restaurant, Facility)?</a:t>
            </a:r>
          </a:p>
          <a:p>
            <a:r>
              <a:rPr lang="en-US" sz="2400" dirty="0" smtClean="0"/>
              <a:t>What trends or patterns can you identify from the feedback ratings across different categories?</a:t>
            </a:r>
            <a:endParaRPr lang="en-IN" sz="2400" dirty="0"/>
          </a:p>
        </p:txBody>
      </p:sp>
    </p:spTree>
    <p:extLst>
      <p:ext uri="{BB962C8B-B14F-4D97-AF65-F5344CB8AC3E}">
        <p14:creationId xmlns:p14="http://schemas.microsoft.com/office/powerpoint/2010/main" val="552005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060848"/>
            <a:ext cx="8229600" cy="1143000"/>
          </a:xfrm>
        </p:spPr>
        <p:txBody>
          <a:bodyPr/>
          <a:lstStyle/>
          <a:p>
            <a:endParaRPr lang="en-IN" dirty="0"/>
          </a:p>
        </p:txBody>
      </p:sp>
      <p:sp>
        <p:nvSpPr>
          <p:cNvPr id="3" name="Content Placeholder 2"/>
          <p:cNvSpPr>
            <a:spLocks noGrp="1"/>
          </p:cNvSpPr>
          <p:nvPr>
            <p:ph idx="1"/>
          </p:nvPr>
        </p:nvSpPr>
        <p:spPr>
          <a:xfrm>
            <a:off x="683568" y="908720"/>
            <a:ext cx="8229600" cy="4525963"/>
          </a:xfrm>
        </p:spPr>
        <p:txBody>
          <a:bodyPr/>
          <a:lstStyle/>
          <a:p>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4704"/>
            <a:ext cx="9144000" cy="5069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363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1695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Question 2: Pie Chart for gender</a:t>
            </a:r>
            <a:endParaRPr lang="en-IN" sz="3200" b="1" dirty="0"/>
          </a:p>
        </p:txBody>
      </p:sp>
      <p:sp>
        <p:nvSpPr>
          <p:cNvPr id="3" name="Content Placeholder 2"/>
          <p:cNvSpPr>
            <a:spLocks noGrp="1"/>
          </p:cNvSpPr>
          <p:nvPr>
            <p:ph idx="1"/>
          </p:nvPr>
        </p:nvSpPr>
        <p:spPr/>
        <p:txBody>
          <a:bodyPr>
            <a:normAutofit/>
          </a:bodyPr>
          <a:lstStyle/>
          <a:p>
            <a:r>
              <a:rPr lang="en-US" sz="2400" dirty="0" smtClean="0"/>
              <a:t>Create </a:t>
            </a:r>
            <a:r>
              <a:rPr lang="en-US" sz="2400" dirty="0"/>
              <a:t>a pie chart to visually represent the percentage distribution of gender within </a:t>
            </a:r>
            <a:r>
              <a:rPr lang="en-US" sz="2400" dirty="0" smtClean="0"/>
              <a:t>the </a:t>
            </a:r>
            <a:r>
              <a:rPr lang="en-IN" sz="2400" dirty="0" smtClean="0"/>
              <a:t>dataset</a:t>
            </a:r>
            <a:r>
              <a:rPr lang="en-IN" sz="2400" dirty="0"/>
              <a:t>.</a:t>
            </a:r>
          </a:p>
          <a:p>
            <a:r>
              <a:rPr lang="en-US" sz="2400" dirty="0" smtClean="0"/>
              <a:t>Which </a:t>
            </a:r>
            <a:r>
              <a:rPr lang="en-US" sz="2400" dirty="0"/>
              <a:t>gender has a higher percentage?</a:t>
            </a:r>
            <a:endParaRPr lang="en-IN" sz="2400" dirty="0"/>
          </a:p>
        </p:txBody>
      </p:sp>
    </p:spTree>
    <p:extLst>
      <p:ext uri="{BB962C8B-B14F-4D97-AF65-F5344CB8AC3E}">
        <p14:creationId xmlns:p14="http://schemas.microsoft.com/office/powerpoint/2010/main" val="2852507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700808"/>
            <a:ext cx="8229600" cy="1143000"/>
          </a:xfrm>
        </p:spPr>
        <p:txBody>
          <a:bodyPr/>
          <a:lstStyle/>
          <a:p>
            <a:endParaRPr lang="en-IN" dirty="0"/>
          </a:p>
        </p:txBody>
      </p:sp>
      <p:sp>
        <p:nvSpPr>
          <p:cNvPr id="3" name="Content Placeholder 2"/>
          <p:cNvSpPr>
            <a:spLocks noGrp="1"/>
          </p:cNvSpPr>
          <p:nvPr>
            <p:ph idx="1"/>
          </p:nvPr>
        </p:nvSpPr>
        <p:spPr>
          <a:xfrm>
            <a:off x="2267744" y="1600201"/>
            <a:ext cx="6419056" cy="1396752"/>
          </a:xfrm>
        </p:spPr>
        <p:txBody>
          <a:bodyPr/>
          <a:lstStyle/>
          <a:p>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8" y="692696"/>
            <a:ext cx="9036496"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9645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Question 3 : Pie chart for NPS Category</a:t>
            </a:r>
            <a:endParaRPr lang="en-IN" sz="3200" b="1" dirty="0"/>
          </a:p>
        </p:txBody>
      </p:sp>
      <p:sp>
        <p:nvSpPr>
          <p:cNvPr id="3" name="Content Placeholder 2"/>
          <p:cNvSpPr>
            <a:spLocks noGrp="1"/>
          </p:cNvSpPr>
          <p:nvPr>
            <p:ph idx="1"/>
          </p:nvPr>
        </p:nvSpPr>
        <p:spPr/>
        <p:txBody>
          <a:bodyPr>
            <a:normAutofit/>
          </a:bodyPr>
          <a:lstStyle/>
          <a:p>
            <a:r>
              <a:rPr lang="en-US" sz="2400" dirty="0"/>
              <a:t>Create a pie chart to show the proportion of guests in each "NPS </a:t>
            </a:r>
            <a:r>
              <a:rPr lang="en-US" sz="2400" dirty="0" smtClean="0"/>
              <a:t>CATEGORY“ </a:t>
            </a:r>
            <a:r>
              <a:rPr lang="en-IN" sz="2400" dirty="0" smtClean="0"/>
              <a:t>(</a:t>
            </a:r>
            <a:r>
              <a:rPr lang="en-IN" sz="2400" dirty="0"/>
              <a:t>Promoters, Passives, Detractors).</a:t>
            </a:r>
          </a:p>
          <a:p>
            <a:r>
              <a:rPr lang="en-US" sz="2400" dirty="0" smtClean="0"/>
              <a:t>What </a:t>
            </a:r>
            <a:r>
              <a:rPr lang="en-US" sz="2400" dirty="0"/>
              <a:t>percentage of guests fall into each NPS category? Which category has the </a:t>
            </a:r>
            <a:r>
              <a:rPr lang="en-US" sz="2400" dirty="0" smtClean="0"/>
              <a:t>largest </a:t>
            </a:r>
            <a:r>
              <a:rPr lang="en-IN" sz="2400" dirty="0" smtClean="0"/>
              <a:t>proportion </a:t>
            </a:r>
            <a:r>
              <a:rPr lang="en-IN" sz="2400" dirty="0"/>
              <a:t>of guests?</a:t>
            </a:r>
          </a:p>
        </p:txBody>
      </p:sp>
    </p:spTree>
    <p:extLst>
      <p:ext uri="{BB962C8B-B14F-4D97-AF65-F5344CB8AC3E}">
        <p14:creationId xmlns:p14="http://schemas.microsoft.com/office/powerpoint/2010/main" val="2882742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420888"/>
            <a:ext cx="8229600" cy="1143000"/>
          </a:xfrm>
        </p:spPr>
        <p:txBody>
          <a:bodyPr/>
          <a:lstStyle/>
          <a:p>
            <a:endParaRPr lang="en-IN" dirty="0"/>
          </a:p>
        </p:txBody>
      </p:sp>
      <p:sp>
        <p:nvSpPr>
          <p:cNvPr id="3" name="Content Placeholder 2"/>
          <p:cNvSpPr>
            <a:spLocks noGrp="1"/>
          </p:cNvSpPr>
          <p:nvPr>
            <p:ph idx="1"/>
          </p:nvPr>
        </p:nvSpPr>
        <p:spPr>
          <a:xfrm>
            <a:off x="2267744" y="1600201"/>
            <a:ext cx="6419056" cy="2764904"/>
          </a:xfrm>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7" y="692696"/>
            <a:ext cx="9132703"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8025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Question 4 : Bar Chart for Overall experience by Feedback Category</a:t>
            </a:r>
            <a:endParaRPr lang="en-IN" sz="3200" b="1" dirty="0"/>
          </a:p>
        </p:txBody>
      </p:sp>
      <p:sp>
        <p:nvSpPr>
          <p:cNvPr id="3" name="Content Placeholder 2"/>
          <p:cNvSpPr>
            <a:spLocks noGrp="1"/>
          </p:cNvSpPr>
          <p:nvPr>
            <p:ph idx="1"/>
          </p:nvPr>
        </p:nvSpPr>
        <p:spPr/>
        <p:txBody>
          <a:bodyPr>
            <a:normAutofit/>
          </a:bodyPr>
          <a:lstStyle/>
          <a:p>
            <a:r>
              <a:rPr lang="en-US" sz="2400" dirty="0" smtClean="0"/>
              <a:t>Create a bar chart to compare the average "Overall Experience" for each "Feedback Category" (Staff, Room, Restaurant, Facility).</a:t>
            </a:r>
          </a:p>
          <a:p>
            <a:r>
              <a:rPr lang="en-US" sz="2400" dirty="0" smtClean="0"/>
              <a:t>Which feedback category has the highest average overall experience score? What insights can you gain from this comparison?</a:t>
            </a:r>
            <a:endParaRPr lang="en-IN" sz="2400" dirty="0"/>
          </a:p>
        </p:txBody>
      </p:sp>
    </p:spTree>
    <p:extLst>
      <p:ext uri="{BB962C8B-B14F-4D97-AF65-F5344CB8AC3E}">
        <p14:creationId xmlns:p14="http://schemas.microsoft.com/office/powerpoint/2010/main" val="3058866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56992"/>
            <a:ext cx="8229600" cy="1143000"/>
          </a:xfrm>
        </p:spPr>
        <p:txBody>
          <a:bodyPr/>
          <a:lstStyle/>
          <a:p>
            <a:endParaRPr lang="en-IN" dirty="0"/>
          </a:p>
        </p:txBody>
      </p:sp>
      <p:sp>
        <p:nvSpPr>
          <p:cNvPr id="3" name="Content Placeholder 2"/>
          <p:cNvSpPr>
            <a:spLocks noGrp="1"/>
          </p:cNvSpPr>
          <p:nvPr>
            <p:ph idx="1"/>
          </p:nvPr>
        </p:nvSpPr>
        <p:spPr>
          <a:xfrm>
            <a:off x="611560" y="1268760"/>
            <a:ext cx="8229600" cy="4525963"/>
          </a:xfrm>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6" y="1052736"/>
            <a:ext cx="91440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836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607</Words>
  <Application>Microsoft Office PowerPoint</Application>
  <PresentationFormat>On-screen Show (4:3)</PresentationFormat>
  <Paragraphs>35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Mini-Project</vt:lpstr>
      <vt:lpstr>Question 1: Column chart for column purposes </vt:lpstr>
      <vt:lpstr>PowerPoint Presentation</vt:lpstr>
      <vt:lpstr>Question 2: Pie Chart for gender</vt:lpstr>
      <vt:lpstr>PowerPoint Presentation</vt:lpstr>
      <vt:lpstr>Question 3 : Pie chart for NPS Category</vt:lpstr>
      <vt:lpstr>PowerPoint Presentation</vt:lpstr>
      <vt:lpstr>Question 4 : Bar Chart for Overall experience by Feedback Category</vt:lpstr>
      <vt:lpstr>PowerPoint Presentation</vt:lpstr>
      <vt:lpstr>Question 5 : Pivot Table for Guest Purpose Count</vt:lpstr>
      <vt:lpstr>PowerPoint Presentation</vt:lpstr>
      <vt:lpstr>Question 6 :Pivot Table for Average NPS Rating by Purpose</vt:lpstr>
      <vt:lpstr>PowerPoint Presentation</vt:lpstr>
      <vt:lpstr>Question 7: Pivot Table for Overall Experience by Feedback Category</vt:lpstr>
      <vt:lpstr>PowerPoint Presentation</vt:lpstr>
      <vt:lpstr>Question 8: Pivot Chart for NPS Ratings by Purpose</vt:lpstr>
      <vt:lpstr>PowerPoint Presentation</vt:lpstr>
      <vt:lpstr>Question 9: Analyze Trends in Ratings Over Time</vt:lpstr>
      <vt:lpstr>PowerPoint Presentation</vt:lpstr>
      <vt:lpstr>Question 10: Analyze Feedback Quality by Rating Range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dc:creator>Windows User</dc:creator>
  <cp:lastModifiedBy>Windows User</cp:lastModifiedBy>
  <cp:revision>8</cp:revision>
  <dcterms:created xsi:type="dcterms:W3CDTF">2024-11-10T06:25:52Z</dcterms:created>
  <dcterms:modified xsi:type="dcterms:W3CDTF">2024-11-10T09:00:47Z</dcterms:modified>
</cp:coreProperties>
</file>