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83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1CE9-4A37-C040-98D4-618E09E03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>
                <a:latin typeface="Arial Black" panose="020B0604020202020204" pitchFamily="34" charset="0"/>
                <a:cs typeface="Arial Black" panose="020B0604020202020204" pitchFamily="34" charset="0"/>
              </a:rPr>
              <a:t>Client Side Scripting Language(22519)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0B03-B491-254A-9FD3-FA198B55F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737" y="4240109"/>
            <a:ext cx="8825658" cy="1074542"/>
          </a:xfrm>
        </p:spPr>
        <p:txBody>
          <a:bodyPr/>
          <a:lstStyle/>
          <a:p>
            <a:r>
              <a:rPr lang="en-US">
                <a:latin typeface="Arial Black" panose="020B0604020202020204" pitchFamily="34" charset="0"/>
                <a:cs typeface="Arial Black" panose="020B0604020202020204" pitchFamily="34" charset="0"/>
              </a:rPr>
              <a:t>Department of Computer Engineering, VAPM, Almala, Latur</a:t>
            </a:r>
          </a:p>
        </p:txBody>
      </p:sp>
    </p:spTree>
    <p:extLst>
      <p:ext uri="{BB962C8B-B14F-4D97-AF65-F5344CB8AC3E}">
        <p14:creationId xmlns:p14="http://schemas.microsoft.com/office/powerpoint/2010/main" val="3703364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E2C8-75AA-0747-8B89-B945D6BF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1955-C02D-494C-931F-60E07C09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&lt;body&gt;</a:t>
            </a:r>
          </a:p>
          <a:p>
            <a:pPr marL="0" indent="0">
              <a:buNone/>
            </a:pPr>
            <a:r>
              <a:rPr lang="en-US"/>
              <a:t> &lt;script language="Javascript" type="text/javascript"&gt;</a:t>
            </a:r>
          </a:p>
          <a:p>
            <a:pPr marL="0" indent="0">
              <a:buNone/>
            </a:pPr>
            <a:r>
              <a:rPr lang="en-US"/>
              <a:t> &lt;!--</a:t>
            </a:r>
          </a:p>
          <a:p>
            <a:pPr marL="0" indent="0">
              <a:buNone/>
            </a:pPr>
            <a:r>
              <a:rPr lang="en-US"/>
              <a:t> var i = 1</a:t>
            </a:r>
          </a:p>
          <a:p>
            <a:pPr marL="0" indent="0">
              <a:buNone/>
            </a:pPr>
            <a:r>
              <a:rPr lang="en-US"/>
              <a:t> while ( i &lt;= 10 )</a:t>
            </a:r>
          </a:p>
          <a:p>
            <a:pPr marL="0" indent="0">
              <a:buNone/>
            </a:pPr>
            <a:r>
              <a:rPr lang="en-US"/>
              <a:t> {</a:t>
            </a:r>
          </a:p>
          <a:p>
            <a:pPr marL="0" indent="0">
              <a:buNone/>
            </a:pPr>
            <a:r>
              <a:rPr lang="en-US"/>
              <a:t> document.write(i)</a:t>
            </a:r>
          </a:p>
          <a:p>
            <a:pPr marL="0" indent="0">
              <a:buNone/>
            </a:pPr>
            <a:r>
              <a:rPr lang="en-US"/>
              <a:t> document.write('&lt;br&gt;’)</a:t>
            </a:r>
          </a:p>
          <a:p>
            <a:pPr marL="0" indent="0">
              <a:buNone/>
            </a:pPr>
            <a:r>
              <a:rPr lang="en-US"/>
              <a:t> i++</a:t>
            </a:r>
          </a:p>
          <a:p>
            <a:pPr marL="0" indent="0">
              <a:buNone/>
            </a:pPr>
            <a:r>
              <a:rPr lang="en-US"/>
              <a:t> }</a:t>
            </a:r>
          </a:p>
          <a:p>
            <a:pPr marL="0" indent="0">
              <a:buNone/>
            </a:pPr>
            <a:r>
              <a:rPr lang="en-US"/>
              <a:t> --&gt;</a:t>
            </a:r>
          </a:p>
          <a:p>
            <a:pPr marL="0" indent="0">
              <a:buNone/>
            </a:pPr>
            <a:r>
              <a:rPr lang="en-US"/>
              <a:t>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954914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E161-AC81-634C-AF11-EBA3445A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4.The do...while Loop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282C-3CC4-624F-AF08-0BD54B1B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The do...while loop operates similarly to the while loop, except that statements </a:t>
            </a:r>
          </a:p>
          <a:p>
            <a:pPr marL="0" indent="0">
              <a:buNone/>
            </a:pPr>
            <a:r>
              <a:rPr lang="en-US"/>
              <a:t>within the code block execute at least once, because the browser doesn’t evaluate </a:t>
            </a:r>
          </a:p>
          <a:p>
            <a:pPr marL="0" indent="0">
              <a:buNone/>
            </a:pPr>
            <a:r>
              <a:rPr lang="en-US"/>
              <a:t>the conditional expression condition until the end of the code block.</a:t>
            </a:r>
          </a:p>
          <a:p>
            <a:pPr marL="0" indent="0">
              <a:buNone/>
            </a:pPr>
            <a:r>
              <a:rPr lang="en-US"/>
              <a:t>There are four parts to the do...while loop:</a:t>
            </a:r>
          </a:p>
          <a:p>
            <a:pPr marL="0" indent="0">
              <a:buNone/>
            </a:pPr>
            <a:r>
              <a:rPr lang="en-US"/>
              <a:t>• The do keyword</a:t>
            </a:r>
          </a:p>
          <a:p>
            <a:pPr marL="0" indent="0">
              <a:buNone/>
            </a:pPr>
            <a:r>
              <a:rPr lang="en-US"/>
              <a:t>• Open and close French braces defi ne the code block</a:t>
            </a:r>
          </a:p>
          <a:p>
            <a:pPr marL="0" indent="0">
              <a:buNone/>
            </a:pPr>
            <a:r>
              <a:rPr lang="en-US"/>
              <a:t>• The while keyword</a:t>
            </a:r>
          </a:p>
          <a:p>
            <a:pPr marL="0" indent="0">
              <a:buNone/>
            </a:pPr>
            <a:r>
              <a:rPr lang="en-US"/>
              <a:t>• The conditional expression placed within parentheses</a:t>
            </a:r>
          </a:p>
          <a:p>
            <a:pPr marL="0" indent="0">
              <a:buNone/>
            </a:pPr>
            <a:r>
              <a:rPr lang="en-US"/>
              <a:t>Here’s the structure of the do...while loop:</a:t>
            </a:r>
          </a:p>
          <a:p>
            <a:pPr marL="0" indent="0">
              <a:buNone/>
            </a:pPr>
            <a:r>
              <a:rPr lang="en-US"/>
              <a:t>do {</a:t>
            </a:r>
          </a:p>
          <a:p>
            <a:pPr marL="0" indent="0">
              <a:buNone/>
            </a:pPr>
            <a:r>
              <a:rPr lang="en-US"/>
              <a:t> //Place statements here.</a:t>
            </a:r>
          </a:p>
          <a:p>
            <a:pPr marL="0" indent="0">
              <a:buNone/>
            </a:pPr>
            <a:r>
              <a:rPr lang="en-US"/>
              <a:t>} while (conditional expression)</a:t>
            </a:r>
          </a:p>
        </p:txBody>
      </p:sp>
    </p:spTree>
    <p:extLst>
      <p:ext uri="{BB962C8B-B14F-4D97-AF65-F5344CB8AC3E}">
        <p14:creationId xmlns:p14="http://schemas.microsoft.com/office/powerpoint/2010/main" val="25886862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AA3A-18F8-0543-9BA4-2A4B070E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2E4F-72F4-8146-BA94-D412FEAA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13" y="2468032"/>
            <a:ext cx="8825659" cy="3416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&lt;body&gt;</a:t>
            </a:r>
          </a:p>
          <a:p>
            <a:pPr marL="0" indent="0">
              <a:buNone/>
            </a:pPr>
            <a:r>
              <a:rPr lang="en-US"/>
              <a:t> &lt;script language="Javascript" type="text/javascript“&gt;</a:t>
            </a:r>
          </a:p>
          <a:p>
            <a:pPr marL="0" indent="0">
              <a:buNone/>
            </a:pPr>
            <a:r>
              <a:rPr lang="en-US"/>
              <a:t> var i = 1</a:t>
            </a:r>
          </a:p>
          <a:p>
            <a:pPr marL="0" indent="0">
              <a:buNone/>
            </a:pPr>
            <a:r>
              <a:rPr lang="en-US"/>
              <a:t> do</a:t>
            </a:r>
          </a:p>
          <a:p>
            <a:pPr marL="0" indent="0">
              <a:buNone/>
            </a:pPr>
            <a:r>
              <a:rPr lang="en-US"/>
              <a:t> {</a:t>
            </a:r>
          </a:p>
          <a:p>
            <a:pPr marL="0" indent="0">
              <a:buNone/>
            </a:pPr>
            <a:r>
              <a:rPr lang="en-US"/>
              <a:t> document.write(i)</a:t>
            </a:r>
          </a:p>
          <a:p>
            <a:pPr marL="0" indent="0">
              <a:buNone/>
            </a:pPr>
            <a:r>
              <a:rPr lang="en-US"/>
              <a:t> i++</a:t>
            </a:r>
          </a:p>
          <a:p>
            <a:pPr marL="0" indent="0">
              <a:buNone/>
            </a:pPr>
            <a:r>
              <a:rPr lang="en-US"/>
              <a:t> } while ( i &lt;= 10 )</a:t>
            </a:r>
          </a:p>
          <a:p>
            <a:pPr marL="0" indent="0">
              <a:buNone/>
            </a:pPr>
            <a:r>
              <a:rPr lang="en-US"/>
              <a:t> &lt;/script&gt;</a:t>
            </a:r>
          </a:p>
          <a:p>
            <a:pPr marL="0" indent="0">
              <a:buNone/>
            </a:pPr>
            <a:r>
              <a:rPr lang="en-US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1672906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F0E8-58B4-1D4C-AB81-9CFA29C1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CFA9-2585-4B48-9B17-353FCC5D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variables are containers for storing data values.</a:t>
            </a:r>
          </a:p>
          <a:p>
            <a:pPr marL="0" indent="0">
              <a:buNone/>
            </a:pPr>
            <a:r>
              <a:rPr lang="en-US" b="1" i="0">
                <a:solidFill>
                  <a:srgbClr val="000000"/>
                </a:solidFill>
                <a:effectLst/>
                <a:latin typeface="Segoe UI"/>
              </a:rPr>
              <a:t>JavaScript Identifiers</a:t>
            </a:r>
          </a:p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JavaScript </a:t>
            </a: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must be </a:t>
            </a: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identified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 </a:t>
            </a: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unique names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unique names are called </a:t>
            </a: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identifiers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Identifiers can be short names (like x and y) or more descriptive names (age, sum, totalVolume).</a:t>
            </a:r>
          </a:p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general rules for constructing names for variables (unique identifiers) are:</a:t>
            </a:r>
          </a:p>
          <a:p>
            <a:pPr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can contain letters, digits, underscores, and dollar signs.</a:t>
            </a:r>
          </a:p>
          <a:p>
            <a:pPr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must begin with a letter</a:t>
            </a:r>
          </a:p>
          <a:p>
            <a:pPr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can also begin with $ and _ (but we will not use it in this tutorial)</a:t>
            </a:r>
          </a:p>
          <a:p>
            <a:pPr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are case sensitive (y and Y are different variables)</a:t>
            </a:r>
          </a:p>
          <a:p>
            <a:pPr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Reserved words (like JavaScript keywords) cannot be used as names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90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2024-B788-CE41-8334-38836BCC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0303-A23A-8040-A16A-E9DAF9C3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JavaScript function is a block of code designed to perform a particular task.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JavaScript function is executed when "something" invokes it (calls it).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Segoe UI"/>
              </a:rPr>
              <a:t>Example</a:t>
            </a:r>
          </a:p>
          <a:p>
            <a:r>
              <a:rPr lang="en-US" b="0" i="0">
                <a:solidFill>
                  <a:srgbClr val="0000CD"/>
                </a:solidFill>
                <a:effectLst/>
                <a:latin typeface="Source Code Pro"/>
              </a:rPr>
              <a:t>function</a:t>
            </a:r>
            <a:r>
              <a:rPr lang="en-US" b="0" i="0">
                <a:solidFill>
                  <a:srgbClr val="000000"/>
                </a:solidFill>
                <a:effectLst/>
                <a:latin typeface="Source Code Pro"/>
              </a:rPr>
              <a:t> myFunction(p1, p2) {</a:t>
            </a:r>
            <a:br>
              <a:rPr lang="en-US" b="0" i="0">
                <a:solidFill>
                  <a:srgbClr val="000000"/>
                </a:solidFill>
                <a:effectLst/>
                <a:latin typeface="Source Code Pro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Source Code Pro"/>
              </a:rPr>
              <a:t>  </a:t>
            </a:r>
            <a:r>
              <a:rPr lang="en-US" b="0" i="0">
                <a:solidFill>
                  <a:srgbClr val="0000CD"/>
                </a:solidFill>
                <a:effectLst/>
                <a:latin typeface="Source Code Pro"/>
              </a:rPr>
              <a:t>return</a:t>
            </a:r>
            <a:r>
              <a:rPr lang="en-US" b="0" i="0">
                <a:solidFill>
                  <a:srgbClr val="000000"/>
                </a:solidFill>
                <a:effectLst/>
                <a:latin typeface="Source Code Pro"/>
              </a:rPr>
              <a:t> p1 * p2;  </a:t>
            </a:r>
            <a:r>
              <a:rPr lang="en-US" b="0" i="0">
                <a:solidFill>
                  <a:srgbClr val="FF0000"/>
                </a:solidFill>
                <a:effectLst/>
                <a:latin typeface="Source Code Pro"/>
              </a:rPr>
              <a:t> </a:t>
            </a:r>
            <a:r>
              <a:rPr lang="en-US" b="0" i="0">
                <a:solidFill>
                  <a:srgbClr val="008000"/>
                </a:solidFill>
                <a:effectLst/>
                <a:latin typeface="Source Code Pro"/>
              </a:rPr>
              <a:t>// The function returns the product of p1 and p2</a:t>
            </a:r>
            <a:br>
              <a:rPr lang="en-US" b="0" i="0">
                <a:solidFill>
                  <a:srgbClr val="008000"/>
                </a:solidFill>
                <a:effectLst/>
                <a:latin typeface="Source Code Pro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lang="en-US" b="0" i="0">
              <a:solidFill>
                <a:srgbClr val="FFFFFF"/>
              </a:solidFill>
              <a:effectLst/>
              <a:latin typeface="Source Code Pro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 </a:t>
            </a: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parameters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listed inside the parentheses () in the function definition.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 </a:t>
            </a: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the </a:t>
            </a: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received by the function when it is invoked.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Inside the function, the arguments (the parameters) behave as local variables.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much the same as a Procedure or a Subroutine, in other programming languages.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75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4291-B663-D243-A004-B963300D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bg1"/>
                </a:solidFill>
                <a:effectLst/>
                <a:latin typeface="Segoe UI"/>
              </a:rPr>
              <a:t>Function Invocation</a:t>
            </a:r>
            <a:br>
              <a:rPr lang="en-US" b="0" i="0">
                <a:solidFill>
                  <a:schemeClr val="bg1"/>
                </a:solidFill>
                <a:effectLst/>
                <a:latin typeface="Segoe UI"/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C5FD-2F10-604C-8027-8BB56568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inside the function will execute when "something" </a:t>
            </a: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invokes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(calls) the function: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event occurs (when a user clicks a button)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it is invoked (called) from JavaScript code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Automatically (self invoked)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JavaScript reaches a </a:t>
            </a:r>
            <a:r>
              <a:rPr lang="en-US"/>
              <a:t>return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statement, the function will stop executing.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32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9E63-06D6-A14F-8519-1452957658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0800000" flipV="1">
            <a:off x="0" y="685006"/>
            <a:ext cx="8761413" cy="30638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Loop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EAA4-5BE3-084E-AB2A-807F87CCD2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603500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008000"/>
                </a:solidFill>
                <a:effectLst/>
                <a:latin typeface="Source Code Pro"/>
              </a:rPr>
              <a:t>/ 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6557B-9368-2049-8B5B-6CF4659FB18A}"/>
              </a:ext>
            </a:extLst>
          </p:cNvPr>
          <p:cNvSpPr txBox="1"/>
          <p:nvPr/>
        </p:nvSpPr>
        <p:spPr>
          <a:xfrm>
            <a:off x="426991" y="1495485"/>
            <a:ext cx="85248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You can also control how a browser makes a decision by using a loop. A loop is </a:t>
            </a:r>
          </a:p>
          <a:p>
            <a:r>
              <a:rPr lang="en-US"/>
              <a:t>used to execute one or more statements repeatedly, without your having to duplicate </a:t>
            </a:r>
          </a:p>
          <a:p>
            <a:r>
              <a:rPr lang="en-US"/>
              <a:t>those statements in your JavaScript.</a:t>
            </a:r>
          </a:p>
          <a:p>
            <a:r>
              <a:rPr lang="en-US"/>
              <a:t>You can use four types of loops in a JavaScript: a for loop, for in loop, while </a:t>
            </a:r>
          </a:p>
          <a:p>
            <a:r>
              <a:rPr lang="en-US"/>
              <a:t>loop, and do...while loop.</a:t>
            </a:r>
            <a:endParaRPr lang="en-US" sz="2000" b="1"/>
          </a:p>
          <a:p>
            <a:pPr marL="342900" indent="-342900">
              <a:buFont typeface="+mj-lt"/>
              <a:buAutoNum type="arabicPeriod"/>
            </a:pPr>
            <a:r>
              <a:rPr lang="en-US" sz="2000" b="1"/>
              <a:t>The for Loop</a:t>
            </a:r>
          </a:p>
          <a:p>
            <a:r>
              <a:rPr lang="en-US"/>
              <a:t>The for loop tells the browser to execute statements within the for loop until a condition statement returns false. The browser then continues by executing the statement </a:t>
            </a:r>
          </a:p>
          <a:p>
            <a:r>
              <a:rPr lang="en-US"/>
              <a:t>or statements below the for loop until the test condition is false.</a:t>
            </a:r>
          </a:p>
          <a:p>
            <a:r>
              <a:rPr lang="en-US"/>
              <a:t>Here’s the structure of the for loop:</a:t>
            </a:r>
          </a:p>
          <a:p>
            <a:r>
              <a:rPr lang="en-US"/>
              <a:t>for ( initializer; conditional expression ;</a:t>
            </a:r>
          </a:p>
          <a:p>
            <a:r>
              <a:rPr lang="en-US"/>
              <a:t> post loop statements)</a:t>
            </a:r>
          </a:p>
          <a:p>
            <a:r>
              <a:rPr lang="en-US"/>
              <a:t>{</a:t>
            </a:r>
          </a:p>
          <a:p>
            <a:r>
              <a:rPr lang="en-US"/>
              <a:t> //Place statements here.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07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FDCD63-F22F-4845-B080-33D5C69C9F6B}"/>
              </a:ext>
            </a:extLst>
          </p:cNvPr>
          <p:cNvSpPr txBox="1"/>
          <p:nvPr/>
        </p:nvSpPr>
        <p:spPr>
          <a:xfrm>
            <a:off x="547688" y="773906"/>
            <a:ext cx="85963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for loop has fi ve parts:</a:t>
            </a:r>
          </a:p>
          <a:p>
            <a:r>
              <a:rPr lang="en-US"/>
              <a:t>• The for keyword.</a:t>
            </a:r>
          </a:p>
          <a:p>
            <a:r>
              <a:rPr lang="en-US"/>
              <a:t>• The initializer holds the number of times the browser executed statements within the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conditional expression sets the condition when the browser should stop </a:t>
            </a:r>
          </a:p>
          <a:p>
            <a:r>
              <a:rPr lang="en-US"/>
              <a:t>Executing statements with the loop.</a:t>
            </a:r>
          </a:p>
          <a:p>
            <a:r>
              <a:rPr lang="en-US"/>
              <a:t>• The post loop statements increase or decrease the value of the initializer </a:t>
            </a:r>
          </a:p>
          <a:p>
            <a:r>
              <a:rPr lang="en-US"/>
              <a:t>Each time the browser completes the loop.</a:t>
            </a:r>
          </a:p>
          <a:p>
            <a:r>
              <a:rPr lang="en-US"/>
              <a:t>• The code block contains statements that are executed by the browser when </a:t>
            </a:r>
          </a:p>
          <a:p>
            <a:r>
              <a:rPr lang="en-US"/>
              <a:t>The browser enters the loop.</a:t>
            </a:r>
          </a:p>
          <a:p>
            <a:r>
              <a:rPr lang="en-US"/>
              <a:t>&lt;body&gt;</a:t>
            </a:r>
          </a:p>
          <a:p>
            <a:r>
              <a:rPr lang="en-US"/>
              <a:t> &lt;script language=“Javascript” type=“text/javascript”&gt;</a:t>
            </a:r>
          </a:p>
          <a:p>
            <a:r>
              <a:rPr lang="en-US"/>
              <a:t> for( I = 0; I &lt; 5; i++)</a:t>
            </a:r>
          </a:p>
          <a:p>
            <a:r>
              <a:rPr lang="en-US"/>
              <a:t> {</a:t>
            </a:r>
          </a:p>
          <a:p>
            <a:r>
              <a:rPr lang="en-US"/>
              <a:t> document.write ( (I + 1) + ‘ I will keep quiet in class.’)</a:t>
            </a:r>
          </a:p>
          <a:p>
            <a:r>
              <a:rPr lang="en-US"/>
              <a:t>Document.write(‘&lt;br&gt;’)</a:t>
            </a:r>
          </a:p>
          <a:p>
            <a:r>
              <a:rPr lang="en-US"/>
              <a:t>}</a:t>
            </a:r>
          </a:p>
          <a:p>
            <a:r>
              <a:rPr lang="en-US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538484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42FC-66C8-C941-9EEE-EE1476B3D4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500" y="569912"/>
            <a:ext cx="8761413" cy="708025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2.for in Loop</a:t>
            </a:r>
            <a:br>
              <a:rPr lang="en-US" sz="360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2E32-4E8F-ED46-81E0-731D283F9E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9749" y="1068388"/>
            <a:ext cx="8824913" cy="34163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/>
              <a:t>The</a:t>
            </a:r>
            <a:r>
              <a:rPr lang="en-US"/>
              <a:t> </a:t>
            </a:r>
            <a:r>
              <a:rPr lang="en-US" sz="5600"/>
              <a:t>The for in loop is a special kind of for loop that is used whenever you don’t know </a:t>
            </a:r>
          </a:p>
          <a:p>
            <a:pPr marL="0" indent="0">
              <a:buNone/>
            </a:pPr>
            <a:r>
              <a:rPr lang="en-US" sz="5600"/>
              <a:t>the number of times that the browser should loop. This happens when you want to </a:t>
            </a:r>
          </a:p>
          <a:p>
            <a:pPr marL="0" indent="0">
              <a:buNone/>
            </a:pPr>
            <a:r>
              <a:rPr lang="en-US" sz="5600"/>
              <a:t>retrieve all the properties of an object, but you don’t know how many properties are </a:t>
            </a:r>
          </a:p>
          <a:p>
            <a:pPr marL="0" indent="0">
              <a:buNone/>
            </a:pPr>
            <a:r>
              <a:rPr lang="en-US" sz="5600"/>
              <a:t>associated with the object.</a:t>
            </a:r>
          </a:p>
          <a:p>
            <a:pPr marL="0" indent="0">
              <a:buNone/>
            </a:pPr>
            <a:r>
              <a:rPr lang="en-US" sz="5600"/>
              <a:t>The for in loop tells the browser to execute statements within the code block for </a:t>
            </a:r>
          </a:p>
          <a:p>
            <a:pPr marL="0" indent="0">
              <a:buNone/>
            </a:pPr>
            <a:r>
              <a:rPr lang="en-US" sz="5600"/>
              <a:t>each item on a list. If the list has fi ve items, then the browser executes those statements fi ve times.</a:t>
            </a:r>
          </a:p>
          <a:p>
            <a:pPr marL="0" indent="0">
              <a:buNone/>
            </a:pPr>
            <a:r>
              <a:rPr lang="en-US" sz="5600"/>
              <a:t>The for in loop has four parts:</a:t>
            </a:r>
          </a:p>
          <a:p>
            <a:pPr marL="0" indent="0">
              <a:buNone/>
            </a:pPr>
            <a:r>
              <a:rPr lang="en-US" sz="5600"/>
              <a:t>• The for keyword</a:t>
            </a:r>
          </a:p>
          <a:p>
            <a:pPr marL="0" indent="0">
              <a:buNone/>
            </a:pPr>
            <a:r>
              <a:rPr lang="en-US" sz="5600"/>
              <a:t>• The list, which is placed between parentheses</a:t>
            </a:r>
          </a:p>
          <a:p>
            <a:pPr marL="0" indent="0">
              <a:buNone/>
            </a:pPr>
            <a:r>
              <a:rPr lang="en-US" sz="5600"/>
              <a:t>• Open and close French braces that defi ne the code block</a:t>
            </a:r>
          </a:p>
          <a:p>
            <a:pPr marL="0" indent="0">
              <a:buNone/>
            </a:pPr>
            <a:r>
              <a:rPr lang="en-US" sz="5600"/>
              <a:t>• Statements that are placed within the code block and executed for each item </a:t>
            </a:r>
          </a:p>
          <a:p>
            <a:pPr marL="0" indent="0">
              <a:buNone/>
            </a:pPr>
            <a:r>
              <a:rPr lang="en-US" sz="5600"/>
              <a:t>on the list</a:t>
            </a:r>
          </a:p>
          <a:p>
            <a:pPr marL="0" indent="0">
              <a:buNone/>
            </a:pPr>
            <a:r>
              <a:rPr lang="en-US" sz="5600"/>
              <a:t>The for in loop is structured like this:</a:t>
            </a:r>
          </a:p>
          <a:p>
            <a:pPr marL="0" indent="0">
              <a:buNone/>
            </a:pPr>
            <a:r>
              <a:rPr lang="en-US" sz="5600"/>
              <a:t>for(list)</a:t>
            </a:r>
          </a:p>
          <a:p>
            <a:pPr marL="0" indent="0">
              <a:buNone/>
            </a:pPr>
            <a:r>
              <a:rPr lang="en-US" sz="5600"/>
              <a:t>{</a:t>
            </a:r>
          </a:p>
          <a:p>
            <a:pPr marL="0" indent="0">
              <a:buNone/>
            </a:pPr>
            <a:r>
              <a:rPr lang="en-US" sz="5600"/>
              <a:t> //Place statements here.</a:t>
            </a:r>
          </a:p>
          <a:p>
            <a:pPr marL="0" indent="0">
              <a:buNone/>
            </a:pPr>
            <a:r>
              <a:rPr lang="en-US" sz="5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98443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4682-FB58-BB40-AEFF-BC23A36B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978B-7575-7B41-95A7-6C149BA5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&lt;head&gt;</a:t>
            </a:r>
          </a:p>
          <a:p>
            <a:pPr marL="0" indent="0">
              <a:buNone/>
            </a:pPr>
            <a:r>
              <a:rPr lang="en-US"/>
              <a:t> &lt;title&gt;for in loop&lt;/title&gt;</a:t>
            </a:r>
          </a:p>
          <a:p>
            <a:pPr marL="0" indent="0">
              <a:buNone/>
            </a:pPr>
            <a:r>
              <a:rPr lang="en-US"/>
              <a:t>&lt;/head&gt;</a:t>
            </a:r>
          </a:p>
          <a:p>
            <a:pPr marL="0" indent="0">
              <a:buNone/>
            </a:pPr>
            <a:r>
              <a:rPr lang="en-US"/>
              <a:t> &lt;body&gt;</a:t>
            </a:r>
          </a:p>
          <a:p>
            <a:pPr marL="0" indent="0">
              <a:buNone/>
            </a:pPr>
            <a:r>
              <a:rPr lang="en-US"/>
              <a:t> &lt;script language="Javascript" type="text/javascript"&gt;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for (property in window)</a:t>
            </a:r>
          </a:p>
          <a:p>
            <a:pPr marL="0" indent="0">
              <a:buNone/>
            </a:pPr>
            <a:r>
              <a:rPr lang="en-US"/>
              <a:t> {</a:t>
            </a:r>
          </a:p>
          <a:p>
            <a:pPr marL="0" indent="0">
              <a:buNone/>
            </a:pPr>
            <a:r>
              <a:rPr lang="en-US"/>
              <a:t> document.write(property)</a:t>
            </a:r>
          </a:p>
          <a:p>
            <a:pPr marL="0" indent="0">
              <a:buNone/>
            </a:pPr>
            <a:r>
              <a:rPr lang="en-US"/>
              <a:t> document.write('&lt;br&gt;’)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&lt;/script&gt;</a:t>
            </a:r>
          </a:p>
          <a:p>
            <a:pPr marL="0" indent="0">
              <a:buNone/>
            </a:pPr>
            <a:r>
              <a:rPr lang="en-US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9958914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C0F9-83FF-964D-98D5-51A74811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3.The while Loop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6CF1-519F-4C47-BE89-379BFF61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300"/>
              <a:t>The while loop tells the browser to execute one or more statements continually as </a:t>
            </a:r>
          </a:p>
          <a:p>
            <a:pPr marL="0" indent="0">
              <a:buNone/>
            </a:pPr>
            <a:r>
              <a:rPr lang="en-US" sz="4300"/>
              <a:t>long as a condition defi ned in the while loop is true. The while loop doesn’t specify </a:t>
            </a:r>
          </a:p>
          <a:p>
            <a:pPr marL="0" indent="0">
              <a:buNone/>
            </a:pPr>
            <a:r>
              <a:rPr lang="en-US" sz="4300"/>
              <a:t>the number of times statements are repeatedly executed.</a:t>
            </a:r>
          </a:p>
          <a:p>
            <a:pPr marL="0" indent="0">
              <a:buNone/>
            </a:pPr>
            <a:r>
              <a:rPr lang="en-US" sz="4300"/>
              <a:t>There are four parts to a while loop:</a:t>
            </a:r>
          </a:p>
          <a:p>
            <a:pPr marL="0" indent="0">
              <a:buNone/>
            </a:pPr>
            <a:r>
              <a:rPr lang="en-US" sz="4300"/>
              <a:t>• The while keyword.</a:t>
            </a:r>
          </a:p>
          <a:p>
            <a:pPr marL="0" indent="0">
              <a:buNone/>
            </a:pPr>
            <a:r>
              <a:rPr lang="en-US" sz="4300"/>
              <a:t>• The conditional expression; if true, the browser executes statements within </a:t>
            </a:r>
          </a:p>
          <a:p>
            <a:pPr marL="0" indent="0">
              <a:buNone/>
            </a:pPr>
            <a:r>
              <a:rPr lang="en-US" sz="4300"/>
              <a:t>the code block.</a:t>
            </a:r>
          </a:p>
          <a:p>
            <a:pPr marL="0" indent="0">
              <a:buNone/>
            </a:pPr>
            <a:r>
              <a:rPr lang="en-US" sz="4300"/>
              <a:t>• Open and close French braces defi ne the code block.</a:t>
            </a:r>
          </a:p>
          <a:p>
            <a:pPr marL="0" indent="0">
              <a:buNone/>
            </a:pPr>
            <a:r>
              <a:rPr lang="en-US" sz="4300"/>
              <a:t>• Statements placed within the code block are executed if the conditional </a:t>
            </a:r>
          </a:p>
          <a:p>
            <a:pPr marL="0" indent="0">
              <a:buNone/>
            </a:pPr>
            <a:r>
              <a:rPr lang="en-US" sz="4300"/>
              <a:t>expression is true.</a:t>
            </a:r>
          </a:p>
          <a:p>
            <a:pPr marL="0" indent="0">
              <a:buNone/>
            </a:pPr>
            <a:r>
              <a:rPr lang="en-US" sz="4300"/>
              <a:t>Here is the structure of the while loop:</a:t>
            </a:r>
          </a:p>
          <a:p>
            <a:pPr marL="0" indent="0">
              <a:buNone/>
            </a:pPr>
            <a:r>
              <a:rPr lang="en-US" sz="4300"/>
              <a:t>while (conditional expression) {</a:t>
            </a:r>
          </a:p>
          <a:p>
            <a:pPr marL="0" indent="0">
              <a:buNone/>
            </a:pPr>
            <a:r>
              <a:rPr lang="en-US" sz="4300"/>
              <a:t> //Place statements here.</a:t>
            </a:r>
          </a:p>
          <a:p>
            <a:pPr marL="0" indent="0">
              <a:buNone/>
            </a:pPr>
            <a:r>
              <a:rPr lang="en-US" sz="430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223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Client Side Scripting Language(22519) </vt:lpstr>
      <vt:lpstr>JavaScript variables:</vt:lpstr>
      <vt:lpstr>JavaScript Function</vt:lpstr>
      <vt:lpstr>Function Invocation </vt:lpstr>
      <vt:lpstr>Loop Statement</vt:lpstr>
      <vt:lpstr>PowerPoint Presentation</vt:lpstr>
      <vt:lpstr>2.for in Loop </vt:lpstr>
      <vt:lpstr>Example</vt:lpstr>
      <vt:lpstr>3.The while Loop </vt:lpstr>
      <vt:lpstr>Example</vt:lpstr>
      <vt:lpstr>4.The do...while Loop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 Language (22519)</dc:title>
  <dc:creator>Unknown User</dc:creator>
  <cp:lastModifiedBy>vairagkartrupti@gmail.com</cp:lastModifiedBy>
  <cp:revision>50</cp:revision>
  <dcterms:created xsi:type="dcterms:W3CDTF">2020-05-26T17:17:03Z</dcterms:created>
  <dcterms:modified xsi:type="dcterms:W3CDTF">2021-10-18T09:21:27Z</dcterms:modified>
</cp:coreProperties>
</file>