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5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3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6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7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5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9EB8-2CEC-4C82-B1B5-22A447129F3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E4F5-5B22-4D42-82BE-32E217FF9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40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636"/>
            <a:ext cx="11961091" cy="6368473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ctrTitle"/>
          </p:nvPr>
        </p:nvSpPr>
        <p:spPr>
          <a:xfrm>
            <a:off x="572655" y="0"/>
            <a:ext cx="11166763" cy="181032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Elephant" panose="02020904090505020303" pitchFamily="18" charset="0"/>
              </a:rPr>
              <a:t>Presentation </a:t>
            </a:r>
            <a:br>
              <a:rPr lang="en-US" b="1" dirty="0" smtClean="0">
                <a:latin typeface="Elephant" panose="02020904090505020303" pitchFamily="18" charset="0"/>
              </a:rPr>
            </a:br>
            <a:r>
              <a:rPr lang="en-US" sz="4000" b="1" dirty="0" smtClean="0">
                <a:latin typeface="Elephant" panose="02020904090505020303" pitchFamily="18" charset="0"/>
              </a:rPr>
              <a:t>on</a:t>
            </a:r>
            <a:endParaRPr lang="en-IN" sz="4000" b="1" dirty="0">
              <a:latin typeface="Elephant" panose="02020904090505020303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243781" y="5624945"/>
            <a:ext cx="5948219" cy="106218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Elephant" panose="02020904090505020303" pitchFamily="18" charset="0"/>
              </a:rPr>
              <a:t>Presented by</a:t>
            </a:r>
          </a:p>
          <a:p>
            <a:r>
              <a:rPr lang="en-US" sz="2800" b="1" dirty="0" err="1" smtClean="0">
                <a:latin typeface="Elephant" panose="02020904090505020303" pitchFamily="18" charset="0"/>
              </a:rPr>
              <a:t>Trupti</a:t>
            </a:r>
            <a:r>
              <a:rPr lang="en-US" sz="2800" b="1" dirty="0" smtClean="0">
                <a:latin typeface="Elephant" panose="02020904090505020303" pitchFamily="18" charset="0"/>
              </a:rPr>
              <a:t> </a:t>
            </a:r>
            <a:r>
              <a:rPr lang="en-US" sz="2800" b="1" dirty="0" err="1" smtClean="0">
                <a:latin typeface="Elephant" panose="02020904090505020303" pitchFamily="18" charset="0"/>
              </a:rPr>
              <a:t>Laxman</a:t>
            </a:r>
            <a:r>
              <a:rPr lang="en-US" sz="2800" b="1" dirty="0" smtClean="0">
                <a:latin typeface="Elephant" panose="02020904090505020303" pitchFamily="18" charset="0"/>
              </a:rPr>
              <a:t> </a:t>
            </a:r>
            <a:r>
              <a:rPr lang="en-US" sz="2800" b="1" dirty="0" err="1" smtClean="0">
                <a:latin typeface="Elephant" panose="02020904090505020303" pitchFamily="18" charset="0"/>
              </a:rPr>
              <a:t>Lamkane</a:t>
            </a:r>
            <a:endParaRPr lang="en-IN" sz="2800" b="1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2" y="683491"/>
            <a:ext cx="8552873" cy="4710545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772726"/>
            <a:ext cx="9144000" cy="794327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Fig:Flow</a:t>
            </a:r>
            <a:r>
              <a:rPr lang="en-US" sz="3200" b="1" dirty="0" smtClean="0"/>
              <a:t> chart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7973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09" y="443344"/>
            <a:ext cx="9088582" cy="4812145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421745"/>
            <a:ext cx="9144000" cy="114530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Elephant" panose="02020904090505020303" pitchFamily="18" charset="0"/>
              </a:rPr>
              <a:t>Fig: Ecommerce</a:t>
            </a:r>
            <a:endParaRPr lang="en-IN" sz="3600" b="1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Elephant</vt:lpstr>
      <vt:lpstr>Office Theme</vt:lpstr>
      <vt:lpstr>Presentation  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Shree</cp:lastModifiedBy>
  <cp:revision>7</cp:revision>
  <dcterms:created xsi:type="dcterms:W3CDTF">2022-06-22T18:00:50Z</dcterms:created>
  <dcterms:modified xsi:type="dcterms:W3CDTF">2022-06-23T04:40:54Z</dcterms:modified>
</cp:coreProperties>
</file>