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8" r:id="rId3"/>
    <p:sldId id="259" r:id="rId4"/>
    <p:sldId id="257"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87A58-D7F9-7184-A72C-8A01B00821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45DBBC9-F852-680C-4A87-969824986A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4DCE790-4F1B-2A94-F18A-AC66076A675A}"/>
              </a:ext>
            </a:extLst>
          </p:cNvPr>
          <p:cNvSpPr>
            <a:spLocks noGrp="1"/>
          </p:cNvSpPr>
          <p:nvPr>
            <p:ph type="dt" sz="half" idx="10"/>
          </p:nvPr>
        </p:nvSpPr>
        <p:spPr/>
        <p:txBody>
          <a:bodyPr/>
          <a:lstStyle/>
          <a:p>
            <a:fld id="{1B87B6CF-1051-459F-8B92-3758B39F32E8}" type="datetimeFigureOut">
              <a:rPr lang="en-IN" smtClean="0"/>
              <a:t>11-08-2023</a:t>
            </a:fld>
            <a:endParaRPr lang="en-IN"/>
          </a:p>
        </p:txBody>
      </p:sp>
      <p:sp>
        <p:nvSpPr>
          <p:cNvPr id="5" name="Footer Placeholder 4">
            <a:extLst>
              <a:ext uri="{FF2B5EF4-FFF2-40B4-BE49-F238E27FC236}">
                <a16:creationId xmlns:a16="http://schemas.microsoft.com/office/drawing/2014/main" id="{11642509-1DD4-CAEC-664D-1E7BAE5315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E31460-F9A3-DBF1-4008-D664C35D09E2}"/>
              </a:ext>
            </a:extLst>
          </p:cNvPr>
          <p:cNvSpPr>
            <a:spLocks noGrp="1"/>
          </p:cNvSpPr>
          <p:nvPr>
            <p:ph type="sldNum" sz="quarter" idx="12"/>
          </p:nvPr>
        </p:nvSpPr>
        <p:spPr/>
        <p:txBody>
          <a:bodyPr/>
          <a:lstStyle/>
          <a:p>
            <a:fld id="{076B9BAF-D827-4762-A1E6-439B483AC155}" type="slidenum">
              <a:rPr lang="en-IN" smtClean="0"/>
              <a:t>‹#›</a:t>
            </a:fld>
            <a:endParaRPr lang="en-IN"/>
          </a:p>
        </p:txBody>
      </p:sp>
    </p:spTree>
    <p:extLst>
      <p:ext uri="{BB962C8B-B14F-4D97-AF65-F5344CB8AC3E}">
        <p14:creationId xmlns:p14="http://schemas.microsoft.com/office/powerpoint/2010/main" val="1005744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F65A5-3761-51A5-9F56-B49313302D0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ECEC9E-97BA-567B-B7A8-1E011D76E4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989210-950B-AB60-D5A3-3C1B2E9E503E}"/>
              </a:ext>
            </a:extLst>
          </p:cNvPr>
          <p:cNvSpPr>
            <a:spLocks noGrp="1"/>
          </p:cNvSpPr>
          <p:nvPr>
            <p:ph type="dt" sz="half" idx="10"/>
          </p:nvPr>
        </p:nvSpPr>
        <p:spPr/>
        <p:txBody>
          <a:bodyPr/>
          <a:lstStyle/>
          <a:p>
            <a:fld id="{1B87B6CF-1051-459F-8B92-3758B39F32E8}" type="datetimeFigureOut">
              <a:rPr lang="en-IN" smtClean="0"/>
              <a:t>11-08-2023</a:t>
            </a:fld>
            <a:endParaRPr lang="en-IN"/>
          </a:p>
        </p:txBody>
      </p:sp>
      <p:sp>
        <p:nvSpPr>
          <p:cNvPr id="5" name="Footer Placeholder 4">
            <a:extLst>
              <a:ext uri="{FF2B5EF4-FFF2-40B4-BE49-F238E27FC236}">
                <a16:creationId xmlns:a16="http://schemas.microsoft.com/office/drawing/2014/main" id="{4A48099A-9BB2-8220-3679-4DC3933243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D9FC10-4F5B-B427-BCBB-954E9408AC75}"/>
              </a:ext>
            </a:extLst>
          </p:cNvPr>
          <p:cNvSpPr>
            <a:spLocks noGrp="1"/>
          </p:cNvSpPr>
          <p:nvPr>
            <p:ph type="sldNum" sz="quarter" idx="12"/>
          </p:nvPr>
        </p:nvSpPr>
        <p:spPr/>
        <p:txBody>
          <a:bodyPr/>
          <a:lstStyle/>
          <a:p>
            <a:fld id="{076B9BAF-D827-4762-A1E6-439B483AC155}" type="slidenum">
              <a:rPr lang="en-IN" smtClean="0"/>
              <a:t>‹#›</a:t>
            </a:fld>
            <a:endParaRPr lang="en-IN"/>
          </a:p>
        </p:txBody>
      </p:sp>
    </p:spTree>
    <p:extLst>
      <p:ext uri="{BB962C8B-B14F-4D97-AF65-F5344CB8AC3E}">
        <p14:creationId xmlns:p14="http://schemas.microsoft.com/office/powerpoint/2010/main" val="699279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2B3E1D-9B9A-ED6E-98E0-139EF9E2B8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F3040E-E6B7-F9FF-D025-7B4C69AD31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26FF7E-CCBA-A1B5-97A9-99A8D24619BA}"/>
              </a:ext>
            </a:extLst>
          </p:cNvPr>
          <p:cNvSpPr>
            <a:spLocks noGrp="1"/>
          </p:cNvSpPr>
          <p:nvPr>
            <p:ph type="dt" sz="half" idx="10"/>
          </p:nvPr>
        </p:nvSpPr>
        <p:spPr/>
        <p:txBody>
          <a:bodyPr/>
          <a:lstStyle/>
          <a:p>
            <a:fld id="{1B87B6CF-1051-459F-8B92-3758B39F32E8}" type="datetimeFigureOut">
              <a:rPr lang="en-IN" smtClean="0"/>
              <a:t>11-08-2023</a:t>
            </a:fld>
            <a:endParaRPr lang="en-IN"/>
          </a:p>
        </p:txBody>
      </p:sp>
      <p:sp>
        <p:nvSpPr>
          <p:cNvPr id="5" name="Footer Placeholder 4">
            <a:extLst>
              <a:ext uri="{FF2B5EF4-FFF2-40B4-BE49-F238E27FC236}">
                <a16:creationId xmlns:a16="http://schemas.microsoft.com/office/drawing/2014/main" id="{8A88299F-3B83-6389-B5D4-EA819C151A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59A114-6AA4-7A66-9D54-21D7DE11DE1E}"/>
              </a:ext>
            </a:extLst>
          </p:cNvPr>
          <p:cNvSpPr>
            <a:spLocks noGrp="1"/>
          </p:cNvSpPr>
          <p:nvPr>
            <p:ph type="sldNum" sz="quarter" idx="12"/>
          </p:nvPr>
        </p:nvSpPr>
        <p:spPr/>
        <p:txBody>
          <a:bodyPr/>
          <a:lstStyle/>
          <a:p>
            <a:fld id="{076B9BAF-D827-4762-A1E6-439B483AC155}" type="slidenum">
              <a:rPr lang="en-IN" smtClean="0"/>
              <a:t>‹#›</a:t>
            </a:fld>
            <a:endParaRPr lang="en-IN"/>
          </a:p>
        </p:txBody>
      </p:sp>
    </p:spTree>
    <p:extLst>
      <p:ext uri="{BB962C8B-B14F-4D97-AF65-F5344CB8AC3E}">
        <p14:creationId xmlns:p14="http://schemas.microsoft.com/office/powerpoint/2010/main" val="2765615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53EDF-B2AC-A740-9CD8-5192349B95F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79A9A7-31C1-BD38-7324-6430020C1D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6595B9-2F00-7C12-73FC-A7CDDBFD56CF}"/>
              </a:ext>
            </a:extLst>
          </p:cNvPr>
          <p:cNvSpPr>
            <a:spLocks noGrp="1"/>
          </p:cNvSpPr>
          <p:nvPr>
            <p:ph type="dt" sz="half" idx="10"/>
          </p:nvPr>
        </p:nvSpPr>
        <p:spPr/>
        <p:txBody>
          <a:bodyPr/>
          <a:lstStyle/>
          <a:p>
            <a:fld id="{1B87B6CF-1051-459F-8B92-3758B39F32E8}" type="datetimeFigureOut">
              <a:rPr lang="en-IN" smtClean="0"/>
              <a:t>11-08-2023</a:t>
            </a:fld>
            <a:endParaRPr lang="en-IN"/>
          </a:p>
        </p:txBody>
      </p:sp>
      <p:sp>
        <p:nvSpPr>
          <p:cNvPr id="5" name="Footer Placeholder 4">
            <a:extLst>
              <a:ext uri="{FF2B5EF4-FFF2-40B4-BE49-F238E27FC236}">
                <a16:creationId xmlns:a16="http://schemas.microsoft.com/office/drawing/2014/main" id="{568F7AA7-A5CE-1C52-66D6-E471373479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D3856D-7C5B-84CE-8EE1-FCEDB668AA8A}"/>
              </a:ext>
            </a:extLst>
          </p:cNvPr>
          <p:cNvSpPr>
            <a:spLocks noGrp="1"/>
          </p:cNvSpPr>
          <p:nvPr>
            <p:ph type="sldNum" sz="quarter" idx="12"/>
          </p:nvPr>
        </p:nvSpPr>
        <p:spPr/>
        <p:txBody>
          <a:bodyPr/>
          <a:lstStyle/>
          <a:p>
            <a:fld id="{076B9BAF-D827-4762-A1E6-439B483AC155}" type="slidenum">
              <a:rPr lang="en-IN" smtClean="0"/>
              <a:t>‹#›</a:t>
            </a:fld>
            <a:endParaRPr lang="en-IN"/>
          </a:p>
        </p:txBody>
      </p:sp>
    </p:spTree>
    <p:extLst>
      <p:ext uri="{BB962C8B-B14F-4D97-AF65-F5344CB8AC3E}">
        <p14:creationId xmlns:p14="http://schemas.microsoft.com/office/powerpoint/2010/main" val="493631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1DBED-AC2A-B9F5-ED8C-26048168FE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AAEA0C-FC9A-8B39-69F0-31FC7F9F4A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487B9E-03DE-F172-3E0E-8D83CDA3BE1D}"/>
              </a:ext>
            </a:extLst>
          </p:cNvPr>
          <p:cNvSpPr>
            <a:spLocks noGrp="1"/>
          </p:cNvSpPr>
          <p:nvPr>
            <p:ph type="dt" sz="half" idx="10"/>
          </p:nvPr>
        </p:nvSpPr>
        <p:spPr/>
        <p:txBody>
          <a:bodyPr/>
          <a:lstStyle/>
          <a:p>
            <a:fld id="{1B87B6CF-1051-459F-8B92-3758B39F32E8}" type="datetimeFigureOut">
              <a:rPr lang="en-IN" smtClean="0"/>
              <a:t>11-08-2023</a:t>
            </a:fld>
            <a:endParaRPr lang="en-IN"/>
          </a:p>
        </p:txBody>
      </p:sp>
      <p:sp>
        <p:nvSpPr>
          <p:cNvPr id="5" name="Footer Placeholder 4">
            <a:extLst>
              <a:ext uri="{FF2B5EF4-FFF2-40B4-BE49-F238E27FC236}">
                <a16:creationId xmlns:a16="http://schemas.microsoft.com/office/drawing/2014/main" id="{5D71247D-A8B9-9D47-C5CA-FCE6377F27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68A993-BA6B-886C-C7AB-C05145469E26}"/>
              </a:ext>
            </a:extLst>
          </p:cNvPr>
          <p:cNvSpPr>
            <a:spLocks noGrp="1"/>
          </p:cNvSpPr>
          <p:nvPr>
            <p:ph type="sldNum" sz="quarter" idx="12"/>
          </p:nvPr>
        </p:nvSpPr>
        <p:spPr/>
        <p:txBody>
          <a:bodyPr/>
          <a:lstStyle/>
          <a:p>
            <a:fld id="{076B9BAF-D827-4762-A1E6-439B483AC155}" type="slidenum">
              <a:rPr lang="en-IN" smtClean="0"/>
              <a:t>‹#›</a:t>
            </a:fld>
            <a:endParaRPr lang="en-IN"/>
          </a:p>
        </p:txBody>
      </p:sp>
    </p:spTree>
    <p:extLst>
      <p:ext uri="{BB962C8B-B14F-4D97-AF65-F5344CB8AC3E}">
        <p14:creationId xmlns:p14="http://schemas.microsoft.com/office/powerpoint/2010/main" val="3279713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A1C6B-BC64-7377-CF0F-D709B3AFB2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3FB531-9121-94F6-3532-A2E3D7B0EC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E793DD8-D6F0-7323-72B6-8894DAEDDD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FEB34B5-1C0F-10F3-1270-6CD7CA8131F4}"/>
              </a:ext>
            </a:extLst>
          </p:cNvPr>
          <p:cNvSpPr>
            <a:spLocks noGrp="1"/>
          </p:cNvSpPr>
          <p:nvPr>
            <p:ph type="dt" sz="half" idx="10"/>
          </p:nvPr>
        </p:nvSpPr>
        <p:spPr/>
        <p:txBody>
          <a:bodyPr/>
          <a:lstStyle/>
          <a:p>
            <a:fld id="{1B87B6CF-1051-459F-8B92-3758B39F32E8}" type="datetimeFigureOut">
              <a:rPr lang="en-IN" smtClean="0"/>
              <a:t>11-08-2023</a:t>
            </a:fld>
            <a:endParaRPr lang="en-IN"/>
          </a:p>
        </p:txBody>
      </p:sp>
      <p:sp>
        <p:nvSpPr>
          <p:cNvPr id="6" name="Footer Placeholder 5">
            <a:extLst>
              <a:ext uri="{FF2B5EF4-FFF2-40B4-BE49-F238E27FC236}">
                <a16:creationId xmlns:a16="http://schemas.microsoft.com/office/drawing/2014/main" id="{4D3EC8FB-85B8-BF76-8D60-6D4B5DBE02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81730D-1C6B-99E5-1F4D-CE9536D4E0DD}"/>
              </a:ext>
            </a:extLst>
          </p:cNvPr>
          <p:cNvSpPr>
            <a:spLocks noGrp="1"/>
          </p:cNvSpPr>
          <p:nvPr>
            <p:ph type="sldNum" sz="quarter" idx="12"/>
          </p:nvPr>
        </p:nvSpPr>
        <p:spPr/>
        <p:txBody>
          <a:bodyPr/>
          <a:lstStyle/>
          <a:p>
            <a:fld id="{076B9BAF-D827-4762-A1E6-439B483AC155}" type="slidenum">
              <a:rPr lang="en-IN" smtClean="0"/>
              <a:t>‹#›</a:t>
            </a:fld>
            <a:endParaRPr lang="en-IN"/>
          </a:p>
        </p:txBody>
      </p:sp>
    </p:spTree>
    <p:extLst>
      <p:ext uri="{BB962C8B-B14F-4D97-AF65-F5344CB8AC3E}">
        <p14:creationId xmlns:p14="http://schemas.microsoft.com/office/powerpoint/2010/main" val="107739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3FB61-F9D0-D596-C831-AEF44821783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ABFCE4-0748-E103-3001-45500247B1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C6DA6-CAD9-CE8F-4DD9-6773F75955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C39411B-FE5B-06AF-7086-832F2D8BF1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53EA5E-A9AB-B242-A785-4BCB8920A7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5B95D03-FB8D-C5F8-BDB1-1C438D6D583D}"/>
              </a:ext>
            </a:extLst>
          </p:cNvPr>
          <p:cNvSpPr>
            <a:spLocks noGrp="1"/>
          </p:cNvSpPr>
          <p:nvPr>
            <p:ph type="dt" sz="half" idx="10"/>
          </p:nvPr>
        </p:nvSpPr>
        <p:spPr/>
        <p:txBody>
          <a:bodyPr/>
          <a:lstStyle/>
          <a:p>
            <a:fld id="{1B87B6CF-1051-459F-8B92-3758B39F32E8}" type="datetimeFigureOut">
              <a:rPr lang="en-IN" smtClean="0"/>
              <a:t>11-08-2023</a:t>
            </a:fld>
            <a:endParaRPr lang="en-IN"/>
          </a:p>
        </p:txBody>
      </p:sp>
      <p:sp>
        <p:nvSpPr>
          <p:cNvPr id="8" name="Footer Placeholder 7">
            <a:extLst>
              <a:ext uri="{FF2B5EF4-FFF2-40B4-BE49-F238E27FC236}">
                <a16:creationId xmlns:a16="http://schemas.microsoft.com/office/drawing/2014/main" id="{160410A7-2541-DCAD-9391-CCF8B5C1294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C1DD5CF-EECA-1027-0525-9AB91DD7AA55}"/>
              </a:ext>
            </a:extLst>
          </p:cNvPr>
          <p:cNvSpPr>
            <a:spLocks noGrp="1"/>
          </p:cNvSpPr>
          <p:nvPr>
            <p:ph type="sldNum" sz="quarter" idx="12"/>
          </p:nvPr>
        </p:nvSpPr>
        <p:spPr/>
        <p:txBody>
          <a:bodyPr/>
          <a:lstStyle/>
          <a:p>
            <a:fld id="{076B9BAF-D827-4762-A1E6-439B483AC155}" type="slidenum">
              <a:rPr lang="en-IN" smtClean="0"/>
              <a:t>‹#›</a:t>
            </a:fld>
            <a:endParaRPr lang="en-IN"/>
          </a:p>
        </p:txBody>
      </p:sp>
    </p:spTree>
    <p:extLst>
      <p:ext uri="{BB962C8B-B14F-4D97-AF65-F5344CB8AC3E}">
        <p14:creationId xmlns:p14="http://schemas.microsoft.com/office/powerpoint/2010/main" val="4142939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4D57F-8672-4C88-4B65-F03EE707406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71B7F6D-C5AE-4A9D-D59A-8FFBE706BF14}"/>
              </a:ext>
            </a:extLst>
          </p:cNvPr>
          <p:cNvSpPr>
            <a:spLocks noGrp="1"/>
          </p:cNvSpPr>
          <p:nvPr>
            <p:ph type="dt" sz="half" idx="10"/>
          </p:nvPr>
        </p:nvSpPr>
        <p:spPr/>
        <p:txBody>
          <a:bodyPr/>
          <a:lstStyle/>
          <a:p>
            <a:fld id="{1B87B6CF-1051-459F-8B92-3758B39F32E8}" type="datetimeFigureOut">
              <a:rPr lang="en-IN" smtClean="0"/>
              <a:t>11-08-2023</a:t>
            </a:fld>
            <a:endParaRPr lang="en-IN"/>
          </a:p>
        </p:txBody>
      </p:sp>
      <p:sp>
        <p:nvSpPr>
          <p:cNvPr id="4" name="Footer Placeholder 3">
            <a:extLst>
              <a:ext uri="{FF2B5EF4-FFF2-40B4-BE49-F238E27FC236}">
                <a16:creationId xmlns:a16="http://schemas.microsoft.com/office/drawing/2014/main" id="{5D20118A-5C3E-3070-C24D-BABED4AB7A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F759E91-FB93-1CDF-2D12-844788DD3C01}"/>
              </a:ext>
            </a:extLst>
          </p:cNvPr>
          <p:cNvSpPr>
            <a:spLocks noGrp="1"/>
          </p:cNvSpPr>
          <p:nvPr>
            <p:ph type="sldNum" sz="quarter" idx="12"/>
          </p:nvPr>
        </p:nvSpPr>
        <p:spPr/>
        <p:txBody>
          <a:bodyPr/>
          <a:lstStyle/>
          <a:p>
            <a:fld id="{076B9BAF-D827-4762-A1E6-439B483AC155}" type="slidenum">
              <a:rPr lang="en-IN" smtClean="0"/>
              <a:t>‹#›</a:t>
            </a:fld>
            <a:endParaRPr lang="en-IN"/>
          </a:p>
        </p:txBody>
      </p:sp>
    </p:spTree>
    <p:extLst>
      <p:ext uri="{BB962C8B-B14F-4D97-AF65-F5344CB8AC3E}">
        <p14:creationId xmlns:p14="http://schemas.microsoft.com/office/powerpoint/2010/main" val="1431822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D80021-7540-A5D4-35DB-DCFD93A57927}"/>
              </a:ext>
            </a:extLst>
          </p:cNvPr>
          <p:cNvSpPr>
            <a:spLocks noGrp="1"/>
          </p:cNvSpPr>
          <p:nvPr>
            <p:ph type="dt" sz="half" idx="10"/>
          </p:nvPr>
        </p:nvSpPr>
        <p:spPr/>
        <p:txBody>
          <a:bodyPr/>
          <a:lstStyle/>
          <a:p>
            <a:fld id="{1B87B6CF-1051-459F-8B92-3758B39F32E8}" type="datetimeFigureOut">
              <a:rPr lang="en-IN" smtClean="0"/>
              <a:t>11-08-2023</a:t>
            </a:fld>
            <a:endParaRPr lang="en-IN"/>
          </a:p>
        </p:txBody>
      </p:sp>
      <p:sp>
        <p:nvSpPr>
          <p:cNvPr id="3" name="Footer Placeholder 2">
            <a:extLst>
              <a:ext uri="{FF2B5EF4-FFF2-40B4-BE49-F238E27FC236}">
                <a16:creationId xmlns:a16="http://schemas.microsoft.com/office/drawing/2014/main" id="{34B55A91-77B6-7680-D33C-440381DF137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DC8C512-602A-275F-AD6B-5838D772879E}"/>
              </a:ext>
            </a:extLst>
          </p:cNvPr>
          <p:cNvSpPr>
            <a:spLocks noGrp="1"/>
          </p:cNvSpPr>
          <p:nvPr>
            <p:ph type="sldNum" sz="quarter" idx="12"/>
          </p:nvPr>
        </p:nvSpPr>
        <p:spPr/>
        <p:txBody>
          <a:bodyPr/>
          <a:lstStyle/>
          <a:p>
            <a:fld id="{076B9BAF-D827-4762-A1E6-439B483AC155}" type="slidenum">
              <a:rPr lang="en-IN" smtClean="0"/>
              <a:t>‹#›</a:t>
            </a:fld>
            <a:endParaRPr lang="en-IN"/>
          </a:p>
        </p:txBody>
      </p:sp>
    </p:spTree>
    <p:extLst>
      <p:ext uri="{BB962C8B-B14F-4D97-AF65-F5344CB8AC3E}">
        <p14:creationId xmlns:p14="http://schemas.microsoft.com/office/powerpoint/2010/main" val="4251981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E1372-578A-E15B-74F9-65BCE42ACF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49249F3-0F5A-0926-8CA1-D93E27C165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13BAAE0-F3EA-A249-4C3E-401E176B85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45DDA0-FEC9-93A2-22CE-53D4F57DA784}"/>
              </a:ext>
            </a:extLst>
          </p:cNvPr>
          <p:cNvSpPr>
            <a:spLocks noGrp="1"/>
          </p:cNvSpPr>
          <p:nvPr>
            <p:ph type="dt" sz="half" idx="10"/>
          </p:nvPr>
        </p:nvSpPr>
        <p:spPr/>
        <p:txBody>
          <a:bodyPr/>
          <a:lstStyle/>
          <a:p>
            <a:fld id="{1B87B6CF-1051-459F-8B92-3758B39F32E8}" type="datetimeFigureOut">
              <a:rPr lang="en-IN" smtClean="0"/>
              <a:t>11-08-2023</a:t>
            </a:fld>
            <a:endParaRPr lang="en-IN"/>
          </a:p>
        </p:txBody>
      </p:sp>
      <p:sp>
        <p:nvSpPr>
          <p:cNvPr id="6" name="Footer Placeholder 5">
            <a:extLst>
              <a:ext uri="{FF2B5EF4-FFF2-40B4-BE49-F238E27FC236}">
                <a16:creationId xmlns:a16="http://schemas.microsoft.com/office/drawing/2014/main" id="{BBBC47A6-A4FC-7FDE-3569-276041B085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4B1C55-BFC4-891D-CF85-1B0100F0BF84}"/>
              </a:ext>
            </a:extLst>
          </p:cNvPr>
          <p:cNvSpPr>
            <a:spLocks noGrp="1"/>
          </p:cNvSpPr>
          <p:nvPr>
            <p:ph type="sldNum" sz="quarter" idx="12"/>
          </p:nvPr>
        </p:nvSpPr>
        <p:spPr/>
        <p:txBody>
          <a:bodyPr/>
          <a:lstStyle/>
          <a:p>
            <a:fld id="{076B9BAF-D827-4762-A1E6-439B483AC155}" type="slidenum">
              <a:rPr lang="en-IN" smtClean="0"/>
              <a:t>‹#›</a:t>
            </a:fld>
            <a:endParaRPr lang="en-IN"/>
          </a:p>
        </p:txBody>
      </p:sp>
    </p:spTree>
    <p:extLst>
      <p:ext uri="{BB962C8B-B14F-4D97-AF65-F5344CB8AC3E}">
        <p14:creationId xmlns:p14="http://schemas.microsoft.com/office/powerpoint/2010/main" val="741640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A0536-46A4-FC0D-CE3B-B05B82D19D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3FDD165-9C16-EA46-A43F-9A3869F98E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A7B2CC0-4BBB-8096-DA17-DF3B36A9CF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A4F38C-0DD4-C0F6-51A4-38112EDD1F9E}"/>
              </a:ext>
            </a:extLst>
          </p:cNvPr>
          <p:cNvSpPr>
            <a:spLocks noGrp="1"/>
          </p:cNvSpPr>
          <p:nvPr>
            <p:ph type="dt" sz="half" idx="10"/>
          </p:nvPr>
        </p:nvSpPr>
        <p:spPr/>
        <p:txBody>
          <a:bodyPr/>
          <a:lstStyle/>
          <a:p>
            <a:fld id="{1B87B6CF-1051-459F-8B92-3758B39F32E8}" type="datetimeFigureOut">
              <a:rPr lang="en-IN" smtClean="0"/>
              <a:t>11-08-2023</a:t>
            </a:fld>
            <a:endParaRPr lang="en-IN"/>
          </a:p>
        </p:txBody>
      </p:sp>
      <p:sp>
        <p:nvSpPr>
          <p:cNvPr id="6" name="Footer Placeholder 5">
            <a:extLst>
              <a:ext uri="{FF2B5EF4-FFF2-40B4-BE49-F238E27FC236}">
                <a16:creationId xmlns:a16="http://schemas.microsoft.com/office/drawing/2014/main" id="{C78253CD-B769-E119-7392-E674F1ACB8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71D367-8CA3-5C19-F7C1-7BCB436F2F9B}"/>
              </a:ext>
            </a:extLst>
          </p:cNvPr>
          <p:cNvSpPr>
            <a:spLocks noGrp="1"/>
          </p:cNvSpPr>
          <p:nvPr>
            <p:ph type="sldNum" sz="quarter" idx="12"/>
          </p:nvPr>
        </p:nvSpPr>
        <p:spPr/>
        <p:txBody>
          <a:bodyPr/>
          <a:lstStyle/>
          <a:p>
            <a:fld id="{076B9BAF-D827-4762-A1E6-439B483AC155}" type="slidenum">
              <a:rPr lang="en-IN" smtClean="0"/>
              <a:t>‹#›</a:t>
            </a:fld>
            <a:endParaRPr lang="en-IN"/>
          </a:p>
        </p:txBody>
      </p:sp>
    </p:spTree>
    <p:extLst>
      <p:ext uri="{BB962C8B-B14F-4D97-AF65-F5344CB8AC3E}">
        <p14:creationId xmlns:p14="http://schemas.microsoft.com/office/powerpoint/2010/main" val="2534967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1F876D-575D-1916-14B2-847D9BD9A6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E82161-6835-BCC6-465E-37E0A01744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562D54-B46B-920C-6A29-7DF6CBBE22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87B6CF-1051-459F-8B92-3758B39F32E8}" type="datetimeFigureOut">
              <a:rPr lang="en-IN" smtClean="0"/>
              <a:t>11-08-2023</a:t>
            </a:fld>
            <a:endParaRPr lang="en-IN"/>
          </a:p>
        </p:txBody>
      </p:sp>
      <p:sp>
        <p:nvSpPr>
          <p:cNvPr id="5" name="Footer Placeholder 4">
            <a:extLst>
              <a:ext uri="{FF2B5EF4-FFF2-40B4-BE49-F238E27FC236}">
                <a16:creationId xmlns:a16="http://schemas.microsoft.com/office/drawing/2014/main" id="{8F3E35B3-2EBC-B158-D6DA-1B88A172FA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CFE857C-8C53-4EF6-4FC2-9B684A9428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6B9BAF-D827-4762-A1E6-439B483AC155}" type="slidenum">
              <a:rPr lang="en-IN" smtClean="0"/>
              <a:t>‹#›</a:t>
            </a:fld>
            <a:endParaRPr lang="en-IN"/>
          </a:p>
        </p:txBody>
      </p:sp>
    </p:spTree>
    <p:extLst>
      <p:ext uri="{BB962C8B-B14F-4D97-AF65-F5344CB8AC3E}">
        <p14:creationId xmlns:p14="http://schemas.microsoft.com/office/powerpoint/2010/main" val="1921395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5">
            <a:extLst>
              <a:ext uri="{FF2B5EF4-FFF2-40B4-BE49-F238E27FC236}">
                <a16:creationId xmlns:a16="http://schemas.microsoft.com/office/drawing/2014/main" id="{B401F462-AD7E-B9A3-FFF7-B63DC178F642}"/>
              </a:ext>
            </a:extLst>
          </p:cNvPr>
          <p:cNvPicPr>
            <a:picLocks noChangeAspect="1"/>
          </p:cNvPicPr>
          <p:nvPr/>
        </p:nvPicPr>
        <p:blipFill rotWithShape="1">
          <a:blip r:embed="rId2">
            <a:alphaModFix amt="40000"/>
          </a:blip>
          <a:srcRect/>
          <a:stretch/>
        </p:blipFill>
        <p:spPr>
          <a:xfrm>
            <a:off x="20" y="10"/>
            <a:ext cx="12191979" cy="6857990"/>
          </a:xfrm>
          <a:prstGeom prst="rect">
            <a:avLst/>
          </a:prstGeom>
        </p:spPr>
      </p:pic>
      <p:sp>
        <p:nvSpPr>
          <p:cNvPr id="2" name="Title 1">
            <a:extLst>
              <a:ext uri="{FF2B5EF4-FFF2-40B4-BE49-F238E27FC236}">
                <a16:creationId xmlns:a16="http://schemas.microsoft.com/office/drawing/2014/main" id="{437F454E-37D4-DE87-4531-E62109C53528}"/>
              </a:ext>
            </a:extLst>
          </p:cNvPr>
          <p:cNvSpPr>
            <a:spLocks noGrp="1"/>
          </p:cNvSpPr>
          <p:nvPr>
            <p:ph type="title"/>
          </p:nvPr>
        </p:nvSpPr>
        <p:spPr>
          <a:xfrm>
            <a:off x="841249" y="941832"/>
            <a:ext cx="10506456" cy="2057400"/>
          </a:xfrm>
        </p:spPr>
        <p:txBody>
          <a:bodyPr anchor="b">
            <a:normAutofit/>
          </a:bodyPr>
          <a:lstStyle/>
          <a:p>
            <a:r>
              <a:rPr lang="en-IN" sz="5000">
                <a:latin typeface="Times New Roman" panose="02020603050405020304" pitchFamily="18" charset="0"/>
                <a:cs typeface="Times New Roman" panose="02020603050405020304" pitchFamily="18" charset="0"/>
              </a:rPr>
              <a:t>Objective</a:t>
            </a:r>
          </a:p>
        </p:txBody>
      </p:sp>
      <p:sp>
        <p:nvSpPr>
          <p:cNvPr id="25" name="Rectangle 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807289ED-17DA-5039-281F-F7BBCF5E209E}"/>
              </a:ext>
            </a:extLst>
          </p:cNvPr>
          <p:cNvSpPr>
            <a:spLocks noGrp="1"/>
          </p:cNvSpPr>
          <p:nvPr>
            <p:ph idx="1"/>
          </p:nvPr>
        </p:nvSpPr>
        <p:spPr>
          <a:xfrm>
            <a:off x="841248" y="3502152"/>
            <a:ext cx="10506456" cy="2670048"/>
          </a:xfrm>
        </p:spPr>
        <p:txBody>
          <a:bodyPr>
            <a:normAutofit/>
          </a:bodyPr>
          <a:lstStyle/>
          <a:p>
            <a:pPr marL="342900" lvl="0" indent="-342900">
              <a:buFont typeface="Wingdings" panose="05000000000000000000" pitchFamily="2" charset="2"/>
              <a:buChar char=""/>
            </a:pPr>
            <a:r>
              <a:rPr lang="en-US" sz="2000">
                <a:effectLst/>
                <a:latin typeface="Times New Roman" panose="02020603050405020304" pitchFamily="18" charset="0"/>
                <a:ea typeface="Calibri" panose="020F0502020204030204" pitchFamily="34" charset="0"/>
                <a:cs typeface="Times New Roman" panose="02020603050405020304" pitchFamily="18" charset="0"/>
              </a:rPr>
              <a:t>Better Monitoring of the overall activity by using the logs provided by the Automation system.</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Wingdings" panose="05000000000000000000" pitchFamily="2" charset="2"/>
              <a:buChar char=""/>
            </a:pPr>
            <a:r>
              <a:rPr lang="en-US" sz="2000">
                <a:effectLst/>
                <a:latin typeface="Times New Roman" panose="02020603050405020304" pitchFamily="18" charset="0"/>
                <a:ea typeface="Calibri" panose="020F0502020204030204" pitchFamily="34" charset="0"/>
                <a:cs typeface="Times New Roman" panose="02020603050405020304" pitchFamily="18" charset="0"/>
              </a:rPr>
              <a:t>Mitigate chances of manual fallacy.</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Wingdings" panose="05000000000000000000" pitchFamily="2" charset="2"/>
              <a:buChar char=""/>
            </a:pPr>
            <a:r>
              <a:rPr lang="en-US" sz="2000">
                <a:effectLst/>
                <a:latin typeface="Times New Roman" panose="02020603050405020304" pitchFamily="18" charset="0"/>
                <a:ea typeface="Calibri" panose="020F0502020204030204" pitchFamily="34" charset="0"/>
                <a:cs typeface="Times New Roman" panose="02020603050405020304" pitchFamily="18" charset="0"/>
              </a:rPr>
              <a:t>Faster Delivery Processing.</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Wingdings" panose="05000000000000000000" pitchFamily="2" charset="2"/>
              <a:buChar char=""/>
            </a:pPr>
            <a:r>
              <a:rPr lang="en-US" sz="2000">
                <a:effectLst/>
                <a:latin typeface="Times New Roman" panose="02020603050405020304" pitchFamily="18" charset="0"/>
                <a:ea typeface="Calibri" panose="020F0502020204030204" pitchFamily="34" charset="0"/>
                <a:cs typeface="Times New Roman" panose="02020603050405020304" pitchFamily="18" charset="0"/>
              </a:rPr>
              <a:t>Reduce the Duration of time-consuming activities.</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spcAft>
                <a:spcPts val="800"/>
              </a:spcAft>
              <a:buFont typeface="Wingdings" panose="05000000000000000000" pitchFamily="2" charset="2"/>
              <a:buChar char=""/>
            </a:pPr>
            <a:r>
              <a:rPr lang="en-US" sz="2000">
                <a:effectLst/>
                <a:latin typeface="Times New Roman" panose="02020603050405020304" pitchFamily="18" charset="0"/>
                <a:ea typeface="Calibri" panose="020F0502020204030204" pitchFamily="34" charset="0"/>
                <a:cs typeface="Times New Roman" panose="02020603050405020304" pitchFamily="18" charset="0"/>
              </a:rPr>
              <a:t>Leverage Automation to improve the overall performance and reliability of the Department.</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62898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80894428-C838-1CBE-3DCC-61C740E8DAF8}"/>
              </a:ext>
            </a:extLst>
          </p:cNvPr>
          <p:cNvSpPr>
            <a:spLocks noGrp="1"/>
          </p:cNvSpPr>
          <p:nvPr>
            <p:ph type="title"/>
          </p:nvPr>
        </p:nvSpPr>
        <p:spPr>
          <a:xfrm>
            <a:off x="838200" y="448721"/>
            <a:ext cx="4707671" cy="1225650"/>
          </a:xfrm>
        </p:spPr>
        <p:txBody>
          <a:bodyPr vert="horz" lIns="91440" tIns="45720" rIns="91440" bIns="45720" rtlCol="0" anchor="b">
            <a:normAutofit/>
          </a:bodyPr>
          <a:lstStyle/>
          <a:p>
            <a:r>
              <a:rPr lang="en-US" sz="3800" kern="1200" dirty="0">
                <a:solidFill>
                  <a:schemeClr val="bg1"/>
                </a:solidFill>
                <a:latin typeface="Times New Roman" panose="02020603050405020304" pitchFamily="18" charset="0"/>
                <a:cs typeface="Times New Roman" panose="02020603050405020304" pitchFamily="18" charset="0"/>
              </a:rPr>
              <a:t>Process and Workflow</a:t>
            </a:r>
          </a:p>
        </p:txBody>
      </p:sp>
      <p:cxnSp>
        <p:nvCxnSpPr>
          <p:cNvPr id="35" name="Straight Connector 34">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Content Placeholder 20">
            <a:extLst>
              <a:ext uri="{FF2B5EF4-FFF2-40B4-BE49-F238E27FC236}">
                <a16:creationId xmlns:a16="http://schemas.microsoft.com/office/drawing/2014/main" id="{DFEDE655-D892-7DCE-0D30-473DA445033E}"/>
              </a:ext>
            </a:extLst>
          </p:cNvPr>
          <p:cNvSpPr>
            <a:spLocks noGrp="1"/>
          </p:cNvSpPr>
          <p:nvPr>
            <p:ph idx="1"/>
          </p:nvPr>
        </p:nvSpPr>
        <p:spPr>
          <a:xfrm>
            <a:off x="897769" y="1909192"/>
            <a:ext cx="4586513" cy="3647710"/>
          </a:xfrm>
        </p:spPr>
        <p:txBody>
          <a:bodyPr>
            <a:normAutofit/>
          </a:bodyPr>
          <a:lstStyle/>
          <a:p>
            <a:r>
              <a:rPr lang="en-IN" sz="13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first step in Supply Chain Management PO Tracking using the Robotic Enterprise framework is to launch a browser and </a:t>
            </a:r>
            <a:r>
              <a:rPr lang="en-IN" sz="1300"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Automation Anywhere</a:t>
            </a:r>
            <a:r>
              <a:rPr lang="en-IN" sz="13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The Agent Territory </a:t>
            </a:r>
            <a:r>
              <a:rPr lang="en-IN" sz="1300"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Spreadsheet </a:t>
            </a:r>
            <a:r>
              <a:rPr lang="en-IN" sz="13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needs to be downloaded. After that, the system verifies whether the data in the excel file is actually available. The automation process continues if the data is available and ends if it is not. Once the data has been copied, the automated procedure opens the URL for registering for bank loans and fills out the loan application. It creates a special loan ID and adds it to the relevant customer's information in the excel file.</a:t>
            </a:r>
            <a:r>
              <a:rPr lang="en-IN" sz="13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3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However, the system evaluates and verifies each customer's data in several ways, such as age, name, email, loan amount, etc., before creating the loan ID. This makes sure that every piece of information is available, and that no customer's data is missing. Instead of creating a loan ID when any of the data is missing, the automation process adds a note.</a:t>
            </a:r>
            <a:endParaRPr lang="en-IN" sz="13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300" dirty="0">
              <a:solidFill>
                <a:schemeClr val="bg1"/>
              </a:solidFill>
            </a:endParaRPr>
          </a:p>
        </p:txBody>
      </p:sp>
      <p:cxnSp>
        <p:nvCxnSpPr>
          <p:cNvPr id="37" name="Straight Connector 36">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54E5D39-F577-F4C0-5F74-A7173BB9E9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004867" y="1573206"/>
            <a:ext cx="5666547" cy="3711588"/>
          </a:xfrm>
          <a:prstGeom prst="rect">
            <a:avLst/>
          </a:prstGeom>
          <a:noFill/>
        </p:spPr>
      </p:pic>
    </p:spTree>
    <p:extLst>
      <p:ext uri="{BB962C8B-B14F-4D97-AF65-F5344CB8AC3E}">
        <p14:creationId xmlns:p14="http://schemas.microsoft.com/office/powerpoint/2010/main" val="1724875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5">
            <a:extLst>
              <a:ext uri="{FF2B5EF4-FFF2-40B4-BE49-F238E27FC236}">
                <a16:creationId xmlns:a16="http://schemas.microsoft.com/office/drawing/2014/main" id="{6A7DDB1F-9145-A3BE-47B3-76EBEA11F10E}"/>
              </a:ext>
            </a:extLst>
          </p:cNvPr>
          <p:cNvPicPr>
            <a:picLocks noChangeAspect="1"/>
          </p:cNvPicPr>
          <p:nvPr/>
        </p:nvPicPr>
        <p:blipFill rotWithShape="1">
          <a:blip r:embed="rId2"/>
          <a:srcRect l="5653" r="23239"/>
          <a:stretch/>
        </p:blipFill>
        <p:spPr>
          <a:xfrm>
            <a:off x="3522468" y="0"/>
            <a:ext cx="8669532" cy="6931891"/>
          </a:xfrm>
          <a:prstGeom prst="rect">
            <a:avLst/>
          </a:prstGeom>
        </p:spPr>
      </p:pic>
      <p:sp>
        <p:nvSpPr>
          <p:cNvPr id="2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0F93BF-AFF5-CECB-7BC0-A15EA5E32E9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Times New Roman" panose="02020603050405020304" pitchFamily="18" charset="0"/>
                <a:cs typeface="Times New Roman" panose="02020603050405020304" pitchFamily="18" charset="0"/>
              </a:rPr>
              <a:t>Output</a:t>
            </a:r>
          </a:p>
        </p:txBody>
      </p:sp>
      <p:pic>
        <p:nvPicPr>
          <p:cNvPr id="8" name="Content Placeholder 7" descr="Graphical user interface, text, application, Teams&#10;&#10;Description automatically generated">
            <a:extLst>
              <a:ext uri="{FF2B5EF4-FFF2-40B4-BE49-F238E27FC236}">
                <a16:creationId xmlns:a16="http://schemas.microsoft.com/office/drawing/2014/main" id="{5B1DAE34-CAA8-E9CD-1001-B346D834AFC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27804" y="942109"/>
            <a:ext cx="7516414" cy="4840438"/>
          </a:xfrm>
          <a:prstGeom prst="rect">
            <a:avLst/>
          </a:prstGeom>
        </p:spPr>
      </p:pic>
    </p:spTree>
    <p:extLst>
      <p:ext uri="{BB962C8B-B14F-4D97-AF65-F5344CB8AC3E}">
        <p14:creationId xmlns:p14="http://schemas.microsoft.com/office/powerpoint/2010/main" val="1727202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F18414D-1626-4996-AACB-23D3DE45B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099976D3-24F8-1BB4-F95C-51375C22E5A6}"/>
              </a:ext>
            </a:extLst>
          </p:cNvPr>
          <p:cNvSpPr>
            <a:spLocks noGrp="1"/>
          </p:cNvSpPr>
          <p:nvPr>
            <p:ph type="title"/>
          </p:nvPr>
        </p:nvSpPr>
        <p:spPr>
          <a:xfrm>
            <a:off x="2428875" y="707132"/>
            <a:ext cx="3667125" cy="2387600"/>
          </a:xfrm>
        </p:spPr>
        <p:txBody>
          <a:bodyPr vert="horz" lIns="91440" tIns="45720" rIns="91440" bIns="45720" rtlCol="0" anchor="b">
            <a:normAutofit/>
          </a:bodyPr>
          <a:lstStyle/>
          <a:p>
            <a:r>
              <a:rPr lang="en-US" sz="3500" kern="1200" dirty="0">
                <a:solidFill>
                  <a:schemeClr val="bg1"/>
                </a:solidFill>
                <a:latin typeface="Times New Roman" panose="02020603050405020304" pitchFamily="18" charset="0"/>
                <a:cs typeface="Times New Roman" panose="02020603050405020304" pitchFamily="18" charset="0"/>
              </a:rPr>
              <a:t>Supply Chain Management PO Tracking Execution Timing</a:t>
            </a:r>
          </a:p>
        </p:txBody>
      </p:sp>
      <p:cxnSp>
        <p:nvCxnSpPr>
          <p:cNvPr id="24" name="Straight Connector 23">
            <a:extLst>
              <a:ext uri="{FF2B5EF4-FFF2-40B4-BE49-F238E27FC236}">
                <a16:creationId xmlns:a16="http://schemas.microsoft.com/office/drawing/2014/main" id="{07A9243D-8FC3-4B36-874B-55906B03F4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3209925"/>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computer&#10;&#10;Description automatically generated with medium confidence">
            <a:extLst>
              <a:ext uri="{FF2B5EF4-FFF2-40B4-BE49-F238E27FC236}">
                <a16:creationId xmlns:a16="http://schemas.microsoft.com/office/drawing/2014/main" id="{8CE406FE-B4A5-6654-1C39-39583DA205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2070" y="115191"/>
            <a:ext cx="3893722" cy="6627614"/>
          </a:xfrm>
          <a:prstGeom prst="rect">
            <a:avLst/>
          </a:prstGeom>
        </p:spPr>
      </p:pic>
      <p:sp>
        <p:nvSpPr>
          <p:cNvPr id="26" name="Rectangle 25">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67880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 name="Rectangle 104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2" descr="Free Google Thank You Slide &amp; PowerPoint Templates">
            <a:extLst>
              <a:ext uri="{FF2B5EF4-FFF2-40B4-BE49-F238E27FC236}">
                <a16:creationId xmlns:a16="http://schemas.microsoft.com/office/drawing/2014/main" id="{3B609205-DB2C-8814-9434-68591B2C23A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8112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240</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Times New Roman</vt:lpstr>
      <vt:lpstr>Wingdings</vt:lpstr>
      <vt:lpstr>Office Theme</vt:lpstr>
      <vt:lpstr>Objective</vt:lpstr>
      <vt:lpstr>Process and Workflow</vt:lpstr>
      <vt:lpstr>Output</vt:lpstr>
      <vt:lpstr>Supply Chain Management PO Tracking Execution Timing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Processing Bot using Robotics Processing Automation in UIPath</dc:title>
  <dc:creator>Piyush Sharma</dc:creator>
  <cp:lastModifiedBy>Trushant Patil</cp:lastModifiedBy>
  <cp:revision>5</cp:revision>
  <dcterms:created xsi:type="dcterms:W3CDTF">2023-05-04T17:49:16Z</dcterms:created>
  <dcterms:modified xsi:type="dcterms:W3CDTF">2023-08-11T06:10:18Z</dcterms:modified>
</cp:coreProperties>
</file>