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2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08440-5207-2509-6FF3-0DC23E58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00CC51-60F3-82E4-ED79-59F387DC2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9F8D1C-AC93-3E9F-EAF0-0E2758B39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0DF78-BAE1-2BEC-FC32-CD5D2509D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66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808E3-FA4E-DA6D-C181-8FEA3A770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68FD6C-BD34-69F0-D090-579781900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4C06F-D7D3-B195-FC40-84FE1421B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6595C-6944-14E5-2E78-9D761A369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57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ACC33-0E0B-2D1A-A2C7-B0CAB0C8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0CED9-CBFB-B80B-56B9-B26643A27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88C8E6-532F-AAC3-2F88-BC45A7873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FD336-EFE9-DFA9-221C-F6CF45E95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04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17. Hedera-Based Supply Chain Tracking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 4 fellas – 22IT116, 22IT113, 22IT034, 22IT044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Manufacturer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Creates NFTs using product data, </a:t>
            </a:r>
            <a:r>
              <a:rPr lang="en-US" sz="2400" dirty="0" err="1"/>
              <a:t>including:Product</a:t>
            </a:r>
            <a:r>
              <a:rPr lang="en-US" sz="2400" dirty="0"/>
              <a:t> </a:t>
            </a:r>
            <a:r>
              <a:rPr lang="en-US" sz="2400" dirty="0" err="1"/>
              <a:t>NameProduct</a:t>
            </a:r>
            <a:r>
              <a:rPr lang="en-US" sz="2400" dirty="0"/>
              <a:t> </a:t>
            </a:r>
            <a:r>
              <a:rPr lang="en-US" sz="2400" dirty="0" err="1"/>
              <a:t>TypeProduct</a:t>
            </a:r>
            <a:r>
              <a:rPr lang="en-US" sz="2400" dirty="0"/>
              <a:t> </a:t>
            </a:r>
            <a:r>
              <a:rPr lang="en-US" sz="2400" dirty="0" err="1"/>
              <a:t>QuantityPriceDeploys</a:t>
            </a:r>
            <a:r>
              <a:rPr lang="en-US" sz="2400" dirty="0"/>
              <a:t> a smart contract that generates these </a:t>
            </a:r>
            <a:r>
              <a:rPr lang="en-US" sz="2400" dirty="0" err="1"/>
              <a:t>NFTs.Mints</a:t>
            </a:r>
            <a:r>
              <a:rPr lang="en-US" sz="2400" dirty="0"/>
              <a:t> a batch of NFTs and lists them in the manufacturer's wallet.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C8F57-D018-050D-0B16-CFFCA6E59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9226C7F-A291-C281-E7C7-A435DD6DD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01D5E-4A8B-62E1-54F2-5E265C9EA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F89C0D8-D2E8-6EBE-E4B7-39CB4CD9F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529B0-1BEB-9179-21EE-7A16EBA0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Distributor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337054B-AC5D-2F2A-A1B5-F49BCCE1F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Connects their wallet to the </a:t>
            </a:r>
            <a:r>
              <a:rPr lang="en-US" sz="2400" dirty="0" err="1"/>
              <a:t>platform.Purchases</a:t>
            </a:r>
            <a:r>
              <a:rPr lang="en-US" sz="2400" dirty="0"/>
              <a:t> different types of NFTs from the </a:t>
            </a:r>
            <a:r>
              <a:rPr lang="en-US" sz="2400" dirty="0" err="1"/>
              <a:t>manufacturer.Retailer:Connects</a:t>
            </a:r>
            <a:r>
              <a:rPr lang="en-US" sz="2400" dirty="0"/>
              <a:t> their </a:t>
            </a:r>
            <a:r>
              <a:rPr lang="en-US" sz="2400" dirty="0" err="1"/>
              <a:t>wallet.Selects</a:t>
            </a:r>
            <a:r>
              <a:rPr lang="en-US" sz="2400" dirty="0"/>
              <a:t> and buys NFTs from the </a:t>
            </a:r>
            <a:r>
              <a:rPr lang="en-US" sz="2400" dirty="0" err="1"/>
              <a:t>distributor.The</a:t>
            </a:r>
            <a:r>
              <a:rPr lang="en-US" sz="2400" dirty="0"/>
              <a:t> application will have three </a:t>
            </a:r>
            <a:r>
              <a:rPr lang="en-US" sz="2400" dirty="0" err="1"/>
              <a:t>pages:Manufacturer</a:t>
            </a:r>
            <a:r>
              <a:rPr lang="en-US" sz="2400" dirty="0"/>
              <a:t> Page: Allows manufacturers to connect their wallet and list</a:t>
            </a:r>
          </a:p>
        </p:txBody>
      </p:sp>
    </p:spTree>
    <p:extLst>
      <p:ext uri="{BB962C8B-B14F-4D97-AF65-F5344CB8AC3E}">
        <p14:creationId xmlns:p14="http://schemas.microsoft.com/office/powerpoint/2010/main" val="121664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F02C91-F4E5-F652-3FED-7E27956E2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85EFD59-8529-C8C7-2986-7AEB891F9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2F9CD-0B1D-672A-41C5-36D206BBE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063F6A4-FD7C-B602-5465-EF0483A2C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863C-37D5-EA50-6E3F-C8D60C2F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NFTs. Distributor Page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C532731-B0B6-5880-C1FD-12210E1A8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Enables distributors to connect their wallet and buy NFTs from manufacturers.</a:t>
            </a:r>
          </a:p>
        </p:txBody>
      </p:sp>
    </p:spTree>
    <p:extLst>
      <p:ext uri="{BB962C8B-B14F-4D97-AF65-F5344CB8AC3E}">
        <p14:creationId xmlns:p14="http://schemas.microsoft.com/office/powerpoint/2010/main" val="253400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0D72A2-DCD3-9B2D-321D-CF308ADAF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D689F4C-B8F2-C41B-E5FD-D1DFE87E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0A5CE-7328-C53A-D60E-1D914569F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1DFE5A7-8DFD-5307-2C7B-3A72A915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3C9D9-E49A-0805-761B-91547AF0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Retailer Page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8C60B6-D8A8-8F0B-76C7-BE88C802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Lets retailers connect their wallet and purchase NFTs from </a:t>
            </a:r>
            <a:r>
              <a:rPr lang="en-US" sz="2400" dirty="0" err="1"/>
              <a:t>distributors.Develop</a:t>
            </a:r>
            <a:r>
              <a:rPr lang="en-US" sz="2400" dirty="0"/>
              <a:t> this full-stack application using React.js for the frontend and integrate Hedera Smart Contracts for NFT creation and transactions.</a:t>
            </a:r>
          </a:p>
        </p:txBody>
      </p:sp>
    </p:spTree>
    <p:extLst>
      <p:ext uri="{BB962C8B-B14F-4D97-AF65-F5344CB8AC3E}">
        <p14:creationId xmlns:p14="http://schemas.microsoft.com/office/powerpoint/2010/main" val="2841582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{EF3C2E65-7D65-4CE3-98F9-25061D8B37AB}tf55705232_win32</Template>
  <TotalTime>22</TotalTime>
  <Words>155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17. Hedera-Based Supply Chain Tracking </vt:lpstr>
      <vt:lpstr>Manufacturer</vt:lpstr>
      <vt:lpstr>Distributor</vt:lpstr>
      <vt:lpstr>NFTs. Distributor Page</vt:lpstr>
      <vt:lpstr>Retailer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22IT044 SHRIVARDHANSINH JADEJA</dc:creator>
  <cp:lastModifiedBy>22IT044 SHRIVARDHANSINH JADEJA</cp:lastModifiedBy>
  <cp:revision>1</cp:revision>
  <dcterms:created xsi:type="dcterms:W3CDTF">2025-03-08T07:01:37Z</dcterms:created>
  <dcterms:modified xsi:type="dcterms:W3CDTF">2025-03-08T07:23:40Z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