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ACD4D-49B1-4E7F-8CBE-08374BA4020F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5E5EE-4C31-43C2-A7E7-3CB615DCB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1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1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4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25-02-2025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25-02-2025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CRNS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25-02-2025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D32482-98F6-4C4E-96CB-AD9E9E25D8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3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15F5-8E7A-2FBA-6CB1-58AB3803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Poppins" panose="00000500000000000000" pitchFamily="2" charset="0"/>
              </a:rPr>
              <a:t>GPG Encryption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BF3BE-8CDD-6622-DB66-EDFD1F95F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22IT116 TRUSHANG PATEL</a:t>
            </a: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C52F76-5FC0-5979-2AB9-3810D40B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3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8E31-9049-41DF-2C81-2A1D3FEE2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ts val="2700"/>
              </a:lnSpc>
            </a:pPr>
            <a:r>
              <a:rPr lang="en-IN" b="1" dirty="0">
                <a:effectLst/>
                <a:latin typeface="苹方-简"/>
              </a:rPr>
              <a:t>Thank You</a:t>
            </a:r>
            <a:endParaRPr lang="en-IN" dirty="0">
              <a:effectLst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335F48-CA57-D38E-A583-45BC7119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E5D-DBF3-CBC6-32FC-E52B4507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苹方-简"/>
              </a:rPr>
              <a:t>What is GPG and How Does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1576-F5F8-E230-B65D-3B568606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812" y="1868129"/>
            <a:ext cx="6594987" cy="677089"/>
          </a:xfrm>
        </p:spPr>
        <p:txBody>
          <a:bodyPr/>
          <a:lstStyle/>
          <a:p>
            <a:r>
              <a:rPr lang="en-I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 Key Infrastructure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6E08-4E52-4D59-CA0F-11E979DBD4B4}"/>
              </a:ext>
            </a:extLst>
          </p:cNvPr>
          <p:cNvSpPr txBox="1"/>
          <p:nvPr/>
        </p:nvSpPr>
        <p:spPr>
          <a:xfrm>
            <a:off x="4758812" y="3004948"/>
            <a:ext cx="7069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GPG operates on a decentralized public key infrastructure, allowing users to independently verify identities and establish trust without relying on centralized authorities, enhancing security and user autonomy in digital communications.</a:t>
            </a:r>
            <a:endParaRPr lang="en-US" dirty="0"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FB448-8C0B-9E1C-93A3-F4274091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9" y="1690688"/>
            <a:ext cx="4086795" cy="410584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4794224-A5A8-F79E-9AB0-312B6DCC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4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949-1215-23AD-9AB2-FED40C1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苹方-简"/>
              </a:rPr>
              <a:t>The Role of Public Key Cryptography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1A99A-CA75-E49F-D5D5-AFB110CDD0F8}"/>
              </a:ext>
            </a:extLst>
          </p:cNvPr>
          <p:cNvSpPr txBox="1"/>
          <p:nvPr/>
        </p:nvSpPr>
        <p:spPr>
          <a:xfrm>
            <a:off x="6577779" y="2362858"/>
            <a:ext cx="3392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Public key cryptography utilizes a pair of keys, enabling secure data encryption and decryption without the need for shared secret keys, enhancing security protocols.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32FD5-3078-B263-B6AF-EACFAB1B33AA}"/>
              </a:ext>
            </a:extLst>
          </p:cNvPr>
          <p:cNvSpPr txBox="1"/>
          <p:nvPr/>
        </p:nvSpPr>
        <p:spPr>
          <a:xfrm>
            <a:off x="948812" y="4419600"/>
            <a:ext cx="3392129" cy="88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B794A-A95A-CC32-2CDA-C5C3E4F3D117}"/>
              </a:ext>
            </a:extLst>
          </p:cNvPr>
          <p:cNvSpPr txBox="1"/>
          <p:nvPr/>
        </p:nvSpPr>
        <p:spPr>
          <a:xfrm>
            <a:off x="855406" y="2241392"/>
            <a:ext cx="3392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It allows users to create digital signatures, ensuring message authenticity and integrity, which helps in verifying the sender's identity and preventing tampering.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53F93-C529-2C2E-D8D4-E4769ACEFF56}"/>
              </a:ext>
            </a:extLst>
          </p:cNvPr>
          <p:cNvSpPr txBox="1"/>
          <p:nvPr/>
        </p:nvSpPr>
        <p:spPr>
          <a:xfrm>
            <a:off x="3716593" y="3984879"/>
            <a:ext cx="3392129" cy="2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b="1" dirty="0">
                <a:effectLst/>
                <a:latin typeface="苹方-简"/>
              </a:rPr>
              <a:t>Trust Establishment through PKI</a:t>
            </a:r>
            <a:endParaRPr lang="en-IN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0F807-F273-0681-83A3-5438F235DB00}"/>
              </a:ext>
            </a:extLst>
          </p:cNvPr>
          <p:cNvSpPr txBox="1"/>
          <p:nvPr/>
        </p:nvSpPr>
        <p:spPr>
          <a:xfrm>
            <a:off x="984745" y="1906184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苹方-简"/>
              </a:rPr>
              <a:t>Digital Signatures Functionality</a:t>
            </a:r>
            <a:endParaRPr lang="en-IN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4874A-7D70-8DBB-C917-804572D6C205}"/>
              </a:ext>
            </a:extLst>
          </p:cNvPr>
          <p:cNvSpPr txBox="1"/>
          <p:nvPr/>
        </p:nvSpPr>
        <p:spPr>
          <a:xfrm>
            <a:off x="6405716" y="2111734"/>
            <a:ext cx="3392129" cy="2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b="1" dirty="0">
                <a:effectLst/>
                <a:latin typeface="苹方-简"/>
              </a:rPr>
              <a:t>Key Pair Mechanism</a:t>
            </a:r>
            <a:endParaRPr lang="en-IN" dirty="0">
              <a:effectLst/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817A4CDF-09F1-D5CE-15B8-50C5513C5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AB3A2-5C0C-FE9B-A083-03E75B55310F}"/>
              </a:ext>
            </a:extLst>
          </p:cNvPr>
          <p:cNvSpPr txBox="1"/>
          <p:nvPr/>
        </p:nvSpPr>
        <p:spPr>
          <a:xfrm>
            <a:off x="3716593" y="4299155"/>
            <a:ext cx="339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Public Key Infrastructure (PKI) supports the management of digital certificates, linking public keys to identities, thereby establishing trust in secure communications across various platforms.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248DB83-838A-5C37-5C00-2613BC18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03D-D499-5206-C2EE-D0DE91B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苹方-简"/>
              </a:rPr>
              <a:t>Benefits of Using GPG for Secure Communication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5C061-E997-8E93-1029-5AD4E4F4B844}"/>
              </a:ext>
            </a:extLst>
          </p:cNvPr>
          <p:cNvSpPr txBox="1"/>
          <p:nvPr/>
        </p:nvSpPr>
        <p:spPr>
          <a:xfrm>
            <a:off x="838200" y="2015264"/>
            <a:ext cx="4660490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IN" b="1" dirty="0">
                <a:effectLst/>
                <a:latin typeface="Arial" panose="020B0604020202020204" pitchFamily="34" charset="0"/>
              </a:rPr>
              <a:t>Robust Encryption Mechanism</a:t>
            </a:r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A6AF-0072-DF05-C755-359B4EC03614}"/>
              </a:ext>
            </a:extLst>
          </p:cNvPr>
          <p:cNvSpPr txBox="1"/>
          <p:nvPr/>
        </p:nvSpPr>
        <p:spPr>
          <a:xfrm>
            <a:off x="779207" y="2417942"/>
            <a:ext cx="1121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GPG employs strong asymmetric encryption, ensuring that only intended recipients can decrypt messages, thereby protecting sensitive information from unauthorized access during transmission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141A-B314-57CF-AC36-2D5FAF6B2584}"/>
              </a:ext>
            </a:extLst>
          </p:cNvPr>
          <p:cNvSpPr txBox="1"/>
          <p:nvPr/>
        </p:nvSpPr>
        <p:spPr>
          <a:xfrm>
            <a:off x="838200" y="3302282"/>
            <a:ext cx="4326193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IN" b="1" dirty="0">
                <a:effectLst/>
                <a:latin typeface="Arial" panose="020B0604020202020204" pitchFamily="34" charset="0"/>
              </a:rPr>
              <a:t>Integrity Verification Process</a:t>
            </a:r>
            <a:endParaRPr lang="en-IN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18158-182F-79F7-B60C-98BBB28A2AA9}"/>
              </a:ext>
            </a:extLst>
          </p:cNvPr>
          <p:cNvSpPr txBox="1"/>
          <p:nvPr/>
        </p:nvSpPr>
        <p:spPr>
          <a:xfrm>
            <a:off x="838199" y="3751615"/>
            <a:ext cx="1121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digital signatures, GPG allows recipients to confirm that messages remain unchanged, providing assurance that the content received is authentic and has not been tampered with.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8BF9-158B-6454-17D5-494573207CB9}"/>
              </a:ext>
            </a:extLst>
          </p:cNvPr>
          <p:cNvSpPr txBox="1"/>
          <p:nvPr/>
        </p:nvSpPr>
        <p:spPr>
          <a:xfrm>
            <a:off x="843118" y="4674945"/>
            <a:ext cx="372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</a:rPr>
              <a:t>Decentralized Trust Model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00E2-765A-8E5E-2522-8FB0EF31E05B}"/>
              </a:ext>
            </a:extLst>
          </p:cNvPr>
          <p:cNvSpPr txBox="1"/>
          <p:nvPr/>
        </p:nvSpPr>
        <p:spPr>
          <a:xfrm>
            <a:off x="838199" y="5292546"/>
            <a:ext cx="1099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GPG's reliance on a decentralized public key infrastructure enables users to independently verify identities, fostering trust without dependence on centralized authorities, enhancing overall communication security.</a:t>
            </a:r>
          </a:p>
          <a:p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A934110-439A-22E8-6143-DA523EB6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0FFC-791B-88D4-472C-8E10EC0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苹方-简"/>
              </a:rPr>
              <a:t>Overview of GPG Key Management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E354E-04DC-863C-930D-D9A149875672}"/>
              </a:ext>
            </a:extLst>
          </p:cNvPr>
          <p:cNvSpPr txBox="1"/>
          <p:nvPr/>
        </p:nvSpPr>
        <p:spPr>
          <a:xfrm>
            <a:off x="1288026" y="2005551"/>
            <a:ext cx="2054942" cy="51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IN" b="1" dirty="0">
                <a:effectLst/>
                <a:latin typeface="Arial" panose="020B0604020202020204" pitchFamily="34" charset="0"/>
              </a:rPr>
              <a:t>Key Pair Significance</a:t>
            </a:r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81100-7E0F-12FF-58AE-E05CE576A249}"/>
              </a:ext>
            </a:extLst>
          </p:cNvPr>
          <p:cNvSpPr txBox="1"/>
          <p:nvPr/>
        </p:nvSpPr>
        <p:spPr>
          <a:xfrm>
            <a:off x="4346898" y="1853754"/>
            <a:ext cx="161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</a:rPr>
              <a:t>Revocation Importance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5DEF8-C83B-03C5-233B-2C40350DAB03}"/>
              </a:ext>
            </a:extLst>
          </p:cNvPr>
          <p:cNvSpPr txBox="1"/>
          <p:nvPr/>
        </p:nvSpPr>
        <p:spPr>
          <a:xfrm>
            <a:off x="8096863" y="1906923"/>
            <a:ext cx="22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Trust Model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1B69-74E6-26E4-E559-DD69E0A27599}"/>
              </a:ext>
            </a:extLst>
          </p:cNvPr>
          <p:cNvSpPr txBox="1"/>
          <p:nvPr/>
        </p:nvSpPr>
        <p:spPr>
          <a:xfrm>
            <a:off x="1288026" y="2564354"/>
            <a:ext cx="267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The generation of a secure key pair is fundamental, as it enables both encryption and digital signing, ensuring confidentiality and authenticity in communications.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CE3DA-D79D-B28A-86BE-67FAB440CD14}"/>
              </a:ext>
            </a:extLst>
          </p:cNvPr>
          <p:cNvSpPr txBox="1"/>
          <p:nvPr/>
        </p:nvSpPr>
        <p:spPr>
          <a:xfrm>
            <a:off x="4346898" y="4669421"/>
            <a:ext cx="133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F33FA-9977-1D5E-40A1-8D5ECD01174B}"/>
              </a:ext>
            </a:extLst>
          </p:cNvPr>
          <p:cNvSpPr txBox="1"/>
          <p:nvPr/>
        </p:nvSpPr>
        <p:spPr>
          <a:xfrm>
            <a:off x="4168878" y="2638096"/>
            <a:ext cx="2890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Creating a revocation certificate is crucial for maintaining trust, allowing users to invalidate compromised keys and alert others to potential security breaches.</a:t>
            </a:r>
            <a:endParaRPr 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8D35B-9441-891F-0C6E-30FAE753ECE2}"/>
              </a:ext>
            </a:extLst>
          </p:cNvPr>
          <p:cNvSpPr txBox="1"/>
          <p:nvPr/>
        </p:nvSpPr>
        <p:spPr>
          <a:xfrm>
            <a:off x="7403690" y="2638096"/>
            <a:ext cx="3618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Establishing a web of trust through mutual key signing enhances security, enabling users to verify identities and strengthen the integrity of shared public keys.</a:t>
            </a:r>
            <a:endParaRPr lang="en-US" dirty="0">
              <a:effectLst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C81BC09-D022-7C0A-4D02-986875F9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A1FD8-2734-AE9C-EEC2-E9627E7F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203" y="0"/>
            <a:ext cx="12328406" cy="6858000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C0BA6-2D95-7B04-C75C-07AB7917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2C406E-2702-0B5C-595B-4D1907DB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93BCD6-7CBB-84C6-8E8A-A1D1152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4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112635-1B71-4805-F85A-3E6F2096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8" y="0"/>
            <a:ext cx="12192000" cy="6858000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B28E583-EDF7-633F-464B-189786F4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1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79633E-33E5-7319-863B-CA5D7415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036" y="0"/>
            <a:ext cx="1233003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C5B0662-7F3B-9F50-A34E-CDBB57A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25-02-2025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38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351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Baskerville Old Face</vt:lpstr>
      <vt:lpstr>Calibri</vt:lpstr>
      <vt:lpstr>Gill Sans MT</vt:lpstr>
      <vt:lpstr>Poppins</vt:lpstr>
      <vt:lpstr>苹方-简</vt:lpstr>
      <vt:lpstr>Gallery</vt:lpstr>
      <vt:lpstr>GPG Encryption</vt:lpstr>
      <vt:lpstr>What is GPG and How Does It Work?</vt:lpstr>
      <vt:lpstr>The Role of Public Key Cryptography </vt:lpstr>
      <vt:lpstr>Benefits of Using GPG for Secure Communication </vt:lpstr>
      <vt:lpstr>Overview of GPG Key Management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Trushang Patel</dc:creator>
  <cp:lastModifiedBy>Trushang Patel</cp:lastModifiedBy>
  <cp:revision>3</cp:revision>
  <dcterms:created xsi:type="dcterms:W3CDTF">2025-02-24T16:32:51Z</dcterms:created>
  <dcterms:modified xsi:type="dcterms:W3CDTF">2025-02-25T06:59:35Z</dcterms:modified>
</cp:coreProperties>
</file>