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8" r:id="rId2"/>
    <p:sldId id="335" r:id="rId3"/>
    <p:sldId id="367" r:id="rId4"/>
    <p:sldId id="368" r:id="rId5"/>
    <p:sldId id="3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0C899F-F048-4E51-9684-467F3DA65526}">
          <p14:sldIdLst/>
        </p14:section>
        <p14:section name="无标题节" id="{B16264FD-6271-4BAF-B458-C197D18EB450}">
          <p14:sldIdLst>
            <p14:sldId id="328"/>
            <p14:sldId id="335"/>
            <p14:sldId id="367"/>
            <p14:sldId id="368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航锋" initials="杨" lastIdx="1" clrIdx="0">
    <p:extLst>
      <p:ext uri="{19B8F6BF-5375-455C-9EA6-DF929625EA0E}">
        <p15:presenceInfo xmlns:p15="http://schemas.microsoft.com/office/powerpoint/2012/main" userId="f84ebdb7b240f8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96167"/>
    <a:srgbClr val="95151C"/>
    <a:srgbClr val="BAC0C8"/>
    <a:srgbClr val="013C4D"/>
    <a:srgbClr val="EBF1DE"/>
    <a:srgbClr val="C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A55CA-6334-4CBD-8FC7-B669B7F8E866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5F765-CD97-4700-A912-9DF116ABB3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5F765-CD97-4700-A912-9DF116ABB31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flowChartProcess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flowChartProcess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flowChartProcess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flowChartProcess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flowChartProcess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flowChartProcess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flowChartProcess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AutoShap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flowChartProcess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flowChartProcess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flowChartProcess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flowChartProcess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zh-CN" altLang="en-US" sz="3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35496" y="0"/>
            <a:ext cx="9108504" cy="7647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42F176E-5194-4409-84A1-C1A33418B2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252" y="1052736"/>
            <a:ext cx="8928992" cy="42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6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35496" y="0"/>
            <a:ext cx="9108504" cy="7647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Attack</a:t>
            </a:r>
            <a:endParaRPr lang="zh-CN" alt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87828C8-D9C8-4A8F-AEBC-E6A95F9ACA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49694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6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35496" y="0"/>
            <a:ext cx="9108504" cy="7647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endParaRPr lang="zh-CN" alt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F09FAF35-EAB9-48EB-87BD-FC2CBCB51802}"/>
              </a:ext>
            </a:extLst>
          </p:cNvPr>
          <p:cNvSpPr/>
          <p:nvPr/>
        </p:nvSpPr>
        <p:spPr>
          <a:xfrm>
            <a:off x="6369681" y="1297820"/>
            <a:ext cx="129614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3A78F9DC-1F37-43FC-8EED-8EC0898C7538}"/>
              </a:ext>
            </a:extLst>
          </p:cNvPr>
          <p:cNvSpPr/>
          <p:nvPr/>
        </p:nvSpPr>
        <p:spPr>
          <a:xfrm>
            <a:off x="6126784" y="3755904"/>
            <a:ext cx="178193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generator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sample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0C6E060F-2FC5-4601-8026-80CE29619DFE}"/>
              </a:ext>
            </a:extLst>
          </p:cNvPr>
          <p:cNvSpPr/>
          <p:nvPr/>
        </p:nvSpPr>
        <p:spPr>
          <a:xfrm>
            <a:off x="490046" y="3817060"/>
            <a:ext cx="1490464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sample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93936C23-A5FB-44C3-B9A5-D19C3C95ACB7}"/>
              </a:ext>
            </a:extLst>
          </p:cNvPr>
          <p:cNvSpPr/>
          <p:nvPr/>
        </p:nvSpPr>
        <p:spPr>
          <a:xfrm>
            <a:off x="3111488" y="3755904"/>
            <a:ext cx="1656184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discrimination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C0E63DF3-716D-4BED-B4A3-4F86A4E3EBF9}"/>
              </a:ext>
            </a:extLst>
          </p:cNvPr>
          <p:cNvSpPr/>
          <p:nvPr/>
        </p:nvSpPr>
        <p:spPr>
          <a:xfrm>
            <a:off x="6189661" y="2253396"/>
            <a:ext cx="1656184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genreator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6ED48B70-1803-4062-ADA4-46F516B873C3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7017753" y="1945892"/>
            <a:ext cx="0" cy="30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9FCC0842-3F86-4CA9-91AC-98D159EA8108}"/>
              </a:ext>
            </a:extLst>
          </p:cNvPr>
          <p:cNvCxnSpPr/>
          <p:nvPr/>
        </p:nvCxnSpPr>
        <p:spPr>
          <a:xfrm>
            <a:off x="7017753" y="3102096"/>
            <a:ext cx="0" cy="63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CEEB5B43-7F63-4CF7-B24A-0B41B3515ACA}"/>
              </a:ext>
            </a:extLst>
          </p:cNvPr>
          <p:cNvCxnSpPr>
            <a:endCxn id="8" idx="1"/>
          </p:cNvCxnSpPr>
          <p:nvPr/>
        </p:nvCxnSpPr>
        <p:spPr>
          <a:xfrm>
            <a:off x="1979712" y="4213104"/>
            <a:ext cx="113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608A6923-9D02-43CC-9B44-9F865925113D}"/>
              </a:ext>
            </a:extLst>
          </p:cNvPr>
          <p:cNvCxnSpPr>
            <a:endCxn id="8" idx="3"/>
          </p:cNvCxnSpPr>
          <p:nvPr/>
        </p:nvCxnSpPr>
        <p:spPr>
          <a:xfrm flipH="1">
            <a:off x="4767672" y="4213104"/>
            <a:ext cx="1359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xmlns="" id="{3D7A1639-CAE7-4B44-85EE-DB621030DE64}"/>
              </a:ext>
            </a:extLst>
          </p:cNvPr>
          <p:cNvSpPr/>
          <p:nvPr/>
        </p:nvSpPr>
        <p:spPr>
          <a:xfrm>
            <a:off x="3111488" y="5321287"/>
            <a:ext cx="1656184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Yes/No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CB898A82-216D-4F7C-91D1-315B9BE04D41}"/>
              </a:ext>
            </a:extLst>
          </p:cNvPr>
          <p:cNvCxnSpPr>
            <a:stCxn id="8" idx="2"/>
          </p:cNvCxnSpPr>
          <p:nvPr/>
        </p:nvCxnSpPr>
        <p:spPr>
          <a:xfrm>
            <a:off x="3939580" y="4670304"/>
            <a:ext cx="0" cy="65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35496" y="0"/>
            <a:ext cx="9108504" cy="7647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endParaRPr lang="zh-CN" alt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635B4E08-D6D2-49D6-938D-886EF22098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052737"/>
            <a:ext cx="8352928" cy="32403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D11D402-B4E3-40F2-B2B8-246305E6E751}"/>
              </a:ext>
            </a:extLst>
          </p:cNvPr>
          <p:cNvSpPr txBox="1"/>
          <p:nvPr/>
        </p:nvSpPr>
        <p:spPr>
          <a:xfrm>
            <a:off x="827584" y="4581130"/>
            <a:ext cx="32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Black</a:t>
            </a:r>
            <a:r>
              <a:rPr lang="zh-CN" altLang="en-US" dirty="0"/>
              <a:t>：</a:t>
            </a:r>
            <a:r>
              <a:rPr lang="en-US" altLang="zh-CN" dirty="0"/>
              <a:t>generating distribution</a:t>
            </a:r>
          </a:p>
          <a:p>
            <a:r>
              <a:rPr lang="en-US" altLang="zh-CN" dirty="0"/>
              <a:t>Blue</a:t>
            </a:r>
            <a:r>
              <a:rPr lang="zh-CN" altLang="en-US" dirty="0"/>
              <a:t>：</a:t>
            </a:r>
            <a:r>
              <a:rPr lang="en-US" altLang="zh-CN" dirty="0"/>
              <a:t>discriminative distribution</a:t>
            </a:r>
          </a:p>
          <a:p>
            <a:r>
              <a:rPr lang="en-US" altLang="zh-CN" dirty="0"/>
              <a:t>Green</a:t>
            </a:r>
            <a:r>
              <a:rPr lang="zh-CN" altLang="en-US" dirty="0"/>
              <a:t>：</a:t>
            </a:r>
            <a:r>
              <a:rPr lang="en-US" altLang="zh-CN" dirty="0"/>
              <a:t>generative distribution</a:t>
            </a:r>
          </a:p>
          <a:p>
            <a:r>
              <a:rPr lang="en-US" altLang="zh-CN" dirty="0"/>
              <a:t>Z</a:t>
            </a:r>
            <a:r>
              <a:rPr lang="zh-CN" altLang="en-US" dirty="0"/>
              <a:t>：</a:t>
            </a:r>
            <a:r>
              <a:rPr lang="en-US" altLang="zh-CN" dirty="0"/>
              <a:t>noise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48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35496" y="0"/>
            <a:ext cx="9108504" cy="7647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zh-CN" alt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3AFA231-FF9C-475A-A166-C41E7ED57DCF}"/>
              </a:ext>
            </a:extLst>
          </p:cNvPr>
          <p:cNvSpPr txBox="1"/>
          <p:nvPr/>
        </p:nvSpPr>
        <p:spPr>
          <a:xfrm>
            <a:off x="2195736" y="2420888"/>
            <a:ext cx="4486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/>
              <a:t>Thank you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06888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10306</TotalTime>
  <Words>32</Words>
  <Application>Microsoft Office PowerPoint</Application>
  <PresentationFormat>全屏显示(4:3)</PresentationFormat>
  <Paragraphs>17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sean</cp:lastModifiedBy>
  <cp:revision>272</cp:revision>
  <dcterms:created xsi:type="dcterms:W3CDTF">2018-08-20T09:18:41Z</dcterms:created>
  <dcterms:modified xsi:type="dcterms:W3CDTF">2019-04-26T04:07:51Z</dcterms:modified>
</cp:coreProperties>
</file>