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2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7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1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5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7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0799-497A-4D69-8660-F59C998E7FB6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880F-A012-410E-9ACC-AF0656737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367" r="2730" b="3300"/>
          <a:stretch/>
        </p:blipFill>
        <p:spPr>
          <a:xfrm>
            <a:off x="0" y="0"/>
            <a:ext cx="3565237" cy="6954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447961"/>
            <a:ext cx="3251199" cy="59158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727" y="674254"/>
            <a:ext cx="1888295" cy="434110"/>
          </a:xfrm>
          <a:prstGeom prst="rect">
            <a:avLst/>
          </a:prstGeom>
          <a:solidFill>
            <a:schemeClr val="accent6">
              <a:lumMod val="60000"/>
              <a:lumOff val="4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50287" y="75538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2687" y="77062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5732" y="1108364"/>
            <a:ext cx="3240194" cy="394412"/>
          </a:xfrm>
          <a:prstGeom prst="rect">
            <a:avLst/>
          </a:prstGeom>
          <a:solidFill>
            <a:schemeClr val="bg2">
              <a:lumMod val="25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385" y="72721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3785" y="74245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0653" y="699045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5732" y="1502776"/>
            <a:ext cx="3240194" cy="434110"/>
          </a:xfrm>
          <a:prstGeom prst="rect">
            <a:avLst/>
          </a:prstGeom>
          <a:solidFill>
            <a:schemeClr val="accent6">
              <a:lumMod val="60000"/>
              <a:lumOff val="4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0203" y="765932"/>
            <a:ext cx="497219" cy="226289"/>
          </a:xfrm>
          <a:prstGeom prst="rect">
            <a:avLst/>
          </a:prstGeom>
          <a:solidFill>
            <a:schemeClr val="accent6">
              <a:lumMod val="60000"/>
              <a:lumOff val="4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4728" y="1936886"/>
            <a:ext cx="2072090" cy="382820"/>
          </a:xfrm>
          <a:prstGeom prst="rect">
            <a:avLst/>
          </a:prstGeom>
          <a:solidFill>
            <a:schemeClr val="accent6">
              <a:lumMod val="60000"/>
              <a:lumOff val="4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56819" y="1925294"/>
            <a:ext cx="1179108" cy="394412"/>
          </a:xfrm>
          <a:prstGeom prst="rect">
            <a:avLst/>
          </a:prstGeom>
          <a:solidFill>
            <a:schemeClr val="bg2">
              <a:lumMod val="25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4726" y="2319706"/>
            <a:ext cx="3251200" cy="4160292"/>
          </a:xfrm>
          <a:prstGeom prst="rect">
            <a:avLst/>
          </a:prstGeom>
          <a:solidFill>
            <a:schemeClr val="accent6">
              <a:lumMod val="60000"/>
              <a:lumOff val="4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211983" y="-2614"/>
            <a:ext cx="3565237" cy="6954981"/>
            <a:chOff x="4211983" y="-2614"/>
            <a:chExt cx="3565237" cy="695498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" t="3367" r="2730" b="3300"/>
            <a:stretch/>
          </p:blipFill>
          <p:spPr>
            <a:xfrm>
              <a:off x="4211983" y="-2614"/>
              <a:ext cx="3565237" cy="695498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55" b="14468"/>
            <a:stretch/>
          </p:blipFill>
          <p:spPr>
            <a:xfrm>
              <a:off x="4455268" y="1108364"/>
              <a:ext cx="3216028" cy="3653056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671296" y="-15719"/>
            <a:ext cx="3565237" cy="6954981"/>
            <a:chOff x="8284139" y="-96981"/>
            <a:chExt cx="3565237" cy="695498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81" b="32199"/>
            <a:stretch/>
          </p:blipFill>
          <p:spPr>
            <a:xfrm>
              <a:off x="8446865" y="1108364"/>
              <a:ext cx="3375422" cy="25875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" t="3367" r="2730" b="3300"/>
            <a:stretch/>
          </p:blipFill>
          <p:spPr>
            <a:xfrm>
              <a:off x="8284139" y="-96981"/>
              <a:ext cx="3565237" cy="6954981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57638" y="1950737"/>
            <a:ext cx="2099180" cy="3693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8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50287" y="75538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2687" y="77062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385" y="72721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3785" y="74245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0653" y="699045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5371" y="162027"/>
            <a:ext cx="3093396" cy="6488349"/>
            <a:chOff x="0" y="0"/>
            <a:chExt cx="3620653" cy="70630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" t="3367" r="2730" b="3300"/>
            <a:stretch/>
          </p:blipFill>
          <p:spPr>
            <a:xfrm>
              <a:off x="0" y="0"/>
              <a:ext cx="3620653" cy="706308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27" y="447961"/>
              <a:ext cx="3251199" cy="591589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4727" y="674254"/>
              <a:ext cx="1888295" cy="43411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732" y="1108364"/>
              <a:ext cx="3240194" cy="394412"/>
            </a:xfrm>
            <a:prstGeom prst="rect">
              <a:avLst/>
            </a:prstGeom>
            <a:solidFill>
              <a:schemeClr val="bg2">
                <a:lumMod val="25000"/>
                <a:alpha val="83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5732" y="1502776"/>
              <a:ext cx="3240194" cy="43411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0203" y="765932"/>
              <a:ext cx="497219" cy="2262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4728" y="1936886"/>
              <a:ext cx="2072090" cy="3828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56819" y="1925294"/>
              <a:ext cx="1179108" cy="394412"/>
            </a:xfrm>
            <a:prstGeom prst="rect">
              <a:avLst/>
            </a:prstGeom>
            <a:solidFill>
              <a:schemeClr val="bg2">
                <a:lumMod val="25000"/>
                <a:alpha val="83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4725" y="2319706"/>
              <a:ext cx="3301735" cy="41022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5730" y="1541728"/>
              <a:ext cx="3240195" cy="3693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56144" y="162027"/>
            <a:ext cx="3348870" cy="6605081"/>
            <a:chOff x="4215865" y="162027"/>
            <a:chExt cx="3348870" cy="6605081"/>
          </a:xfrm>
        </p:grpSpPr>
        <p:grpSp>
          <p:nvGrpSpPr>
            <p:cNvPr id="3" name="Group 2"/>
            <p:cNvGrpSpPr/>
            <p:nvPr/>
          </p:nvGrpSpPr>
          <p:grpSpPr>
            <a:xfrm>
              <a:off x="4215865" y="162027"/>
              <a:ext cx="3348870" cy="6605081"/>
              <a:chOff x="4211983" y="-2614"/>
              <a:chExt cx="3565237" cy="6954981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" t="3367" r="2730" b="3300"/>
              <a:stretch/>
            </p:blipFill>
            <p:spPr>
              <a:xfrm>
                <a:off x="4211983" y="-2614"/>
                <a:ext cx="3565237" cy="6954981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795" y="674254"/>
                <a:ext cx="3299501" cy="5865779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338112" y="1761016"/>
              <a:ext cx="3104376" cy="22175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37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50287" y="75538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2687" y="77062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385" y="72721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3785" y="74245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0653" y="699045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367" r="2730" b="3300"/>
          <a:stretch/>
        </p:blipFill>
        <p:spPr>
          <a:xfrm>
            <a:off x="165371" y="162027"/>
            <a:ext cx="3093396" cy="64883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367" r="2730" b="3300"/>
          <a:stretch/>
        </p:blipFill>
        <p:spPr>
          <a:xfrm>
            <a:off x="6556144" y="162027"/>
            <a:ext cx="3348870" cy="6605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2" y="804842"/>
            <a:ext cx="2867054" cy="5096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52" y="984169"/>
            <a:ext cx="2867053" cy="509698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7898" y="1840948"/>
            <a:ext cx="2817698" cy="268241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4877" y="1916349"/>
            <a:ext cx="2603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클릭시 화면이동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평점표기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 상단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판매상품태그형식으로 달기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전화번호달기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영업시간에는 현재 재배중인 상품달기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50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50287" y="75538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2687" y="77062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385" y="72721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3785" y="74245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0653" y="699045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367" r="2730" b="3300"/>
          <a:stretch/>
        </p:blipFill>
        <p:spPr>
          <a:xfrm>
            <a:off x="165371" y="162027"/>
            <a:ext cx="3093396" cy="64883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367" r="2730" b="3300"/>
          <a:stretch/>
        </p:blipFill>
        <p:spPr>
          <a:xfrm>
            <a:off x="6556144" y="162027"/>
            <a:ext cx="3348870" cy="66050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0" y="612842"/>
            <a:ext cx="2774759" cy="55058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13472" y="1653702"/>
            <a:ext cx="260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후기화면은  탭으로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429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50287" y="75538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2687" y="77062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385" y="72721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3785" y="74245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0653" y="699045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5371" y="162027"/>
            <a:ext cx="3093396" cy="6488349"/>
            <a:chOff x="165371" y="162027"/>
            <a:chExt cx="3093396" cy="64883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" t="3367" r="2730" b="3300"/>
            <a:stretch/>
          </p:blipFill>
          <p:spPr>
            <a:xfrm>
              <a:off x="165371" y="162027"/>
              <a:ext cx="3093396" cy="6488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42" y="789615"/>
              <a:ext cx="2867053" cy="509698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657"/>
            <a:stretch/>
          </p:blipFill>
          <p:spPr>
            <a:xfrm>
              <a:off x="387326" y="5875505"/>
              <a:ext cx="2649484" cy="39298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7897" y="5902355"/>
              <a:ext cx="2768342" cy="339279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45594" y="5565788"/>
            <a:ext cx="260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밑에 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구매하기 버튼은 탭을 내려도 항상 고정되게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0"/>
          <a:stretch/>
        </p:blipFill>
        <p:spPr>
          <a:xfrm>
            <a:off x="6075997" y="425001"/>
            <a:ext cx="2799379" cy="278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75997" y="163391"/>
            <a:ext cx="3048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장바구니버튼을 누르면 이렇게 올라옴</a:t>
            </a:r>
            <a:endParaRPr lang="ko-KR" alt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6"/>
          <a:stretch/>
        </p:blipFill>
        <p:spPr>
          <a:xfrm>
            <a:off x="9124545" y="654697"/>
            <a:ext cx="2856183" cy="24776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3452" y="216010"/>
            <a:ext cx="3048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옵션 선택을 누르면 이렇게 선택항목이 나옴</a:t>
            </a:r>
            <a:endParaRPr lang="ko-KR" alt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6"/>
          <a:stretch/>
        </p:blipFill>
        <p:spPr>
          <a:xfrm>
            <a:off x="6067049" y="3893792"/>
            <a:ext cx="2817273" cy="244385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4904" y="3442646"/>
            <a:ext cx="2355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선택하면 이렇게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개가 추가됨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07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50287" y="75538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2687" y="7706273"/>
            <a:ext cx="1302327" cy="43411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385" y="72721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3785" y="742456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20653" y="6990453"/>
            <a:ext cx="1888295" cy="434110"/>
          </a:xfrm>
          <a:prstGeom prst="rect">
            <a:avLst/>
          </a:prstGeom>
          <a:solidFill>
            <a:schemeClr val="accent5">
              <a:lumMod val="40000"/>
              <a:lumOff val="60000"/>
              <a:alpha val="83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6809" y="249225"/>
            <a:ext cx="3093396" cy="6488349"/>
            <a:chOff x="8358316" y="210315"/>
            <a:chExt cx="3093396" cy="648834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0287" y="661480"/>
              <a:ext cx="2861755" cy="508756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" t="3367" r="2730" b="3300"/>
            <a:stretch/>
          </p:blipFill>
          <p:spPr>
            <a:xfrm>
              <a:off x="8358316" y="210315"/>
              <a:ext cx="3093396" cy="648834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959857" y="2170835"/>
            <a:ext cx="2603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장바구니화면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조그만 아이콘수준의 사진과 상품이름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갯수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총무문금액 필수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6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Windows 사용자</cp:lastModifiedBy>
  <cp:revision>7</cp:revision>
  <dcterms:created xsi:type="dcterms:W3CDTF">2018-08-16T11:46:48Z</dcterms:created>
  <dcterms:modified xsi:type="dcterms:W3CDTF">2018-08-16T13:06:31Z</dcterms:modified>
</cp:coreProperties>
</file>