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16BC3-6F28-17A4-B297-E520B6374221}" v="132" dt="2024-11-20T18:58:27.530"/>
    <p1510:client id="{F4C43C0C-5D93-6C33-12F4-4A34CCB0BB9E}" v="204" dt="2024-11-20T19:11:01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l Winston" userId="S::jwinston10@mail.valenciacollege.edu::6210e502-01c2-457f-8291-8c3eda115452" providerId="AD" clId="Web-{64C16BC3-6F28-17A4-B297-E520B6374221}"/>
    <pc:docChg chg="modSld">
      <pc:chgData name="Jamil Winston" userId="S::jwinston10@mail.valenciacollege.edu::6210e502-01c2-457f-8291-8c3eda115452" providerId="AD" clId="Web-{64C16BC3-6F28-17A4-B297-E520B6374221}" dt="2024-11-20T18:58:27.530" v="126"/>
      <pc:docMkLst>
        <pc:docMk/>
      </pc:docMkLst>
      <pc:sldChg chg="addSp delSp modSp">
        <pc:chgData name="Jamil Winston" userId="S::jwinston10@mail.valenciacollege.edu::6210e502-01c2-457f-8291-8c3eda115452" providerId="AD" clId="Web-{64C16BC3-6F28-17A4-B297-E520B6374221}" dt="2024-11-20T18:58:27.530" v="126"/>
        <pc:sldMkLst>
          <pc:docMk/>
          <pc:sldMk cId="109857222" sldId="256"/>
        </pc:sldMkLst>
        <pc:spChg chg="del">
          <ac:chgData name="Jamil Winston" userId="S::jwinston10@mail.valenciacollege.edu::6210e502-01c2-457f-8291-8c3eda115452" providerId="AD" clId="Web-{64C16BC3-6F28-17A4-B297-E520B6374221}" dt="2024-11-20T18:51:44.69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amil Winston" userId="S::jwinston10@mail.valenciacollege.edu::6210e502-01c2-457f-8291-8c3eda115452" providerId="AD" clId="Web-{64C16BC3-6F28-17A4-B297-E520B6374221}" dt="2024-11-20T18:51:49.255" v="2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Jamil Winston" userId="S::jwinston10@mail.valenciacollege.edu::6210e502-01c2-457f-8291-8c3eda115452" providerId="AD" clId="Web-{64C16BC3-6F28-17A4-B297-E520B6374221}" dt="2024-11-20T18:52:18.662" v="7"/>
          <ac:spMkLst>
            <pc:docMk/>
            <pc:sldMk cId="109857222" sldId="256"/>
            <ac:spMk id="4" creationId="{310F9A3C-235D-CEF2-FD46-64455862D2A6}"/>
          </ac:spMkLst>
        </pc:spChg>
        <pc:spChg chg="add mod">
          <ac:chgData name="Jamil Winston" userId="S::jwinston10@mail.valenciacollege.edu::6210e502-01c2-457f-8291-8c3eda115452" providerId="AD" clId="Web-{64C16BC3-6F28-17A4-B297-E520B6374221}" dt="2024-11-20T18:54:48.666" v="36" actId="20577"/>
          <ac:spMkLst>
            <pc:docMk/>
            <pc:sldMk cId="109857222" sldId="256"/>
            <ac:spMk id="5" creationId="{32C7481B-91C4-9DC6-EC03-7F3C2A9D7255}"/>
          </ac:spMkLst>
        </pc:spChg>
        <pc:spChg chg="add mod">
          <ac:chgData name="Jamil Winston" userId="S::jwinston10@mail.valenciacollege.edu::6210e502-01c2-457f-8291-8c3eda115452" providerId="AD" clId="Web-{64C16BC3-6F28-17A4-B297-E520B6374221}" dt="2024-11-20T18:54:27.181" v="22" actId="20577"/>
          <ac:spMkLst>
            <pc:docMk/>
            <pc:sldMk cId="109857222" sldId="256"/>
            <ac:spMk id="6" creationId="{CD249BAE-08BB-CD14-D722-D72CE0C227B3}"/>
          </ac:spMkLst>
        </pc:spChg>
        <pc:spChg chg="add mod">
          <ac:chgData name="Jamil Winston" userId="S::jwinston10@mail.valenciacollege.edu::6210e502-01c2-457f-8291-8c3eda115452" providerId="AD" clId="Web-{64C16BC3-6F28-17A4-B297-E520B6374221}" dt="2024-11-20T18:57:01.419" v="123" actId="1076"/>
          <ac:spMkLst>
            <pc:docMk/>
            <pc:sldMk cId="109857222" sldId="256"/>
            <ac:spMk id="7" creationId="{DD243844-F383-D2A4-7100-E3D42DD94F56}"/>
          </ac:spMkLst>
        </pc:spChg>
        <pc:spChg chg="add mod">
          <ac:chgData name="Jamil Winston" userId="S::jwinston10@mail.valenciacollege.edu::6210e502-01c2-457f-8291-8c3eda115452" providerId="AD" clId="Web-{64C16BC3-6F28-17A4-B297-E520B6374221}" dt="2024-11-20T18:56:53.200" v="122" actId="1076"/>
          <ac:spMkLst>
            <pc:docMk/>
            <pc:sldMk cId="109857222" sldId="256"/>
            <ac:spMk id="8" creationId="{F7CF794B-0F4A-BCBE-E87E-8A7AFCF03665}"/>
          </ac:spMkLst>
        </pc:spChg>
        <pc:spChg chg="add mod">
          <ac:chgData name="Jamil Winston" userId="S::jwinston10@mail.valenciacollege.edu::6210e502-01c2-457f-8291-8c3eda115452" providerId="AD" clId="Web-{64C16BC3-6F28-17A4-B297-E520B6374221}" dt="2024-11-20T18:56:39.418" v="119" actId="1076"/>
          <ac:spMkLst>
            <pc:docMk/>
            <pc:sldMk cId="109857222" sldId="256"/>
            <ac:spMk id="9" creationId="{4D23A066-F555-D850-4A8F-842BAC3CEEAE}"/>
          </ac:spMkLst>
        </pc:spChg>
        <pc:spChg chg="add mod">
          <ac:chgData name="Jamil Winston" userId="S::jwinston10@mail.valenciacollege.edu::6210e502-01c2-457f-8291-8c3eda115452" providerId="AD" clId="Web-{64C16BC3-6F28-17A4-B297-E520B6374221}" dt="2024-11-20T18:56:49.090" v="121" actId="14100"/>
          <ac:spMkLst>
            <pc:docMk/>
            <pc:sldMk cId="109857222" sldId="256"/>
            <ac:spMk id="10" creationId="{C1F81901-2050-3CE5-BDC4-99F0DF443260}"/>
          </ac:spMkLst>
        </pc:spChg>
        <pc:inkChg chg="add">
          <ac:chgData name="Jamil Winston" userId="S::jwinston10@mail.valenciacollege.edu::6210e502-01c2-457f-8291-8c3eda115452" providerId="AD" clId="Web-{64C16BC3-6F28-17A4-B297-E520B6374221}" dt="2024-11-20T18:57:54.951" v="124"/>
          <ac:inkMkLst>
            <pc:docMk/>
            <pc:sldMk cId="109857222" sldId="256"/>
            <ac:inkMk id="11" creationId="{4AF4CDDC-D383-8211-EF39-DE8087567E54}"/>
          </ac:inkMkLst>
        </pc:inkChg>
        <pc:inkChg chg="add">
          <ac:chgData name="Jamil Winston" userId="S::jwinston10@mail.valenciacollege.edu::6210e502-01c2-457f-8291-8c3eda115452" providerId="AD" clId="Web-{64C16BC3-6F28-17A4-B297-E520B6374221}" dt="2024-11-20T18:58:04.295" v="125"/>
          <ac:inkMkLst>
            <pc:docMk/>
            <pc:sldMk cId="109857222" sldId="256"/>
            <ac:inkMk id="12" creationId="{9EDDBF96-C72E-6247-65E1-1808519DCB3D}"/>
          </ac:inkMkLst>
        </pc:inkChg>
        <pc:inkChg chg="add">
          <ac:chgData name="Jamil Winston" userId="S::jwinston10@mail.valenciacollege.edu::6210e502-01c2-457f-8291-8c3eda115452" providerId="AD" clId="Web-{64C16BC3-6F28-17A4-B297-E520B6374221}" dt="2024-11-20T18:58:27.530" v="126"/>
          <ac:inkMkLst>
            <pc:docMk/>
            <pc:sldMk cId="109857222" sldId="256"/>
            <ac:inkMk id="13" creationId="{E10EFE74-CC02-7AD4-F3D2-81901F4562A2}"/>
          </ac:inkMkLst>
        </pc:inkChg>
      </pc:sldChg>
    </pc:docChg>
  </pc:docChgLst>
  <pc:docChgLst>
    <pc:chgData name="Jamil Winston" userId="S::jwinston10@mail.valenciacollege.edu::6210e502-01c2-457f-8291-8c3eda115452" providerId="AD" clId="Web-{F4C43C0C-5D93-6C33-12F4-4A34CCB0BB9E}"/>
    <pc:docChg chg="addSld delSld modSld">
      <pc:chgData name="Jamil Winston" userId="S::jwinston10@mail.valenciacollege.edu::6210e502-01c2-457f-8291-8c3eda115452" providerId="AD" clId="Web-{F4C43C0C-5D93-6C33-12F4-4A34CCB0BB9E}" dt="2024-11-20T19:11:01.568" v="196"/>
      <pc:docMkLst>
        <pc:docMk/>
      </pc:docMkLst>
      <pc:sldChg chg="del">
        <pc:chgData name="Jamil Winston" userId="S::jwinston10@mail.valenciacollege.edu::6210e502-01c2-457f-8291-8c3eda115452" providerId="AD" clId="Web-{F4C43C0C-5D93-6C33-12F4-4A34CCB0BB9E}" dt="2024-11-20T19:00:31.489" v="1"/>
        <pc:sldMkLst>
          <pc:docMk/>
          <pc:sldMk cId="109857222" sldId="256"/>
        </pc:sldMkLst>
      </pc:sldChg>
      <pc:sldChg chg="addSp delSp modSp new">
        <pc:chgData name="Jamil Winston" userId="S::jwinston10@mail.valenciacollege.edu::6210e502-01c2-457f-8291-8c3eda115452" providerId="AD" clId="Web-{F4C43C0C-5D93-6C33-12F4-4A34CCB0BB9E}" dt="2024-11-20T19:11:01.568" v="196"/>
        <pc:sldMkLst>
          <pc:docMk/>
          <pc:sldMk cId="2832575768" sldId="257"/>
        </pc:sldMkLst>
        <pc:spChg chg="del">
          <ac:chgData name="Jamil Winston" userId="S::jwinston10@mail.valenciacollege.edu::6210e502-01c2-457f-8291-8c3eda115452" providerId="AD" clId="Web-{F4C43C0C-5D93-6C33-12F4-4A34CCB0BB9E}" dt="2024-11-20T19:01:14.334" v="2"/>
          <ac:spMkLst>
            <pc:docMk/>
            <pc:sldMk cId="2832575768" sldId="257"/>
            <ac:spMk id="2" creationId="{CDC93833-3D4C-AAC7-7E30-FA03165062FE}"/>
          </ac:spMkLst>
        </pc:spChg>
        <pc:spChg chg="del">
          <ac:chgData name="Jamil Winston" userId="S::jwinston10@mail.valenciacollege.edu::6210e502-01c2-457f-8291-8c3eda115452" providerId="AD" clId="Web-{F4C43C0C-5D93-6C33-12F4-4A34CCB0BB9E}" dt="2024-11-20T19:01:17.537" v="3"/>
          <ac:spMkLst>
            <pc:docMk/>
            <pc:sldMk cId="2832575768" sldId="257"/>
            <ac:spMk id="3" creationId="{72FE5C62-F398-9774-249F-AAB320A37388}"/>
          </ac:spMkLst>
        </pc:spChg>
        <pc:spChg chg="add del mod">
          <ac:chgData name="Jamil Winston" userId="S::jwinston10@mail.valenciacollege.edu::6210e502-01c2-457f-8291-8c3eda115452" providerId="AD" clId="Web-{F4C43C0C-5D93-6C33-12F4-4A34CCB0BB9E}" dt="2024-11-20T19:09:29.300" v="174"/>
          <ac:spMkLst>
            <pc:docMk/>
            <pc:sldMk cId="2832575768" sldId="257"/>
            <ac:spMk id="4" creationId="{DB06D591-36C7-1C08-FC96-2F8B55B03C85}"/>
          </ac:spMkLst>
        </pc:spChg>
        <pc:spChg chg="add mod">
          <ac:chgData name="Jamil Winston" userId="S::jwinston10@mail.valenciacollege.edu::6210e502-01c2-457f-8291-8c3eda115452" providerId="AD" clId="Web-{F4C43C0C-5D93-6C33-12F4-4A34CCB0BB9E}" dt="2024-11-20T19:03:06.212" v="64" actId="14100"/>
          <ac:spMkLst>
            <pc:docMk/>
            <pc:sldMk cId="2832575768" sldId="257"/>
            <ac:spMk id="5" creationId="{D87E12C3-C026-92FD-1EE0-1F3F4108A4E2}"/>
          </ac:spMkLst>
        </pc:spChg>
        <pc:spChg chg="add mod">
          <ac:chgData name="Jamil Winston" userId="S::jwinston10@mail.valenciacollege.edu::6210e502-01c2-457f-8291-8c3eda115452" providerId="AD" clId="Web-{F4C43C0C-5D93-6C33-12F4-4A34CCB0BB9E}" dt="2024-11-20T19:05:13.121" v="95" actId="14100"/>
          <ac:spMkLst>
            <pc:docMk/>
            <pc:sldMk cId="2832575768" sldId="257"/>
            <ac:spMk id="6" creationId="{0A73F5ED-9CCC-1F7B-8807-71E9BD2E4059}"/>
          </ac:spMkLst>
        </pc:spChg>
        <pc:spChg chg="add mod">
          <ac:chgData name="Jamil Winston" userId="S::jwinston10@mail.valenciacollege.edu::6210e502-01c2-457f-8291-8c3eda115452" providerId="AD" clId="Web-{F4C43C0C-5D93-6C33-12F4-4A34CCB0BB9E}" dt="2024-11-20T19:06:46.764" v="125" actId="1076"/>
          <ac:spMkLst>
            <pc:docMk/>
            <pc:sldMk cId="2832575768" sldId="257"/>
            <ac:spMk id="7" creationId="{4FA6F275-282C-55D2-5DED-A8C19351FC68}"/>
          </ac:spMkLst>
        </pc:spChg>
        <pc:spChg chg="add mod">
          <ac:chgData name="Jamil Winston" userId="S::jwinston10@mail.valenciacollege.edu::6210e502-01c2-457f-8291-8c3eda115452" providerId="AD" clId="Web-{F4C43C0C-5D93-6C33-12F4-4A34CCB0BB9E}" dt="2024-11-20T19:07:49.563" v="153" actId="20577"/>
          <ac:spMkLst>
            <pc:docMk/>
            <pc:sldMk cId="2832575768" sldId="257"/>
            <ac:spMk id="8" creationId="{106CFD48-2E05-3FE6-5810-264461CA5928}"/>
          </ac:spMkLst>
        </pc:spChg>
        <pc:spChg chg="add mod">
          <ac:chgData name="Jamil Winston" userId="S::jwinston10@mail.valenciacollege.edu::6210e502-01c2-457f-8291-8c3eda115452" providerId="AD" clId="Web-{F4C43C0C-5D93-6C33-12F4-4A34CCB0BB9E}" dt="2024-11-20T19:09:24.675" v="172" actId="20577"/>
          <ac:spMkLst>
            <pc:docMk/>
            <pc:sldMk cId="2832575768" sldId="257"/>
            <ac:spMk id="9" creationId="{C393BA87-36CD-5F70-46E4-312BA076FCF1}"/>
          </ac:spMkLst>
        </pc:spChg>
        <pc:spChg chg="add mod">
          <ac:chgData name="Jamil Winston" userId="S::jwinston10@mail.valenciacollege.edu::6210e502-01c2-457f-8291-8c3eda115452" providerId="AD" clId="Web-{F4C43C0C-5D93-6C33-12F4-4A34CCB0BB9E}" dt="2024-11-20T19:10:15.739" v="185" actId="20577"/>
          <ac:spMkLst>
            <pc:docMk/>
            <pc:sldMk cId="2832575768" sldId="257"/>
            <ac:spMk id="10" creationId="{6F111144-10F4-E645-C091-75D2C3EC4C35}"/>
          </ac:spMkLst>
        </pc:spChg>
        <pc:spChg chg="add mod">
          <ac:chgData name="Jamil Winston" userId="S::jwinston10@mail.valenciacollege.edu::6210e502-01c2-457f-8291-8c3eda115452" providerId="AD" clId="Web-{F4C43C0C-5D93-6C33-12F4-4A34CCB0BB9E}" dt="2024-11-20T19:09:41.894" v="179" actId="20577"/>
          <ac:spMkLst>
            <pc:docMk/>
            <pc:sldMk cId="2832575768" sldId="257"/>
            <ac:spMk id="11" creationId="{CB13FD9E-8F59-F714-9F37-030A2D576732}"/>
          </ac:spMkLst>
        </pc:spChg>
        <pc:inkChg chg="add">
          <ac:chgData name="Jamil Winston" userId="S::jwinston10@mail.valenciacollege.edu::6210e502-01c2-457f-8291-8c3eda115452" providerId="AD" clId="Web-{F4C43C0C-5D93-6C33-12F4-4A34CCB0BB9E}" dt="2024-11-20T19:10:15.895" v="186"/>
          <ac:inkMkLst>
            <pc:docMk/>
            <pc:sldMk cId="2832575768" sldId="257"/>
            <ac:inkMk id="12" creationId="{BA794DBB-AAF0-564B-75A5-2AFBBC43D3C9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0:17.676" v="187"/>
          <ac:inkMkLst>
            <pc:docMk/>
            <pc:sldMk cId="2832575768" sldId="257"/>
            <ac:inkMk id="13" creationId="{252FA77D-8602-0CC6-79AB-130C31317347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0:22.926" v="188"/>
          <ac:inkMkLst>
            <pc:docMk/>
            <pc:sldMk cId="2832575768" sldId="257"/>
            <ac:inkMk id="14" creationId="{D64E06EF-AF60-1940-0CD0-F88285792E4D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0:25.739" v="189"/>
          <ac:inkMkLst>
            <pc:docMk/>
            <pc:sldMk cId="2832575768" sldId="257"/>
            <ac:inkMk id="15" creationId="{79A3D2DA-309A-2552-EECD-F0422374A08B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0:33.630" v="190"/>
          <ac:inkMkLst>
            <pc:docMk/>
            <pc:sldMk cId="2832575768" sldId="257"/>
            <ac:inkMk id="16" creationId="{672CCF8F-8A6C-EADC-5B64-B46A1B8E43F2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0:39.958" v="191"/>
          <ac:inkMkLst>
            <pc:docMk/>
            <pc:sldMk cId="2832575768" sldId="257"/>
            <ac:inkMk id="17" creationId="{740AE55E-3B2A-5011-078A-8E45911882AE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0:41.833" v="192"/>
          <ac:inkMkLst>
            <pc:docMk/>
            <pc:sldMk cId="2832575768" sldId="257"/>
            <ac:inkMk id="18" creationId="{6B55D484-FB88-0C7B-7502-7F1E47FC2BF7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0:47.942" v="193"/>
          <ac:inkMkLst>
            <pc:docMk/>
            <pc:sldMk cId="2832575768" sldId="257"/>
            <ac:inkMk id="19" creationId="{963CE832-259F-7B06-5CD3-3259F69F975E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0:50.802" v="194"/>
          <ac:inkMkLst>
            <pc:docMk/>
            <pc:sldMk cId="2832575768" sldId="257"/>
            <ac:inkMk id="20" creationId="{D88C2C96-6EA9-3AAA-45FD-A9580BE6BA62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0:59.896" v="195"/>
          <ac:inkMkLst>
            <pc:docMk/>
            <pc:sldMk cId="2832575768" sldId="257"/>
            <ac:inkMk id="21" creationId="{D2A6D4F8-0758-2BF8-A15D-EAB2BA5860E3}"/>
          </ac:inkMkLst>
        </pc:inkChg>
        <pc:inkChg chg="add">
          <ac:chgData name="Jamil Winston" userId="S::jwinston10@mail.valenciacollege.edu::6210e502-01c2-457f-8291-8c3eda115452" providerId="AD" clId="Web-{F4C43C0C-5D93-6C33-12F4-4A34CCB0BB9E}" dt="2024-11-20T19:11:01.568" v="196"/>
          <ac:inkMkLst>
            <pc:docMk/>
            <pc:sldMk cId="2832575768" sldId="257"/>
            <ac:inkMk id="22" creationId="{7DF09344-6A84-E626-7514-1ED7358F705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3307 4630 16383 0 0,'0'3'0'0'0,"0"3"0"0"0,0 4 0 0 0,0 5 0 0 0,0 3 0 0 0,0 1 0 0 0,0 0 0 0 0,0 0 0 0 0,0-1 0 0 0,0-1 0 0 0,0 0 0 0 0,0 2 0 0 0,0 0 0 0 0,0 0 0 0 0,0 0 0 0 0,0-1 0 0 0,0-1 0 0 0,0-1 0 0 0,0 3 0 0 0,0 0 0 0 0,0 1 0 0 0,0-2 0 0 0,0 0 0 0 0,0-1 0 0 0,0-1 0 0 0,0 3 0 0 0,0 1 0 0 0,0-1 0 0 0,0-1 0 0 0,-3-2 0 0 0,0-3 0 0 0,-1 0 0 0 0,1 0 0 0 0,1 4 0 0 0,-1-2 0 0 0,-2 0 0 0 0,2 0 0 0 0,0 0 0 0 0,1 0 0 0 0,-2-2 0 0 0,0-1 0 0 0,1 1 0 0 0,-6-3 0 0 0,0-5 0 0 0,-1-4 0 0 0,0-4 0 0 0,0-5 0 0 0,-1-3 0 0 0,-2-3 0 0 0,1-5 0 0 0,1 2 0 0 0,1 0 0 0 0,1 4 0 0 0,1 1 0 0 0,-1 2 0 0 0,2 1 0 0 0,-4-2 0 0 0,-3 0 0 0 0,-1-3 0 0 0,-1-3 0 0 0,2-2 0 0 0,1 3 0 0 0,2 1 0 0 0,1 3 0 0 0,-1 3 0 0 0,2 2 0 0 0,2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3130 12806 16383 0 0,'0'3'0'0'0,"0"3"0"0"0,-3 4 0 0 0,0 5 0 0 0,-1 3 0 0 0,-1-2 0 0 0,-1 0 0 0 0,2-1 0 0 0,0 0 0 0 0,-1-3 0 0 0,0 0 0 0 0,1 0 0 0 0,-1 4 0 0 0,-1 1 0 0 0,2 2 0 0 0,1-1 0 0 0,1-1 0 0 0,1 0 0 0 0,-2 0 0 0 0,-1 2 0 0 0,1 1 0 0 0,0-1 0 0 0,1 0 0 0 0,1-1 0 0 0,-4-4 0 0 0,-3-1 0 0 0,1 0 0 0 0,2 0 0 0 0,1 3 0 0 0,2 2 0 0 0,1 1 0 0 0,0-1 0 0 0,1 0 0 0 0,1-1 0 0 0,-1 0 0 0 0,0 2 0 0 0,0 1 0 0 0,-2-4 0 0 0,-2-1 0 0 0,1-1 0 0 0,0 1 0 0 0,1-1 0 0 0,1 1 0 0 0,0 3 0 0 0,1 1 0 0 0,-3-2 0 0 0,0-2 0 0 0,0-1 0 0 0,0 1 0 0 0,1-1 0 0 0,1 1 0 0 0,-2 1 0 0 0,-1 2 0 0 0,0 1 0 0 0,2 1 0 0 0,0-2 0 0 0,1 0 0 0 0,0-1 0 0 0,1 0 0 0 0,0 2 0 0 0,-2 1 0 0 0,-2-1 0 0 0,1-1 0 0 0,0 0 0 0 0,1-1 0 0 0,1 0 0 0 0,-2-4 0 0 0,-1 2 0 0 0,-2-2 0 0 0,0-5 0 0 0,-2-5 0 0 0,0-5 0 0 0,-3-3 0 0 0,-3-2 0 0 0,-2-4 0 0 0,-1-2 0 0 0,1-1 0 0 0,-1-2 0 0 0,-6-6 0 0 0,0-1 0 0 0,0 2 0 0 0,4 3 0 0 0,2 4 0 0 0,5 1 0 0 0,4-1 0 0 0,1 0 0 0 0,1 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2818 13779 16383 0 0,'3'0'0'0'0,"3"-3"0"0"0,4-3 0 0 0,5-7 0 0 0,3-3 0 0 0,1-2 0 0 0,0 0 0 0 0,0 2 0 0 0,-4 2 0 0 0,-2 3 0 0 0,-2 1 0 0 0,-1 1 0 0 0,-3 1 0 0 0,2-5 0 0 0,3-2 0 0 0,3-2 0 0 0,2 0 0 0 0,-3 0 0 0 0,0 3 0 0 0,5-5 0 0 0,2-1 0 0 0,4 2 0 0 0,-1 2 0 0 0,-1 1 0 0 0,3 3 0 0 0,0 0 0 0 0,-1 3 0 0 0,-3 0 0 0 0,-2-1 0 0 0,1 1 0 0 0,-1-3 0 0 0,0 0 0 0 0,-2 2 0 0 0,-3 1 0 0 0,-5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3149 5164 16383 0 0,'2'0'0'0'0,"5"0"0"0"0,2 0 0 0 0,4 0 0 0 0,4-3 0 0 0,2-1 0 0 0,1 1 0 0 0,-1 0 0 0 0,0 1 0 0 0,-1 1 0 0 0,-1 0 0 0 0,-4-2 0 0 0,3 0 0 0 0,0-1 0 0 0,0-1 0 0 0,1 0 0 0 0,-1 0 0 0 0,1-1 0 0 0,-1 0 0 0 0,0-4 0 0 0,5 0 0 0 0,2-2 0 0 0,0 2 0 0 0,-4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3153 8202 16383 0 0,'0'3'0'0'0,"0"3"0"0"0,0 4 0 0 0,0 2 0 0 0,0 3 0 0 0,0 3 0 0 0,0 2 0 0 0,0 0 0 0 0,0 0 0 0 0,0-2 0 0 0,-2-3 0 0 0,-2-2 0 0 0,1 0 0 0 0,0 3 0 0 0,1 1 0 0 0,1 1 0 0 0,0 0 0 0 0,-2 0 0 0 0,0-1 0 0 0,-1-1 0 0 0,2 1 0 0 0,-6-4 0 0 0,0 2 0 0 0,1 1 0 0 0,1 0 0 0 0,-1 1 0 0 0,1 0 0 0 0,2-1 0 0 0,1 0 0 0 0,1 3 0 0 0,1 1 0 0 0,-2-3 0 0 0,-1-2 0 0 0,1-1 0 0 0,1 0 0 0 0,0 1 0 0 0,1 0 0 0 0,0 3 0 0 0,1 1 0 0 0,0 0 0 0 0,-2-3 0 0 0,-2-2 0 0 0,1 0 0 0 0,0 0 0 0 0,1 0 0 0 0,1 4 0 0 0,-2-2 0 0 0,-4-4 0 0 0,0-5 0 0 0,1-8 0 0 0,-1-4 0 0 0,-2-3 0 0 0,-6-3 0 0 0,-1-2 0 0 0,-3-2 0 0 0,1 1 0 0 0,3 1 0 0 0,4-3 0 0 0,1 2 0 0 0,-1 2 0 0 0,2 1 0 0 0,0 3 0 0 0,1-1 0 0 0,-3-1 0 0 0,0-1 0 0 0,-1 0 0 0 0,2 0 0 0 0,3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2950 8781 16383 0 0,'3'0'0'0'0,"3"0"0"0"0,4 0 0 0 0,0-3 0 0 0,1 0 0 0 0,3-1 0 0 0,4-1 0 0 0,0-1 0 0 0,0-1 0 0 0,0 0 0 0 0,-1-4 0 0 0,0 0 0 0 0,2 1 0 0 0,-2 1 0 0 0,-1 1 0 0 0,-1-1 0 0 0,0 2 0 0 0,0 1 0 0 0,-2 0 0 0 0,-1 0 0 0 0,0 1 0 0 0,-2 0 0 0 0,3-1 0 0 0,-1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4763 9693 16383 0 0,'2'0'0'0'0,"5"0"0"0"0,2 0 0 0 0,4 0 0 0 0,1 0 0 0 0,5 0 0 0 0,3 0 0 0 0,2 0 0 0 0,-1 0 0 0 0,-2 0 0 0 0,1 0 0 0 0,3 0 0 0 0,-1 0 0 0 0,-2 0 0 0 0,-1 0 0 0 0,0 0 0 0 0,0 0 0 0 0,-1 0 0 0 0,-1 0 0 0 0,-2 0 0 0 0,0 0 0 0 0,-1 3 0 0 0,0 0 0 0 0,3 1 0 0 0,0-2 0 0 0,0 0 0 0 0,0 0 0 0 0,-2-2 0 0 0,0 3 0 0 0,0 1 0 0 0,2-1 0 0 0,0 0 0 0 0,1-1 0 0 0,-2 4 0 0 0,0 2 0 0 0,-1-1 0 0 0,-1-2 0 0 0,3-1 0 0 0,1-2 0 0 0,-1 0 0 0 0,-1-2 0 0 0,3 3 0 0 0,2 0 0 0 0,1 0 0 0 0,-2 2 0 0 0,-1 1 0 0 0,-2-2 0 0 0,-2-1 0 0 0,0 0 0 0 0,2-2 0 0 0,0-1 0 0 0,0 0 0 0 0,-1 0 0 0 0,-3 3 0 0 0,-1 0 0 0 0,-1 0 0 0 0,0 0 0 0 0,4-1 0 0 0,1-1 0 0 0,0 0 0 0 0,3-1 0 0 0,1 0 0 0 0,1 0 0 0 0,0 0 0 0 0,-1 0 0 0 0,-2-1 0 0 0,-2 1 0 0 0,0 0 0 0 0,-2 0 0 0 0,0 0 0 0 0,2 0 0 0 0,2 0 0 0 0,-1 0 0 0 0,-1 0 0 0 0,0 0 0 0 0,-1 0 0 0 0,-1 0 0 0 0,3 0 0 0 0,1 0 0 0 0,-1 0 0 0 0,-1 0 0 0 0,0 0 0 0 0,-1 0 0 0 0,0 0 0 0 0,1 0 0 0 0,2 0 0 0 0,-1 0 0 0 0,0 0 0 0 0,-2 0 0 0 0,0 0 0 0 0,0 0 0 0 0,2 0 0 0 0,0 0 0 0 0,1 0 0 0 0,-2 0 0 0 0,2 0 0 0 0,12 0 0 0 0,5 0 0 0 0,5 0 0 0 0,0 0 0 0 0,-4 0 0 0 0,-3 0 0 0 0,-5 0 0 0 0,-5 0 0 0 0,-3 0 0 0 0,-1 0 0 0 0,2 3 0 0 0,2 1 0 0 0,5-1 0 0 0,0 0 0 0 0,-2 1 0 0 0,-3 1 0 0 0,-4-1 0 0 0,-2-1 0 0 0,-1-1 0 0 0,-2-1 0 0 0,2 0 0 0 0,-2 4 0 0 0,-1 3 0 0 0,0-2 0 0 0,0 0 0 0 0,0-3 0 0 0,0 0 0 0 0,6 1 0 0 0,2 0 0 0 0,2-1 0 0 0,3 0 0 0 0,-1-2 0 0 0,-3 0 0 0 0,-2 0 0 0 0,1 1 0 0 0,1 2 0 0 0,2-1 0 0 0,0 0 0 0 0,-2-1 0 0 0,2-1 0 0 0,-2 2 0 0 0,0 1 0 0 0,3-1 0 0 0,4 0 0 0 0,4-1 0 0 0,-2-1 0 0 0,-3 2 0 0 0,-4 1 0 0 0,-4-1 0 0 0,-2 0 0 0 0,-1-1 0 0 0,1-1 0 0 0,-1-1 0 0 0,-1 0 0 0 0,-1 0 0 0 0,-1 0 0 0 0,0 0 0 0 0,6 0 0 0 0,1 0 0 0 0,-1 0 0 0 0,-1 0 0 0 0,-1 0 0 0 0,1 0 0 0 0,0 0 0 0 0,-1 0 0 0 0,-2 0 0 0 0,3 0 0 0 0,-1 0 0 0 0,3 0 0 0 0,2 0 0 0 0,-1 0 0 0 0,0 0 0 0 0,-3 0 0 0 0,1 0 0 0 0,-1 0 0 0 0,-1 0 0 0 0,-1 0 0 0 0,-2 0 0 0 0,0 0 0 0 0,-1 0 0 0 0,3 0 0 0 0,0 0 0 0 0,0 0 0 0 0,0 0 0 0 0,-2 0 0 0 0,0 0 0 0 0,0 0 0 0 0,2 0 0 0 0,0 0 0 0 0,0 0 0 0 0,0 0 0 0 0,-1 0 0 0 0,-1 0 0 0 0,-1 0 0 0 0,0 0 0 0 0,3 0 0 0 0,0 0 0 0 0,0 0 0 0 0,0 0 0 0 0,-1 0 0 0 0,-1 0 0 0 0,-1 0 0 0 0,3 0 0 0 0,1 0 0 0 0,-1-3 0 0 0,-1-1 0 0 0,0 1 0 0 0,-1 0 0 0 0,-3-2 0 0 0,-4-2 0 0 0,-4-4 0 0 0,-3-4 0 0 0,-4-3 0 0 0,-5-1 0 0 0,-5 0 0 0 0,-2 1 0 0 0,-5 0 0 0 0,1 1 0 0 0,0-2 0 0 0,-2-1 0 0 0,-3-2 0 0 0,-1-3 0 0 0,1 0 0 0 0,2 5 0 0 0,1 2 0 0 0,1 5 0 0 0,1 1 0 0 0,-1 4 0 0 0,1-1 0 0 0,1 3 0 0 0,1 1 0 0 0,3-1 0 0 0,4 3 0 0 0,5 2 0 0 0,9 5 0 0 0,6 3 0 0 0,4 4 0 0 0,2 5 0 0 0,0 0 0 0 0,-3 0 0 0 0,0-3 0 0 0,-4 0 0 0 0,-1-3 0 0 0,-2-1 0 0 0,4-1 0 0 0,-2 0 0 0 0,2-1 0 0 0,-2 1 0 0 0,0 0 0 0 0,-2 0 0 0 0,1-1 0 0 0,-1 1 0 0 0,-3 5 0 0 0,2 0 0 0 0,-1 1 0 0 0,1-3 0 0 0,-1 0 0 0 0,0 1 0 0 0,0-2 0 0 0,0 1 0 0 0,-2 0 0 0 0,5-1 0 0 0,0 0 0 0 0,-1 4 0 0 0,0 2 0 0 0,0 2 0 0 0,-8-3 0 0 0,-6-1 0 0 0,-5-3 0 0 0,-3-1 0 0 0,-2-2 0 0 0,-1 1 0 0 0,-1-2 0 0 0,4 1 0 0 0,-2-1 0 0 0,-1-1 0 0 0,3 3 0 0 0,0 0 0 0 0,1 2 0 0 0,-1 1 0 0 0,0 1 0 0 0,-1 2 0 0 0,-3 0 0 0 0,-1-1 0 0 0,2-2 0 0 0,2 4 0 0 0,1 1 0 0 0,2 0 0 0 0,1-2 0 0 0,2-1 0 0 0,0-1 0 0 0,1 1 0 0 0,0-2 0 0 0,1-1 0 0 0,-1-2 0 0 0,1 0 0 0 0,-4-1 0 0 0,0 3 0 0 0,-1 0 0 0 0,2 1 0 0 0,-1-2 0 0 0,3 0 0 0 0,-1-1 0 0 0,-2 0 0 0 0,-1-2 0 0 0,7-4 0 0 0,6-8 0 0 0,9-3 0 0 0,6-4 0 0 0,5-4 0 0 0,2-3 0 0 0,2 0 0 0 0,0-6 0 0 0,-2 2 0 0 0,-2 2 0 0 0,-5 2 0 0 0,-2 1 0 0 0,-3-1 0 0 0,-1 2 0 0 0,-3 2 0 0 0,4 3 0 0 0,2 0 0 0 0,-1 1 0 0 0,0 1 0 0 0,-2 1 0 0 0,1-2 0 0 0,0 1 0 0 0,-2 0 0 0 0,-1-1 0 0 0,-1 1 0 0 0,0-3 0 0 0,0 0 0 0 0,0 1 0 0 0,-2-2 0 0 0,2 3 0 0 0,-2 0 0 0 0,5 2 0 0 0,1-1 0 0 0,0 0 0 0 0,2-8 0 0 0,1 0 0 0 0,-2 1 0 0 0,-3-1 0 0 0,0 4 0 0 0,-2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4643 14066 16383 0 0,'0'3'0'0'0,"3"1"0"0"0,3-1 0 0 0,7 3 0 0 0,3-1 0 0 0,2 0 0 0 0,0-2 0 0 0,1 2 0 0 0,-2 0 0 0 0,1-1 0 0 0,1-1 0 0 0,1-1 0 0 0,-3 1 0 0 0,-2 1 0 0 0,-1 0 0 0 0,1-2 0 0 0,-1 0 0 0 0,1-1 0 0 0,3 0 0 0 0,1-1 0 0 0,0 0 0 0 0,0 0 0 0 0,-1-1 0 0 0,-1 1 0 0 0,0 0 0 0 0,2 0 0 0 0,0 0 0 0 0,0 0 0 0 0,0 0 0 0 0,-1 0 0 0 0,-1 0 0 0 0,-1 0 0 0 0,0 0 0 0 0,3 0 0 0 0,0 0 0 0 0,-2-3 0 0 0,-2 0 0 0 0,-1-1 0 0 0,0 1 0 0 0,1 2 0 0 0,0-1 0 0 0,3 2 0 0 0,1-3 0 0 0,0-1 0 0 0,2 1 0 0 0,14 0 0 0 0,15 1 0 0 0,9 1 0 0 0,6 6 0 0 0,5 5 0 0 0,-4 0 0 0 0,-10-1 0 0 0,-10 1 0 0 0,-9-2 0 0 0,-9-2 0 0 0,-6-2 0 0 0,-5-2 0 0 0,-1-1 0 0 0,-2 0 0 0 0,3-1 0 0 0,0-1 0 0 0,1 1 0 0 0,0 5 0 0 0,-1 2 0 0 0,0-1 0 0 0,0 0 0 0 0,7-2 0 0 0,3-2 0 0 0,4-1 0 0 0,3 0 0 0 0,-1-1 0 0 0,1 2 0 0 0,0 2 0 0 0,0-1 0 0 0,-3-1 0 0 0,-4 0 0 0 0,-4-1 0 0 0,-3 0 0 0 0,-6 2 0 0 0,-1 1 0 0 0,-1-1 0 0 0,3-1 0 0 0,2 0 0 0 0,0-1 0 0 0,1 0 0 0 0,-1-1 0 0 0,0 0 0 0 0,0 0 0 0 0,-4 3 0 0 0,2 0 0 0 0,2 0 0 0 0,-1 0 0 0 0,1-1 0 0 0,-1-1 0 0 0,1 0 0 0 0,5-1 0 0 0,1 0 0 0 0,0 0 0 0 0,1 0 0 0 0,-1 0 0 0 0,2 0 0 0 0,-2-1 0 0 0,-1 4 0 0 0,-2 1 0 0 0,-2-1 0 0 0,-1 0 0 0 0,0-1 0 0 0,1-1 0 0 0,1 0 0 0 0,0 2 0 0 0,0 0 0 0 0,1 1 0 0 0,3-2 0 0 0,1 0 0 0 0,-2-1 0 0 0,-1 0 0 0 0,-2-1 0 0 0,-2 0 0 0 0,0 0 0 0 0,5 0 0 0 0,1-1 0 0 0,-1 1 0 0 0,-1 0 0 0 0,-1 0 0 0 0,-2 0 0 0 0,7 0 0 0 0,8 0 0 0 0,3 0 0 0 0,4 6 0 0 0,-3 1 0 0 0,-4 0 0 0 0,-3-2 0 0 0,-3-1 0 0 0,-4-1 0 0 0,-3-2 0 0 0,-3-1 0 0 0,0 0 0 0 0,-2 0 0 0 0,3 0 0 0 0,1 0 0 0 0,0-1 0 0 0,1-2 0 0 0,2 0 0 0 0,3-1 0 0 0,2 1 0 0 0,-2 2 0 0 0,-2-1 0 0 0,-3-1 0 0 0,1-1 0 0 0,0 1 0 0 0,-1 0 0 0 0,-2 1 0 0 0,-1 1 0 0 0,0 1 0 0 0,-1-1 0 0 0,3 2 0 0 0,0-1 0 0 0,0 0 0 0 0,0 0 0 0 0,-1 0 0 0 0,-1 0 0 0 0,-1 0 0 0 0,3 0 0 0 0,0 0 0 0 0,1 0 0 0 0,-2 0 0 0 0,0 0 0 0 0,-1 0 0 0 0,-3-2 0 0 0,-4-5 0 0 0,-4-3 0 0 0,-3-2 0 0 0,-2-2 0 0 0,-3 1 0 0 0,-2-3 0 0 0,-1-1 0 0 0,-1 0 0 0 0,0 0 0 0 0,-2 2 0 0 0,1 2 0 0 0,-2 3 0 0 0,2 0 0 0 0,-5-1 0 0 0,-2-1 0 0 0,-1 2 0 0 0,-2-4 0 0 0,3-1 0 0 0,1-1 0 0 0,2-1 0 0 0,1 3 0 0 0,2 0 0 0 0,0 4 0 0 0,0 0 0 0 0,-3-1 0 0 0,-2-3 0 0 0,1-3 0 0 0,-1-4 0 0 0,0 0 0 0 0,-1-3 0 0 0,-1 3 0 0 0,3 2 0 0 0,2 2 0 0 0,-1 4 0 0 0,0 1 0 0 0,0 0 0 0 0,-1 0 0 0 0,-2-2 0 0 0,0 0 0 0 0,1-4 0 0 0,1 2 0 0 0,3 0 0 0 0,2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7673 14102 16383 0 0,'0'3'0'0'0,"-3"1"0"0"0,0 2 0 0 0,-6 0 0 0 0,-1 5 0 0 0,-2 0 0 0 0,2 1 0 0 0,-1 2 0 0 0,-1 0 0 0 0,-1 1 0 0 0,-1 1 0 0 0,-1 0 0 0 0,-3 0 0 0 0,-2-3 0 0 0,1 2 0 0 0,0 2 0 0 0,1-3 0 0 0,3-1 0 0 0,2 0 0 0 0,0-2 0 0 0,0 0 0 0 0,-3 0 0 0 0,-3-1 0 0 0,1 0 0 0 0,0-1 0 0 0,3 3 0 0 0,1 2 0 0 0,1-2 0 0 0,2 1 0 0 0,3-3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4736 16520 16383 0 0,'0'5'0'0'0,"5"2"0"0"0,11 3 0 0 0,15 2 0 0 0,19 4 0 0 0,12 8 0 0 0,9 2 0 0 0,-3-2 0 0 0,1-1 0 0 0,-5-2 0 0 0,-7-3 0 0 0,-9-3 0 0 0,-10-4 0 0 0,-10-4 0 0 0,-6-2 0 0 0,-1-4 0 0 0,-3 0 0 0 0,3-1 0 0 0,4-1 0 0 0,2 0 0 0 0,6 6 0 0 0,4 2 0 0 0,-2-1 0 0 0,-2 0 0 0 0,-1-3 0 0 0,0 0 0 0 0,-1-2 0 0 0,-2 0 0 0 0,-1-1 0 0 0,-3-1 0 0 0,3 1 0 0 0,-1 0 0 0 0,1 0 0 0 0,-2 0 0 0 0,0-1 0 0 0,1 4 0 0 0,-2 1 0 0 0,4-1 0 0 0,2 0 0 0 0,4-1 0 0 0,-2-1 0 0 0,-3 0 0 0 0,-2-1 0 0 0,1 0 0 0 0,-3 0 0 0 0,0 0 0 0 0,3 0 0 0 0,3-1 0 0 0,4 1 0 0 0,6 0 0 0 0,5 0 0 0 0,-1 0 0 0 0,-5 0 0 0 0,1 0 0 0 0,1 0 0 0 0,0 0 0 0 0,-6 0 0 0 0,2 0 0 0 0,8 0 0 0 0,2-5 0 0 0,0-2 0 0 0,-3 0 0 0 0,-4 1 0 0 0,-6 2 0 0 0,-6 2 0 0 0,-6 1 0 0 0,-5 0 0 0 0,-2 1 0 0 0,-1 0 0 0 0,1 1 0 0 0,4-1 0 0 0,1 0 0 0 0,-1-2 0 0 0,-1-2 0 0 0,4 1 0 0 0,1 0 0 0 0,-1 1 0 0 0,-2 1 0 0 0,3 0 0 0 0,0 1 0 0 0,-1 0 0 0 0,-2 0 0 0 0,-3 0 0 0 0,-1 0 0 0 0,-1 0 0 0 0,2 0 0 0 0,0 1 0 0 0,0-1 0 0 0,2 0 0 0 0,0 0 0 0 0,5 0 0 0 0,3 0 0 0 0,10 0 0 0 0,2 0 0 0 0,-2 0 0 0 0,-3 0 0 0 0,-4 0 0 0 0,-4 0 0 0 0,-4 0 0 0 0,-3 0 0 0 0,-3 0 0 0 0,-2 0 0 0 0,-1 0 0 0 0,6 0 0 0 0,1 0 0 0 0,3 0 0 0 0,0 0 0 0 0,0 0 0 0 0,2 0 0 0 0,-1 0 0 0 0,-2 0 0 0 0,3 0 0 0 0,-1 0 0 0 0,-1 0 0 0 0,-1 0 0 0 0,5 0 0 0 0,0 0 0 0 0,5 0 0 0 0,6 0 0 0 0,6 0 0 0 0,-1 0 0 0 0,-4 0 0 0 0,0 0 0 0 0,-4 0 0 0 0,-7 0 0 0 0,1 0 0 0 0,0 0 0 0 0,-2 0 0 0 0,1 0 0 0 0,-1 0 0 0 0,0 0 0 0 0,-2 0 0 0 0,-1 0 0 0 0,1 0 0 0 0,4 0 0 0 0,2 0 0 0 0,-2 2 0 0 0,-3 2 0 0 0,1-1 0 0 0,-1 0 0 0 0,0-1 0 0 0,0-1 0 0 0,2 0 0 0 0,3-1 0 0 0,-2 0 0 0 0,1 0 0 0 0,4 0 0 0 0,0 0 0 0 0,1 0 0 0 0,-2 0 0 0 0,-3-1 0 0 0,0 1 0 0 0,-4 0 0 0 0,-3 0 0 0 0,-4 0 0 0 0,-2 0 0 0 0,-2 0 0 0 0,4 0 0 0 0,1 0 0 0 0,1 0 0 0 0,0 0 0 0 0,3 0 0 0 0,1 0 0 0 0,0 0 0 0 0,-2 0 0 0 0,-4 0 0 0 0,4 0 0 0 0,3 0 0 0 0,4 0 0 0 0,3 0 0 0 0,1 0 0 0 0,1 0 0 0 0,4 0 0 0 0,2 0 0 0 0,0 0 0 0 0,0 0 0 0 0,-1 0 0 0 0,0 0 0 0 0,1 0 0 0 0,-4 0 0 0 0,-4 0 0 0 0,1-2 0 0 0,0-2 0 0 0,1 1 0 0 0,1 0 0 0 0,6 1 0 0 0,13 1 0 0 0,7 0 0 0 0,4 1 0 0 0,3 0 0 0 0,-4 0 0 0 0,-6 0 0 0 0,-11 0 0 0 0,-8 0 0 0 0,-3 0 0 0 0,-5 1 0 0 0,-4-1 0 0 0,2 0 0 0 0,0 0 0 0 0,4 0 0 0 0,3 0 0 0 0,-2 0 0 0 0,-5 0 0 0 0,-5 0 0 0 0,-4 0 0 0 0,-4 0 0 0 0,-2 0 0 0 0,1 0 0 0 0,1 0 0 0 0,-1 0 0 0 0,0 0 0 0 0,-1 0 0 0 0,0 0 0 0 0,5 0 0 0 0,4 0 0 0 0,0 0 0 0 0,-1 0 0 0 0,3 0 0 0 0,-1 0 0 0 0,-2 0 0 0 0,-2 0 0 0 0,-3 0 0 0 0,3 0 0 0 0,4 0 0 0 0,10 0 0 0 0,5 0 0 0 0,-3 0 0 0 0,4 0 0 0 0,2-6 0 0 0,1-1 0 0 0,5 0 0 0 0,-5 2 0 0 0,-4 1 0 0 0,-1-2 0 0 0,2 2 0 0 0,9 0 0 0 0,0 1 0 0 0,0 1 0 0 0,1 1 0 0 0,1 1 0 0 0,-5 0 0 0 0,-1 0 0 0 0,-7 0 0 0 0,-5 0 0 0 0,0 1 0 0 0,-4-1 0 0 0,-2-3 0 0 0,0 0 0 0 0,-3-1 0 0 0,0 1 0 0 0,2 1 0 0 0,3 1 0 0 0,-2 0 0 0 0,3 1 0 0 0,0 0 0 0 0,3 0 0 0 0,4 0 0 0 0,0 1 0 0 0,1-1 0 0 0,0 0 0 0 0,3 0 0 0 0,0 0 0 0 0,-2 0 0 0 0,-1 0 0 0 0,4 0 0 0 0,11 0 0 0 0,12 0 0 0 0,10 0 0 0 0,9 0 0 0 0,-6 0 0 0 0,0 0 0 0 0,3 0 0 0 0,0 0 0 0 0,-9 0 0 0 0,-8 0 0 0 0,-14 0 0 0 0,-13 0 0 0 0,-10 0 0 0 0,-8 0 0 0 0,-2 0 0 0 0,-2 0 0 0 0,-1 0 0 0 0,2 5 0 0 0,6 2 0 0 0,4 0 0 0 0,5 2 0 0 0,5-2 0 0 0,-2-1 0 0 0,-1-2 0 0 0,1-1 0 0 0,-3 1 0 0 0,-1 0 0 0 0,0-1 0 0 0,5-1 0 0 0,-1 0 0 0 0,-2-1 0 0 0,-6-1 0 0 0,-4 0 0 0 0,2 0 0 0 0,-2 0 0 0 0,6 3 0 0 0,6 0 0 0 0,8 0 0 0 0,-2 3 0 0 0,-2-1 0 0 0,0 0 0 0 0,-5-2 0 0 0,-5 0 0 0 0,-5-2 0 0 0,-5-1 0 0 0,2 0 0 0 0,9 0 0 0 0,6 0 0 0 0,8 0 0 0 0,-1 0 0 0 0,0 0 0 0 0,-6-1 0 0 0,-6 1 0 0 0,-6 0 0 0 0,-5 0 0 0 0,-3 0 0 0 0,-3 0 0 0 0,5 0 0 0 0,3 0 0 0 0,4-2 0 0 0,0-2 0 0 0,-3 1 0 0 0,-3 0 0 0 0,-1-2 0 0 0,-3 0 0 0 0,-1 1 0 0 0,1-1 0 0 0,1-1 0 0 0,0-1 0 0 0,-1 0 0 0 0,0-1 0 0 0,-1 0 0 0 0,-4-3 0 0 0,0 0 0 0 0,-1-1 0 0 0,4-1 0 0 0,1 1 0 0 0,1 4 0 0 0,0-1 0 0 0,0 2 0 0 0,-1 0 0 0 0,0 0 0 0 0,-4-1 0 0 0,-3-2 0 0 0,-9-4 0 0 0,-13-3 0 0 0,-15-4 0 0 0,-17-7 0 0 0,-11 0 0 0 0,-13-2 0 0 0,3 2 0 0 0,-5 0 0 0 0,3 5 0 0 0,9 1 0 0 0,12 1 0 0 0,11 5 0 0 0,9 2 0 0 0,6 3 0 0 0,-2 2 0 0 0,-7-5 0 0 0,-13-6 0 0 0,-5-1 0 0 0,-2 1 0 0 0,4 1 0 0 0,8 3 0 0 0,6 3 0 0 0,10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9:11:13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14301 16484 16383 0 0,'-3'2'0'0'0,"0"5"0"0"0,-1 2 0 0 0,-1 4 0 0 0,-6 7 0 0 0,-9 11 0 0 0,-4 8 0 0 0,0 1 0 0 0,3-5 0 0 0,4-4 0 0 0,1-3 0 0 0,3-4 0 0 0,2-2 0 0 0,2-3 0 0 0,-3-4 0 0 0,-1 0 0 0 0,-2 6 0 0 0,-4 8 0 0 0,-1 6 0 0 0,1 1 0 0 0,-1-1 0 0 0,5-3 0 0 0,4-3 0 0 0,4-2 0 0 0,0-7 0 0 0,2-3 0 0 0,1-2 0 0 0,-3-2 0 0 0,-1 1 0 0 0,-2 0 0 0 0,0 4 0 0 0,3 0 0 0 0,2-2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ata 4">
            <a:extLst>
              <a:ext uri="{FF2B5EF4-FFF2-40B4-BE49-F238E27FC236}">
                <a16:creationId xmlns:a16="http://schemas.microsoft.com/office/drawing/2014/main" id="{D87E12C3-C026-92FD-1EE0-1F3F4108A4E2}"/>
              </a:ext>
            </a:extLst>
          </p:cNvPr>
          <p:cNvSpPr/>
          <p:nvPr/>
        </p:nvSpPr>
        <p:spPr>
          <a:xfrm>
            <a:off x="21834" y="1799007"/>
            <a:ext cx="1937593" cy="119431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the money Harry &amp; Judy have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A73F5ED-9CCC-1F7B-8807-71E9BD2E4059}"/>
              </a:ext>
            </a:extLst>
          </p:cNvPr>
          <p:cNvSpPr/>
          <p:nvPr/>
        </p:nvSpPr>
        <p:spPr>
          <a:xfrm>
            <a:off x="10917" y="3353810"/>
            <a:ext cx="1965803" cy="159442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if Harry has $8 or more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FA6F275-282C-55D2-5DED-A8C19351FC68}"/>
              </a:ext>
            </a:extLst>
          </p:cNvPr>
          <p:cNvSpPr/>
          <p:nvPr/>
        </p:nvSpPr>
        <p:spPr>
          <a:xfrm>
            <a:off x="3368842" y="3351655"/>
            <a:ext cx="1466706" cy="79637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Harry decides Arcade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106CFD48-2E05-3FE6-5810-264461CA5928}"/>
              </a:ext>
            </a:extLst>
          </p:cNvPr>
          <p:cNvSpPr/>
          <p:nvPr/>
        </p:nvSpPr>
        <p:spPr>
          <a:xfrm>
            <a:off x="17189" y="5368376"/>
            <a:ext cx="1976616" cy="148962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 if Judy has $8 or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BA87-36CD-5F70-46E4-312BA076FCF1}"/>
              </a:ext>
            </a:extLst>
          </p:cNvPr>
          <p:cNvSpPr/>
          <p:nvPr/>
        </p:nvSpPr>
        <p:spPr>
          <a:xfrm>
            <a:off x="3414676" y="5122015"/>
            <a:ext cx="1489624" cy="71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Judy decides </a:t>
            </a:r>
            <a:r>
              <a:rPr lang="en-US" err="1"/>
              <a:t>aecade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111144-10F4-E645-C091-75D2C3EC4C35}"/>
              </a:ext>
            </a:extLst>
          </p:cNvPr>
          <p:cNvSpPr/>
          <p:nvPr/>
        </p:nvSpPr>
        <p:spPr>
          <a:xfrm>
            <a:off x="6073082" y="5523067"/>
            <a:ext cx="2234436" cy="12489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13FD9E-8F59-F714-9F37-030A2D576732}"/>
              </a:ext>
            </a:extLst>
          </p:cNvPr>
          <p:cNvSpPr/>
          <p:nvPr/>
        </p:nvSpPr>
        <p:spPr>
          <a:xfrm>
            <a:off x="252089" y="217714"/>
            <a:ext cx="2005263" cy="1214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794DBB-AAF0-564B-75A5-2AFBBC43D3C9}"/>
                  </a:ext>
                </a:extLst>
              </p14:cNvPr>
              <p14:cNvContentPartPr/>
              <p14:nvPr/>
            </p14:nvContentPartPr>
            <p14:xfrm>
              <a:off x="953559" y="1443789"/>
              <a:ext cx="112094" cy="249163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794DBB-AAF0-564B-75A5-2AFBBC43D3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595" y="1425812"/>
                <a:ext cx="147662" cy="284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52FA77D-8602-0CC6-79AB-130C31317347}"/>
                  </a:ext>
                </a:extLst>
              </p14:cNvPr>
              <p14:cNvContentPartPr/>
              <p14:nvPr/>
            </p14:nvContentPartPr>
            <p14:xfrm>
              <a:off x="1019820" y="1629981"/>
              <a:ext cx="140174" cy="37251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52FA77D-8602-0CC6-79AB-130C31317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1849" y="1612242"/>
                <a:ext cx="175757" cy="72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4E06EF-AF60-1940-0CD0-F88285792E4D}"/>
                  </a:ext>
                </a:extLst>
              </p14:cNvPr>
              <p14:cNvContentPartPr/>
              <p14:nvPr/>
            </p14:nvContentPartPr>
            <p14:xfrm>
              <a:off x="873466" y="2990707"/>
              <a:ext cx="123435" cy="271976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4E06EF-AF60-1940-0CD0-F88285792E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473" y="2972743"/>
                <a:ext cx="159062" cy="307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A3D2DA-309A-2552-EECD-F0422374A08B}"/>
                  </a:ext>
                </a:extLst>
              </p14:cNvPr>
              <p14:cNvContentPartPr/>
              <p14:nvPr/>
            </p14:nvContentPartPr>
            <p14:xfrm>
              <a:off x="933879" y="3181648"/>
              <a:ext cx="118461" cy="4968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A3D2DA-309A-2552-EECD-F0422374A0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930" y="3163774"/>
                <a:ext cx="153999" cy="85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72CCF8F-8A6C-EADC-5B64-B46A1B8E43F2}"/>
                  </a:ext>
                </a:extLst>
              </p14:cNvPr>
              <p14:cNvContentPartPr/>
              <p14:nvPr/>
            </p14:nvContentPartPr>
            <p14:xfrm>
              <a:off x="1718796" y="3579011"/>
              <a:ext cx="1501827" cy="285387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72CCF8F-8A6C-EADC-5B64-B46A1B8E43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0797" y="3561040"/>
                <a:ext cx="1537465" cy="320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0AE55E-3B2A-5011-078A-8E45911882AE}"/>
                  </a:ext>
                </a:extLst>
              </p14:cNvPr>
              <p14:cNvContentPartPr/>
              <p14:nvPr/>
            </p14:nvContentPartPr>
            <p14:xfrm>
              <a:off x="1667233" y="5351080"/>
              <a:ext cx="1313224" cy="235509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0AE55E-3B2A-5011-078A-8E45911882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9239" y="5333102"/>
                <a:ext cx="1348853" cy="271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B55D484-FB88-0C7B-7502-7F1E47FC2BF7}"/>
                  </a:ext>
                </a:extLst>
              </p14:cNvPr>
              <p14:cNvContentPartPr/>
              <p14:nvPr/>
            </p14:nvContentPartPr>
            <p14:xfrm>
              <a:off x="2809571" y="5545985"/>
              <a:ext cx="141030" cy="12677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B55D484-FB88-0C7B-7502-7F1E47FC2B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91628" y="5528029"/>
                <a:ext cx="176557" cy="162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3CE832-259F-7B06-5CD3-3259F69F975E}"/>
                  </a:ext>
                </a:extLst>
              </p14:cNvPr>
              <p14:cNvContentPartPr/>
              <p14:nvPr/>
            </p14:nvContentPartPr>
            <p14:xfrm>
              <a:off x="1707337" y="6432132"/>
              <a:ext cx="4116899" cy="231319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3CE832-259F-7B06-5CD3-3259F69F97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9339" y="6414172"/>
                <a:ext cx="4152535" cy="26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8C2C96-6EA9-3AAA-45FD-A9580BE6BA62}"/>
                  </a:ext>
                </a:extLst>
              </p14:cNvPr>
              <p14:cNvContentPartPr/>
              <p14:nvPr/>
            </p14:nvContentPartPr>
            <p14:xfrm>
              <a:off x="5678868" y="6577263"/>
              <a:ext cx="142124" cy="2663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8C2C96-6EA9-3AAA-45FD-A9580BE6BA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60923" y="6559266"/>
                <a:ext cx="177655" cy="30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A6D4F8-0758-2BF8-A15D-EAB2BA5860E3}"/>
                  </a:ext>
                </a:extLst>
              </p14:cNvPr>
              <p14:cNvContentPartPr/>
              <p14:nvPr/>
            </p14:nvContentPartPr>
            <p14:xfrm>
              <a:off x="821598" y="4984510"/>
              <a:ext cx="158115" cy="403213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A6D4F8-0758-2BF8-A15D-EAB2BA5860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3630" y="4966525"/>
                <a:ext cx="193691" cy="438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DF09344-6A84-E626-7514-1ED7358F705F}"/>
                  </a:ext>
                </a:extLst>
              </p14:cNvPr>
              <p14:cNvContentPartPr/>
              <p14:nvPr/>
            </p14:nvContentPartPr>
            <p14:xfrm>
              <a:off x="876586" y="5217472"/>
              <a:ext cx="209323" cy="15663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DF09344-6A84-E626-7514-1ED7358F70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8603" y="5199510"/>
                <a:ext cx="244929" cy="1921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57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2024-11-20T16:41:55Z</dcterms:created>
  <dcterms:modified xsi:type="dcterms:W3CDTF">2024-11-20T19:11:13Z</dcterms:modified>
</cp:coreProperties>
</file>