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3"/>
    <p:restoredTop sz="94559"/>
  </p:normalViewPr>
  <p:slideViewPr>
    <p:cSldViewPr>
      <p:cViewPr>
        <p:scale>
          <a:sx n="210" d="100"/>
          <a:sy n="210" d="100"/>
        </p:scale>
        <p:origin x="288" y="-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AE3D-32F0-BD45-B5EB-BCD2A5266FA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6FE2-B506-1B49-9D45-650457F5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4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6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5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5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6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7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542B-6103-402C-8D49-377BD872791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F2E1-7E8E-4685-B048-DF6FF28C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 flipV="1">
            <a:off x="3995936" y="2913132"/>
            <a:ext cx="18232" cy="1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63608" y="2913131"/>
            <a:ext cx="18232" cy="147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5454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5454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42" y="339957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27" y="346714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56259" y="2663334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iscoSansTT" panose="020B0503020201020303" pitchFamily="34" charset="0"/>
              </a:rPr>
              <a:t>HE-2</a:t>
            </a:r>
            <a:endParaRPr lang="en-GB" sz="1100" dirty="0">
              <a:solidFill>
                <a:schemeClr val="bg1"/>
              </a:solidFill>
              <a:latin typeface="CiscoSansTT" panose="020B05030202010203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7826" y="3714006"/>
            <a:ext cx="94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iscoSansTT" panose="020B0503020201020303" pitchFamily="34" charset="0"/>
              </a:rPr>
              <a:t>AGGR-1</a:t>
            </a:r>
            <a:endParaRPr lang="en-GB" sz="1100" dirty="0">
              <a:solidFill>
                <a:schemeClr val="bg1"/>
              </a:solidFill>
              <a:latin typeface="CiscoSansTT" panose="020B05030202010203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4127" y="3781602"/>
            <a:ext cx="94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iscoSansTT" panose="020B0503020201020303" pitchFamily="34" charset="0"/>
              </a:rPr>
              <a:t>AGGR-2</a:t>
            </a:r>
            <a:endParaRPr lang="en-GB" sz="1100" dirty="0">
              <a:solidFill>
                <a:schemeClr val="bg1"/>
              </a:solidFill>
              <a:latin typeface="CiscoSansTT" panose="020B05030202010203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83768" y="1439337"/>
            <a:ext cx="432048" cy="103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563888" y="1439338"/>
            <a:ext cx="432048" cy="1074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18864" y="2323821"/>
            <a:ext cx="1073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GIG1/0/0   </a:t>
            </a:r>
            <a:r>
              <a:rPr lang="en-US" sz="600" dirty="0" smtClean="0"/>
              <a:t>128.107.233.132</a:t>
            </a:r>
            <a:endParaRPr lang="en-GB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1247776" y="215799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Loop01: 10.0.1.1</a:t>
            </a:r>
            <a:endParaRPr lang="en-GB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3667" y="2013956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Tunnel0: </a:t>
            </a:r>
            <a:r>
              <a:rPr lang="en-US" sz="600" dirty="0" smtClean="0"/>
              <a:t>10.0.0.1</a:t>
            </a:r>
            <a:endParaRPr lang="en-GB" sz="6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5865" y="2093278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Loop01: 10.0.2.1</a:t>
            </a:r>
            <a:endParaRPr lang="en-GB" sz="600" dirty="0"/>
          </a:p>
        </p:txBody>
      </p:sp>
      <p:sp>
        <p:nvSpPr>
          <p:cNvPr id="22" name="TextBox 21"/>
          <p:cNvSpPr txBox="1"/>
          <p:nvPr/>
        </p:nvSpPr>
        <p:spPr>
          <a:xfrm>
            <a:off x="4308250" y="2233715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Tunnel: 10.0.2.1</a:t>
            </a:r>
            <a:endParaRPr lang="en-GB" sz="6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463608" y="4395530"/>
            <a:ext cx="15323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2103" y="2918370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GIG0/0/2 </a:t>
            </a:r>
            <a:r>
              <a:rPr lang="en-US" sz="600" dirty="0" smtClean="0"/>
              <a:t>10.53.0.1</a:t>
            </a:r>
            <a:endParaRPr lang="en-GB" sz="6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1456" y="292731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GIG0/0/2 10.53.02</a:t>
            </a:r>
            <a:endParaRPr lang="en-GB" sz="600" dirty="0"/>
          </a:p>
        </p:txBody>
      </p:sp>
      <p:sp>
        <p:nvSpPr>
          <p:cNvPr id="35" name="TextBox 34"/>
          <p:cNvSpPr txBox="1"/>
          <p:nvPr/>
        </p:nvSpPr>
        <p:spPr>
          <a:xfrm>
            <a:off x="5619981" y="588314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VLAN 701  172.71.1.1 </a:t>
            </a:r>
            <a:endParaRPr lang="en-GB" sz="600" dirty="0"/>
          </a:p>
        </p:txBody>
      </p:sp>
      <p:cxnSp>
        <p:nvCxnSpPr>
          <p:cNvPr id="37" name="Straight Connector 36"/>
          <p:cNvCxnSpPr>
            <a:stCxn id="109" idx="0"/>
          </p:cNvCxnSpPr>
          <p:nvPr/>
        </p:nvCxnSpPr>
        <p:spPr>
          <a:xfrm flipV="1">
            <a:off x="2773901" y="4588735"/>
            <a:ext cx="442204" cy="39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49938" y="1952359"/>
            <a:ext cx="10560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Local Subnet </a:t>
            </a:r>
            <a:r>
              <a:rPr lang="en-US" sz="600" smtClean="0"/>
              <a:t>: 172.80.1.x/24</a:t>
            </a:r>
            <a:endParaRPr lang="en-GB" sz="600" dirty="0"/>
          </a:p>
        </p:txBody>
      </p:sp>
      <p:sp>
        <p:nvSpPr>
          <p:cNvPr id="54" name="TextBox 53"/>
          <p:cNvSpPr txBox="1"/>
          <p:nvPr/>
        </p:nvSpPr>
        <p:spPr>
          <a:xfrm>
            <a:off x="2217984" y="2671625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iscoSansTT" panose="020B0503020201020303" pitchFamily="34" charset="0"/>
              </a:rPr>
              <a:t>HE-1</a:t>
            </a:r>
            <a:endParaRPr lang="en-GB" sz="1100" dirty="0">
              <a:solidFill>
                <a:schemeClr val="bg1"/>
              </a:solidFill>
              <a:latin typeface="CiscoSansTT" panose="020B0503020201020303" pitchFamily="34" charset="0"/>
            </a:endParaRPr>
          </a:p>
        </p:txBody>
      </p:sp>
      <p:pic>
        <p:nvPicPr>
          <p:cNvPr id="55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706" y="6712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513706" y="98475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  <a:latin typeface="CiscoSansTT" panose="020B0503020201020303" pitchFamily="34" charset="0"/>
              </a:rPr>
              <a:t>IoT</a:t>
            </a:r>
            <a:r>
              <a:rPr lang="en-US" sz="1100" dirty="0" smtClean="0">
                <a:solidFill>
                  <a:schemeClr val="bg1"/>
                </a:solidFill>
                <a:latin typeface="CiscoSansTT" panose="020B0503020201020303" pitchFamily="34" charset="0"/>
              </a:rPr>
              <a:t> Spoke</a:t>
            </a:r>
            <a:endParaRPr lang="en-GB" sz="1100" dirty="0">
              <a:solidFill>
                <a:schemeClr val="bg1"/>
              </a:solidFill>
              <a:latin typeface="CiscoSansTT" panose="020B0503020201020303" pitchFamily="34" charset="0"/>
            </a:endParaRPr>
          </a:p>
        </p:txBody>
      </p:sp>
      <p:cxnSp>
        <p:nvCxnSpPr>
          <p:cNvPr id="57" name="Straight Connector 56"/>
          <p:cNvCxnSpPr>
            <a:stCxn id="55" idx="1"/>
            <a:endCxn id="4" idx="0"/>
          </p:cNvCxnSpPr>
          <p:nvPr/>
        </p:nvCxnSpPr>
        <p:spPr>
          <a:xfrm flipH="1" flipV="1">
            <a:off x="4094633" y="1016302"/>
            <a:ext cx="3419073" cy="1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2267744" y="476672"/>
            <a:ext cx="1828413" cy="107925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0" descr="C:\Users\ecoffey\AppData\Local\Temp\Rar$DRa0.160\30042_Device_layer3_switch_unknown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697" y="4221088"/>
            <a:ext cx="485250" cy="37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C:\Users\ecoffey\AppData\Local\Temp\Rar$DRa0.160\30042_Device_layer3_switch_unknown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8" y="4286191"/>
            <a:ext cx="498581" cy="35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3144871" y="2529221"/>
            <a:ext cx="404278" cy="200055"/>
          </a:xfrm>
          <a:prstGeom prst="rect">
            <a:avLst/>
          </a:prstGeom>
          <a:solidFill>
            <a:srgbClr val="F8F8F8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Public</a:t>
            </a:r>
            <a:endParaRPr lang="en-GB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3099151" y="2759142"/>
            <a:ext cx="510987" cy="200055"/>
          </a:xfrm>
          <a:prstGeom prst="rect">
            <a:avLst/>
          </a:prstGeom>
          <a:solidFill>
            <a:srgbClr val="F8F8F8">
              <a:alpha val="7607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RFC1918</a:t>
            </a:r>
            <a:endParaRPr lang="en-GB" sz="700" dirty="0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2912246" y="2735326"/>
            <a:ext cx="557036" cy="8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own Arrow 100"/>
          <p:cNvSpPr/>
          <p:nvPr/>
        </p:nvSpPr>
        <p:spPr>
          <a:xfrm flipH="1">
            <a:off x="3069427" y="2783673"/>
            <a:ext cx="69799" cy="140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Down Arrow 101"/>
          <p:cNvSpPr/>
          <p:nvPr/>
        </p:nvSpPr>
        <p:spPr>
          <a:xfrm rot="10800000" flipH="1">
            <a:off x="3069426" y="2504262"/>
            <a:ext cx="69799" cy="140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6943116" y="77756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GIG:0/9 </a:t>
            </a:r>
            <a:r>
              <a:rPr lang="en-US" sz="600" dirty="0" smtClean="0"/>
              <a:t>DHCP</a:t>
            </a:r>
            <a:endParaRPr lang="en-GB" sz="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937155" y="1280652"/>
            <a:ext cx="96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Tunnel Destination</a:t>
            </a:r>
          </a:p>
          <a:p>
            <a:r>
              <a:rPr lang="en-US" sz="600" dirty="0" smtClean="0"/>
              <a:t>T1: </a:t>
            </a:r>
            <a:r>
              <a:rPr lang="en-US" sz="600" dirty="0" smtClean="0"/>
              <a:t>171.71.21.5</a:t>
            </a:r>
            <a:endParaRPr lang="en-US" sz="600" dirty="0" smtClean="0"/>
          </a:p>
          <a:p>
            <a:r>
              <a:rPr lang="en-US" sz="600" dirty="0" smtClean="0"/>
              <a:t>T2: 171.71.21.6</a:t>
            </a:r>
            <a:endParaRPr lang="en-GB" sz="600" dirty="0"/>
          </a:p>
        </p:txBody>
      </p:sp>
      <p:pic>
        <p:nvPicPr>
          <p:cNvPr id="1030" name="Picture 6" descr="mage result for cisco blockchai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639" y="5326433"/>
            <a:ext cx="1143406" cy="5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951672" y="2359559"/>
            <a:ext cx="1073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GIG1/0/0   </a:t>
            </a:r>
            <a:r>
              <a:rPr lang="en-US" sz="600" dirty="0" smtClean="0"/>
              <a:t>128.107.233.133</a:t>
            </a:r>
            <a:endParaRPr lang="en-GB" sz="600" dirty="0"/>
          </a:p>
        </p:txBody>
      </p:sp>
      <p:sp>
        <p:nvSpPr>
          <p:cNvPr id="72" name="TextBox 71"/>
          <p:cNvSpPr txBox="1"/>
          <p:nvPr/>
        </p:nvSpPr>
        <p:spPr>
          <a:xfrm>
            <a:off x="2432103" y="3366080"/>
            <a:ext cx="1073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GIG0/0/0   10.53.0.5</a:t>
            </a:r>
            <a:endParaRPr lang="en-GB" sz="600" dirty="0"/>
          </a:p>
        </p:txBody>
      </p:sp>
      <p:sp>
        <p:nvSpPr>
          <p:cNvPr id="73" name="TextBox 72"/>
          <p:cNvSpPr txBox="1"/>
          <p:nvPr/>
        </p:nvSpPr>
        <p:spPr>
          <a:xfrm>
            <a:off x="3969678" y="3438112"/>
            <a:ext cx="1073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GIG0/0/0   10.53.0.6</a:t>
            </a:r>
            <a:endParaRPr lang="en-GB" sz="600" dirty="0"/>
          </a:p>
        </p:txBody>
      </p:sp>
      <p:sp>
        <p:nvSpPr>
          <p:cNvPr id="75" name="TextBox 74"/>
          <p:cNvSpPr txBox="1"/>
          <p:nvPr/>
        </p:nvSpPr>
        <p:spPr>
          <a:xfrm>
            <a:off x="2475994" y="4001777"/>
            <a:ext cx="1073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GIG0/0/2   10.53.1.5</a:t>
            </a:r>
            <a:endParaRPr lang="en-GB" sz="600" dirty="0"/>
          </a:p>
        </p:txBody>
      </p:sp>
      <p:sp>
        <p:nvSpPr>
          <p:cNvPr id="76" name="TextBox 75"/>
          <p:cNvSpPr txBox="1"/>
          <p:nvPr/>
        </p:nvSpPr>
        <p:spPr>
          <a:xfrm>
            <a:off x="4042698" y="4014452"/>
            <a:ext cx="1073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GIG0/0/2   10.53.1.6</a:t>
            </a:r>
            <a:endParaRPr lang="en-GB" sz="600" dirty="0"/>
          </a:p>
        </p:txBody>
      </p:sp>
      <p:sp>
        <p:nvSpPr>
          <p:cNvPr id="77" name="TextBox 76"/>
          <p:cNvSpPr txBox="1"/>
          <p:nvPr/>
        </p:nvSpPr>
        <p:spPr>
          <a:xfrm>
            <a:off x="1645667" y="3317593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Loop01: </a:t>
            </a:r>
            <a:r>
              <a:rPr lang="en-US" sz="600" dirty="0" smtClean="0"/>
              <a:t>10.0.5.1</a:t>
            </a:r>
            <a:endParaRPr lang="en-GB" sz="600" dirty="0"/>
          </a:p>
        </p:txBody>
      </p:sp>
      <p:pic>
        <p:nvPicPr>
          <p:cNvPr id="108" name="Picture 20" descr="C:\Users\ecoffey\AppData\Local\Temp\Rar$DRa0.758\30002_Device_asa5500_unknown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97" y="4993853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0" descr="C:\Users\ecoffey\AppData\Local\Temp\Rar$DRa0.758\30002_Device_asa5500_unknown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61" y="498791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Connector 109"/>
          <p:cNvCxnSpPr>
            <a:stCxn id="108" idx="0"/>
          </p:cNvCxnSpPr>
          <p:nvPr/>
        </p:nvCxnSpPr>
        <p:spPr>
          <a:xfrm flipH="1" flipV="1">
            <a:off x="3403918" y="4588642"/>
            <a:ext cx="352119" cy="4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001920" y="5989730"/>
            <a:ext cx="3594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154320" y="6142130"/>
            <a:ext cx="3594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306720" y="6294530"/>
            <a:ext cx="3594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59120" y="6446930"/>
            <a:ext cx="3594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611520" y="6599330"/>
            <a:ext cx="3594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09" idx="2"/>
          </p:cNvCxnSpPr>
          <p:nvPr/>
        </p:nvCxnSpPr>
        <p:spPr>
          <a:xfrm flipV="1">
            <a:off x="2773901" y="5707998"/>
            <a:ext cx="0" cy="89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756037" y="5707998"/>
            <a:ext cx="0" cy="89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772381" y="603554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VLAN 702  172.71.2.1 </a:t>
            </a:r>
            <a:endParaRPr lang="en-GB" sz="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924781" y="618794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VLAN 703  172.71.3.1 </a:t>
            </a:r>
            <a:endParaRPr lang="en-GB" sz="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77181" y="634034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VLAN 704  172.71.4.1 </a:t>
            </a:r>
            <a:endParaRPr lang="en-GB" sz="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229581" y="6492744"/>
            <a:ext cx="964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VLAN 705  172.71.5.1 </a:t>
            </a:r>
            <a:endParaRPr lang="en-GB" sz="600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7862731" y="1235298"/>
            <a:ext cx="0" cy="88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406939" y="2124159"/>
            <a:ext cx="239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707496" y="833817"/>
            <a:ext cx="12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CSIGnet</a:t>
            </a:r>
            <a:endParaRPr lang="en-GB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195997" y="5862631"/>
            <a:ext cx="1333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IoT</a:t>
            </a:r>
            <a:r>
              <a:rPr lang="en-US" sz="1000" dirty="0" smtClean="0"/>
              <a:t> Alliance Sandbox</a:t>
            </a:r>
          </a:p>
          <a:p>
            <a:endParaRPr lang="en-US" sz="1000" dirty="0"/>
          </a:p>
          <a:p>
            <a:r>
              <a:rPr lang="en-US" sz="1000" dirty="0" err="1" smtClean="0"/>
              <a:t>BlockChain</a:t>
            </a:r>
            <a:r>
              <a:rPr lang="en-US" sz="1000" dirty="0" smtClean="0"/>
              <a:t> nodes to be added soon.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9719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43980</TotalTime>
  <Words>79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CiscoSansTT</vt:lpstr>
      <vt:lpstr>Arial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Bernaerts</dc:creator>
  <cp:lastModifiedBy>Ben Cruz</cp:lastModifiedBy>
  <cp:revision>47</cp:revision>
  <cp:lastPrinted>2017-07-17T17:34:54Z</cp:lastPrinted>
  <dcterms:created xsi:type="dcterms:W3CDTF">2015-07-17T12:28:03Z</dcterms:created>
  <dcterms:modified xsi:type="dcterms:W3CDTF">2017-12-13T18:49:28Z</dcterms:modified>
</cp:coreProperties>
</file>