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715" r:id="rId1"/>
  </p:sldMasterIdLst>
  <p:notesMasterIdLst>
    <p:notesMasterId r:id="rId17"/>
  </p:notesMasterIdLst>
  <p:handoutMasterIdLst>
    <p:handoutMasterId r:id="rId18"/>
  </p:handoutMasterIdLst>
  <p:sldIdLst>
    <p:sldId id="292" r:id="rId2"/>
    <p:sldId id="8633" r:id="rId3"/>
    <p:sldId id="8629" r:id="rId4"/>
    <p:sldId id="8631" r:id="rId5"/>
    <p:sldId id="8632" r:id="rId6"/>
    <p:sldId id="8570" r:id="rId7"/>
    <p:sldId id="8634" r:id="rId8"/>
    <p:sldId id="8571" r:id="rId9"/>
    <p:sldId id="8572" r:id="rId10"/>
    <p:sldId id="8574" r:id="rId11"/>
    <p:sldId id="8573" r:id="rId12"/>
    <p:sldId id="8575" r:id="rId13"/>
    <p:sldId id="8635" r:id="rId14"/>
    <p:sldId id="8636" r:id="rId15"/>
    <p:sldId id="8589" r:id="rId16"/>
  </p:sldIdLst>
  <p:sldSz cx="9906000" cy="6858000" type="A4"/>
  <p:notesSz cx="6802438" cy="993457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66" userDrawn="1">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55C3"/>
    <a:srgbClr val="175BC5"/>
    <a:srgbClr val="336FCC"/>
    <a:srgbClr val="000F78"/>
    <a:srgbClr val="C5FFDF"/>
    <a:srgbClr val="C1CAFF"/>
    <a:srgbClr val="E0E0E0"/>
    <a:srgbClr val="E2CFF1"/>
    <a:srgbClr val="FBD1A7"/>
    <a:srgbClr val="F596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B9631B5-78F2-41C9-869B-9F39066F8104}" styleName="中間スタイル 3 - アクセント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B344D84-9AFB-497E-A393-DC336BA19D2E}" styleName="中間スタイル 3 - アクセント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39" autoAdjust="0"/>
    <p:restoredTop sz="96862" autoAdjust="0"/>
  </p:normalViewPr>
  <p:slideViewPr>
    <p:cSldViewPr snapToObjects="1" showGuides="1">
      <p:cViewPr varScale="1">
        <p:scale>
          <a:sx n="123" d="100"/>
          <a:sy n="123" d="100"/>
        </p:scale>
        <p:origin x="1074" y="108"/>
      </p:cViewPr>
      <p:guideLst>
        <p:guide orient="horz" pos="3566"/>
        <p:guide pos="3120"/>
      </p:guideLst>
    </p:cSldViewPr>
  </p:slideViewPr>
  <p:outlineViewPr>
    <p:cViewPr>
      <p:scale>
        <a:sx n="33" d="100"/>
        <a:sy n="33" d="100"/>
      </p:scale>
      <p:origin x="0" y="0"/>
    </p:cViewPr>
  </p:outlineViewPr>
  <p:notesTextViewPr>
    <p:cViewPr>
      <p:scale>
        <a:sx n="25" d="100"/>
        <a:sy n="25" d="100"/>
      </p:scale>
      <p:origin x="0" y="0"/>
    </p:cViewPr>
  </p:notesTextViewPr>
  <p:sorterViewPr>
    <p:cViewPr>
      <p:scale>
        <a:sx n="75" d="100"/>
        <a:sy n="75" d="100"/>
      </p:scale>
      <p:origin x="0" y="0"/>
    </p:cViewPr>
  </p:sorterViewPr>
  <p:notesViewPr>
    <p:cSldViewPr snapToObjects="1" showGuides="1">
      <p:cViewPr varScale="1">
        <p:scale>
          <a:sx n="121" d="100"/>
          <a:sy n="121" d="100"/>
        </p:scale>
        <p:origin x="2984"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3ACD0365-DF38-6046-9301-954ABA44AAAD}"/>
              </a:ext>
            </a:extLst>
          </p:cNvPr>
          <p:cNvSpPr>
            <a:spLocks noGrp="1"/>
          </p:cNvSpPr>
          <p:nvPr>
            <p:ph type="hdr" sz="quarter"/>
          </p:nvPr>
        </p:nvSpPr>
        <p:spPr>
          <a:xfrm>
            <a:off x="2" y="1"/>
            <a:ext cx="2947722" cy="498454"/>
          </a:xfrm>
          <a:prstGeom prst="rect">
            <a:avLst/>
          </a:prstGeom>
        </p:spPr>
        <p:txBody>
          <a:bodyPr vert="horz" lIns="91430" tIns="45716" rIns="91430" bIns="45716"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DB634775-D7A9-0542-ADD4-BA28AD6AB114}"/>
              </a:ext>
            </a:extLst>
          </p:cNvPr>
          <p:cNvSpPr>
            <a:spLocks noGrp="1"/>
          </p:cNvSpPr>
          <p:nvPr>
            <p:ph type="dt" sz="quarter" idx="1"/>
          </p:nvPr>
        </p:nvSpPr>
        <p:spPr>
          <a:xfrm>
            <a:off x="3853143" y="1"/>
            <a:ext cx="2947722" cy="498454"/>
          </a:xfrm>
          <a:prstGeom prst="rect">
            <a:avLst/>
          </a:prstGeom>
        </p:spPr>
        <p:txBody>
          <a:bodyPr vert="horz" lIns="91430" tIns="45716" rIns="91430" bIns="45716" rtlCol="0"/>
          <a:lstStyle>
            <a:lvl1pPr algn="r">
              <a:defRPr sz="1200"/>
            </a:lvl1pPr>
          </a:lstStyle>
          <a:p>
            <a:fld id="{5451D7CC-EF2C-FD46-8E9B-555F408ACD43}" type="datetimeFigureOut">
              <a:rPr kumimoji="1" lang="ja-JP" altLang="en-US" smtClean="0"/>
              <a:t>2023/6/2</a:t>
            </a:fld>
            <a:endParaRPr kumimoji="1" lang="ja-JP" altLang="en-US"/>
          </a:p>
        </p:txBody>
      </p:sp>
      <p:sp>
        <p:nvSpPr>
          <p:cNvPr id="4" name="フッター プレースホルダー 3">
            <a:extLst>
              <a:ext uri="{FF2B5EF4-FFF2-40B4-BE49-F238E27FC236}">
                <a16:creationId xmlns:a16="http://schemas.microsoft.com/office/drawing/2014/main" id="{79A105A2-D089-1A48-829A-82E85E34EE9C}"/>
              </a:ext>
            </a:extLst>
          </p:cNvPr>
          <p:cNvSpPr>
            <a:spLocks noGrp="1"/>
          </p:cNvSpPr>
          <p:nvPr>
            <p:ph type="ftr" sz="quarter" idx="2"/>
          </p:nvPr>
        </p:nvSpPr>
        <p:spPr>
          <a:xfrm>
            <a:off x="2" y="9436124"/>
            <a:ext cx="2947722" cy="498453"/>
          </a:xfrm>
          <a:prstGeom prst="rect">
            <a:avLst/>
          </a:prstGeom>
        </p:spPr>
        <p:txBody>
          <a:bodyPr vert="horz" lIns="91430" tIns="45716" rIns="91430" bIns="45716"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CEE9F88C-A495-8E4C-91E4-A0448F8E7A49}"/>
              </a:ext>
            </a:extLst>
          </p:cNvPr>
          <p:cNvSpPr>
            <a:spLocks noGrp="1"/>
          </p:cNvSpPr>
          <p:nvPr>
            <p:ph type="sldNum" sz="quarter" idx="3"/>
          </p:nvPr>
        </p:nvSpPr>
        <p:spPr>
          <a:xfrm>
            <a:off x="3853143" y="9436124"/>
            <a:ext cx="2947722" cy="498453"/>
          </a:xfrm>
          <a:prstGeom prst="rect">
            <a:avLst/>
          </a:prstGeom>
        </p:spPr>
        <p:txBody>
          <a:bodyPr vert="horz" lIns="91430" tIns="45716" rIns="91430" bIns="45716" rtlCol="0" anchor="b"/>
          <a:lstStyle>
            <a:lvl1pPr algn="r">
              <a:defRPr sz="1200"/>
            </a:lvl1pPr>
          </a:lstStyle>
          <a:p>
            <a:fld id="{B8E56E7F-BC97-8844-B5AB-A0E20FD94166}" type="slidenum">
              <a:rPr kumimoji="1" lang="ja-JP" altLang="en-US" smtClean="0"/>
              <a:t>‹#›</a:t>
            </a:fld>
            <a:endParaRPr kumimoji="1" lang="ja-JP" altLang="en-US"/>
          </a:p>
        </p:txBody>
      </p:sp>
    </p:spTree>
    <p:extLst>
      <p:ext uri="{BB962C8B-B14F-4D97-AF65-F5344CB8AC3E}">
        <p14:creationId xmlns:p14="http://schemas.microsoft.com/office/powerpoint/2010/main" val="42350083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2947722" cy="498454"/>
          </a:xfrm>
          <a:prstGeom prst="rect">
            <a:avLst/>
          </a:prstGeom>
        </p:spPr>
        <p:txBody>
          <a:bodyPr vert="horz" lIns="91430" tIns="45716" rIns="91430" bIns="45716"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3143" y="1"/>
            <a:ext cx="2947722" cy="498454"/>
          </a:xfrm>
          <a:prstGeom prst="rect">
            <a:avLst/>
          </a:prstGeom>
        </p:spPr>
        <p:txBody>
          <a:bodyPr vert="horz" lIns="91430" tIns="45716" rIns="91430" bIns="45716" rtlCol="0"/>
          <a:lstStyle>
            <a:lvl1pPr algn="r">
              <a:defRPr sz="1200"/>
            </a:lvl1pPr>
          </a:lstStyle>
          <a:p>
            <a:fld id="{038CA037-5F36-E240-9624-6014F2A8F4EC}" type="datetimeFigureOut">
              <a:rPr kumimoji="1" lang="ja-JP" altLang="en-US" smtClean="0"/>
              <a:t>2023/6/2</a:t>
            </a:fld>
            <a:endParaRPr kumimoji="1" lang="ja-JP" altLang="en-US"/>
          </a:p>
        </p:txBody>
      </p:sp>
      <p:sp>
        <p:nvSpPr>
          <p:cNvPr id="4" name="スライド イメージ プレースホルダー 3"/>
          <p:cNvSpPr>
            <a:spLocks noGrp="1" noRot="1" noChangeAspect="1"/>
          </p:cNvSpPr>
          <p:nvPr>
            <p:ph type="sldImg" idx="2"/>
          </p:nvPr>
        </p:nvSpPr>
        <p:spPr>
          <a:xfrm>
            <a:off x="981075" y="1243013"/>
            <a:ext cx="4840288" cy="3351212"/>
          </a:xfrm>
          <a:prstGeom prst="rect">
            <a:avLst/>
          </a:prstGeom>
          <a:noFill/>
          <a:ln w="12700">
            <a:solidFill>
              <a:prstClr val="black"/>
            </a:solidFill>
          </a:ln>
        </p:spPr>
        <p:txBody>
          <a:bodyPr vert="horz" lIns="91430" tIns="45716" rIns="91430" bIns="45716" rtlCol="0" anchor="ctr"/>
          <a:lstStyle/>
          <a:p>
            <a:endParaRPr lang="ja-JP" altLang="en-US"/>
          </a:p>
        </p:txBody>
      </p:sp>
      <p:sp>
        <p:nvSpPr>
          <p:cNvPr id="5" name="ノート プレースホルダー 4"/>
          <p:cNvSpPr>
            <a:spLocks noGrp="1"/>
          </p:cNvSpPr>
          <p:nvPr>
            <p:ph type="body" sz="quarter" idx="3"/>
          </p:nvPr>
        </p:nvSpPr>
        <p:spPr>
          <a:xfrm>
            <a:off x="680244" y="4781016"/>
            <a:ext cx="5441950" cy="3911739"/>
          </a:xfrm>
          <a:prstGeom prst="rect">
            <a:avLst/>
          </a:prstGeom>
        </p:spPr>
        <p:txBody>
          <a:bodyPr vert="horz" lIns="91430" tIns="45716" rIns="91430" bIns="45716"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2" y="9436124"/>
            <a:ext cx="2947722" cy="498453"/>
          </a:xfrm>
          <a:prstGeom prst="rect">
            <a:avLst/>
          </a:prstGeom>
        </p:spPr>
        <p:txBody>
          <a:bodyPr vert="horz" lIns="91430" tIns="45716" rIns="91430" bIns="45716"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3143" y="9436124"/>
            <a:ext cx="2947722" cy="498453"/>
          </a:xfrm>
          <a:prstGeom prst="rect">
            <a:avLst/>
          </a:prstGeom>
        </p:spPr>
        <p:txBody>
          <a:bodyPr vert="horz" lIns="91430" tIns="45716" rIns="91430" bIns="45716" rtlCol="0" anchor="b"/>
          <a:lstStyle>
            <a:lvl1pPr algn="r">
              <a:defRPr sz="1200"/>
            </a:lvl1pPr>
          </a:lstStyle>
          <a:p>
            <a:fld id="{17B69022-2E16-7042-BFCB-B914F4A6E3B0}" type="slidenum">
              <a:rPr kumimoji="1" lang="ja-JP" altLang="en-US" smtClean="0"/>
              <a:t>‹#›</a:t>
            </a:fld>
            <a:endParaRPr kumimoji="1" lang="ja-JP" altLang="en-US"/>
          </a:p>
        </p:txBody>
      </p:sp>
    </p:spTree>
    <p:extLst>
      <p:ext uri="{BB962C8B-B14F-4D97-AF65-F5344CB8AC3E}">
        <p14:creationId xmlns:p14="http://schemas.microsoft.com/office/powerpoint/2010/main" val="402019521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17B69022-2E16-7042-BFCB-B914F4A6E3B0}" type="slidenum">
              <a:rPr kumimoji="1" lang="ja-JP" altLang="en-US" smtClean="0"/>
              <a:t>0</a:t>
            </a:fld>
            <a:endParaRPr kumimoji="1" lang="ja-JP" altLang="en-US"/>
          </a:p>
        </p:txBody>
      </p:sp>
    </p:spTree>
    <p:extLst>
      <p:ext uri="{BB962C8B-B14F-4D97-AF65-F5344CB8AC3E}">
        <p14:creationId xmlns:p14="http://schemas.microsoft.com/office/powerpoint/2010/main" val="3797736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①-a 表紙（デジタル）">
    <p:spTree>
      <p:nvGrpSpPr>
        <p:cNvPr id="1" name=""/>
        <p:cNvGrpSpPr/>
        <p:nvPr/>
      </p:nvGrpSpPr>
      <p:grpSpPr>
        <a:xfrm>
          <a:off x="0" y="0"/>
          <a:ext cx="0" cy="0"/>
          <a:chOff x="0" y="0"/>
          <a:chExt cx="0" cy="0"/>
        </a:xfrm>
      </p:grpSpPr>
      <p:sp>
        <p:nvSpPr>
          <p:cNvPr id="2" name="Title 1"/>
          <p:cNvSpPr>
            <a:spLocks noGrp="1"/>
          </p:cNvSpPr>
          <p:nvPr>
            <p:ph type="ctrTitle"/>
          </p:nvPr>
        </p:nvSpPr>
        <p:spPr>
          <a:xfrm>
            <a:off x="492767" y="2078982"/>
            <a:ext cx="6796305" cy="442035"/>
          </a:xfrm>
          <a:noFill/>
        </p:spPr>
        <p:txBody>
          <a:bodyPr lIns="0" anchor="ctr">
            <a:spAutoFit/>
          </a:bodyPr>
          <a:lstStyle>
            <a:lvl1pPr algn="l">
              <a:lnSpc>
                <a:spcPct val="100000"/>
              </a:lnSpc>
              <a:spcBef>
                <a:spcPts val="0"/>
              </a:spcBef>
              <a:defRPr sz="2400" b="1" i="0" baseline="0">
                <a:solidFill>
                  <a:srgbClr val="000F78"/>
                </a:solidFill>
                <a:latin typeface="Yu Gothic UI" panose="020B0500000000000000" pitchFamily="50" charset="-128"/>
                <a:ea typeface="Yu Gothic UI" panose="020B0500000000000000" pitchFamily="50" charset="-128"/>
              </a:defRPr>
            </a:lvl1pPr>
          </a:lstStyle>
          <a:p>
            <a:r>
              <a:rPr lang="ja-JP" altLang="en-US"/>
              <a:t>マスター タイトルの書式設定</a:t>
            </a:r>
            <a:endParaRPr lang="en-US" dirty="0"/>
          </a:p>
        </p:txBody>
      </p:sp>
      <p:sp>
        <p:nvSpPr>
          <p:cNvPr id="3" name="Subtitle 2"/>
          <p:cNvSpPr>
            <a:spLocks noGrp="1"/>
          </p:cNvSpPr>
          <p:nvPr>
            <p:ph type="subTitle" idx="1" hasCustomPrompt="1"/>
          </p:nvPr>
        </p:nvSpPr>
        <p:spPr>
          <a:xfrm>
            <a:off x="492390" y="697280"/>
            <a:ext cx="6796683" cy="344134"/>
          </a:xfrm>
        </p:spPr>
        <p:txBody>
          <a:bodyPr lIns="0" anchor="ctr">
            <a:spAutoFit/>
          </a:bodyPr>
          <a:lstStyle>
            <a:lvl1pPr marL="0" indent="0" algn="l">
              <a:lnSpc>
                <a:spcPct val="110000"/>
              </a:lnSpc>
              <a:spcBef>
                <a:spcPts val="0"/>
              </a:spcBef>
              <a:buNone/>
              <a:defRPr sz="1600" b="1" i="0" baseline="0">
                <a:latin typeface="Yu Gothic UI" panose="020B0500000000000000" pitchFamily="50" charset="-128"/>
                <a:ea typeface="Yu Gothic UI" panose="020B0500000000000000" pitchFamily="50" charset="-128"/>
              </a:defRPr>
            </a:lvl1pPr>
            <a:lvl2pPr marL="495285" indent="0" algn="ctr">
              <a:buNone/>
              <a:defRPr sz="2167"/>
            </a:lvl2pPr>
            <a:lvl3pPr marL="990570" indent="0" algn="ctr">
              <a:buNone/>
              <a:defRPr sz="1950"/>
            </a:lvl3pPr>
            <a:lvl4pPr marL="1485854" indent="0" algn="ctr">
              <a:buNone/>
              <a:defRPr sz="1733"/>
            </a:lvl4pPr>
            <a:lvl5pPr marL="1981139" indent="0" algn="ctr">
              <a:buNone/>
              <a:defRPr sz="1733"/>
            </a:lvl5pPr>
            <a:lvl6pPr marL="2476424" indent="0" algn="ctr">
              <a:buNone/>
              <a:defRPr sz="1733"/>
            </a:lvl6pPr>
            <a:lvl7pPr marL="2971709" indent="0" algn="ctr">
              <a:buNone/>
              <a:defRPr sz="1733"/>
            </a:lvl7pPr>
            <a:lvl8pPr marL="3466993" indent="0" algn="ctr">
              <a:buNone/>
              <a:defRPr sz="1733"/>
            </a:lvl8pPr>
            <a:lvl9pPr marL="3962278" indent="0" algn="ctr">
              <a:buNone/>
              <a:defRPr sz="1733"/>
            </a:lvl9pPr>
          </a:lstStyle>
          <a:p>
            <a:r>
              <a:rPr lang="ja-JP" altLang="en-US" dirty="0"/>
              <a:t>資料名など</a:t>
            </a:r>
            <a:endParaRPr lang="en-US" dirty="0"/>
          </a:p>
        </p:txBody>
      </p:sp>
      <p:sp>
        <p:nvSpPr>
          <p:cNvPr id="15" name="テキスト プレースホルダー 14">
            <a:extLst>
              <a:ext uri="{FF2B5EF4-FFF2-40B4-BE49-F238E27FC236}">
                <a16:creationId xmlns:a16="http://schemas.microsoft.com/office/drawing/2014/main" id="{FDC760E3-9F01-AD4C-BCF9-E22AE02BF0F0}"/>
              </a:ext>
            </a:extLst>
          </p:cNvPr>
          <p:cNvSpPr>
            <a:spLocks noGrp="1"/>
          </p:cNvSpPr>
          <p:nvPr>
            <p:ph type="body" sz="quarter" idx="10" hasCustomPrompt="1"/>
          </p:nvPr>
        </p:nvSpPr>
        <p:spPr>
          <a:xfrm>
            <a:off x="492389" y="5436000"/>
            <a:ext cx="6796683" cy="252000"/>
          </a:xfrm>
        </p:spPr>
        <p:txBody>
          <a:bodyPr lIns="0" anchor="ctr">
            <a:noAutofit/>
          </a:bodyPr>
          <a:lstStyle>
            <a:lvl1pPr marL="0" indent="0">
              <a:spcBef>
                <a:spcPts val="0"/>
              </a:spcBef>
              <a:buNone/>
              <a:defRPr sz="1200" b="1" baseline="0">
                <a:latin typeface="Yu Gothic UI" panose="020B0500000000000000" pitchFamily="50" charset="-128"/>
                <a:ea typeface="Yu Gothic UI" panose="020B0500000000000000" pitchFamily="50" charset="-128"/>
              </a:defRPr>
            </a:lvl1pPr>
          </a:lstStyle>
          <a:p>
            <a:r>
              <a:rPr kumimoji="1" lang="ja-JP" altLang="en-US" dirty="0"/>
              <a:t>日付</a:t>
            </a:r>
          </a:p>
        </p:txBody>
      </p:sp>
      <p:sp>
        <p:nvSpPr>
          <p:cNvPr id="16" name="テキスト プレースホルダー 14">
            <a:extLst>
              <a:ext uri="{FF2B5EF4-FFF2-40B4-BE49-F238E27FC236}">
                <a16:creationId xmlns:a16="http://schemas.microsoft.com/office/drawing/2014/main" id="{863F2344-476F-5942-A8C9-BC88457AB2D4}"/>
              </a:ext>
            </a:extLst>
          </p:cNvPr>
          <p:cNvSpPr>
            <a:spLocks noGrp="1"/>
          </p:cNvSpPr>
          <p:nvPr>
            <p:ph type="body" sz="quarter" idx="11" hasCustomPrompt="1"/>
          </p:nvPr>
        </p:nvSpPr>
        <p:spPr>
          <a:xfrm>
            <a:off x="492765" y="4265052"/>
            <a:ext cx="6796307" cy="1037558"/>
          </a:xfrm>
        </p:spPr>
        <p:txBody>
          <a:bodyPr lIns="0" tIns="0" rIns="0" bIns="0" anchor="t">
            <a:noAutofit/>
          </a:bodyPr>
          <a:lstStyle>
            <a:lvl1pPr marL="0" indent="0">
              <a:lnSpc>
                <a:spcPct val="140000"/>
              </a:lnSpc>
              <a:spcBef>
                <a:spcPts val="0"/>
              </a:spcBef>
              <a:buNone/>
              <a:defRPr sz="1200" b="1" baseline="0">
                <a:latin typeface="Yu Gothic UI" panose="020B0500000000000000" pitchFamily="50" charset="-128"/>
                <a:ea typeface="Yu Gothic UI" panose="020B0500000000000000" pitchFamily="50" charset="-128"/>
              </a:defRPr>
            </a:lvl1pPr>
          </a:lstStyle>
          <a:p>
            <a:r>
              <a:rPr kumimoji="1" lang="ja-JP" altLang="en-US" dirty="0"/>
              <a:t>部署</a:t>
            </a:r>
          </a:p>
        </p:txBody>
      </p:sp>
      <p:sp>
        <p:nvSpPr>
          <p:cNvPr id="5" name="テキスト プレースホルダー 4">
            <a:extLst>
              <a:ext uri="{FF2B5EF4-FFF2-40B4-BE49-F238E27FC236}">
                <a16:creationId xmlns:a16="http://schemas.microsoft.com/office/drawing/2014/main" id="{E2E88B4C-DA79-CC41-98E9-9182634B031C}"/>
              </a:ext>
            </a:extLst>
          </p:cNvPr>
          <p:cNvSpPr>
            <a:spLocks noGrp="1"/>
          </p:cNvSpPr>
          <p:nvPr>
            <p:ph type="body" sz="quarter" idx="12" hasCustomPrompt="1"/>
          </p:nvPr>
        </p:nvSpPr>
        <p:spPr>
          <a:xfrm>
            <a:off x="492765" y="3790799"/>
            <a:ext cx="6796307" cy="342000"/>
          </a:xfrm>
        </p:spPr>
        <p:txBody>
          <a:bodyPr lIns="0" anchor="ctr">
            <a:noAutofit/>
          </a:bodyPr>
          <a:lstStyle>
            <a:lvl1pPr marL="0" indent="0" algn="l">
              <a:spcBef>
                <a:spcPts val="0"/>
              </a:spcBef>
              <a:buNone/>
              <a:defRPr sz="1600" b="1" baseline="0">
                <a:solidFill>
                  <a:schemeClr val="tx1"/>
                </a:solidFill>
                <a:latin typeface="Yu Gothic UI" panose="020B0500000000000000" pitchFamily="50" charset="-128"/>
                <a:ea typeface="Yu Gothic UI" panose="020B0500000000000000" pitchFamily="50" charset="-128"/>
              </a:defRPr>
            </a:lvl1pPr>
          </a:lstStyle>
          <a:p>
            <a:r>
              <a:rPr kumimoji="1" lang="ja-JP" altLang="en-US" dirty="0"/>
              <a:t>名前</a:t>
            </a:r>
          </a:p>
        </p:txBody>
      </p:sp>
      <p:cxnSp>
        <p:nvCxnSpPr>
          <p:cNvPr id="6" name="直線コネクタ 5">
            <a:extLst>
              <a:ext uri="{FF2B5EF4-FFF2-40B4-BE49-F238E27FC236}">
                <a16:creationId xmlns:a16="http://schemas.microsoft.com/office/drawing/2014/main" id="{17E17235-D718-F341-A1F6-9D65CCF7A33F}"/>
              </a:ext>
            </a:extLst>
          </p:cNvPr>
          <p:cNvCxnSpPr>
            <a:cxnSpLocks/>
          </p:cNvCxnSpPr>
          <p:nvPr userDrawn="1"/>
        </p:nvCxnSpPr>
        <p:spPr>
          <a:xfrm>
            <a:off x="492388" y="3439940"/>
            <a:ext cx="4464000" cy="0"/>
          </a:xfrm>
          <a:prstGeom prst="line">
            <a:avLst/>
          </a:prstGeom>
          <a:ln w="31750">
            <a:solidFill>
              <a:srgbClr val="000F78"/>
            </a:solidFill>
          </a:ln>
        </p:spPr>
        <p:style>
          <a:lnRef idx="1">
            <a:schemeClr val="accent1"/>
          </a:lnRef>
          <a:fillRef idx="0">
            <a:schemeClr val="accent1"/>
          </a:fillRef>
          <a:effectRef idx="0">
            <a:schemeClr val="accent1"/>
          </a:effectRef>
          <a:fontRef idx="minor">
            <a:schemeClr val="tx1"/>
          </a:fontRef>
        </p:style>
      </p:cxnSp>
      <p:pic>
        <p:nvPicPr>
          <p:cNvPr id="11" name="図プレースホルダー 51">
            <a:extLst>
              <a:ext uri="{FF2B5EF4-FFF2-40B4-BE49-F238E27FC236}">
                <a16:creationId xmlns:a16="http://schemas.microsoft.com/office/drawing/2014/main" id="{C4947169-3DAC-4716-85F9-B95EDB1F3B51}"/>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7503851" y="0"/>
            <a:ext cx="1913110" cy="6858000"/>
          </a:xfrm>
          <a:prstGeom prst="rect">
            <a:avLst/>
          </a:prstGeom>
        </p:spPr>
      </p:pic>
      <p:grpSp>
        <p:nvGrpSpPr>
          <p:cNvPr id="48" name="グループ化 47">
            <a:extLst>
              <a:ext uri="{FF2B5EF4-FFF2-40B4-BE49-F238E27FC236}">
                <a16:creationId xmlns:a16="http://schemas.microsoft.com/office/drawing/2014/main" id="{BA453972-4064-418A-9553-4863E771D644}"/>
              </a:ext>
            </a:extLst>
          </p:cNvPr>
          <p:cNvGrpSpPr>
            <a:grpSpLocks noChangeAspect="1"/>
          </p:cNvGrpSpPr>
          <p:nvPr userDrawn="1"/>
        </p:nvGrpSpPr>
        <p:grpSpPr>
          <a:xfrm>
            <a:off x="5400137" y="5975818"/>
            <a:ext cx="1926000" cy="521058"/>
            <a:chOff x="2164440" y="2676566"/>
            <a:chExt cx="5572788" cy="1507657"/>
          </a:xfrm>
        </p:grpSpPr>
        <p:grpSp>
          <p:nvGrpSpPr>
            <p:cNvPr id="49" name="グループ化 48">
              <a:extLst>
                <a:ext uri="{FF2B5EF4-FFF2-40B4-BE49-F238E27FC236}">
                  <a16:creationId xmlns:a16="http://schemas.microsoft.com/office/drawing/2014/main" id="{DC162B2F-12E1-4746-A5AD-32F350423C32}"/>
                </a:ext>
              </a:extLst>
            </p:cNvPr>
            <p:cNvGrpSpPr/>
            <p:nvPr userDrawn="1"/>
          </p:nvGrpSpPr>
          <p:grpSpPr>
            <a:xfrm>
              <a:off x="2346016" y="3304475"/>
              <a:ext cx="5209046" cy="404857"/>
              <a:chOff x="2346016" y="3304475"/>
              <a:chExt cx="5209046" cy="404857"/>
            </a:xfrm>
            <a:solidFill>
              <a:srgbClr val="005BAC"/>
            </a:solidFill>
          </p:grpSpPr>
          <p:sp>
            <p:nvSpPr>
              <p:cNvPr id="52" name="フリーフォーム: 図形 51">
                <a:extLst>
                  <a:ext uri="{FF2B5EF4-FFF2-40B4-BE49-F238E27FC236}">
                    <a16:creationId xmlns:a16="http://schemas.microsoft.com/office/drawing/2014/main" id="{F9F1908C-B431-44F3-8774-90D69F33CEE8}"/>
                  </a:ext>
                </a:extLst>
              </p:cNvPr>
              <p:cNvSpPr/>
              <p:nvPr/>
            </p:nvSpPr>
            <p:spPr>
              <a:xfrm>
                <a:off x="2346016" y="3325721"/>
                <a:ext cx="285249" cy="383611"/>
              </a:xfrm>
              <a:custGeom>
                <a:avLst/>
                <a:gdLst>
                  <a:gd name="connsiteX0" fmla="*/ 271282 w 285249"/>
                  <a:gd name="connsiteY0" fmla="*/ 77706 h 383611"/>
                  <a:gd name="connsiteX1" fmla="*/ 194166 w 285249"/>
                  <a:gd name="connsiteY1" fmla="*/ 58525 h 383611"/>
                  <a:gd name="connsiteX2" fmla="*/ 131903 w 285249"/>
                  <a:gd name="connsiteY2" fmla="*/ 101116 h 383611"/>
                  <a:gd name="connsiteX3" fmla="*/ 258495 w 285249"/>
                  <a:gd name="connsiteY3" fmla="*/ 260167 h 383611"/>
                  <a:gd name="connsiteX4" fmla="*/ 105837 w 285249"/>
                  <a:gd name="connsiteY4" fmla="*/ 384103 h 383611"/>
                  <a:gd name="connsiteX5" fmla="*/ 0 w 285249"/>
                  <a:gd name="connsiteY5" fmla="*/ 363349 h 383611"/>
                  <a:gd name="connsiteX6" fmla="*/ 19181 w 285249"/>
                  <a:gd name="connsiteY6" fmla="*/ 300004 h 383611"/>
                  <a:gd name="connsiteX7" fmla="*/ 110165 w 285249"/>
                  <a:gd name="connsiteY7" fmla="*/ 325578 h 383611"/>
                  <a:gd name="connsiteX8" fmla="*/ 180887 w 285249"/>
                  <a:gd name="connsiteY8" fmla="*/ 267544 h 383611"/>
                  <a:gd name="connsiteX9" fmla="*/ 54296 w 285249"/>
                  <a:gd name="connsiteY9" fmla="*/ 112231 h 383611"/>
                  <a:gd name="connsiteX10" fmla="*/ 192592 w 285249"/>
                  <a:gd name="connsiteY10" fmla="*/ 0 h 383611"/>
                  <a:gd name="connsiteX11" fmla="*/ 288889 w 285249"/>
                  <a:gd name="connsiteY11" fmla="*/ 16525 h 383611"/>
                  <a:gd name="connsiteX12" fmla="*/ 271282 w 285249"/>
                  <a:gd name="connsiteY12" fmla="*/ 77706 h 383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249" h="383611">
                    <a:moveTo>
                      <a:pt x="271282" y="77706"/>
                    </a:moveTo>
                    <a:cubicBezTo>
                      <a:pt x="249446" y="66493"/>
                      <a:pt x="221314" y="58525"/>
                      <a:pt x="194166" y="58525"/>
                    </a:cubicBezTo>
                    <a:cubicBezTo>
                      <a:pt x="167609" y="58525"/>
                      <a:pt x="131903" y="69148"/>
                      <a:pt x="131903" y="101116"/>
                    </a:cubicBezTo>
                    <a:cubicBezTo>
                      <a:pt x="131903" y="160723"/>
                      <a:pt x="258495" y="156985"/>
                      <a:pt x="258495" y="260167"/>
                    </a:cubicBezTo>
                    <a:cubicBezTo>
                      <a:pt x="258495" y="351152"/>
                      <a:pt x="187183" y="384103"/>
                      <a:pt x="105837" y="384103"/>
                    </a:cubicBezTo>
                    <a:cubicBezTo>
                      <a:pt x="70230" y="384103"/>
                      <a:pt x="33443" y="375644"/>
                      <a:pt x="0" y="363349"/>
                    </a:cubicBezTo>
                    <a:lnTo>
                      <a:pt x="19181" y="300004"/>
                    </a:lnTo>
                    <a:cubicBezTo>
                      <a:pt x="47902" y="313282"/>
                      <a:pt x="78198" y="325578"/>
                      <a:pt x="110165" y="325578"/>
                    </a:cubicBezTo>
                    <a:cubicBezTo>
                      <a:pt x="145871" y="325578"/>
                      <a:pt x="180887" y="307479"/>
                      <a:pt x="180887" y="267544"/>
                    </a:cubicBezTo>
                    <a:cubicBezTo>
                      <a:pt x="180887" y="200461"/>
                      <a:pt x="54296" y="211183"/>
                      <a:pt x="54296" y="112231"/>
                    </a:cubicBezTo>
                    <a:cubicBezTo>
                      <a:pt x="54296" y="34033"/>
                      <a:pt x="121280" y="0"/>
                      <a:pt x="192592" y="0"/>
                    </a:cubicBezTo>
                    <a:cubicBezTo>
                      <a:pt x="225052" y="0"/>
                      <a:pt x="258593" y="4230"/>
                      <a:pt x="288889" y="16525"/>
                    </a:cubicBezTo>
                    <a:lnTo>
                      <a:pt x="271282" y="77706"/>
                    </a:lnTo>
                    <a:close/>
                  </a:path>
                </a:pathLst>
              </a:custGeom>
              <a:grpFill/>
              <a:ln w="9827" cap="flat">
                <a:noFill/>
                <a:prstDash val="solid"/>
                <a:miter/>
              </a:ln>
            </p:spPr>
            <p:txBody>
              <a:bodyPr rtlCol="0" anchor="ctr"/>
              <a:lstStyle/>
              <a:p>
                <a:endParaRPr lang="ja-JP" altLang="en-US"/>
              </a:p>
            </p:txBody>
          </p:sp>
          <p:sp>
            <p:nvSpPr>
              <p:cNvPr id="53" name="フリーフォーム: 図形 52">
                <a:extLst>
                  <a:ext uri="{FF2B5EF4-FFF2-40B4-BE49-F238E27FC236}">
                    <a16:creationId xmlns:a16="http://schemas.microsoft.com/office/drawing/2014/main" id="{AE7D6992-ECA1-4E4F-869D-B8F621C46D5A}"/>
                  </a:ext>
                </a:extLst>
              </p:cNvPr>
              <p:cNvSpPr/>
              <p:nvPr/>
            </p:nvSpPr>
            <p:spPr>
              <a:xfrm>
                <a:off x="2624577" y="3304475"/>
                <a:ext cx="285249" cy="393447"/>
              </a:xfrm>
              <a:custGeom>
                <a:avLst/>
                <a:gdLst>
                  <a:gd name="connsiteX0" fmla="*/ 85181 w 285249"/>
                  <a:gd name="connsiteY0" fmla="*/ 0 h 393447"/>
                  <a:gd name="connsiteX1" fmla="*/ 156494 w 285249"/>
                  <a:gd name="connsiteY1" fmla="*/ 0 h 393447"/>
                  <a:gd name="connsiteX2" fmla="*/ 122460 w 285249"/>
                  <a:gd name="connsiteY2" fmla="*/ 151674 h 393447"/>
                  <a:gd name="connsiteX3" fmla="*/ 123542 w 285249"/>
                  <a:gd name="connsiteY3" fmla="*/ 151674 h 393447"/>
                  <a:gd name="connsiteX4" fmla="*/ 201248 w 285249"/>
                  <a:gd name="connsiteY4" fmla="*/ 118723 h 393447"/>
                  <a:gd name="connsiteX5" fmla="*/ 290659 w 285249"/>
                  <a:gd name="connsiteY5" fmla="*/ 206462 h 393447"/>
                  <a:gd name="connsiteX6" fmla="*/ 281610 w 285249"/>
                  <a:gd name="connsiteY6" fmla="*/ 266069 h 393447"/>
                  <a:gd name="connsiteX7" fmla="*/ 252888 w 285249"/>
                  <a:gd name="connsiteY7" fmla="*/ 399054 h 393447"/>
                  <a:gd name="connsiteX8" fmla="*/ 181576 w 285249"/>
                  <a:gd name="connsiteY8" fmla="*/ 399054 h 393447"/>
                  <a:gd name="connsiteX9" fmla="*/ 208134 w 285249"/>
                  <a:gd name="connsiteY9" fmla="*/ 269806 h 393447"/>
                  <a:gd name="connsiteX10" fmla="*/ 216101 w 285249"/>
                  <a:gd name="connsiteY10" fmla="*/ 212363 h 393447"/>
                  <a:gd name="connsiteX11" fmla="*/ 177248 w 285249"/>
                  <a:gd name="connsiteY11" fmla="*/ 174100 h 393447"/>
                  <a:gd name="connsiteX12" fmla="*/ 100624 w 285249"/>
                  <a:gd name="connsiteY12" fmla="*/ 261347 h 393447"/>
                  <a:gd name="connsiteX13" fmla="*/ 71312 w 285249"/>
                  <a:gd name="connsiteY13" fmla="*/ 399152 h 393447"/>
                  <a:gd name="connsiteX14" fmla="*/ 0 w 285249"/>
                  <a:gd name="connsiteY14" fmla="*/ 399152 h 393447"/>
                  <a:gd name="connsiteX15" fmla="*/ 85181 w 285249"/>
                  <a:gd name="connsiteY15" fmla="*/ 0 h 393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5249" h="393447">
                    <a:moveTo>
                      <a:pt x="85181" y="0"/>
                    </a:moveTo>
                    <a:lnTo>
                      <a:pt x="156494" y="0"/>
                    </a:lnTo>
                    <a:lnTo>
                      <a:pt x="122460" y="151674"/>
                    </a:lnTo>
                    <a:lnTo>
                      <a:pt x="123542" y="151674"/>
                    </a:lnTo>
                    <a:cubicBezTo>
                      <a:pt x="143215" y="133575"/>
                      <a:pt x="170363" y="118723"/>
                      <a:pt x="201248" y="118723"/>
                    </a:cubicBezTo>
                    <a:cubicBezTo>
                      <a:pt x="254954" y="118723"/>
                      <a:pt x="290659" y="152264"/>
                      <a:pt x="290659" y="206462"/>
                    </a:cubicBezTo>
                    <a:cubicBezTo>
                      <a:pt x="290659" y="227216"/>
                      <a:pt x="285348" y="249052"/>
                      <a:pt x="281610" y="266069"/>
                    </a:cubicBezTo>
                    <a:lnTo>
                      <a:pt x="252888" y="399054"/>
                    </a:lnTo>
                    <a:lnTo>
                      <a:pt x="181576" y="399054"/>
                    </a:lnTo>
                    <a:lnTo>
                      <a:pt x="208134" y="269806"/>
                    </a:lnTo>
                    <a:cubicBezTo>
                      <a:pt x="211871" y="251216"/>
                      <a:pt x="216101" y="232527"/>
                      <a:pt x="216101" y="212363"/>
                    </a:cubicBezTo>
                    <a:cubicBezTo>
                      <a:pt x="216101" y="189445"/>
                      <a:pt x="200166" y="174100"/>
                      <a:pt x="177248" y="174100"/>
                    </a:cubicBezTo>
                    <a:cubicBezTo>
                      <a:pt x="127772" y="174100"/>
                      <a:pt x="109673" y="220429"/>
                      <a:pt x="100624" y="261347"/>
                    </a:cubicBezTo>
                    <a:lnTo>
                      <a:pt x="71312" y="399152"/>
                    </a:lnTo>
                    <a:lnTo>
                      <a:pt x="0" y="399152"/>
                    </a:lnTo>
                    <a:lnTo>
                      <a:pt x="85181" y="0"/>
                    </a:lnTo>
                    <a:close/>
                  </a:path>
                </a:pathLst>
              </a:custGeom>
              <a:grpFill/>
              <a:ln w="9827" cap="flat">
                <a:noFill/>
                <a:prstDash val="solid"/>
                <a:miter/>
              </a:ln>
            </p:spPr>
            <p:txBody>
              <a:bodyPr rtlCol="0" anchor="ctr"/>
              <a:lstStyle/>
              <a:p>
                <a:endParaRPr lang="ja-JP" altLang="en-US"/>
              </a:p>
            </p:txBody>
          </p:sp>
          <p:sp>
            <p:nvSpPr>
              <p:cNvPr id="54" name="フリーフォーム: 図形 53">
                <a:extLst>
                  <a:ext uri="{FF2B5EF4-FFF2-40B4-BE49-F238E27FC236}">
                    <a16:creationId xmlns:a16="http://schemas.microsoft.com/office/drawing/2014/main" id="{87A32DDB-0E7C-4F9C-BE62-38248F037391}"/>
                  </a:ext>
                </a:extLst>
              </p:cNvPr>
              <p:cNvSpPr/>
              <p:nvPr/>
            </p:nvSpPr>
            <p:spPr>
              <a:xfrm>
                <a:off x="2926154" y="3423099"/>
                <a:ext cx="255741" cy="285249"/>
              </a:xfrm>
              <a:custGeom>
                <a:avLst/>
                <a:gdLst>
                  <a:gd name="connsiteX0" fmla="*/ 174002 w 255740"/>
                  <a:gd name="connsiteY0" fmla="*/ 238429 h 285249"/>
                  <a:gd name="connsiteX1" fmla="*/ 172920 w 255740"/>
                  <a:gd name="connsiteY1" fmla="*/ 238429 h 285249"/>
                  <a:gd name="connsiteX2" fmla="*/ 84591 w 255740"/>
                  <a:gd name="connsiteY2" fmla="*/ 286823 h 285249"/>
                  <a:gd name="connsiteX3" fmla="*/ 0 w 255740"/>
                  <a:gd name="connsiteY3" fmla="*/ 208625 h 285249"/>
                  <a:gd name="connsiteX4" fmla="*/ 168100 w 255740"/>
                  <a:gd name="connsiteY4" fmla="*/ 111247 h 285249"/>
                  <a:gd name="connsiteX5" fmla="*/ 193084 w 255740"/>
                  <a:gd name="connsiteY5" fmla="*/ 111247 h 285249"/>
                  <a:gd name="connsiteX6" fmla="*/ 195248 w 255740"/>
                  <a:gd name="connsiteY6" fmla="*/ 87837 h 285249"/>
                  <a:gd name="connsiteX7" fmla="*/ 140461 w 255740"/>
                  <a:gd name="connsiteY7" fmla="*/ 52230 h 285249"/>
                  <a:gd name="connsiteX8" fmla="*/ 50558 w 255740"/>
                  <a:gd name="connsiteY8" fmla="*/ 73476 h 285249"/>
                  <a:gd name="connsiteX9" fmla="*/ 60689 w 255740"/>
                  <a:gd name="connsiteY9" fmla="*/ 16525 h 285249"/>
                  <a:gd name="connsiteX10" fmla="*/ 153838 w 255740"/>
                  <a:gd name="connsiteY10" fmla="*/ 0 h 285249"/>
                  <a:gd name="connsiteX11" fmla="*/ 260265 w 255740"/>
                  <a:gd name="connsiteY11" fmla="*/ 84591 h 285249"/>
                  <a:gd name="connsiteX12" fmla="*/ 226724 w 255740"/>
                  <a:gd name="connsiteY12" fmla="*/ 280331 h 285249"/>
                  <a:gd name="connsiteX13" fmla="*/ 166625 w 255740"/>
                  <a:gd name="connsiteY13" fmla="*/ 280331 h 285249"/>
                  <a:gd name="connsiteX14" fmla="*/ 174002 w 255740"/>
                  <a:gd name="connsiteY14" fmla="*/ 238429 h 285249"/>
                  <a:gd name="connsiteX15" fmla="*/ 104264 w 255740"/>
                  <a:gd name="connsiteY15" fmla="*/ 234691 h 285249"/>
                  <a:gd name="connsiteX16" fmla="*/ 185117 w 255740"/>
                  <a:gd name="connsiteY16" fmla="*/ 153838 h 285249"/>
                  <a:gd name="connsiteX17" fmla="*/ 160133 w 255740"/>
                  <a:gd name="connsiteY17" fmla="*/ 153838 h 285249"/>
                  <a:gd name="connsiteX18" fmla="*/ 68066 w 255740"/>
                  <a:gd name="connsiteY18" fmla="*/ 205970 h 285249"/>
                  <a:gd name="connsiteX19" fmla="*/ 104264 w 255740"/>
                  <a:gd name="connsiteY19" fmla="*/ 234691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5740" h="285249">
                    <a:moveTo>
                      <a:pt x="174002" y="238429"/>
                    </a:moveTo>
                    <a:lnTo>
                      <a:pt x="172920" y="238429"/>
                    </a:lnTo>
                    <a:cubicBezTo>
                      <a:pt x="148428" y="269315"/>
                      <a:pt x="123936" y="286823"/>
                      <a:pt x="84591" y="286823"/>
                    </a:cubicBezTo>
                    <a:cubicBezTo>
                      <a:pt x="35115" y="286823"/>
                      <a:pt x="0" y="259183"/>
                      <a:pt x="0" y="208625"/>
                    </a:cubicBezTo>
                    <a:cubicBezTo>
                      <a:pt x="0" y="118133"/>
                      <a:pt x="101116" y="111247"/>
                      <a:pt x="168100" y="111247"/>
                    </a:cubicBezTo>
                    <a:lnTo>
                      <a:pt x="193084" y="111247"/>
                    </a:lnTo>
                    <a:cubicBezTo>
                      <a:pt x="195248" y="103772"/>
                      <a:pt x="195248" y="95804"/>
                      <a:pt x="195248" y="87837"/>
                    </a:cubicBezTo>
                    <a:cubicBezTo>
                      <a:pt x="195248" y="60197"/>
                      <a:pt x="165445" y="52230"/>
                      <a:pt x="140461" y="52230"/>
                    </a:cubicBezTo>
                    <a:cubicBezTo>
                      <a:pt x="109083" y="52230"/>
                      <a:pt x="78788" y="60197"/>
                      <a:pt x="50558" y="73476"/>
                    </a:cubicBezTo>
                    <a:lnTo>
                      <a:pt x="60689" y="16525"/>
                    </a:lnTo>
                    <a:cubicBezTo>
                      <a:pt x="90985" y="5902"/>
                      <a:pt x="121870" y="0"/>
                      <a:pt x="153838" y="0"/>
                    </a:cubicBezTo>
                    <a:cubicBezTo>
                      <a:pt x="208625" y="0"/>
                      <a:pt x="260265" y="20263"/>
                      <a:pt x="260265" y="84591"/>
                    </a:cubicBezTo>
                    <a:cubicBezTo>
                      <a:pt x="260265" y="121280"/>
                      <a:pt x="233118" y="228790"/>
                      <a:pt x="226724" y="280331"/>
                    </a:cubicBezTo>
                    <a:lnTo>
                      <a:pt x="166625" y="280331"/>
                    </a:lnTo>
                    <a:lnTo>
                      <a:pt x="174002" y="238429"/>
                    </a:lnTo>
                    <a:close/>
                    <a:moveTo>
                      <a:pt x="104264" y="234691"/>
                    </a:moveTo>
                    <a:cubicBezTo>
                      <a:pt x="157477" y="234691"/>
                      <a:pt x="174002" y="198002"/>
                      <a:pt x="185117" y="153838"/>
                    </a:cubicBezTo>
                    <a:lnTo>
                      <a:pt x="160133" y="153838"/>
                    </a:lnTo>
                    <a:cubicBezTo>
                      <a:pt x="125510" y="153838"/>
                      <a:pt x="68066" y="159641"/>
                      <a:pt x="68066" y="205970"/>
                    </a:cubicBezTo>
                    <a:cubicBezTo>
                      <a:pt x="68066" y="225052"/>
                      <a:pt x="86165" y="234691"/>
                      <a:pt x="104264" y="234691"/>
                    </a:cubicBezTo>
                    <a:close/>
                  </a:path>
                </a:pathLst>
              </a:custGeom>
              <a:grpFill/>
              <a:ln w="9827" cap="flat">
                <a:noFill/>
                <a:prstDash val="solid"/>
                <a:miter/>
              </a:ln>
            </p:spPr>
            <p:txBody>
              <a:bodyPr rtlCol="0" anchor="ctr"/>
              <a:lstStyle/>
              <a:p>
                <a:endParaRPr lang="ja-JP" altLang="en-US"/>
              </a:p>
            </p:txBody>
          </p:sp>
          <p:sp>
            <p:nvSpPr>
              <p:cNvPr id="55" name="フリーフォーム: 図形 54">
                <a:extLst>
                  <a:ext uri="{FF2B5EF4-FFF2-40B4-BE49-F238E27FC236}">
                    <a16:creationId xmlns:a16="http://schemas.microsoft.com/office/drawing/2014/main" id="{8E2ED457-2E95-46FF-A236-1B521CF264B4}"/>
                  </a:ext>
                </a:extLst>
              </p:cNvPr>
              <p:cNvSpPr/>
              <p:nvPr/>
            </p:nvSpPr>
            <p:spPr>
              <a:xfrm>
                <a:off x="3200682" y="3423198"/>
                <a:ext cx="216396" cy="275413"/>
              </a:xfrm>
              <a:custGeom>
                <a:avLst/>
                <a:gdLst>
                  <a:gd name="connsiteX0" fmla="*/ 48984 w 216396"/>
                  <a:gd name="connsiteY0" fmla="*/ 43082 h 275413"/>
                  <a:gd name="connsiteX1" fmla="*/ 55378 w 216396"/>
                  <a:gd name="connsiteY1" fmla="*/ 6393 h 275413"/>
                  <a:gd name="connsiteX2" fmla="*/ 123444 w 216396"/>
                  <a:gd name="connsiteY2" fmla="*/ 6393 h 275413"/>
                  <a:gd name="connsiteX3" fmla="*/ 113903 w 216396"/>
                  <a:gd name="connsiteY3" fmla="*/ 58033 h 275413"/>
                  <a:gd name="connsiteX4" fmla="*/ 114985 w 216396"/>
                  <a:gd name="connsiteY4" fmla="*/ 58033 h 275413"/>
                  <a:gd name="connsiteX5" fmla="*/ 195838 w 216396"/>
                  <a:gd name="connsiteY5" fmla="*/ 0 h 275413"/>
                  <a:gd name="connsiteX6" fmla="*/ 222986 w 216396"/>
                  <a:gd name="connsiteY6" fmla="*/ 2656 h 275413"/>
                  <a:gd name="connsiteX7" fmla="*/ 208134 w 216396"/>
                  <a:gd name="connsiteY7" fmla="*/ 72394 h 275413"/>
                  <a:gd name="connsiteX8" fmla="*/ 180986 w 216396"/>
                  <a:gd name="connsiteY8" fmla="*/ 68165 h 275413"/>
                  <a:gd name="connsiteX9" fmla="*/ 96886 w 216396"/>
                  <a:gd name="connsiteY9" fmla="*/ 157576 h 275413"/>
                  <a:gd name="connsiteX10" fmla="*/ 71312 w 216396"/>
                  <a:gd name="connsiteY10" fmla="*/ 280430 h 275413"/>
                  <a:gd name="connsiteX11" fmla="*/ 0 w 216396"/>
                  <a:gd name="connsiteY11" fmla="*/ 280430 h 275413"/>
                  <a:gd name="connsiteX12" fmla="*/ 48984 w 216396"/>
                  <a:gd name="connsiteY12" fmla="*/ 43082 h 27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6396" h="275413">
                    <a:moveTo>
                      <a:pt x="48984" y="43082"/>
                    </a:moveTo>
                    <a:cubicBezTo>
                      <a:pt x="51148" y="31377"/>
                      <a:pt x="53214" y="19181"/>
                      <a:pt x="55378" y="6393"/>
                    </a:cubicBezTo>
                    <a:lnTo>
                      <a:pt x="123444" y="6393"/>
                    </a:lnTo>
                    <a:lnTo>
                      <a:pt x="113903" y="58033"/>
                    </a:lnTo>
                    <a:lnTo>
                      <a:pt x="114985" y="58033"/>
                    </a:lnTo>
                    <a:cubicBezTo>
                      <a:pt x="127772" y="28230"/>
                      <a:pt x="162887" y="0"/>
                      <a:pt x="195838" y="0"/>
                    </a:cubicBezTo>
                    <a:cubicBezTo>
                      <a:pt x="204888" y="0"/>
                      <a:pt x="214429" y="492"/>
                      <a:pt x="222986" y="2656"/>
                    </a:cubicBezTo>
                    <a:lnTo>
                      <a:pt x="208134" y="72394"/>
                    </a:lnTo>
                    <a:cubicBezTo>
                      <a:pt x="200166" y="69739"/>
                      <a:pt x="190035" y="68165"/>
                      <a:pt x="180986" y="68165"/>
                    </a:cubicBezTo>
                    <a:cubicBezTo>
                      <a:pt x="130428" y="68165"/>
                      <a:pt x="105936" y="113411"/>
                      <a:pt x="96886" y="157576"/>
                    </a:cubicBezTo>
                    <a:lnTo>
                      <a:pt x="71312" y="280430"/>
                    </a:lnTo>
                    <a:lnTo>
                      <a:pt x="0" y="280430"/>
                    </a:lnTo>
                    <a:lnTo>
                      <a:pt x="48984" y="43082"/>
                    </a:lnTo>
                    <a:close/>
                  </a:path>
                </a:pathLst>
              </a:custGeom>
              <a:grpFill/>
              <a:ln w="9827" cap="flat">
                <a:noFill/>
                <a:prstDash val="solid"/>
                <a:miter/>
              </a:ln>
            </p:spPr>
            <p:txBody>
              <a:bodyPr rtlCol="0" anchor="ctr"/>
              <a:lstStyle/>
              <a:p>
                <a:endParaRPr lang="ja-JP" altLang="en-US"/>
              </a:p>
            </p:txBody>
          </p:sp>
          <p:sp>
            <p:nvSpPr>
              <p:cNvPr id="56" name="フリーフォーム: 図形 55">
                <a:extLst>
                  <a:ext uri="{FF2B5EF4-FFF2-40B4-BE49-F238E27FC236}">
                    <a16:creationId xmlns:a16="http://schemas.microsoft.com/office/drawing/2014/main" id="{CC5B967A-71AF-4633-BDB4-23E409052FE8}"/>
                  </a:ext>
                </a:extLst>
              </p:cNvPr>
              <p:cNvSpPr/>
              <p:nvPr/>
            </p:nvSpPr>
            <p:spPr>
              <a:xfrm>
                <a:off x="3409209" y="3423198"/>
                <a:ext cx="265577" cy="285249"/>
              </a:xfrm>
              <a:custGeom>
                <a:avLst/>
                <a:gdLst>
                  <a:gd name="connsiteX0" fmla="*/ 68066 w 265576"/>
                  <a:gd name="connsiteY0" fmla="*/ 165445 h 285249"/>
                  <a:gd name="connsiteX1" fmla="*/ 144100 w 265576"/>
                  <a:gd name="connsiteY1" fmla="*/ 234593 h 285249"/>
                  <a:gd name="connsiteX2" fmla="*/ 228199 w 265576"/>
                  <a:gd name="connsiteY2" fmla="*/ 214921 h 285249"/>
                  <a:gd name="connsiteX3" fmla="*/ 219150 w 265576"/>
                  <a:gd name="connsiteY3" fmla="*/ 271282 h 285249"/>
                  <a:gd name="connsiteX4" fmla="*/ 131903 w 265576"/>
                  <a:gd name="connsiteY4" fmla="*/ 286725 h 285249"/>
                  <a:gd name="connsiteX5" fmla="*/ 0 w 265576"/>
                  <a:gd name="connsiteY5" fmla="*/ 167018 h 285249"/>
                  <a:gd name="connsiteX6" fmla="*/ 155903 w 265576"/>
                  <a:gd name="connsiteY6" fmla="*/ 0 h 285249"/>
                  <a:gd name="connsiteX7" fmla="*/ 268134 w 265576"/>
                  <a:gd name="connsiteY7" fmla="*/ 104264 h 285249"/>
                  <a:gd name="connsiteX8" fmla="*/ 261249 w 265576"/>
                  <a:gd name="connsiteY8" fmla="*/ 165445 h 285249"/>
                  <a:gd name="connsiteX9" fmla="*/ 68066 w 265576"/>
                  <a:gd name="connsiteY9" fmla="*/ 165445 h 285249"/>
                  <a:gd name="connsiteX10" fmla="*/ 198494 w 265576"/>
                  <a:gd name="connsiteY10" fmla="*/ 116460 h 285249"/>
                  <a:gd name="connsiteX11" fmla="*/ 200068 w 265576"/>
                  <a:gd name="connsiteY11" fmla="*/ 97870 h 285249"/>
                  <a:gd name="connsiteX12" fmla="*/ 154821 w 265576"/>
                  <a:gd name="connsiteY12" fmla="*/ 52132 h 285249"/>
                  <a:gd name="connsiteX13" fmla="*/ 77706 w 265576"/>
                  <a:gd name="connsiteY13" fmla="*/ 116460 h 285249"/>
                  <a:gd name="connsiteX14" fmla="*/ 198494 w 265576"/>
                  <a:gd name="connsiteY14" fmla="*/ 116460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5576" h="285249">
                    <a:moveTo>
                      <a:pt x="68066" y="165445"/>
                    </a:moveTo>
                    <a:cubicBezTo>
                      <a:pt x="68066" y="216003"/>
                      <a:pt x="95214" y="234593"/>
                      <a:pt x="144100" y="234593"/>
                    </a:cubicBezTo>
                    <a:cubicBezTo>
                      <a:pt x="173314" y="234593"/>
                      <a:pt x="201543" y="227117"/>
                      <a:pt x="228199" y="214921"/>
                    </a:cubicBezTo>
                    <a:lnTo>
                      <a:pt x="219150" y="271282"/>
                    </a:lnTo>
                    <a:cubicBezTo>
                      <a:pt x="191511" y="279839"/>
                      <a:pt x="161117" y="286725"/>
                      <a:pt x="131903" y="286725"/>
                    </a:cubicBezTo>
                    <a:cubicBezTo>
                      <a:pt x="53115" y="286725"/>
                      <a:pt x="0" y="248462"/>
                      <a:pt x="0" y="167018"/>
                    </a:cubicBezTo>
                    <a:cubicBezTo>
                      <a:pt x="0" y="81935"/>
                      <a:pt x="66001" y="0"/>
                      <a:pt x="155903" y="0"/>
                    </a:cubicBezTo>
                    <a:cubicBezTo>
                      <a:pt x="223478" y="0"/>
                      <a:pt x="268134" y="34525"/>
                      <a:pt x="268134" y="104264"/>
                    </a:cubicBezTo>
                    <a:cubicBezTo>
                      <a:pt x="268134" y="125018"/>
                      <a:pt x="265479" y="145182"/>
                      <a:pt x="261249" y="165445"/>
                    </a:cubicBezTo>
                    <a:lnTo>
                      <a:pt x="68066" y="165445"/>
                    </a:lnTo>
                    <a:close/>
                    <a:moveTo>
                      <a:pt x="198494" y="116460"/>
                    </a:moveTo>
                    <a:cubicBezTo>
                      <a:pt x="199576" y="110067"/>
                      <a:pt x="200068" y="104264"/>
                      <a:pt x="200068" y="97870"/>
                    </a:cubicBezTo>
                    <a:cubicBezTo>
                      <a:pt x="200068" y="68657"/>
                      <a:pt x="184625" y="52132"/>
                      <a:pt x="154821" y="52132"/>
                    </a:cubicBezTo>
                    <a:cubicBezTo>
                      <a:pt x="110657" y="52132"/>
                      <a:pt x="91477" y="78689"/>
                      <a:pt x="77706" y="116460"/>
                    </a:cubicBezTo>
                    <a:lnTo>
                      <a:pt x="198494" y="116460"/>
                    </a:lnTo>
                    <a:close/>
                  </a:path>
                </a:pathLst>
              </a:custGeom>
              <a:grpFill/>
              <a:ln w="9827" cap="flat">
                <a:noFill/>
                <a:prstDash val="solid"/>
                <a:miter/>
              </a:ln>
            </p:spPr>
            <p:txBody>
              <a:bodyPr rtlCol="0" anchor="ctr"/>
              <a:lstStyle/>
              <a:p>
                <a:endParaRPr lang="ja-JP" altLang="en-US" dirty="0"/>
              </a:p>
            </p:txBody>
          </p:sp>
          <p:sp>
            <p:nvSpPr>
              <p:cNvPr id="57" name="フリーフォーム: 図形 56">
                <a:extLst>
                  <a:ext uri="{FF2B5EF4-FFF2-40B4-BE49-F238E27FC236}">
                    <a16:creationId xmlns:a16="http://schemas.microsoft.com/office/drawing/2014/main" id="{F76EAE7A-7607-4A03-B982-4966E1F46879}"/>
                  </a:ext>
                </a:extLst>
              </p:cNvPr>
              <p:cNvSpPr/>
              <p:nvPr/>
            </p:nvSpPr>
            <p:spPr>
              <a:xfrm>
                <a:off x="3803247" y="3348148"/>
                <a:ext cx="196724" cy="354103"/>
              </a:xfrm>
              <a:custGeom>
                <a:avLst/>
                <a:gdLst>
                  <a:gd name="connsiteX0" fmla="*/ 11016 w 196723"/>
                  <a:gd name="connsiteY0" fmla="*/ 81345 h 354102"/>
                  <a:gd name="connsiteX1" fmla="*/ 62656 w 196723"/>
                  <a:gd name="connsiteY1" fmla="*/ 81345 h 354102"/>
                  <a:gd name="connsiteX2" fmla="*/ 74853 w 196723"/>
                  <a:gd name="connsiteY2" fmla="*/ 24984 h 354102"/>
                  <a:gd name="connsiteX3" fmla="*/ 151477 w 196723"/>
                  <a:gd name="connsiteY3" fmla="*/ 0 h 354102"/>
                  <a:gd name="connsiteX4" fmla="*/ 133969 w 196723"/>
                  <a:gd name="connsiteY4" fmla="*/ 81444 h 354102"/>
                  <a:gd name="connsiteX5" fmla="*/ 197806 w 196723"/>
                  <a:gd name="connsiteY5" fmla="*/ 81444 h 354102"/>
                  <a:gd name="connsiteX6" fmla="*/ 186592 w 196723"/>
                  <a:gd name="connsiteY6" fmla="*/ 133575 h 354102"/>
                  <a:gd name="connsiteX7" fmla="*/ 122756 w 196723"/>
                  <a:gd name="connsiteY7" fmla="*/ 133575 h 354102"/>
                  <a:gd name="connsiteX8" fmla="*/ 96690 w 196723"/>
                  <a:gd name="connsiteY8" fmla="*/ 253282 h 354102"/>
                  <a:gd name="connsiteX9" fmla="*/ 93542 w 196723"/>
                  <a:gd name="connsiteY9" fmla="*/ 279839 h 354102"/>
                  <a:gd name="connsiteX10" fmla="*/ 120690 w 196723"/>
                  <a:gd name="connsiteY10" fmla="*/ 306496 h 354102"/>
                  <a:gd name="connsiteX11" fmla="*/ 155215 w 196723"/>
                  <a:gd name="connsiteY11" fmla="*/ 300102 h 354102"/>
                  <a:gd name="connsiteX12" fmla="*/ 143018 w 196723"/>
                  <a:gd name="connsiteY12" fmla="*/ 355480 h 354102"/>
                  <a:gd name="connsiteX13" fmla="*/ 104755 w 196723"/>
                  <a:gd name="connsiteY13" fmla="*/ 361873 h 354102"/>
                  <a:gd name="connsiteX14" fmla="*/ 22328 w 196723"/>
                  <a:gd name="connsiteY14" fmla="*/ 290069 h 354102"/>
                  <a:gd name="connsiteX15" fmla="*/ 31377 w 196723"/>
                  <a:gd name="connsiteY15" fmla="*/ 226232 h 354102"/>
                  <a:gd name="connsiteX16" fmla="*/ 51640 w 196723"/>
                  <a:gd name="connsiteY16" fmla="*/ 133674 h 354102"/>
                  <a:gd name="connsiteX17" fmla="*/ 0 w 196723"/>
                  <a:gd name="connsiteY17" fmla="*/ 133674 h 354102"/>
                  <a:gd name="connsiteX18" fmla="*/ 11016 w 196723"/>
                  <a:gd name="connsiteY18" fmla="*/ 81345 h 354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723" h="354102">
                    <a:moveTo>
                      <a:pt x="11016" y="81345"/>
                    </a:moveTo>
                    <a:lnTo>
                      <a:pt x="62656" y="81345"/>
                    </a:lnTo>
                    <a:lnTo>
                      <a:pt x="74853" y="24984"/>
                    </a:lnTo>
                    <a:lnTo>
                      <a:pt x="151477" y="0"/>
                    </a:lnTo>
                    <a:lnTo>
                      <a:pt x="133969" y="81444"/>
                    </a:lnTo>
                    <a:lnTo>
                      <a:pt x="197806" y="81444"/>
                    </a:lnTo>
                    <a:lnTo>
                      <a:pt x="186592" y="133575"/>
                    </a:lnTo>
                    <a:lnTo>
                      <a:pt x="122756" y="133575"/>
                    </a:lnTo>
                    <a:lnTo>
                      <a:pt x="96690" y="253282"/>
                    </a:lnTo>
                    <a:cubicBezTo>
                      <a:pt x="95116" y="259675"/>
                      <a:pt x="93542" y="269216"/>
                      <a:pt x="93542" y="279839"/>
                    </a:cubicBezTo>
                    <a:cubicBezTo>
                      <a:pt x="93542" y="296364"/>
                      <a:pt x="104755" y="306496"/>
                      <a:pt x="120690" y="306496"/>
                    </a:cubicBezTo>
                    <a:cubicBezTo>
                      <a:pt x="133477" y="306496"/>
                      <a:pt x="146264" y="303840"/>
                      <a:pt x="155215" y="300102"/>
                    </a:cubicBezTo>
                    <a:lnTo>
                      <a:pt x="143018" y="355480"/>
                    </a:lnTo>
                    <a:cubicBezTo>
                      <a:pt x="130821" y="358135"/>
                      <a:pt x="116952" y="361873"/>
                      <a:pt x="104755" y="361873"/>
                    </a:cubicBezTo>
                    <a:cubicBezTo>
                      <a:pt x="56361" y="361873"/>
                      <a:pt x="22328" y="342693"/>
                      <a:pt x="22328" y="290069"/>
                    </a:cubicBezTo>
                    <a:cubicBezTo>
                      <a:pt x="22328" y="268823"/>
                      <a:pt x="26558" y="248069"/>
                      <a:pt x="31377" y="226232"/>
                    </a:cubicBezTo>
                    <a:lnTo>
                      <a:pt x="51640" y="133674"/>
                    </a:lnTo>
                    <a:lnTo>
                      <a:pt x="0" y="133674"/>
                    </a:lnTo>
                    <a:lnTo>
                      <a:pt x="11016" y="81345"/>
                    </a:lnTo>
                    <a:close/>
                  </a:path>
                </a:pathLst>
              </a:custGeom>
              <a:grpFill/>
              <a:ln w="9827" cap="flat">
                <a:noFill/>
                <a:prstDash val="solid"/>
                <a:miter/>
              </a:ln>
            </p:spPr>
            <p:txBody>
              <a:bodyPr rtlCol="0" anchor="ctr"/>
              <a:lstStyle/>
              <a:p>
                <a:endParaRPr lang="ja-JP" altLang="en-US"/>
              </a:p>
            </p:txBody>
          </p:sp>
          <p:sp>
            <p:nvSpPr>
              <p:cNvPr id="58" name="フリーフォーム: 図形 57">
                <a:extLst>
                  <a:ext uri="{FF2B5EF4-FFF2-40B4-BE49-F238E27FC236}">
                    <a16:creationId xmlns:a16="http://schemas.microsoft.com/office/drawing/2014/main" id="{E291E26F-5710-4283-AA23-60E4B380D97E}"/>
                  </a:ext>
                </a:extLst>
              </p:cNvPr>
              <p:cNvSpPr/>
              <p:nvPr/>
            </p:nvSpPr>
            <p:spPr>
              <a:xfrm>
                <a:off x="3980790" y="3304475"/>
                <a:ext cx="285249" cy="393447"/>
              </a:xfrm>
              <a:custGeom>
                <a:avLst/>
                <a:gdLst>
                  <a:gd name="connsiteX0" fmla="*/ 84985 w 285249"/>
                  <a:gd name="connsiteY0" fmla="*/ 0 h 393447"/>
                  <a:gd name="connsiteX1" fmla="*/ 156297 w 285249"/>
                  <a:gd name="connsiteY1" fmla="*/ 0 h 393447"/>
                  <a:gd name="connsiteX2" fmla="*/ 122264 w 285249"/>
                  <a:gd name="connsiteY2" fmla="*/ 151674 h 393447"/>
                  <a:gd name="connsiteX3" fmla="*/ 123346 w 285249"/>
                  <a:gd name="connsiteY3" fmla="*/ 151674 h 393447"/>
                  <a:gd name="connsiteX4" fmla="*/ 201052 w 285249"/>
                  <a:gd name="connsiteY4" fmla="*/ 118723 h 393447"/>
                  <a:gd name="connsiteX5" fmla="*/ 290463 w 285249"/>
                  <a:gd name="connsiteY5" fmla="*/ 206462 h 393447"/>
                  <a:gd name="connsiteX6" fmla="*/ 281413 w 285249"/>
                  <a:gd name="connsiteY6" fmla="*/ 266069 h 393447"/>
                  <a:gd name="connsiteX7" fmla="*/ 252692 w 285249"/>
                  <a:gd name="connsiteY7" fmla="*/ 399054 h 393447"/>
                  <a:gd name="connsiteX8" fmla="*/ 181379 w 285249"/>
                  <a:gd name="connsiteY8" fmla="*/ 399054 h 393447"/>
                  <a:gd name="connsiteX9" fmla="*/ 208035 w 285249"/>
                  <a:gd name="connsiteY9" fmla="*/ 269806 h 393447"/>
                  <a:gd name="connsiteX10" fmla="*/ 216003 w 285249"/>
                  <a:gd name="connsiteY10" fmla="*/ 212363 h 393447"/>
                  <a:gd name="connsiteX11" fmla="*/ 177150 w 285249"/>
                  <a:gd name="connsiteY11" fmla="*/ 174100 h 393447"/>
                  <a:gd name="connsiteX12" fmla="*/ 100526 w 285249"/>
                  <a:gd name="connsiteY12" fmla="*/ 261347 h 393447"/>
                  <a:gd name="connsiteX13" fmla="*/ 71312 w 285249"/>
                  <a:gd name="connsiteY13" fmla="*/ 399152 h 393447"/>
                  <a:gd name="connsiteX14" fmla="*/ 0 w 285249"/>
                  <a:gd name="connsiteY14" fmla="*/ 399152 h 393447"/>
                  <a:gd name="connsiteX15" fmla="*/ 84985 w 285249"/>
                  <a:gd name="connsiteY15" fmla="*/ 0 h 393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5249" h="393447">
                    <a:moveTo>
                      <a:pt x="84985" y="0"/>
                    </a:moveTo>
                    <a:lnTo>
                      <a:pt x="156297" y="0"/>
                    </a:lnTo>
                    <a:lnTo>
                      <a:pt x="122264" y="151674"/>
                    </a:lnTo>
                    <a:lnTo>
                      <a:pt x="123346" y="151674"/>
                    </a:lnTo>
                    <a:cubicBezTo>
                      <a:pt x="143018" y="133575"/>
                      <a:pt x="170166" y="118723"/>
                      <a:pt x="201052" y="118723"/>
                    </a:cubicBezTo>
                    <a:cubicBezTo>
                      <a:pt x="254757" y="118723"/>
                      <a:pt x="290463" y="152264"/>
                      <a:pt x="290463" y="206462"/>
                    </a:cubicBezTo>
                    <a:cubicBezTo>
                      <a:pt x="290463" y="227216"/>
                      <a:pt x="285151" y="249052"/>
                      <a:pt x="281413" y="266069"/>
                    </a:cubicBezTo>
                    <a:lnTo>
                      <a:pt x="252692" y="399054"/>
                    </a:lnTo>
                    <a:lnTo>
                      <a:pt x="181379" y="399054"/>
                    </a:lnTo>
                    <a:lnTo>
                      <a:pt x="208035" y="269806"/>
                    </a:lnTo>
                    <a:cubicBezTo>
                      <a:pt x="211773" y="251216"/>
                      <a:pt x="216003" y="232527"/>
                      <a:pt x="216003" y="212363"/>
                    </a:cubicBezTo>
                    <a:cubicBezTo>
                      <a:pt x="216003" y="189445"/>
                      <a:pt x="200068" y="174100"/>
                      <a:pt x="177150" y="174100"/>
                    </a:cubicBezTo>
                    <a:cubicBezTo>
                      <a:pt x="127674" y="174100"/>
                      <a:pt x="109575" y="220429"/>
                      <a:pt x="100526" y="261347"/>
                    </a:cubicBezTo>
                    <a:lnTo>
                      <a:pt x="71312" y="399152"/>
                    </a:lnTo>
                    <a:lnTo>
                      <a:pt x="0" y="399152"/>
                    </a:lnTo>
                    <a:lnTo>
                      <a:pt x="84985" y="0"/>
                    </a:lnTo>
                    <a:close/>
                  </a:path>
                </a:pathLst>
              </a:custGeom>
              <a:grpFill/>
              <a:ln w="9827" cap="flat">
                <a:noFill/>
                <a:prstDash val="solid"/>
                <a:miter/>
              </a:ln>
            </p:spPr>
            <p:txBody>
              <a:bodyPr rtlCol="0" anchor="ctr"/>
              <a:lstStyle/>
              <a:p>
                <a:endParaRPr lang="ja-JP" altLang="en-US"/>
              </a:p>
            </p:txBody>
          </p:sp>
          <p:sp>
            <p:nvSpPr>
              <p:cNvPr id="59" name="フリーフォーム: 図形 58">
                <a:extLst>
                  <a:ext uri="{FF2B5EF4-FFF2-40B4-BE49-F238E27FC236}">
                    <a16:creationId xmlns:a16="http://schemas.microsoft.com/office/drawing/2014/main" id="{E89BAC11-5CA5-4B7A-8159-F9D6754ECAA4}"/>
                  </a:ext>
                </a:extLst>
              </p:cNvPr>
              <p:cNvSpPr/>
              <p:nvPr/>
            </p:nvSpPr>
            <p:spPr>
              <a:xfrm>
                <a:off x="4291023" y="3423198"/>
                <a:ext cx="265577" cy="285249"/>
              </a:xfrm>
              <a:custGeom>
                <a:avLst/>
                <a:gdLst>
                  <a:gd name="connsiteX0" fmla="*/ 68066 w 265576"/>
                  <a:gd name="connsiteY0" fmla="*/ 165445 h 285249"/>
                  <a:gd name="connsiteX1" fmla="*/ 144100 w 265576"/>
                  <a:gd name="connsiteY1" fmla="*/ 234593 h 285249"/>
                  <a:gd name="connsiteX2" fmla="*/ 228199 w 265576"/>
                  <a:gd name="connsiteY2" fmla="*/ 214921 h 285249"/>
                  <a:gd name="connsiteX3" fmla="*/ 219150 w 265576"/>
                  <a:gd name="connsiteY3" fmla="*/ 271282 h 285249"/>
                  <a:gd name="connsiteX4" fmla="*/ 131903 w 265576"/>
                  <a:gd name="connsiteY4" fmla="*/ 286725 h 285249"/>
                  <a:gd name="connsiteX5" fmla="*/ 0 w 265576"/>
                  <a:gd name="connsiteY5" fmla="*/ 167018 h 285249"/>
                  <a:gd name="connsiteX6" fmla="*/ 155904 w 265576"/>
                  <a:gd name="connsiteY6" fmla="*/ 0 h 285249"/>
                  <a:gd name="connsiteX7" fmla="*/ 268134 w 265576"/>
                  <a:gd name="connsiteY7" fmla="*/ 104264 h 285249"/>
                  <a:gd name="connsiteX8" fmla="*/ 261249 w 265576"/>
                  <a:gd name="connsiteY8" fmla="*/ 165445 h 285249"/>
                  <a:gd name="connsiteX9" fmla="*/ 68066 w 265576"/>
                  <a:gd name="connsiteY9" fmla="*/ 165445 h 285249"/>
                  <a:gd name="connsiteX10" fmla="*/ 198396 w 265576"/>
                  <a:gd name="connsiteY10" fmla="*/ 116460 h 285249"/>
                  <a:gd name="connsiteX11" fmla="*/ 199970 w 265576"/>
                  <a:gd name="connsiteY11" fmla="*/ 97870 h 285249"/>
                  <a:gd name="connsiteX12" fmla="*/ 154723 w 265576"/>
                  <a:gd name="connsiteY12" fmla="*/ 52132 h 285249"/>
                  <a:gd name="connsiteX13" fmla="*/ 77607 w 265576"/>
                  <a:gd name="connsiteY13" fmla="*/ 116460 h 285249"/>
                  <a:gd name="connsiteX14" fmla="*/ 198396 w 265576"/>
                  <a:gd name="connsiteY14" fmla="*/ 116460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5576" h="285249">
                    <a:moveTo>
                      <a:pt x="68066" y="165445"/>
                    </a:moveTo>
                    <a:cubicBezTo>
                      <a:pt x="68066" y="216003"/>
                      <a:pt x="95214" y="234593"/>
                      <a:pt x="144100" y="234593"/>
                    </a:cubicBezTo>
                    <a:cubicBezTo>
                      <a:pt x="173314" y="234593"/>
                      <a:pt x="201543" y="227117"/>
                      <a:pt x="228199" y="214921"/>
                    </a:cubicBezTo>
                    <a:lnTo>
                      <a:pt x="219150" y="271282"/>
                    </a:lnTo>
                    <a:cubicBezTo>
                      <a:pt x="191511" y="279839"/>
                      <a:pt x="161117" y="286725"/>
                      <a:pt x="131903" y="286725"/>
                    </a:cubicBezTo>
                    <a:cubicBezTo>
                      <a:pt x="53115" y="286725"/>
                      <a:pt x="0" y="248462"/>
                      <a:pt x="0" y="167018"/>
                    </a:cubicBezTo>
                    <a:cubicBezTo>
                      <a:pt x="0" y="81935"/>
                      <a:pt x="66001" y="0"/>
                      <a:pt x="155904" y="0"/>
                    </a:cubicBezTo>
                    <a:cubicBezTo>
                      <a:pt x="223478" y="0"/>
                      <a:pt x="268134" y="34525"/>
                      <a:pt x="268134" y="104264"/>
                    </a:cubicBezTo>
                    <a:cubicBezTo>
                      <a:pt x="268134" y="125018"/>
                      <a:pt x="265479" y="145182"/>
                      <a:pt x="261249" y="165445"/>
                    </a:cubicBezTo>
                    <a:lnTo>
                      <a:pt x="68066" y="165445"/>
                    </a:lnTo>
                    <a:close/>
                    <a:moveTo>
                      <a:pt x="198396" y="116460"/>
                    </a:moveTo>
                    <a:cubicBezTo>
                      <a:pt x="199478" y="110067"/>
                      <a:pt x="199970" y="104264"/>
                      <a:pt x="199970" y="97870"/>
                    </a:cubicBezTo>
                    <a:cubicBezTo>
                      <a:pt x="199970" y="68657"/>
                      <a:pt x="184527" y="52132"/>
                      <a:pt x="154723" y="52132"/>
                    </a:cubicBezTo>
                    <a:cubicBezTo>
                      <a:pt x="110559" y="52132"/>
                      <a:pt x="91378" y="78689"/>
                      <a:pt x="77607" y="116460"/>
                    </a:cubicBezTo>
                    <a:lnTo>
                      <a:pt x="198396" y="116460"/>
                    </a:lnTo>
                    <a:close/>
                  </a:path>
                </a:pathLst>
              </a:custGeom>
              <a:grpFill/>
              <a:ln w="9827" cap="flat">
                <a:noFill/>
                <a:prstDash val="solid"/>
                <a:miter/>
              </a:ln>
            </p:spPr>
            <p:txBody>
              <a:bodyPr rtlCol="0" anchor="ctr"/>
              <a:lstStyle/>
              <a:p>
                <a:endParaRPr lang="ja-JP" altLang="en-US"/>
              </a:p>
            </p:txBody>
          </p:sp>
          <p:sp>
            <p:nvSpPr>
              <p:cNvPr id="60" name="フリーフォーム: 図形 59">
                <a:extLst>
                  <a:ext uri="{FF2B5EF4-FFF2-40B4-BE49-F238E27FC236}">
                    <a16:creationId xmlns:a16="http://schemas.microsoft.com/office/drawing/2014/main" id="{FA9B1E6F-93EF-4C25-A2B6-7DA3B5580686}"/>
                  </a:ext>
                </a:extLst>
              </p:cNvPr>
              <p:cNvSpPr/>
              <p:nvPr/>
            </p:nvSpPr>
            <p:spPr>
              <a:xfrm>
                <a:off x="4668831" y="3332213"/>
                <a:ext cx="383611" cy="363939"/>
              </a:xfrm>
              <a:custGeom>
                <a:avLst/>
                <a:gdLst>
                  <a:gd name="connsiteX0" fmla="*/ 79870 w 383611"/>
                  <a:gd name="connsiteY0" fmla="*/ 0 h 363938"/>
                  <a:gd name="connsiteX1" fmla="*/ 174002 w 383611"/>
                  <a:gd name="connsiteY1" fmla="*/ 0 h 363938"/>
                  <a:gd name="connsiteX2" fmla="*/ 253282 w 383611"/>
                  <a:gd name="connsiteY2" fmla="*/ 282003 h 363938"/>
                  <a:gd name="connsiteX3" fmla="*/ 254364 w 383611"/>
                  <a:gd name="connsiteY3" fmla="*/ 282003 h 363938"/>
                  <a:gd name="connsiteX4" fmla="*/ 315053 w 383611"/>
                  <a:gd name="connsiteY4" fmla="*/ 0 h 363938"/>
                  <a:gd name="connsiteX5" fmla="*/ 385283 w 383611"/>
                  <a:gd name="connsiteY5" fmla="*/ 0 h 363938"/>
                  <a:gd name="connsiteX6" fmla="*/ 304922 w 383611"/>
                  <a:gd name="connsiteY6" fmla="*/ 371316 h 363938"/>
                  <a:gd name="connsiteX7" fmla="*/ 209117 w 383611"/>
                  <a:gd name="connsiteY7" fmla="*/ 371316 h 363938"/>
                  <a:gd name="connsiteX8" fmla="*/ 131411 w 383611"/>
                  <a:gd name="connsiteY8" fmla="*/ 86657 h 363938"/>
                  <a:gd name="connsiteX9" fmla="*/ 130329 w 383611"/>
                  <a:gd name="connsiteY9" fmla="*/ 86657 h 363938"/>
                  <a:gd name="connsiteX10" fmla="*/ 71312 w 383611"/>
                  <a:gd name="connsiteY10" fmla="*/ 371316 h 363938"/>
                  <a:gd name="connsiteX11" fmla="*/ 0 w 383611"/>
                  <a:gd name="connsiteY11" fmla="*/ 371316 h 363938"/>
                  <a:gd name="connsiteX12" fmla="*/ 79870 w 383611"/>
                  <a:gd name="connsiteY12" fmla="*/ 0 h 363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3611" h="363938">
                    <a:moveTo>
                      <a:pt x="79870" y="0"/>
                    </a:moveTo>
                    <a:lnTo>
                      <a:pt x="174002" y="0"/>
                    </a:lnTo>
                    <a:lnTo>
                      <a:pt x="253282" y="282003"/>
                    </a:lnTo>
                    <a:lnTo>
                      <a:pt x="254364" y="282003"/>
                    </a:lnTo>
                    <a:lnTo>
                      <a:pt x="315053" y="0"/>
                    </a:lnTo>
                    <a:lnTo>
                      <a:pt x="385283" y="0"/>
                    </a:lnTo>
                    <a:lnTo>
                      <a:pt x="304922" y="371316"/>
                    </a:lnTo>
                    <a:lnTo>
                      <a:pt x="209117" y="371316"/>
                    </a:lnTo>
                    <a:lnTo>
                      <a:pt x="131411" y="86657"/>
                    </a:lnTo>
                    <a:lnTo>
                      <a:pt x="130329" y="86657"/>
                    </a:lnTo>
                    <a:lnTo>
                      <a:pt x="71312" y="371316"/>
                    </a:lnTo>
                    <a:lnTo>
                      <a:pt x="0" y="371316"/>
                    </a:lnTo>
                    <a:lnTo>
                      <a:pt x="79870" y="0"/>
                    </a:lnTo>
                    <a:close/>
                  </a:path>
                </a:pathLst>
              </a:custGeom>
              <a:grpFill/>
              <a:ln w="9827" cap="flat">
                <a:noFill/>
                <a:prstDash val="solid"/>
                <a:miter/>
              </a:ln>
            </p:spPr>
            <p:txBody>
              <a:bodyPr rtlCol="0" anchor="ctr"/>
              <a:lstStyle/>
              <a:p>
                <a:endParaRPr lang="ja-JP" altLang="en-US"/>
              </a:p>
            </p:txBody>
          </p:sp>
          <p:sp>
            <p:nvSpPr>
              <p:cNvPr id="61" name="フリーフォーム: 図形 60">
                <a:extLst>
                  <a:ext uri="{FF2B5EF4-FFF2-40B4-BE49-F238E27FC236}">
                    <a16:creationId xmlns:a16="http://schemas.microsoft.com/office/drawing/2014/main" id="{EA58BC72-31C0-4C4E-834F-03A5FD0C2AFC}"/>
                  </a:ext>
                </a:extLst>
              </p:cNvPr>
              <p:cNvSpPr/>
              <p:nvPr/>
            </p:nvSpPr>
            <p:spPr>
              <a:xfrm>
                <a:off x="5037589" y="3423198"/>
                <a:ext cx="265577" cy="285249"/>
              </a:xfrm>
              <a:custGeom>
                <a:avLst/>
                <a:gdLst>
                  <a:gd name="connsiteX0" fmla="*/ 68066 w 265576"/>
                  <a:gd name="connsiteY0" fmla="*/ 165445 h 285249"/>
                  <a:gd name="connsiteX1" fmla="*/ 144100 w 265576"/>
                  <a:gd name="connsiteY1" fmla="*/ 234593 h 285249"/>
                  <a:gd name="connsiteX2" fmla="*/ 228199 w 265576"/>
                  <a:gd name="connsiteY2" fmla="*/ 214921 h 285249"/>
                  <a:gd name="connsiteX3" fmla="*/ 219150 w 265576"/>
                  <a:gd name="connsiteY3" fmla="*/ 271282 h 285249"/>
                  <a:gd name="connsiteX4" fmla="*/ 131903 w 265576"/>
                  <a:gd name="connsiteY4" fmla="*/ 286725 h 285249"/>
                  <a:gd name="connsiteX5" fmla="*/ 0 w 265576"/>
                  <a:gd name="connsiteY5" fmla="*/ 167018 h 285249"/>
                  <a:gd name="connsiteX6" fmla="*/ 155904 w 265576"/>
                  <a:gd name="connsiteY6" fmla="*/ 0 h 285249"/>
                  <a:gd name="connsiteX7" fmla="*/ 268134 w 265576"/>
                  <a:gd name="connsiteY7" fmla="*/ 104264 h 285249"/>
                  <a:gd name="connsiteX8" fmla="*/ 261249 w 265576"/>
                  <a:gd name="connsiteY8" fmla="*/ 165445 h 285249"/>
                  <a:gd name="connsiteX9" fmla="*/ 68066 w 265576"/>
                  <a:gd name="connsiteY9" fmla="*/ 165445 h 285249"/>
                  <a:gd name="connsiteX10" fmla="*/ 198396 w 265576"/>
                  <a:gd name="connsiteY10" fmla="*/ 116460 h 285249"/>
                  <a:gd name="connsiteX11" fmla="*/ 199969 w 265576"/>
                  <a:gd name="connsiteY11" fmla="*/ 97870 h 285249"/>
                  <a:gd name="connsiteX12" fmla="*/ 154723 w 265576"/>
                  <a:gd name="connsiteY12" fmla="*/ 52132 h 285249"/>
                  <a:gd name="connsiteX13" fmla="*/ 77607 w 265576"/>
                  <a:gd name="connsiteY13" fmla="*/ 116460 h 285249"/>
                  <a:gd name="connsiteX14" fmla="*/ 198396 w 265576"/>
                  <a:gd name="connsiteY14" fmla="*/ 116460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5576" h="285249">
                    <a:moveTo>
                      <a:pt x="68066" y="165445"/>
                    </a:moveTo>
                    <a:cubicBezTo>
                      <a:pt x="68066" y="216003"/>
                      <a:pt x="95214" y="234593"/>
                      <a:pt x="144100" y="234593"/>
                    </a:cubicBezTo>
                    <a:cubicBezTo>
                      <a:pt x="173314" y="234593"/>
                      <a:pt x="201543" y="227117"/>
                      <a:pt x="228199" y="214921"/>
                    </a:cubicBezTo>
                    <a:lnTo>
                      <a:pt x="219150" y="271282"/>
                    </a:lnTo>
                    <a:cubicBezTo>
                      <a:pt x="191511" y="279839"/>
                      <a:pt x="161117" y="286725"/>
                      <a:pt x="131903" y="286725"/>
                    </a:cubicBezTo>
                    <a:cubicBezTo>
                      <a:pt x="53115" y="286725"/>
                      <a:pt x="0" y="248462"/>
                      <a:pt x="0" y="167018"/>
                    </a:cubicBezTo>
                    <a:cubicBezTo>
                      <a:pt x="0" y="81935"/>
                      <a:pt x="66001" y="0"/>
                      <a:pt x="155904" y="0"/>
                    </a:cubicBezTo>
                    <a:cubicBezTo>
                      <a:pt x="223478" y="0"/>
                      <a:pt x="268134" y="34525"/>
                      <a:pt x="268134" y="104264"/>
                    </a:cubicBezTo>
                    <a:cubicBezTo>
                      <a:pt x="268134" y="125018"/>
                      <a:pt x="265479" y="145182"/>
                      <a:pt x="261249" y="165445"/>
                    </a:cubicBezTo>
                    <a:lnTo>
                      <a:pt x="68066" y="165445"/>
                    </a:lnTo>
                    <a:close/>
                    <a:moveTo>
                      <a:pt x="198396" y="116460"/>
                    </a:moveTo>
                    <a:cubicBezTo>
                      <a:pt x="199478" y="110067"/>
                      <a:pt x="199969" y="104264"/>
                      <a:pt x="199969" y="97870"/>
                    </a:cubicBezTo>
                    <a:cubicBezTo>
                      <a:pt x="199969" y="68657"/>
                      <a:pt x="184527" y="52132"/>
                      <a:pt x="154723" y="52132"/>
                    </a:cubicBezTo>
                    <a:cubicBezTo>
                      <a:pt x="110559" y="52132"/>
                      <a:pt x="91378" y="78689"/>
                      <a:pt x="77607" y="116460"/>
                    </a:cubicBezTo>
                    <a:lnTo>
                      <a:pt x="198396" y="116460"/>
                    </a:lnTo>
                    <a:close/>
                  </a:path>
                </a:pathLst>
              </a:custGeom>
              <a:grpFill/>
              <a:ln w="9827" cap="flat">
                <a:noFill/>
                <a:prstDash val="solid"/>
                <a:miter/>
              </a:ln>
            </p:spPr>
            <p:txBody>
              <a:bodyPr rtlCol="0" anchor="ctr"/>
              <a:lstStyle/>
              <a:p>
                <a:endParaRPr lang="ja-JP" altLang="en-US"/>
              </a:p>
            </p:txBody>
          </p:sp>
          <p:sp>
            <p:nvSpPr>
              <p:cNvPr id="62" name="フリーフォーム: 図形 61">
                <a:extLst>
                  <a:ext uri="{FF2B5EF4-FFF2-40B4-BE49-F238E27FC236}">
                    <a16:creationId xmlns:a16="http://schemas.microsoft.com/office/drawing/2014/main" id="{7AAFA664-BF14-4D12-BB29-CE447A971A98}"/>
                  </a:ext>
                </a:extLst>
              </p:cNvPr>
              <p:cNvSpPr/>
              <p:nvPr/>
            </p:nvSpPr>
            <p:spPr>
              <a:xfrm>
                <a:off x="5275231" y="3429591"/>
                <a:ext cx="334430" cy="265577"/>
              </a:xfrm>
              <a:custGeom>
                <a:avLst/>
                <a:gdLst>
                  <a:gd name="connsiteX0" fmla="*/ 175674 w 334430"/>
                  <a:gd name="connsiteY0" fmla="*/ 94132 h 265576"/>
                  <a:gd name="connsiteX1" fmla="*/ 252790 w 334430"/>
                  <a:gd name="connsiteY1" fmla="*/ 0 h 265576"/>
                  <a:gd name="connsiteX2" fmla="*/ 337873 w 334430"/>
                  <a:gd name="connsiteY2" fmla="*/ 0 h 265576"/>
                  <a:gd name="connsiteX3" fmla="*/ 221314 w 334430"/>
                  <a:gd name="connsiteY3" fmla="*/ 130920 h 265576"/>
                  <a:gd name="connsiteX4" fmla="*/ 286725 w 334430"/>
                  <a:gd name="connsiteY4" fmla="*/ 274036 h 265576"/>
                  <a:gd name="connsiteX5" fmla="*/ 209019 w 334430"/>
                  <a:gd name="connsiteY5" fmla="*/ 274036 h 265576"/>
                  <a:gd name="connsiteX6" fmla="*/ 167018 w 334430"/>
                  <a:gd name="connsiteY6" fmla="*/ 169182 h 265576"/>
                  <a:gd name="connsiteX7" fmla="*/ 85083 w 334430"/>
                  <a:gd name="connsiteY7" fmla="*/ 274036 h 265576"/>
                  <a:gd name="connsiteX8" fmla="*/ 0 w 334430"/>
                  <a:gd name="connsiteY8" fmla="*/ 274036 h 265576"/>
                  <a:gd name="connsiteX9" fmla="*/ 123936 w 334430"/>
                  <a:gd name="connsiteY9" fmla="*/ 130920 h 265576"/>
                  <a:gd name="connsiteX10" fmla="*/ 65902 w 334430"/>
                  <a:gd name="connsiteY10" fmla="*/ 0 h 265576"/>
                  <a:gd name="connsiteX11" fmla="*/ 139871 w 334430"/>
                  <a:gd name="connsiteY11" fmla="*/ 0 h 265576"/>
                  <a:gd name="connsiteX12" fmla="*/ 175674 w 334430"/>
                  <a:gd name="connsiteY12" fmla="*/ 94132 h 265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4430" h="265576">
                    <a:moveTo>
                      <a:pt x="175674" y="94132"/>
                    </a:moveTo>
                    <a:lnTo>
                      <a:pt x="252790" y="0"/>
                    </a:lnTo>
                    <a:lnTo>
                      <a:pt x="337873" y="0"/>
                    </a:lnTo>
                    <a:lnTo>
                      <a:pt x="221314" y="130920"/>
                    </a:lnTo>
                    <a:lnTo>
                      <a:pt x="286725" y="274036"/>
                    </a:lnTo>
                    <a:lnTo>
                      <a:pt x="209019" y="274036"/>
                    </a:lnTo>
                    <a:lnTo>
                      <a:pt x="167018" y="169182"/>
                    </a:lnTo>
                    <a:lnTo>
                      <a:pt x="85083" y="274036"/>
                    </a:lnTo>
                    <a:lnTo>
                      <a:pt x="0" y="274036"/>
                    </a:lnTo>
                    <a:lnTo>
                      <a:pt x="123936" y="130920"/>
                    </a:lnTo>
                    <a:lnTo>
                      <a:pt x="65902" y="0"/>
                    </a:lnTo>
                    <a:lnTo>
                      <a:pt x="139871" y="0"/>
                    </a:lnTo>
                    <a:lnTo>
                      <a:pt x="175674" y="94132"/>
                    </a:lnTo>
                    <a:close/>
                  </a:path>
                </a:pathLst>
              </a:custGeom>
              <a:grpFill/>
              <a:ln w="9827" cap="flat">
                <a:noFill/>
                <a:prstDash val="solid"/>
                <a:miter/>
              </a:ln>
            </p:spPr>
            <p:txBody>
              <a:bodyPr rtlCol="0" anchor="ctr"/>
              <a:lstStyle/>
              <a:p>
                <a:endParaRPr lang="ja-JP" altLang="en-US"/>
              </a:p>
            </p:txBody>
          </p:sp>
          <p:sp>
            <p:nvSpPr>
              <p:cNvPr id="63" name="フリーフォーム: 図形 62">
                <a:extLst>
                  <a:ext uri="{FF2B5EF4-FFF2-40B4-BE49-F238E27FC236}">
                    <a16:creationId xmlns:a16="http://schemas.microsoft.com/office/drawing/2014/main" id="{433CF987-BAEE-491C-A08E-80ED320424E7}"/>
                  </a:ext>
                </a:extLst>
              </p:cNvPr>
              <p:cNvSpPr/>
              <p:nvPr/>
            </p:nvSpPr>
            <p:spPr>
              <a:xfrm>
                <a:off x="5620973" y="3348148"/>
                <a:ext cx="196724" cy="354103"/>
              </a:xfrm>
              <a:custGeom>
                <a:avLst/>
                <a:gdLst>
                  <a:gd name="connsiteX0" fmla="*/ 11115 w 196723"/>
                  <a:gd name="connsiteY0" fmla="*/ 81345 h 354102"/>
                  <a:gd name="connsiteX1" fmla="*/ 62755 w 196723"/>
                  <a:gd name="connsiteY1" fmla="*/ 81345 h 354102"/>
                  <a:gd name="connsiteX2" fmla="*/ 74952 w 196723"/>
                  <a:gd name="connsiteY2" fmla="*/ 24984 h 354102"/>
                  <a:gd name="connsiteX3" fmla="*/ 151576 w 196723"/>
                  <a:gd name="connsiteY3" fmla="*/ 0 h 354102"/>
                  <a:gd name="connsiteX4" fmla="*/ 133969 w 196723"/>
                  <a:gd name="connsiteY4" fmla="*/ 81444 h 354102"/>
                  <a:gd name="connsiteX5" fmla="*/ 197806 w 196723"/>
                  <a:gd name="connsiteY5" fmla="*/ 81444 h 354102"/>
                  <a:gd name="connsiteX6" fmla="*/ 186592 w 196723"/>
                  <a:gd name="connsiteY6" fmla="*/ 133575 h 354102"/>
                  <a:gd name="connsiteX7" fmla="*/ 122756 w 196723"/>
                  <a:gd name="connsiteY7" fmla="*/ 133575 h 354102"/>
                  <a:gd name="connsiteX8" fmla="*/ 96690 w 196723"/>
                  <a:gd name="connsiteY8" fmla="*/ 253282 h 354102"/>
                  <a:gd name="connsiteX9" fmla="*/ 93444 w 196723"/>
                  <a:gd name="connsiteY9" fmla="*/ 279839 h 354102"/>
                  <a:gd name="connsiteX10" fmla="*/ 120592 w 196723"/>
                  <a:gd name="connsiteY10" fmla="*/ 306496 h 354102"/>
                  <a:gd name="connsiteX11" fmla="*/ 155215 w 196723"/>
                  <a:gd name="connsiteY11" fmla="*/ 300102 h 354102"/>
                  <a:gd name="connsiteX12" fmla="*/ 143018 w 196723"/>
                  <a:gd name="connsiteY12" fmla="*/ 355480 h 354102"/>
                  <a:gd name="connsiteX13" fmla="*/ 104755 w 196723"/>
                  <a:gd name="connsiteY13" fmla="*/ 361873 h 354102"/>
                  <a:gd name="connsiteX14" fmla="*/ 22328 w 196723"/>
                  <a:gd name="connsiteY14" fmla="*/ 290069 h 354102"/>
                  <a:gd name="connsiteX15" fmla="*/ 31377 w 196723"/>
                  <a:gd name="connsiteY15" fmla="*/ 226232 h 354102"/>
                  <a:gd name="connsiteX16" fmla="*/ 51640 w 196723"/>
                  <a:gd name="connsiteY16" fmla="*/ 133674 h 354102"/>
                  <a:gd name="connsiteX17" fmla="*/ 0 w 196723"/>
                  <a:gd name="connsiteY17" fmla="*/ 133674 h 354102"/>
                  <a:gd name="connsiteX18" fmla="*/ 11115 w 196723"/>
                  <a:gd name="connsiteY18" fmla="*/ 81345 h 354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723" h="354102">
                    <a:moveTo>
                      <a:pt x="11115" y="81345"/>
                    </a:moveTo>
                    <a:lnTo>
                      <a:pt x="62755" y="81345"/>
                    </a:lnTo>
                    <a:lnTo>
                      <a:pt x="74952" y="24984"/>
                    </a:lnTo>
                    <a:lnTo>
                      <a:pt x="151576" y="0"/>
                    </a:lnTo>
                    <a:lnTo>
                      <a:pt x="133969" y="81444"/>
                    </a:lnTo>
                    <a:lnTo>
                      <a:pt x="197806" y="81444"/>
                    </a:lnTo>
                    <a:lnTo>
                      <a:pt x="186592" y="133575"/>
                    </a:lnTo>
                    <a:lnTo>
                      <a:pt x="122756" y="133575"/>
                    </a:lnTo>
                    <a:lnTo>
                      <a:pt x="96690" y="253282"/>
                    </a:lnTo>
                    <a:cubicBezTo>
                      <a:pt x="95116" y="259675"/>
                      <a:pt x="93444" y="269216"/>
                      <a:pt x="93444" y="279839"/>
                    </a:cubicBezTo>
                    <a:cubicBezTo>
                      <a:pt x="93444" y="296364"/>
                      <a:pt x="104657" y="306496"/>
                      <a:pt x="120592" y="306496"/>
                    </a:cubicBezTo>
                    <a:cubicBezTo>
                      <a:pt x="133379" y="306496"/>
                      <a:pt x="146166" y="303840"/>
                      <a:pt x="155215" y="300102"/>
                    </a:cubicBezTo>
                    <a:lnTo>
                      <a:pt x="143018" y="355480"/>
                    </a:lnTo>
                    <a:cubicBezTo>
                      <a:pt x="130821" y="358135"/>
                      <a:pt x="116952" y="361873"/>
                      <a:pt x="104755" y="361873"/>
                    </a:cubicBezTo>
                    <a:cubicBezTo>
                      <a:pt x="56361" y="361873"/>
                      <a:pt x="22328" y="342693"/>
                      <a:pt x="22328" y="290069"/>
                    </a:cubicBezTo>
                    <a:cubicBezTo>
                      <a:pt x="22328" y="268823"/>
                      <a:pt x="26558" y="248069"/>
                      <a:pt x="31377" y="226232"/>
                    </a:cubicBezTo>
                    <a:lnTo>
                      <a:pt x="51640" y="133674"/>
                    </a:lnTo>
                    <a:lnTo>
                      <a:pt x="0" y="133674"/>
                    </a:lnTo>
                    <a:lnTo>
                      <a:pt x="11115" y="81345"/>
                    </a:lnTo>
                    <a:close/>
                  </a:path>
                </a:pathLst>
              </a:custGeom>
              <a:grpFill/>
              <a:ln w="9827" cap="flat">
                <a:noFill/>
                <a:prstDash val="solid"/>
                <a:miter/>
              </a:ln>
            </p:spPr>
            <p:txBody>
              <a:bodyPr rtlCol="0" anchor="ctr"/>
              <a:lstStyle/>
              <a:p>
                <a:endParaRPr lang="ja-JP" altLang="en-US"/>
              </a:p>
            </p:txBody>
          </p:sp>
          <p:sp>
            <p:nvSpPr>
              <p:cNvPr id="64" name="フリーフォーム: 図形 63">
                <a:extLst>
                  <a:ext uri="{FF2B5EF4-FFF2-40B4-BE49-F238E27FC236}">
                    <a16:creationId xmlns:a16="http://schemas.microsoft.com/office/drawing/2014/main" id="{90C211B2-83F6-42DD-AFF3-49CF84D6FBEB}"/>
                  </a:ext>
                </a:extLst>
              </p:cNvPr>
              <p:cNvSpPr/>
              <p:nvPr/>
            </p:nvSpPr>
            <p:spPr>
              <a:xfrm>
                <a:off x="5941436" y="3332213"/>
                <a:ext cx="344266" cy="363939"/>
              </a:xfrm>
              <a:custGeom>
                <a:avLst/>
                <a:gdLst>
                  <a:gd name="connsiteX0" fmla="*/ 0 w 344266"/>
                  <a:gd name="connsiteY0" fmla="*/ 0 h 363938"/>
                  <a:gd name="connsiteX1" fmla="*/ 74460 w 344266"/>
                  <a:gd name="connsiteY1" fmla="*/ 0 h 363938"/>
                  <a:gd name="connsiteX2" fmla="*/ 109083 w 344266"/>
                  <a:gd name="connsiteY2" fmla="*/ 288889 h 363938"/>
                  <a:gd name="connsiteX3" fmla="*/ 110165 w 344266"/>
                  <a:gd name="connsiteY3" fmla="*/ 288889 h 363938"/>
                  <a:gd name="connsiteX4" fmla="*/ 264495 w 344266"/>
                  <a:gd name="connsiteY4" fmla="*/ 0 h 363938"/>
                  <a:gd name="connsiteX5" fmla="*/ 345349 w 344266"/>
                  <a:gd name="connsiteY5" fmla="*/ 0 h 363938"/>
                  <a:gd name="connsiteX6" fmla="*/ 137805 w 344266"/>
                  <a:gd name="connsiteY6" fmla="*/ 371316 h 363938"/>
                  <a:gd name="connsiteX7" fmla="*/ 48984 w 344266"/>
                  <a:gd name="connsiteY7" fmla="*/ 371316 h 363938"/>
                  <a:gd name="connsiteX8" fmla="*/ 0 w 344266"/>
                  <a:gd name="connsiteY8" fmla="*/ 0 h 363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4266" h="363938">
                    <a:moveTo>
                      <a:pt x="0" y="0"/>
                    </a:moveTo>
                    <a:lnTo>
                      <a:pt x="74460" y="0"/>
                    </a:lnTo>
                    <a:lnTo>
                      <a:pt x="109083" y="288889"/>
                    </a:lnTo>
                    <a:lnTo>
                      <a:pt x="110165" y="288889"/>
                    </a:lnTo>
                    <a:lnTo>
                      <a:pt x="264495" y="0"/>
                    </a:lnTo>
                    <a:lnTo>
                      <a:pt x="345349" y="0"/>
                    </a:lnTo>
                    <a:lnTo>
                      <a:pt x="137805" y="371316"/>
                    </a:lnTo>
                    <a:lnTo>
                      <a:pt x="48984" y="371316"/>
                    </a:lnTo>
                    <a:lnTo>
                      <a:pt x="0" y="0"/>
                    </a:lnTo>
                    <a:close/>
                  </a:path>
                </a:pathLst>
              </a:custGeom>
              <a:grpFill/>
              <a:ln w="9827" cap="flat">
                <a:noFill/>
                <a:prstDash val="solid"/>
                <a:miter/>
              </a:ln>
            </p:spPr>
            <p:txBody>
              <a:bodyPr rtlCol="0" anchor="ctr"/>
              <a:lstStyle/>
              <a:p>
                <a:endParaRPr lang="ja-JP" altLang="en-US"/>
              </a:p>
            </p:txBody>
          </p:sp>
          <p:sp>
            <p:nvSpPr>
              <p:cNvPr id="65" name="フリーフォーム: 図形 64">
                <a:extLst>
                  <a:ext uri="{FF2B5EF4-FFF2-40B4-BE49-F238E27FC236}">
                    <a16:creationId xmlns:a16="http://schemas.microsoft.com/office/drawing/2014/main" id="{0A4E8D37-F48F-42A6-B865-E1F29A823507}"/>
                  </a:ext>
                </a:extLst>
              </p:cNvPr>
              <p:cNvSpPr/>
              <p:nvPr/>
            </p:nvSpPr>
            <p:spPr>
              <a:xfrm>
                <a:off x="6204259" y="3423099"/>
                <a:ext cx="255741" cy="285249"/>
              </a:xfrm>
              <a:custGeom>
                <a:avLst/>
                <a:gdLst>
                  <a:gd name="connsiteX0" fmla="*/ 174002 w 255740"/>
                  <a:gd name="connsiteY0" fmla="*/ 238429 h 285249"/>
                  <a:gd name="connsiteX1" fmla="*/ 172920 w 255740"/>
                  <a:gd name="connsiteY1" fmla="*/ 238429 h 285249"/>
                  <a:gd name="connsiteX2" fmla="*/ 84591 w 255740"/>
                  <a:gd name="connsiteY2" fmla="*/ 286823 h 285249"/>
                  <a:gd name="connsiteX3" fmla="*/ 0 w 255740"/>
                  <a:gd name="connsiteY3" fmla="*/ 208625 h 285249"/>
                  <a:gd name="connsiteX4" fmla="*/ 168100 w 255740"/>
                  <a:gd name="connsiteY4" fmla="*/ 111247 h 285249"/>
                  <a:gd name="connsiteX5" fmla="*/ 193084 w 255740"/>
                  <a:gd name="connsiteY5" fmla="*/ 111247 h 285249"/>
                  <a:gd name="connsiteX6" fmla="*/ 195248 w 255740"/>
                  <a:gd name="connsiteY6" fmla="*/ 87837 h 285249"/>
                  <a:gd name="connsiteX7" fmla="*/ 140461 w 255740"/>
                  <a:gd name="connsiteY7" fmla="*/ 52230 h 285249"/>
                  <a:gd name="connsiteX8" fmla="*/ 50558 w 255740"/>
                  <a:gd name="connsiteY8" fmla="*/ 73476 h 285249"/>
                  <a:gd name="connsiteX9" fmla="*/ 60689 w 255740"/>
                  <a:gd name="connsiteY9" fmla="*/ 16525 h 285249"/>
                  <a:gd name="connsiteX10" fmla="*/ 153838 w 255740"/>
                  <a:gd name="connsiteY10" fmla="*/ 0 h 285249"/>
                  <a:gd name="connsiteX11" fmla="*/ 260266 w 255740"/>
                  <a:gd name="connsiteY11" fmla="*/ 84591 h 285249"/>
                  <a:gd name="connsiteX12" fmla="*/ 226724 w 255740"/>
                  <a:gd name="connsiteY12" fmla="*/ 280331 h 285249"/>
                  <a:gd name="connsiteX13" fmla="*/ 166625 w 255740"/>
                  <a:gd name="connsiteY13" fmla="*/ 280331 h 285249"/>
                  <a:gd name="connsiteX14" fmla="*/ 174002 w 255740"/>
                  <a:gd name="connsiteY14" fmla="*/ 238429 h 285249"/>
                  <a:gd name="connsiteX15" fmla="*/ 104264 w 255740"/>
                  <a:gd name="connsiteY15" fmla="*/ 234691 h 285249"/>
                  <a:gd name="connsiteX16" fmla="*/ 185117 w 255740"/>
                  <a:gd name="connsiteY16" fmla="*/ 153838 h 285249"/>
                  <a:gd name="connsiteX17" fmla="*/ 160133 w 255740"/>
                  <a:gd name="connsiteY17" fmla="*/ 153838 h 285249"/>
                  <a:gd name="connsiteX18" fmla="*/ 68067 w 255740"/>
                  <a:gd name="connsiteY18" fmla="*/ 205970 h 285249"/>
                  <a:gd name="connsiteX19" fmla="*/ 104264 w 255740"/>
                  <a:gd name="connsiteY19" fmla="*/ 234691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5740" h="285249">
                    <a:moveTo>
                      <a:pt x="174002" y="238429"/>
                    </a:moveTo>
                    <a:lnTo>
                      <a:pt x="172920" y="238429"/>
                    </a:lnTo>
                    <a:cubicBezTo>
                      <a:pt x="148428" y="269315"/>
                      <a:pt x="123936" y="286823"/>
                      <a:pt x="84591" y="286823"/>
                    </a:cubicBezTo>
                    <a:cubicBezTo>
                      <a:pt x="35115" y="286823"/>
                      <a:pt x="0" y="259183"/>
                      <a:pt x="0" y="208625"/>
                    </a:cubicBezTo>
                    <a:cubicBezTo>
                      <a:pt x="0" y="118133"/>
                      <a:pt x="101116" y="111247"/>
                      <a:pt x="168100" y="111247"/>
                    </a:cubicBezTo>
                    <a:lnTo>
                      <a:pt x="193084" y="111247"/>
                    </a:lnTo>
                    <a:cubicBezTo>
                      <a:pt x="195248" y="103772"/>
                      <a:pt x="195248" y="95804"/>
                      <a:pt x="195248" y="87837"/>
                    </a:cubicBezTo>
                    <a:cubicBezTo>
                      <a:pt x="195248" y="60197"/>
                      <a:pt x="165445" y="52230"/>
                      <a:pt x="140461" y="52230"/>
                    </a:cubicBezTo>
                    <a:cubicBezTo>
                      <a:pt x="109083" y="52230"/>
                      <a:pt x="78788" y="60197"/>
                      <a:pt x="50558" y="73476"/>
                    </a:cubicBezTo>
                    <a:lnTo>
                      <a:pt x="60689" y="16525"/>
                    </a:lnTo>
                    <a:cubicBezTo>
                      <a:pt x="90985" y="5902"/>
                      <a:pt x="121870" y="0"/>
                      <a:pt x="153838" y="0"/>
                    </a:cubicBezTo>
                    <a:cubicBezTo>
                      <a:pt x="208626" y="0"/>
                      <a:pt x="260266" y="20263"/>
                      <a:pt x="260266" y="84591"/>
                    </a:cubicBezTo>
                    <a:cubicBezTo>
                      <a:pt x="260266" y="121280"/>
                      <a:pt x="233118" y="228790"/>
                      <a:pt x="226724" y="280331"/>
                    </a:cubicBezTo>
                    <a:lnTo>
                      <a:pt x="166625" y="280331"/>
                    </a:lnTo>
                    <a:lnTo>
                      <a:pt x="174002" y="238429"/>
                    </a:lnTo>
                    <a:close/>
                    <a:moveTo>
                      <a:pt x="104264" y="234691"/>
                    </a:moveTo>
                    <a:cubicBezTo>
                      <a:pt x="157477" y="234691"/>
                      <a:pt x="174002" y="198002"/>
                      <a:pt x="185117" y="153838"/>
                    </a:cubicBezTo>
                    <a:lnTo>
                      <a:pt x="160133" y="153838"/>
                    </a:lnTo>
                    <a:cubicBezTo>
                      <a:pt x="125510" y="153838"/>
                      <a:pt x="68067" y="159641"/>
                      <a:pt x="68067" y="205970"/>
                    </a:cubicBezTo>
                    <a:cubicBezTo>
                      <a:pt x="68067" y="225052"/>
                      <a:pt x="86165" y="234691"/>
                      <a:pt x="104264" y="234691"/>
                    </a:cubicBezTo>
                    <a:close/>
                  </a:path>
                </a:pathLst>
              </a:custGeom>
              <a:grpFill/>
              <a:ln w="9827" cap="flat">
                <a:noFill/>
                <a:prstDash val="solid"/>
                <a:miter/>
              </a:ln>
            </p:spPr>
            <p:txBody>
              <a:bodyPr rtlCol="0" anchor="ctr"/>
              <a:lstStyle/>
              <a:p>
                <a:endParaRPr lang="ja-JP" altLang="en-US"/>
              </a:p>
            </p:txBody>
          </p:sp>
          <p:sp>
            <p:nvSpPr>
              <p:cNvPr id="66" name="フリーフォーム: 図形 65">
                <a:extLst>
                  <a:ext uri="{FF2B5EF4-FFF2-40B4-BE49-F238E27FC236}">
                    <a16:creationId xmlns:a16="http://schemas.microsoft.com/office/drawing/2014/main" id="{B23CEF6B-2716-4D6E-BCEF-CFB7E3DC25D1}"/>
                  </a:ext>
                </a:extLst>
              </p:cNvPr>
              <p:cNvSpPr/>
              <p:nvPr/>
            </p:nvSpPr>
            <p:spPr>
              <a:xfrm>
                <a:off x="6475246" y="3304475"/>
                <a:ext cx="147543" cy="393447"/>
              </a:xfrm>
              <a:custGeom>
                <a:avLst/>
                <a:gdLst>
                  <a:gd name="connsiteX0" fmla="*/ 84591 w 147542"/>
                  <a:gd name="connsiteY0" fmla="*/ 0 h 393447"/>
                  <a:gd name="connsiteX1" fmla="*/ 155903 w 147542"/>
                  <a:gd name="connsiteY1" fmla="*/ 0 h 393447"/>
                  <a:gd name="connsiteX2" fmla="*/ 71312 w 147542"/>
                  <a:gd name="connsiteY2" fmla="*/ 399054 h 393447"/>
                  <a:gd name="connsiteX3" fmla="*/ 0 w 147542"/>
                  <a:gd name="connsiteY3" fmla="*/ 399054 h 393447"/>
                  <a:gd name="connsiteX4" fmla="*/ 84591 w 147542"/>
                  <a:gd name="connsiteY4" fmla="*/ 0 h 393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542" h="393447">
                    <a:moveTo>
                      <a:pt x="84591" y="0"/>
                    </a:moveTo>
                    <a:lnTo>
                      <a:pt x="155903" y="0"/>
                    </a:lnTo>
                    <a:lnTo>
                      <a:pt x="71312" y="399054"/>
                    </a:lnTo>
                    <a:lnTo>
                      <a:pt x="0" y="399054"/>
                    </a:lnTo>
                    <a:lnTo>
                      <a:pt x="84591" y="0"/>
                    </a:lnTo>
                    <a:close/>
                  </a:path>
                </a:pathLst>
              </a:custGeom>
              <a:grpFill/>
              <a:ln w="9827" cap="flat">
                <a:noFill/>
                <a:prstDash val="solid"/>
                <a:miter/>
              </a:ln>
            </p:spPr>
            <p:txBody>
              <a:bodyPr rtlCol="0" anchor="ctr"/>
              <a:lstStyle/>
              <a:p>
                <a:endParaRPr lang="ja-JP" altLang="en-US"/>
              </a:p>
            </p:txBody>
          </p:sp>
          <p:sp>
            <p:nvSpPr>
              <p:cNvPr id="67" name="フリーフォーム: 図形 66">
                <a:extLst>
                  <a:ext uri="{FF2B5EF4-FFF2-40B4-BE49-F238E27FC236}">
                    <a16:creationId xmlns:a16="http://schemas.microsoft.com/office/drawing/2014/main" id="{9860C3B6-202B-403B-8465-7829C412C853}"/>
                  </a:ext>
                </a:extLst>
              </p:cNvPr>
              <p:cNvSpPr/>
              <p:nvPr/>
            </p:nvSpPr>
            <p:spPr>
              <a:xfrm>
                <a:off x="6616985" y="3429591"/>
                <a:ext cx="285249" cy="275413"/>
              </a:xfrm>
              <a:custGeom>
                <a:avLst/>
                <a:gdLst>
                  <a:gd name="connsiteX0" fmla="*/ 240003 w 285249"/>
                  <a:gd name="connsiteY0" fmla="*/ 234593 h 275413"/>
                  <a:gd name="connsiteX1" fmla="*/ 233117 w 285249"/>
                  <a:gd name="connsiteY1" fmla="*/ 273938 h 275413"/>
                  <a:gd name="connsiteX2" fmla="*/ 163379 w 285249"/>
                  <a:gd name="connsiteY2" fmla="*/ 273938 h 275413"/>
                  <a:gd name="connsiteX3" fmla="*/ 168199 w 285249"/>
                  <a:gd name="connsiteY3" fmla="*/ 247380 h 275413"/>
                  <a:gd name="connsiteX4" fmla="*/ 167117 w 285249"/>
                  <a:gd name="connsiteY4" fmla="*/ 247380 h 275413"/>
                  <a:gd name="connsiteX5" fmla="*/ 89411 w 285249"/>
                  <a:gd name="connsiteY5" fmla="*/ 280331 h 275413"/>
                  <a:gd name="connsiteX6" fmla="*/ 0 w 285249"/>
                  <a:gd name="connsiteY6" fmla="*/ 192592 h 275413"/>
                  <a:gd name="connsiteX7" fmla="*/ 9049 w 285249"/>
                  <a:gd name="connsiteY7" fmla="*/ 132985 h 275413"/>
                  <a:gd name="connsiteX8" fmla="*/ 37771 w 285249"/>
                  <a:gd name="connsiteY8" fmla="*/ 0 h 275413"/>
                  <a:gd name="connsiteX9" fmla="*/ 109083 w 285249"/>
                  <a:gd name="connsiteY9" fmla="*/ 0 h 275413"/>
                  <a:gd name="connsiteX10" fmla="*/ 82427 w 285249"/>
                  <a:gd name="connsiteY10" fmla="*/ 129247 h 275413"/>
                  <a:gd name="connsiteX11" fmla="*/ 74460 w 285249"/>
                  <a:gd name="connsiteY11" fmla="*/ 186691 h 275413"/>
                  <a:gd name="connsiteX12" fmla="*/ 113313 w 285249"/>
                  <a:gd name="connsiteY12" fmla="*/ 225052 h 275413"/>
                  <a:gd name="connsiteX13" fmla="*/ 189937 w 285249"/>
                  <a:gd name="connsiteY13" fmla="*/ 137805 h 275413"/>
                  <a:gd name="connsiteX14" fmla="*/ 219150 w 285249"/>
                  <a:gd name="connsiteY14" fmla="*/ 0 h 275413"/>
                  <a:gd name="connsiteX15" fmla="*/ 290463 w 285249"/>
                  <a:gd name="connsiteY15" fmla="*/ 0 h 275413"/>
                  <a:gd name="connsiteX16" fmla="*/ 240003 w 285249"/>
                  <a:gd name="connsiteY16" fmla="*/ 234593 h 27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5249" h="275413">
                    <a:moveTo>
                      <a:pt x="240003" y="234593"/>
                    </a:moveTo>
                    <a:cubicBezTo>
                      <a:pt x="236757" y="251118"/>
                      <a:pt x="234101" y="265479"/>
                      <a:pt x="233117" y="273938"/>
                    </a:cubicBezTo>
                    <a:lnTo>
                      <a:pt x="163379" y="273938"/>
                    </a:lnTo>
                    <a:lnTo>
                      <a:pt x="168199" y="247380"/>
                    </a:lnTo>
                    <a:lnTo>
                      <a:pt x="167117" y="247380"/>
                    </a:lnTo>
                    <a:cubicBezTo>
                      <a:pt x="147444" y="265479"/>
                      <a:pt x="120296" y="280331"/>
                      <a:pt x="89411" y="280331"/>
                    </a:cubicBezTo>
                    <a:cubicBezTo>
                      <a:pt x="35705" y="280331"/>
                      <a:pt x="0" y="246790"/>
                      <a:pt x="0" y="192592"/>
                    </a:cubicBezTo>
                    <a:cubicBezTo>
                      <a:pt x="0" y="171838"/>
                      <a:pt x="5311" y="150002"/>
                      <a:pt x="9049" y="132985"/>
                    </a:cubicBezTo>
                    <a:lnTo>
                      <a:pt x="37771" y="0"/>
                    </a:lnTo>
                    <a:lnTo>
                      <a:pt x="109083" y="0"/>
                    </a:lnTo>
                    <a:lnTo>
                      <a:pt x="82427" y="129247"/>
                    </a:lnTo>
                    <a:cubicBezTo>
                      <a:pt x="78689" y="147838"/>
                      <a:pt x="74460" y="166527"/>
                      <a:pt x="74460" y="186691"/>
                    </a:cubicBezTo>
                    <a:cubicBezTo>
                      <a:pt x="74460" y="209609"/>
                      <a:pt x="90394" y="225052"/>
                      <a:pt x="113313" y="225052"/>
                    </a:cubicBezTo>
                    <a:cubicBezTo>
                      <a:pt x="162789" y="225052"/>
                      <a:pt x="180887" y="178724"/>
                      <a:pt x="189937" y="137805"/>
                    </a:cubicBezTo>
                    <a:lnTo>
                      <a:pt x="219150" y="0"/>
                    </a:lnTo>
                    <a:lnTo>
                      <a:pt x="290463" y="0"/>
                    </a:lnTo>
                    <a:lnTo>
                      <a:pt x="240003" y="234593"/>
                    </a:lnTo>
                    <a:close/>
                  </a:path>
                </a:pathLst>
              </a:custGeom>
              <a:grpFill/>
              <a:ln w="9827" cap="flat">
                <a:noFill/>
                <a:prstDash val="solid"/>
                <a:miter/>
              </a:ln>
            </p:spPr>
            <p:txBody>
              <a:bodyPr rtlCol="0" anchor="ctr"/>
              <a:lstStyle/>
              <a:p>
                <a:endParaRPr lang="ja-JP" altLang="en-US"/>
              </a:p>
            </p:txBody>
          </p:sp>
          <p:sp>
            <p:nvSpPr>
              <p:cNvPr id="68" name="フリーフォーム: 図形 67">
                <a:extLst>
                  <a:ext uri="{FF2B5EF4-FFF2-40B4-BE49-F238E27FC236}">
                    <a16:creationId xmlns:a16="http://schemas.microsoft.com/office/drawing/2014/main" id="{6069F008-E63E-4109-802B-47B3F654C1B9}"/>
                  </a:ext>
                </a:extLst>
              </p:cNvPr>
              <p:cNvSpPr/>
              <p:nvPr/>
            </p:nvSpPr>
            <p:spPr>
              <a:xfrm>
                <a:off x="6909317" y="3423198"/>
                <a:ext cx="265577" cy="285249"/>
              </a:xfrm>
              <a:custGeom>
                <a:avLst/>
                <a:gdLst>
                  <a:gd name="connsiteX0" fmla="*/ 68066 w 265576"/>
                  <a:gd name="connsiteY0" fmla="*/ 165445 h 285249"/>
                  <a:gd name="connsiteX1" fmla="*/ 144100 w 265576"/>
                  <a:gd name="connsiteY1" fmla="*/ 234593 h 285249"/>
                  <a:gd name="connsiteX2" fmla="*/ 228199 w 265576"/>
                  <a:gd name="connsiteY2" fmla="*/ 214921 h 285249"/>
                  <a:gd name="connsiteX3" fmla="*/ 219150 w 265576"/>
                  <a:gd name="connsiteY3" fmla="*/ 271282 h 285249"/>
                  <a:gd name="connsiteX4" fmla="*/ 131903 w 265576"/>
                  <a:gd name="connsiteY4" fmla="*/ 286725 h 285249"/>
                  <a:gd name="connsiteX5" fmla="*/ 0 w 265576"/>
                  <a:gd name="connsiteY5" fmla="*/ 167018 h 285249"/>
                  <a:gd name="connsiteX6" fmla="*/ 155903 w 265576"/>
                  <a:gd name="connsiteY6" fmla="*/ 0 h 285249"/>
                  <a:gd name="connsiteX7" fmla="*/ 268134 w 265576"/>
                  <a:gd name="connsiteY7" fmla="*/ 104264 h 285249"/>
                  <a:gd name="connsiteX8" fmla="*/ 261249 w 265576"/>
                  <a:gd name="connsiteY8" fmla="*/ 165445 h 285249"/>
                  <a:gd name="connsiteX9" fmla="*/ 68066 w 265576"/>
                  <a:gd name="connsiteY9" fmla="*/ 165445 h 285249"/>
                  <a:gd name="connsiteX10" fmla="*/ 198396 w 265576"/>
                  <a:gd name="connsiteY10" fmla="*/ 116460 h 285249"/>
                  <a:gd name="connsiteX11" fmla="*/ 199969 w 265576"/>
                  <a:gd name="connsiteY11" fmla="*/ 97870 h 285249"/>
                  <a:gd name="connsiteX12" fmla="*/ 154723 w 265576"/>
                  <a:gd name="connsiteY12" fmla="*/ 52132 h 285249"/>
                  <a:gd name="connsiteX13" fmla="*/ 77607 w 265576"/>
                  <a:gd name="connsiteY13" fmla="*/ 116460 h 285249"/>
                  <a:gd name="connsiteX14" fmla="*/ 198396 w 265576"/>
                  <a:gd name="connsiteY14" fmla="*/ 116460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5576" h="285249">
                    <a:moveTo>
                      <a:pt x="68066" y="165445"/>
                    </a:moveTo>
                    <a:cubicBezTo>
                      <a:pt x="68066" y="216003"/>
                      <a:pt x="95214" y="234593"/>
                      <a:pt x="144100" y="234593"/>
                    </a:cubicBezTo>
                    <a:cubicBezTo>
                      <a:pt x="173314" y="234593"/>
                      <a:pt x="201543" y="227117"/>
                      <a:pt x="228199" y="214921"/>
                    </a:cubicBezTo>
                    <a:lnTo>
                      <a:pt x="219150" y="271282"/>
                    </a:lnTo>
                    <a:cubicBezTo>
                      <a:pt x="191510" y="279839"/>
                      <a:pt x="161116" y="286725"/>
                      <a:pt x="131903" y="286725"/>
                    </a:cubicBezTo>
                    <a:cubicBezTo>
                      <a:pt x="53115" y="286725"/>
                      <a:pt x="0" y="248462"/>
                      <a:pt x="0" y="167018"/>
                    </a:cubicBezTo>
                    <a:cubicBezTo>
                      <a:pt x="0" y="81935"/>
                      <a:pt x="66001" y="0"/>
                      <a:pt x="155903" y="0"/>
                    </a:cubicBezTo>
                    <a:cubicBezTo>
                      <a:pt x="223478" y="0"/>
                      <a:pt x="268134" y="34525"/>
                      <a:pt x="268134" y="104264"/>
                    </a:cubicBezTo>
                    <a:cubicBezTo>
                      <a:pt x="268134" y="125018"/>
                      <a:pt x="265479" y="145182"/>
                      <a:pt x="261249" y="165445"/>
                    </a:cubicBezTo>
                    <a:lnTo>
                      <a:pt x="68066" y="165445"/>
                    </a:lnTo>
                    <a:close/>
                    <a:moveTo>
                      <a:pt x="198396" y="116460"/>
                    </a:moveTo>
                    <a:cubicBezTo>
                      <a:pt x="199478" y="110067"/>
                      <a:pt x="199969" y="104264"/>
                      <a:pt x="199969" y="97870"/>
                    </a:cubicBezTo>
                    <a:cubicBezTo>
                      <a:pt x="199969" y="68657"/>
                      <a:pt x="184527" y="52132"/>
                      <a:pt x="154723" y="52132"/>
                    </a:cubicBezTo>
                    <a:cubicBezTo>
                      <a:pt x="110559" y="52132"/>
                      <a:pt x="91378" y="78689"/>
                      <a:pt x="77607" y="116460"/>
                    </a:cubicBezTo>
                    <a:lnTo>
                      <a:pt x="198396" y="116460"/>
                    </a:lnTo>
                    <a:close/>
                  </a:path>
                </a:pathLst>
              </a:custGeom>
              <a:grpFill/>
              <a:ln w="9827" cap="flat">
                <a:noFill/>
                <a:prstDash val="solid"/>
                <a:miter/>
              </a:ln>
            </p:spPr>
            <p:txBody>
              <a:bodyPr rtlCol="0" anchor="ctr"/>
              <a:lstStyle/>
              <a:p>
                <a:endParaRPr lang="ja-JP" altLang="en-US"/>
              </a:p>
            </p:txBody>
          </p:sp>
          <p:sp>
            <p:nvSpPr>
              <p:cNvPr id="69" name="フリーフォーム: 図形 68">
                <a:extLst>
                  <a:ext uri="{FF2B5EF4-FFF2-40B4-BE49-F238E27FC236}">
                    <a16:creationId xmlns:a16="http://schemas.microsoft.com/office/drawing/2014/main" id="{7F222A33-88BB-4EF1-949B-8E653480FE52}"/>
                  </a:ext>
                </a:extLst>
              </p:cNvPr>
              <p:cNvSpPr/>
              <p:nvPr/>
            </p:nvSpPr>
            <p:spPr>
              <a:xfrm>
                <a:off x="7171648" y="3423001"/>
                <a:ext cx="236068" cy="285249"/>
              </a:xfrm>
              <a:custGeom>
                <a:avLst/>
                <a:gdLst>
                  <a:gd name="connsiteX0" fmla="*/ 220822 w 236068"/>
                  <a:gd name="connsiteY0" fmla="*/ 65017 h 285249"/>
                  <a:gd name="connsiteX1" fmla="*/ 162297 w 236068"/>
                  <a:gd name="connsiteY1" fmla="*/ 52230 h 285249"/>
                  <a:gd name="connsiteX2" fmla="*/ 114395 w 236068"/>
                  <a:gd name="connsiteY2" fmla="*/ 79870 h 285249"/>
                  <a:gd name="connsiteX3" fmla="*/ 206953 w 236068"/>
                  <a:gd name="connsiteY3" fmla="*/ 194265 h 285249"/>
                  <a:gd name="connsiteX4" fmla="*/ 83509 w 236068"/>
                  <a:gd name="connsiteY4" fmla="*/ 286823 h 285249"/>
                  <a:gd name="connsiteX5" fmla="*/ 0 w 236068"/>
                  <a:gd name="connsiteY5" fmla="*/ 270298 h 285249"/>
                  <a:gd name="connsiteX6" fmla="*/ 15443 w 236068"/>
                  <a:gd name="connsiteY6" fmla="*/ 213347 h 285249"/>
                  <a:gd name="connsiteX7" fmla="*/ 83509 w 236068"/>
                  <a:gd name="connsiteY7" fmla="*/ 234593 h 285249"/>
                  <a:gd name="connsiteX8" fmla="*/ 132494 w 236068"/>
                  <a:gd name="connsiteY8" fmla="*/ 204298 h 285249"/>
                  <a:gd name="connsiteX9" fmla="*/ 39935 w 236068"/>
                  <a:gd name="connsiteY9" fmla="*/ 87247 h 285249"/>
                  <a:gd name="connsiteX10" fmla="*/ 158559 w 236068"/>
                  <a:gd name="connsiteY10" fmla="*/ 0 h 285249"/>
                  <a:gd name="connsiteX11" fmla="*/ 236265 w 236068"/>
                  <a:gd name="connsiteY11" fmla="*/ 11213 h 285249"/>
                  <a:gd name="connsiteX12" fmla="*/ 220822 w 236068"/>
                  <a:gd name="connsiteY12" fmla="*/ 65017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6068" h="285249">
                    <a:moveTo>
                      <a:pt x="220822" y="65017"/>
                    </a:moveTo>
                    <a:cubicBezTo>
                      <a:pt x="202232" y="58132"/>
                      <a:pt x="182560" y="52230"/>
                      <a:pt x="162297" y="52230"/>
                    </a:cubicBezTo>
                    <a:cubicBezTo>
                      <a:pt x="141051" y="52230"/>
                      <a:pt x="114395" y="58033"/>
                      <a:pt x="114395" y="79870"/>
                    </a:cubicBezTo>
                    <a:cubicBezTo>
                      <a:pt x="114395" y="114493"/>
                      <a:pt x="206953" y="127280"/>
                      <a:pt x="206953" y="194265"/>
                    </a:cubicBezTo>
                    <a:cubicBezTo>
                      <a:pt x="206953" y="265577"/>
                      <a:pt x="144690" y="286823"/>
                      <a:pt x="83509" y="286823"/>
                    </a:cubicBezTo>
                    <a:cubicBezTo>
                      <a:pt x="54788" y="286823"/>
                      <a:pt x="26066" y="282594"/>
                      <a:pt x="0" y="270298"/>
                    </a:cubicBezTo>
                    <a:lnTo>
                      <a:pt x="15443" y="213347"/>
                    </a:lnTo>
                    <a:cubicBezTo>
                      <a:pt x="35705" y="224560"/>
                      <a:pt x="55869" y="234593"/>
                      <a:pt x="83509" y="234593"/>
                    </a:cubicBezTo>
                    <a:cubicBezTo>
                      <a:pt x="107411" y="234593"/>
                      <a:pt x="132494" y="226626"/>
                      <a:pt x="132494" y="204298"/>
                    </a:cubicBezTo>
                    <a:cubicBezTo>
                      <a:pt x="132494" y="160133"/>
                      <a:pt x="39935" y="155903"/>
                      <a:pt x="39935" y="87247"/>
                    </a:cubicBezTo>
                    <a:cubicBezTo>
                      <a:pt x="39935" y="22820"/>
                      <a:pt x="102198" y="0"/>
                      <a:pt x="158559" y="0"/>
                    </a:cubicBezTo>
                    <a:cubicBezTo>
                      <a:pt x="184625" y="0"/>
                      <a:pt x="211281" y="4820"/>
                      <a:pt x="236265" y="11213"/>
                    </a:cubicBezTo>
                    <a:lnTo>
                      <a:pt x="220822" y="65017"/>
                    </a:lnTo>
                    <a:close/>
                  </a:path>
                </a:pathLst>
              </a:custGeom>
              <a:grpFill/>
              <a:ln w="9827" cap="flat">
                <a:noFill/>
                <a:prstDash val="solid"/>
                <a:miter/>
              </a:ln>
            </p:spPr>
            <p:txBody>
              <a:bodyPr rtlCol="0" anchor="ctr"/>
              <a:lstStyle/>
              <a:p>
                <a:endParaRPr lang="ja-JP" altLang="en-US"/>
              </a:p>
            </p:txBody>
          </p:sp>
          <p:sp>
            <p:nvSpPr>
              <p:cNvPr id="70" name="フリーフォーム: 図形 69">
                <a:extLst>
                  <a:ext uri="{FF2B5EF4-FFF2-40B4-BE49-F238E27FC236}">
                    <a16:creationId xmlns:a16="http://schemas.microsoft.com/office/drawing/2014/main" id="{6004BF59-0ECF-436E-98E0-46A62D93B6E5}"/>
                  </a:ext>
                </a:extLst>
              </p:cNvPr>
              <p:cNvSpPr/>
              <p:nvPr/>
            </p:nvSpPr>
            <p:spPr>
              <a:xfrm>
                <a:off x="7407519" y="3332213"/>
                <a:ext cx="147543" cy="363939"/>
              </a:xfrm>
              <a:custGeom>
                <a:avLst/>
                <a:gdLst>
                  <a:gd name="connsiteX0" fmla="*/ 89903 w 147542"/>
                  <a:gd name="connsiteY0" fmla="*/ 296856 h 363938"/>
                  <a:gd name="connsiteX1" fmla="*/ 74460 w 147542"/>
                  <a:gd name="connsiteY1" fmla="*/ 371316 h 363938"/>
                  <a:gd name="connsiteX2" fmla="*/ 0 w 147542"/>
                  <a:gd name="connsiteY2" fmla="*/ 371316 h 363938"/>
                  <a:gd name="connsiteX3" fmla="*/ 15443 w 147542"/>
                  <a:gd name="connsiteY3" fmla="*/ 296856 h 363938"/>
                  <a:gd name="connsiteX4" fmla="*/ 89903 w 147542"/>
                  <a:gd name="connsiteY4" fmla="*/ 296856 h 363938"/>
                  <a:gd name="connsiteX5" fmla="*/ 72296 w 147542"/>
                  <a:gd name="connsiteY5" fmla="*/ 0 h 363938"/>
                  <a:gd name="connsiteX6" fmla="*/ 155805 w 147542"/>
                  <a:gd name="connsiteY6" fmla="*/ 0 h 363938"/>
                  <a:gd name="connsiteX7" fmla="*/ 88821 w 147542"/>
                  <a:gd name="connsiteY7" fmla="*/ 262331 h 363938"/>
                  <a:gd name="connsiteX8" fmla="*/ 29804 w 147542"/>
                  <a:gd name="connsiteY8" fmla="*/ 262331 h 363938"/>
                  <a:gd name="connsiteX9" fmla="*/ 72296 w 147542"/>
                  <a:gd name="connsiteY9" fmla="*/ 0 h 363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542" h="363938">
                    <a:moveTo>
                      <a:pt x="89903" y="296856"/>
                    </a:moveTo>
                    <a:lnTo>
                      <a:pt x="74460" y="371316"/>
                    </a:lnTo>
                    <a:lnTo>
                      <a:pt x="0" y="371316"/>
                    </a:lnTo>
                    <a:lnTo>
                      <a:pt x="15443" y="296856"/>
                    </a:lnTo>
                    <a:lnTo>
                      <a:pt x="89903" y="296856"/>
                    </a:lnTo>
                    <a:close/>
                    <a:moveTo>
                      <a:pt x="72296" y="0"/>
                    </a:moveTo>
                    <a:lnTo>
                      <a:pt x="155805" y="0"/>
                    </a:lnTo>
                    <a:lnTo>
                      <a:pt x="88821" y="262331"/>
                    </a:lnTo>
                    <a:lnTo>
                      <a:pt x="29804" y="262331"/>
                    </a:lnTo>
                    <a:lnTo>
                      <a:pt x="72296" y="0"/>
                    </a:lnTo>
                    <a:close/>
                  </a:path>
                </a:pathLst>
              </a:custGeom>
              <a:grpFill/>
              <a:ln w="9827" cap="flat">
                <a:noFill/>
                <a:prstDash val="solid"/>
                <a:miter/>
              </a:ln>
            </p:spPr>
            <p:txBody>
              <a:bodyPr rtlCol="0" anchor="ctr"/>
              <a:lstStyle/>
              <a:p>
                <a:endParaRPr lang="ja-JP" altLang="en-US"/>
              </a:p>
            </p:txBody>
          </p:sp>
        </p:grpSp>
        <p:sp>
          <p:nvSpPr>
            <p:cNvPr id="50" name="フリーフォーム: 図形 49">
              <a:extLst>
                <a:ext uri="{FF2B5EF4-FFF2-40B4-BE49-F238E27FC236}">
                  <a16:creationId xmlns:a16="http://schemas.microsoft.com/office/drawing/2014/main" id="{FF0A46F6-2C71-4C2D-BED7-4D9AED406315}"/>
                </a:ext>
              </a:extLst>
            </p:cNvPr>
            <p:cNvSpPr/>
            <p:nvPr/>
          </p:nvSpPr>
          <p:spPr>
            <a:xfrm>
              <a:off x="5120803" y="2676566"/>
              <a:ext cx="2616425" cy="590171"/>
            </a:xfrm>
            <a:custGeom>
              <a:avLst/>
              <a:gdLst>
                <a:gd name="connsiteX0" fmla="*/ 0 w 2616424"/>
                <a:gd name="connsiteY0" fmla="*/ 596237 h 590170"/>
                <a:gd name="connsiteX1" fmla="*/ 2620064 w 2616424"/>
                <a:gd name="connsiteY1" fmla="*/ 53870 h 590170"/>
                <a:gd name="connsiteX2" fmla="*/ 2507145 w 2616424"/>
                <a:gd name="connsiteY2" fmla="*/ 410136 h 590170"/>
                <a:gd name="connsiteX3" fmla="*/ 0 w 2616424"/>
                <a:gd name="connsiteY3" fmla="*/ 596237 h 590170"/>
              </a:gdLst>
              <a:ahLst/>
              <a:cxnLst>
                <a:cxn ang="0">
                  <a:pos x="connsiteX0" y="connsiteY0"/>
                </a:cxn>
                <a:cxn ang="0">
                  <a:pos x="connsiteX1" y="connsiteY1"/>
                </a:cxn>
                <a:cxn ang="0">
                  <a:pos x="connsiteX2" y="connsiteY2"/>
                </a:cxn>
                <a:cxn ang="0">
                  <a:pos x="connsiteX3" y="connsiteY3"/>
                </a:cxn>
              </a:cxnLst>
              <a:rect l="l" t="t" r="r" b="b"/>
              <a:pathLst>
                <a:path w="2616424" h="590170">
                  <a:moveTo>
                    <a:pt x="0" y="596237"/>
                  </a:moveTo>
                  <a:cubicBezTo>
                    <a:pt x="779419" y="-30230"/>
                    <a:pt x="1817432" y="-64460"/>
                    <a:pt x="2620064" y="53870"/>
                  </a:cubicBezTo>
                  <a:lnTo>
                    <a:pt x="2507145" y="410136"/>
                  </a:lnTo>
                  <a:cubicBezTo>
                    <a:pt x="1952581" y="214986"/>
                    <a:pt x="882896" y="95870"/>
                    <a:pt x="0" y="596237"/>
                  </a:cubicBezTo>
                  <a:close/>
                </a:path>
              </a:pathLst>
            </a:custGeom>
            <a:gradFill>
              <a:gsLst>
                <a:gs pos="25000">
                  <a:srgbClr val="005BAC"/>
                </a:gs>
                <a:gs pos="100000">
                  <a:srgbClr val="EA5B02"/>
                </a:gs>
                <a:gs pos="52000">
                  <a:srgbClr val="E50059"/>
                </a:gs>
              </a:gsLst>
              <a:lin ang="0" scaled="1"/>
            </a:gradFill>
            <a:ln w="9827" cap="flat">
              <a:noFill/>
              <a:prstDash val="solid"/>
              <a:miter/>
            </a:ln>
          </p:spPr>
          <p:txBody>
            <a:bodyPr rtlCol="0" anchor="ctr"/>
            <a:lstStyle/>
            <a:p>
              <a:endParaRPr lang="ja-JP" altLang="en-US"/>
            </a:p>
          </p:txBody>
        </p:sp>
        <p:sp>
          <p:nvSpPr>
            <p:cNvPr id="51" name="フリーフォーム: 図形 50">
              <a:extLst>
                <a:ext uri="{FF2B5EF4-FFF2-40B4-BE49-F238E27FC236}">
                  <a16:creationId xmlns:a16="http://schemas.microsoft.com/office/drawing/2014/main" id="{45DA0A02-6A82-40F6-BAE7-ACE1C1B3F4D3}"/>
                </a:ext>
              </a:extLst>
            </p:cNvPr>
            <p:cNvSpPr/>
            <p:nvPr/>
          </p:nvSpPr>
          <p:spPr>
            <a:xfrm>
              <a:off x="2164440" y="3771103"/>
              <a:ext cx="2419701" cy="413120"/>
            </a:xfrm>
            <a:custGeom>
              <a:avLst/>
              <a:gdLst>
                <a:gd name="connsiteX0" fmla="*/ 2429046 w 2419701"/>
                <a:gd name="connsiteY0" fmla="*/ 0 h 413119"/>
                <a:gd name="connsiteX1" fmla="*/ 0 w 2419701"/>
                <a:gd name="connsiteY1" fmla="*/ 350168 h 413119"/>
                <a:gd name="connsiteX2" fmla="*/ 119018 w 2419701"/>
                <a:gd name="connsiteY2" fmla="*/ 67870 h 413119"/>
                <a:gd name="connsiteX3" fmla="*/ 2429046 w 2419701"/>
                <a:gd name="connsiteY3" fmla="*/ 0 h 413119"/>
              </a:gdLst>
              <a:ahLst/>
              <a:cxnLst>
                <a:cxn ang="0">
                  <a:pos x="connsiteX0" y="connsiteY0"/>
                </a:cxn>
                <a:cxn ang="0">
                  <a:pos x="connsiteX1" y="connsiteY1"/>
                </a:cxn>
                <a:cxn ang="0">
                  <a:pos x="connsiteX2" y="connsiteY2"/>
                </a:cxn>
                <a:cxn ang="0">
                  <a:pos x="connsiteX3" y="connsiteY3"/>
                </a:cxn>
              </a:cxnLst>
              <a:rect l="l" t="t" r="r" b="b"/>
              <a:pathLst>
                <a:path w="2419701" h="413119">
                  <a:moveTo>
                    <a:pt x="2429046" y="0"/>
                  </a:moveTo>
                  <a:cubicBezTo>
                    <a:pt x="1971368" y="313971"/>
                    <a:pt x="990405" y="527908"/>
                    <a:pt x="0" y="350168"/>
                  </a:cubicBezTo>
                  <a:lnTo>
                    <a:pt x="119018" y="67870"/>
                  </a:lnTo>
                  <a:cubicBezTo>
                    <a:pt x="1087882" y="292528"/>
                    <a:pt x="1996057" y="174887"/>
                    <a:pt x="2429046" y="0"/>
                  </a:cubicBezTo>
                  <a:close/>
                </a:path>
              </a:pathLst>
            </a:custGeom>
            <a:gradFill flip="none" rotWithShape="1">
              <a:gsLst>
                <a:gs pos="0">
                  <a:srgbClr val="009EE7"/>
                </a:gs>
                <a:gs pos="47000">
                  <a:srgbClr val="005BAC"/>
                </a:gs>
              </a:gsLst>
              <a:lin ang="0" scaled="1"/>
              <a:tileRect/>
            </a:gradFill>
            <a:ln w="9827" cap="flat">
              <a:noFill/>
              <a:prstDash val="solid"/>
              <a:miter/>
            </a:ln>
          </p:spPr>
          <p:txBody>
            <a:bodyPr rtlCol="0" anchor="ctr"/>
            <a:lstStyle/>
            <a:p>
              <a:endParaRPr lang="ja-JP" altLang="en-US"/>
            </a:p>
          </p:txBody>
        </p:sp>
      </p:grpSp>
      <p:pic>
        <p:nvPicPr>
          <p:cNvPr id="7" name="図 6"/>
          <p:cNvPicPr>
            <a:picLocks noChangeAspect="1"/>
          </p:cNvPicPr>
          <p:nvPr userDrawn="1"/>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485964" y="6043095"/>
            <a:ext cx="2232000" cy="419647"/>
          </a:xfrm>
          <a:prstGeom prst="rect">
            <a:avLst/>
          </a:prstGeom>
        </p:spPr>
      </p:pic>
      <p:pic>
        <p:nvPicPr>
          <p:cNvPr id="13" name="図 12">
            <a:extLst>
              <a:ext uri="{FF2B5EF4-FFF2-40B4-BE49-F238E27FC236}">
                <a16:creationId xmlns:a16="http://schemas.microsoft.com/office/drawing/2014/main" id="{DFFF31EF-5556-4B49-B6DE-4362843B189A}"/>
              </a:ext>
            </a:extLst>
          </p:cNvPr>
          <p:cNvPicPr>
            <a:picLocks noChangeAspect="1"/>
          </p:cNvPicPr>
          <p:nvPr userDrawn="1"/>
        </p:nvPicPr>
        <p:blipFill>
          <a:blip r:embed="rId4"/>
          <a:stretch>
            <a:fillRect/>
          </a:stretch>
        </p:blipFill>
        <p:spPr>
          <a:xfrm>
            <a:off x="4021909" y="6031021"/>
            <a:ext cx="1250006" cy="503158"/>
          </a:xfrm>
          <a:prstGeom prst="rect">
            <a:avLst/>
          </a:prstGeom>
        </p:spPr>
      </p:pic>
      <p:pic>
        <p:nvPicPr>
          <p:cNvPr id="17" name="図 16">
            <a:extLst>
              <a:ext uri="{FF2B5EF4-FFF2-40B4-BE49-F238E27FC236}">
                <a16:creationId xmlns:a16="http://schemas.microsoft.com/office/drawing/2014/main" id="{914C7F3F-274F-4FBA-81C3-D4F252A6C4FA}"/>
              </a:ext>
            </a:extLst>
          </p:cNvPr>
          <p:cNvPicPr>
            <a:picLocks noChangeAspect="1"/>
          </p:cNvPicPr>
          <p:nvPr userDrawn="1"/>
        </p:nvPicPr>
        <p:blipFill>
          <a:blip r:embed="rId5"/>
          <a:stretch>
            <a:fillRect/>
          </a:stretch>
        </p:blipFill>
        <p:spPr>
          <a:xfrm>
            <a:off x="2816372" y="5993718"/>
            <a:ext cx="1070630" cy="503158"/>
          </a:xfrm>
          <a:prstGeom prst="rect">
            <a:avLst/>
          </a:prstGeom>
        </p:spPr>
      </p:pic>
    </p:spTree>
    <p:extLst>
      <p:ext uri="{BB962C8B-B14F-4D97-AF65-F5344CB8AC3E}">
        <p14:creationId xmlns:p14="http://schemas.microsoft.com/office/powerpoint/2010/main" val="226684504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1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目次（多/二段組）">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16496" y="1120655"/>
            <a:ext cx="9073012" cy="5135766"/>
          </a:xfrm>
        </p:spPr>
        <p:txBody>
          <a:bodyPr rIns="0" numCol="2" spcCol="360000">
            <a:noAutofit/>
          </a:bodyPr>
          <a:lstStyle>
            <a:lvl1pPr marL="271463" indent="-271463" algn="l">
              <a:lnSpc>
                <a:spcPct val="110000"/>
              </a:lnSpc>
              <a:spcBef>
                <a:spcPts val="600"/>
              </a:spcBef>
              <a:buClr>
                <a:srgbClr val="000F78"/>
              </a:buClr>
              <a:buFont typeface="+mj-lt"/>
              <a:buAutoNum type="arabicPeriod"/>
              <a:tabLst>
                <a:tab pos="3946525" algn="r"/>
                <a:tab pos="4219575" algn="r"/>
                <a:tab pos="4391025" algn="r"/>
                <a:tab pos="4486275" algn="r"/>
                <a:tab pos="6461125" algn="r"/>
                <a:tab pos="6815138" algn="r"/>
              </a:tabLst>
              <a:defRPr sz="1400" b="0">
                <a:latin typeface="Yu Gothic UI" panose="020B0500000000000000" pitchFamily="50" charset="-128"/>
                <a:ea typeface="Yu Gothic UI" panose="020B0500000000000000" pitchFamily="50" charset="-128"/>
              </a:defRPr>
            </a:lvl1pPr>
            <a:lvl2pPr marL="517525" indent="0" algn="l">
              <a:spcBef>
                <a:spcPts val="0"/>
              </a:spcBef>
              <a:spcAft>
                <a:spcPts val="300"/>
              </a:spcAft>
              <a:buFont typeface="+mj-lt"/>
              <a:buNone/>
              <a:tabLst>
                <a:tab pos="3946525" algn="r"/>
                <a:tab pos="4219575" algn="r"/>
                <a:tab pos="4391025" algn="r"/>
                <a:tab pos="4486275" algn="r"/>
                <a:tab pos="6461125" algn="r"/>
                <a:tab pos="6815138" algn="r"/>
              </a:tabLst>
              <a:defRPr kumimoji="1" lang="en-US" altLang="ja-JP" sz="1200" kern="1200" dirty="0">
                <a:solidFill>
                  <a:schemeClr val="tx1"/>
                </a:solidFill>
                <a:latin typeface="Yu Gothic UI" panose="020B0500000000000000" pitchFamily="50" charset="-128"/>
                <a:ea typeface="Yu Gothic UI" panose="020B0500000000000000" pitchFamily="50" charset="-128"/>
                <a:cs typeface="+mn-cs"/>
              </a:defRPr>
            </a:lvl2pPr>
            <a:lvl3pPr marL="974725" indent="-171450" algn="l">
              <a:spcBef>
                <a:spcPts val="0"/>
              </a:spcBef>
              <a:spcAft>
                <a:spcPts val="300"/>
              </a:spcAft>
              <a:buFont typeface="Arial" panose="020B0604020202020204" pitchFamily="34" charset="0"/>
              <a:buChar char="•"/>
              <a:tabLst>
                <a:tab pos="3946525" algn="r"/>
                <a:tab pos="4219575" algn="r"/>
                <a:tab pos="4391025" algn="r"/>
              </a:tabLst>
              <a:defRPr sz="1200">
                <a:latin typeface="Yu Gothic UI" panose="020B0500000000000000" pitchFamily="50" charset="-128"/>
                <a:ea typeface="Yu Gothic UI" panose="020B0500000000000000" pitchFamily="50" charset="-128"/>
              </a:defRPr>
            </a:lvl3pPr>
            <a:lvl4pPr marL="1027113" indent="0">
              <a:buNone/>
              <a:tabLst/>
              <a:defRPr>
                <a:latin typeface="Yu Gothic UI" panose="020B0500000000000000" pitchFamily="50" charset="-128"/>
                <a:ea typeface="Yu Gothic UI" panose="020B0500000000000000" pitchFamily="50" charset="-128"/>
              </a:defRPr>
            </a:lvl4pPr>
            <a:lvl5pPr marL="1295400" indent="0">
              <a:buFont typeface="システムフォント"/>
              <a:buNone/>
              <a:tabLst/>
              <a:defRPr>
                <a:latin typeface="Yu Gothic UI" panose="020B0500000000000000" pitchFamily="50" charset="-128"/>
                <a:ea typeface="Yu Gothic UI" panose="020B0500000000000000"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4" name="タイトル 3">
            <a:extLst>
              <a:ext uri="{FF2B5EF4-FFF2-40B4-BE49-F238E27FC236}">
                <a16:creationId xmlns:a16="http://schemas.microsoft.com/office/drawing/2014/main" id="{428C50A7-B2DD-41D0-8891-C4838ACDA6EA}"/>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89107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中表紙">
    <p:bg>
      <p:bgPr>
        <a:solidFill>
          <a:srgbClr val="E4ECED">
            <a:alpha val="50000"/>
          </a:srgbClr>
        </a:solidFill>
        <a:effectLst/>
      </p:bgPr>
    </p:bg>
    <p:spTree>
      <p:nvGrpSpPr>
        <p:cNvPr id="1" name=""/>
        <p:cNvGrpSpPr/>
        <p:nvPr/>
      </p:nvGrpSpPr>
      <p:grpSpPr>
        <a:xfrm>
          <a:off x="0" y="0"/>
          <a:ext cx="0" cy="0"/>
          <a:chOff x="0" y="0"/>
          <a:chExt cx="0" cy="0"/>
        </a:xfrm>
      </p:grpSpPr>
      <p:cxnSp>
        <p:nvCxnSpPr>
          <p:cNvPr id="21" name="直線コネクタ 20">
            <a:extLst>
              <a:ext uri="{FF2B5EF4-FFF2-40B4-BE49-F238E27FC236}">
                <a16:creationId xmlns:a16="http://schemas.microsoft.com/office/drawing/2014/main" id="{0E672AA5-A66E-6F4D-9869-6CC6740B5B1C}"/>
              </a:ext>
            </a:extLst>
          </p:cNvPr>
          <p:cNvCxnSpPr>
            <a:cxnSpLocks/>
          </p:cNvCxnSpPr>
          <p:nvPr userDrawn="1"/>
        </p:nvCxnSpPr>
        <p:spPr>
          <a:xfrm>
            <a:off x="0" y="3564000"/>
            <a:ext cx="9906000" cy="0"/>
          </a:xfrm>
          <a:prstGeom prst="line">
            <a:avLst/>
          </a:prstGeom>
          <a:ln w="3175">
            <a:solidFill>
              <a:srgbClr val="000F78"/>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C6C67CC5-5ED1-405E-80A7-6ACF6F8FCC4F}"/>
              </a:ext>
            </a:extLst>
          </p:cNvPr>
          <p:cNvSpPr>
            <a:spLocks noGrp="1"/>
          </p:cNvSpPr>
          <p:nvPr>
            <p:ph type="title"/>
          </p:nvPr>
        </p:nvSpPr>
        <p:spPr>
          <a:xfrm>
            <a:off x="200025" y="3060000"/>
            <a:ext cx="9504000" cy="504000"/>
          </a:xfrm>
          <a:noFill/>
        </p:spPr>
        <p:txBody>
          <a:bodyPr vert="horz" wrap="square" lIns="0" tIns="0" rIns="0" bIns="144000" rtlCol="0" anchor="b">
            <a:noAutofit/>
          </a:bodyPr>
          <a:lstStyle>
            <a:lvl1pPr marL="0" indent="0" algn="ctr">
              <a:spcBef>
                <a:spcPts val="0"/>
              </a:spcBef>
              <a:buFontTx/>
              <a:buNone/>
              <a:tabLst>
                <a:tab pos="90488" algn="l"/>
              </a:tabLst>
              <a:defRPr lang="ja-JP" altLang="en-US" sz="2400">
                <a:solidFill>
                  <a:srgbClr val="000F78"/>
                </a:solidFill>
                <a:latin typeface="Yu Gothic UI" panose="020B0500000000000000" pitchFamily="50" charset="-128"/>
                <a:ea typeface="Yu Gothic UI" panose="020B0500000000000000" pitchFamily="50" charset="-128"/>
                <a:cs typeface="+mn-cs"/>
              </a:defRPr>
            </a:lvl1pPr>
          </a:lstStyle>
          <a:p>
            <a:pPr marL="0" indent="0">
              <a:spcBef>
                <a:spcPts val="0"/>
              </a:spcBef>
              <a:buFontTx/>
              <a:buNone/>
            </a:pPr>
            <a:r>
              <a:rPr lang="ja-JP" altLang="en-US"/>
              <a:t>マスター タイトルの書式設定</a:t>
            </a:r>
            <a:endParaRPr lang="ja-JP" altLang="en-US" dirty="0"/>
          </a:p>
        </p:txBody>
      </p:sp>
    </p:spTree>
    <p:extLst>
      <p:ext uri="{BB962C8B-B14F-4D97-AF65-F5344CB8AC3E}">
        <p14:creationId xmlns:p14="http://schemas.microsoft.com/office/powerpoint/2010/main" val="350575670"/>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行タイトル">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7697E7-3F46-4BBA-A911-DBD857A6FCC5}"/>
              </a:ext>
            </a:extLst>
          </p:cNvPr>
          <p:cNvSpPr>
            <a:spLocks noGrp="1"/>
          </p:cNvSpPr>
          <p:nvPr>
            <p:ph type="title"/>
          </p:nvPr>
        </p:nvSpPr>
        <p:spPr/>
        <p:txBody>
          <a:body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846332700"/>
      </p:ext>
    </p:extLst>
  </p:cSld>
  <p:clrMapOvr>
    <a:masterClrMapping/>
  </p:clrMapOvr>
  <p:extLst>
    <p:ext uri="{DCECCB84-F9BA-43D5-87BE-67443E8EF086}">
      <p15:sldGuideLst xmlns:p15="http://schemas.microsoft.com/office/powerpoint/2012/main">
        <p15:guide id="1" orient="horz" pos="527"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章＋1行タイトル">
    <p:spTree>
      <p:nvGrpSpPr>
        <p:cNvPr id="1" name=""/>
        <p:cNvGrpSpPr/>
        <p:nvPr/>
      </p:nvGrpSpPr>
      <p:grpSpPr>
        <a:xfrm>
          <a:off x="0" y="0"/>
          <a:ext cx="0" cy="0"/>
          <a:chOff x="0" y="0"/>
          <a:chExt cx="0" cy="0"/>
        </a:xfrm>
      </p:grpSpPr>
      <p:sp>
        <p:nvSpPr>
          <p:cNvPr id="19" name="テキスト プレースホルダー 18">
            <a:extLst>
              <a:ext uri="{FF2B5EF4-FFF2-40B4-BE49-F238E27FC236}">
                <a16:creationId xmlns:a16="http://schemas.microsoft.com/office/drawing/2014/main" id="{D0203BCC-19FC-5B4A-93BF-A71050BFBFA1}"/>
              </a:ext>
            </a:extLst>
          </p:cNvPr>
          <p:cNvSpPr>
            <a:spLocks noGrp="1"/>
          </p:cNvSpPr>
          <p:nvPr>
            <p:ph type="body" sz="quarter" idx="10" hasCustomPrompt="1"/>
          </p:nvPr>
        </p:nvSpPr>
        <p:spPr>
          <a:xfrm>
            <a:off x="201975" y="259239"/>
            <a:ext cx="9504000" cy="671292"/>
          </a:xfrm>
          <a:blipFill dpi="0" rotWithShape="1">
            <a:blip r:embed="rId2"/>
            <a:srcRect/>
            <a:stretch>
              <a:fillRect/>
            </a:stretch>
          </a:blipFill>
        </p:spPr>
        <p:txBody>
          <a:bodyPr vert="horz" lIns="144000" tIns="324000" rIns="0" bIns="36000" rtlCol="0" anchor="t" anchorCtr="0">
            <a:spAutoFit/>
          </a:bodyPr>
          <a:lstStyle>
            <a:lvl1pPr marL="0" indent="0" fontAlgn="ctr" hangingPunct="1">
              <a:spcBef>
                <a:spcPts val="0"/>
              </a:spcBef>
              <a:buNone/>
              <a:defRPr lang="ja-JP" altLang="en-US" sz="2000" b="1" i="0">
                <a:solidFill>
                  <a:srgbClr val="000F78"/>
                </a:solidFill>
                <a:latin typeface="Yu Gothic UI" panose="020B0500000000000000" pitchFamily="50" charset="-128"/>
                <a:ea typeface="Yu Gothic UI" panose="020B0500000000000000" pitchFamily="50" charset="-128"/>
                <a:cs typeface="+mj-cs"/>
              </a:defRPr>
            </a:lvl1pPr>
          </a:lstStyle>
          <a:p>
            <a:pPr lvl="0">
              <a:spcBef>
                <a:spcPct val="0"/>
              </a:spcBef>
            </a:pPr>
            <a:r>
              <a:rPr kumimoji="1" lang="ja-JP" altLang="en-US" dirty="0"/>
              <a:t>マスター タイトルの書式設定</a:t>
            </a:r>
          </a:p>
        </p:txBody>
      </p:sp>
      <p:sp>
        <p:nvSpPr>
          <p:cNvPr id="13" name="タイトル 12">
            <a:extLst>
              <a:ext uri="{FF2B5EF4-FFF2-40B4-BE49-F238E27FC236}">
                <a16:creationId xmlns:a16="http://schemas.microsoft.com/office/drawing/2014/main" id="{754CBF31-B862-1841-BB17-2F937916DD00}"/>
              </a:ext>
            </a:extLst>
          </p:cNvPr>
          <p:cNvSpPr>
            <a:spLocks noGrp="1"/>
          </p:cNvSpPr>
          <p:nvPr>
            <p:ph type="title" hasCustomPrompt="1"/>
          </p:nvPr>
        </p:nvSpPr>
        <p:spPr>
          <a:xfrm>
            <a:off x="201975" y="259238"/>
            <a:ext cx="9504000" cy="288373"/>
          </a:xfrm>
          <a:noFill/>
        </p:spPr>
        <p:txBody>
          <a:bodyPr tIns="46800" bIns="36000" anchor="b" anchorCtr="0"/>
          <a:lstStyle>
            <a:lvl1pPr>
              <a:lnSpc>
                <a:spcPct val="100000"/>
              </a:lnSpc>
              <a:defRPr sz="1400"/>
            </a:lvl1pPr>
          </a:lstStyle>
          <a:p>
            <a:r>
              <a:rPr kumimoji="1" lang="ja-JP" altLang="en-US" dirty="0"/>
              <a:t>章タイトル</a:t>
            </a:r>
            <a:r>
              <a:rPr kumimoji="1" lang="en-US" altLang="ja-JP" dirty="0"/>
              <a:t>/</a:t>
            </a:r>
            <a:r>
              <a:rPr kumimoji="1" lang="ja-JP" altLang="en-US" dirty="0"/>
              <a:t>スライドタイトルを入力</a:t>
            </a:r>
          </a:p>
        </p:txBody>
      </p:sp>
    </p:spTree>
    <p:extLst>
      <p:ext uri="{BB962C8B-B14F-4D97-AF65-F5344CB8AC3E}">
        <p14:creationId xmlns:p14="http://schemas.microsoft.com/office/powerpoint/2010/main" val="384489650"/>
      </p:ext>
    </p:extLst>
  </p:cSld>
  <p:clrMapOvr>
    <a:masterClrMapping/>
  </p:clrMapOvr>
  <p:extLst>
    <p:ext uri="{DCECCB84-F9BA-43D5-87BE-67443E8EF086}">
      <p15:sldGuideLst xmlns:p15="http://schemas.microsoft.com/office/powerpoint/2012/main">
        <p15:guide id="1" orient="horz" pos="731"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章＋1行タイトル+本文">
    <p:spTree>
      <p:nvGrpSpPr>
        <p:cNvPr id="1" name=""/>
        <p:cNvGrpSpPr/>
        <p:nvPr/>
      </p:nvGrpSpPr>
      <p:grpSpPr>
        <a:xfrm>
          <a:off x="0" y="0"/>
          <a:ext cx="0" cy="0"/>
          <a:chOff x="0" y="0"/>
          <a:chExt cx="0" cy="0"/>
        </a:xfrm>
      </p:grpSpPr>
      <p:sp>
        <p:nvSpPr>
          <p:cNvPr id="19" name="テキスト プレースホルダー 18">
            <a:extLst>
              <a:ext uri="{FF2B5EF4-FFF2-40B4-BE49-F238E27FC236}">
                <a16:creationId xmlns:a16="http://schemas.microsoft.com/office/drawing/2014/main" id="{D0203BCC-19FC-5B4A-93BF-A71050BFBFA1}"/>
              </a:ext>
            </a:extLst>
          </p:cNvPr>
          <p:cNvSpPr>
            <a:spLocks noGrp="1"/>
          </p:cNvSpPr>
          <p:nvPr>
            <p:ph type="body" sz="quarter" idx="10" hasCustomPrompt="1"/>
          </p:nvPr>
        </p:nvSpPr>
        <p:spPr>
          <a:xfrm>
            <a:off x="201975" y="259239"/>
            <a:ext cx="9504000" cy="671292"/>
          </a:xfrm>
          <a:blipFill dpi="0" rotWithShape="1">
            <a:blip r:embed="rId2"/>
            <a:srcRect/>
            <a:stretch>
              <a:fillRect/>
            </a:stretch>
          </a:blipFill>
        </p:spPr>
        <p:txBody>
          <a:bodyPr vert="horz" lIns="144000" tIns="324000" rIns="0" bIns="36000" rtlCol="0" anchor="t" anchorCtr="0">
            <a:spAutoFit/>
          </a:bodyPr>
          <a:lstStyle>
            <a:lvl1pPr marL="0" indent="0" fontAlgn="ctr">
              <a:spcBef>
                <a:spcPts val="0"/>
              </a:spcBef>
              <a:buNone/>
              <a:defRPr lang="ja-JP" altLang="en-US" sz="2000" b="1" i="0">
                <a:solidFill>
                  <a:srgbClr val="000F78"/>
                </a:solidFill>
                <a:latin typeface="Yu Gothic UI" panose="020B0500000000000000" pitchFamily="50" charset="-128"/>
                <a:ea typeface="Yu Gothic UI" panose="020B0500000000000000" pitchFamily="50" charset="-128"/>
                <a:cs typeface="+mj-cs"/>
              </a:defRPr>
            </a:lvl1pPr>
          </a:lstStyle>
          <a:p>
            <a:pPr lvl="0">
              <a:spcBef>
                <a:spcPct val="0"/>
              </a:spcBef>
            </a:pPr>
            <a:r>
              <a:rPr kumimoji="1" lang="ja-JP" altLang="en-US" dirty="0"/>
              <a:t>マスター タイトルの書式設定</a:t>
            </a:r>
          </a:p>
        </p:txBody>
      </p:sp>
      <p:sp>
        <p:nvSpPr>
          <p:cNvPr id="13" name="タイトル 12">
            <a:extLst>
              <a:ext uri="{FF2B5EF4-FFF2-40B4-BE49-F238E27FC236}">
                <a16:creationId xmlns:a16="http://schemas.microsoft.com/office/drawing/2014/main" id="{754CBF31-B862-1841-BB17-2F937916DD00}"/>
              </a:ext>
            </a:extLst>
          </p:cNvPr>
          <p:cNvSpPr>
            <a:spLocks noGrp="1"/>
          </p:cNvSpPr>
          <p:nvPr>
            <p:ph type="title" hasCustomPrompt="1"/>
          </p:nvPr>
        </p:nvSpPr>
        <p:spPr>
          <a:xfrm>
            <a:off x="201975" y="259238"/>
            <a:ext cx="9504000" cy="288373"/>
          </a:xfrm>
          <a:noFill/>
        </p:spPr>
        <p:txBody>
          <a:bodyPr tIns="46800" bIns="36000" anchor="b" anchorCtr="0"/>
          <a:lstStyle>
            <a:lvl1pPr>
              <a:lnSpc>
                <a:spcPct val="100000"/>
              </a:lnSpc>
              <a:defRPr sz="1400"/>
            </a:lvl1pPr>
          </a:lstStyle>
          <a:p>
            <a:r>
              <a:rPr lang="ja-JP" altLang="en-US" dirty="0"/>
              <a:t>章タイトル</a:t>
            </a:r>
            <a:r>
              <a:rPr lang="en-US" altLang="ja-JP" dirty="0"/>
              <a:t>/</a:t>
            </a:r>
            <a:r>
              <a:rPr lang="ja-JP" altLang="en-US" dirty="0"/>
              <a:t>スライドタイトル</a:t>
            </a:r>
            <a:r>
              <a:rPr kumimoji="1" lang="ja-JP" altLang="en-US" dirty="0"/>
              <a:t>を入力</a:t>
            </a:r>
          </a:p>
        </p:txBody>
      </p:sp>
      <p:sp>
        <p:nvSpPr>
          <p:cNvPr id="3" name="コンテンツ プレースホルダー 2">
            <a:extLst>
              <a:ext uri="{FF2B5EF4-FFF2-40B4-BE49-F238E27FC236}">
                <a16:creationId xmlns:a16="http://schemas.microsoft.com/office/drawing/2014/main" id="{032CAA47-5154-4784-B263-D9CA5A465149}"/>
              </a:ext>
            </a:extLst>
          </p:cNvPr>
          <p:cNvSpPr>
            <a:spLocks noGrp="1"/>
          </p:cNvSpPr>
          <p:nvPr>
            <p:ph sz="quarter" idx="11"/>
          </p:nvPr>
        </p:nvSpPr>
        <p:spPr>
          <a:xfrm>
            <a:off x="212410" y="1125538"/>
            <a:ext cx="9504000" cy="532765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Tree>
    <p:extLst>
      <p:ext uri="{BB962C8B-B14F-4D97-AF65-F5344CB8AC3E}">
        <p14:creationId xmlns:p14="http://schemas.microsoft.com/office/powerpoint/2010/main" val="936091668"/>
      </p:ext>
    </p:extLst>
  </p:cSld>
  <p:clrMapOvr>
    <a:masterClrMapping/>
  </p:clrMapOvr>
  <p:extLst>
    <p:ext uri="{DCECCB84-F9BA-43D5-87BE-67443E8EF086}">
      <p15:sldGuideLst xmlns:p15="http://schemas.microsoft.com/office/powerpoint/2012/main">
        <p15:guide id="1" orient="horz" pos="709"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目次テンプレート">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ja-JP" altLang="en-US" dirty="0"/>
              <a:t>本日の目次</a:t>
            </a:r>
            <a:endParaRPr lang="en-US" dirty="0"/>
          </a:p>
        </p:txBody>
      </p:sp>
      <p:sp>
        <p:nvSpPr>
          <p:cNvPr id="7" name="テキスト プレースホルダー 6">
            <a:extLst>
              <a:ext uri="{FF2B5EF4-FFF2-40B4-BE49-F238E27FC236}">
                <a16:creationId xmlns:a16="http://schemas.microsoft.com/office/drawing/2014/main" id="{9D84F2C4-DED4-41FA-B8C8-3A3D491B92A3}"/>
              </a:ext>
            </a:extLst>
          </p:cNvPr>
          <p:cNvSpPr>
            <a:spLocks noGrp="1"/>
          </p:cNvSpPr>
          <p:nvPr userDrawn="1">
            <p:ph type="body" sz="quarter" idx="10" hasCustomPrompt="1"/>
          </p:nvPr>
        </p:nvSpPr>
        <p:spPr>
          <a:xfrm>
            <a:off x="1530543" y="960388"/>
            <a:ext cx="6591107" cy="523875"/>
          </a:xfrm>
        </p:spPr>
        <p:txBody>
          <a:bodyPr anchor="ctr"/>
          <a:lstStyle>
            <a:lvl1pPr marL="0" indent="0">
              <a:buNone/>
              <a:defRPr sz="2000" b="1">
                <a:latin typeface="Yu Gothic UI" panose="020B0500000000000000" pitchFamily="50" charset="-128"/>
                <a:ea typeface="Yu Gothic UI" panose="020B0500000000000000" pitchFamily="50" charset="-128"/>
              </a:defRPr>
            </a:lvl1pPr>
          </a:lstStyle>
          <a:p>
            <a:pPr lvl="0"/>
            <a:r>
              <a:rPr kumimoji="1" lang="ja-JP" altLang="en-US" dirty="0"/>
              <a:t>本日のご説明の目的と背景</a:t>
            </a:r>
          </a:p>
        </p:txBody>
      </p:sp>
      <p:sp>
        <p:nvSpPr>
          <p:cNvPr id="27" name="テキスト プレースホルダー 6">
            <a:extLst>
              <a:ext uri="{FF2B5EF4-FFF2-40B4-BE49-F238E27FC236}">
                <a16:creationId xmlns:a16="http://schemas.microsoft.com/office/drawing/2014/main" id="{94AF8963-51C9-4D11-9E98-2FA98CC31D6E}"/>
              </a:ext>
            </a:extLst>
          </p:cNvPr>
          <p:cNvSpPr>
            <a:spLocks noGrp="1"/>
          </p:cNvSpPr>
          <p:nvPr>
            <p:ph type="body" sz="quarter" idx="11" hasCustomPrompt="1"/>
          </p:nvPr>
        </p:nvSpPr>
        <p:spPr>
          <a:xfrm>
            <a:off x="1530543" y="1797057"/>
            <a:ext cx="6591107" cy="523875"/>
          </a:xfrm>
        </p:spPr>
        <p:txBody>
          <a:bodyPr anchor="ctr"/>
          <a:lstStyle>
            <a:lvl1pPr marL="0" indent="0">
              <a:buNone/>
              <a:defRPr sz="2000" b="1">
                <a:latin typeface="Yu Gothic UI" panose="020B0500000000000000" pitchFamily="50" charset="-128"/>
                <a:ea typeface="Yu Gothic UI" panose="020B0500000000000000" pitchFamily="50" charset="-128"/>
              </a:defRPr>
            </a:lvl1pPr>
          </a:lstStyle>
          <a:p>
            <a:pPr lvl="0"/>
            <a:r>
              <a:rPr kumimoji="1" lang="ja-JP" altLang="en-US" dirty="0"/>
              <a:t>全体像と今回のご説明テーマの位置づけ</a:t>
            </a:r>
          </a:p>
        </p:txBody>
      </p:sp>
      <p:sp>
        <p:nvSpPr>
          <p:cNvPr id="29" name="テキスト プレースホルダー 6">
            <a:extLst>
              <a:ext uri="{FF2B5EF4-FFF2-40B4-BE49-F238E27FC236}">
                <a16:creationId xmlns:a16="http://schemas.microsoft.com/office/drawing/2014/main" id="{2F3D566E-1F7E-4099-925A-6C6A6F2E8F0B}"/>
              </a:ext>
            </a:extLst>
          </p:cNvPr>
          <p:cNvSpPr>
            <a:spLocks noGrp="1"/>
          </p:cNvSpPr>
          <p:nvPr>
            <p:ph type="body" sz="quarter" idx="12" hasCustomPrompt="1"/>
          </p:nvPr>
        </p:nvSpPr>
        <p:spPr>
          <a:xfrm>
            <a:off x="1530543" y="2640886"/>
            <a:ext cx="6591107" cy="523875"/>
          </a:xfrm>
        </p:spPr>
        <p:txBody>
          <a:bodyPr anchor="ctr"/>
          <a:lstStyle>
            <a:lvl1pPr marL="0" indent="0">
              <a:buNone/>
              <a:defRPr sz="2000" b="1">
                <a:latin typeface="Yu Gothic UI" panose="020B0500000000000000" pitchFamily="50" charset="-128"/>
                <a:ea typeface="Yu Gothic UI" panose="020B0500000000000000" pitchFamily="50" charset="-128"/>
              </a:defRPr>
            </a:lvl1pPr>
          </a:lstStyle>
          <a:p>
            <a:pPr lvl="0"/>
            <a:r>
              <a:rPr kumimoji="1" lang="ja-JP" altLang="en-US" dirty="0"/>
              <a:t>プレゼンテーマによって行いたいこと</a:t>
            </a:r>
            <a:r>
              <a:rPr kumimoji="1" lang="en-US" altLang="ja-JP" dirty="0"/>
              <a:t>/</a:t>
            </a:r>
            <a:r>
              <a:rPr kumimoji="1" lang="ja-JP" altLang="en-US" dirty="0"/>
              <a:t>実現できること</a:t>
            </a:r>
          </a:p>
        </p:txBody>
      </p:sp>
      <p:sp>
        <p:nvSpPr>
          <p:cNvPr id="31" name="テキスト プレースホルダー 6">
            <a:extLst>
              <a:ext uri="{FF2B5EF4-FFF2-40B4-BE49-F238E27FC236}">
                <a16:creationId xmlns:a16="http://schemas.microsoft.com/office/drawing/2014/main" id="{0AAD3644-B322-4B93-9654-1B08663E915C}"/>
              </a:ext>
            </a:extLst>
          </p:cNvPr>
          <p:cNvSpPr>
            <a:spLocks noGrp="1"/>
          </p:cNvSpPr>
          <p:nvPr>
            <p:ph type="body" sz="quarter" idx="13" hasCustomPrompt="1"/>
          </p:nvPr>
        </p:nvSpPr>
        <p:spPr>
          <a:xfrm>
            <a:off x="1530543" y="3481322"/>
            <a:ext cx="6591107" cy="523875"/>
          </a:xfrm>
        </p:spPr>
        <p:txBody>
          <a:bodyPr anchor="ctr"/>
          <a:lstStyle>
            <a:lvl1pPr marL="0" indent="0">
              <a:buNone/>
              <a:defRPr sz="2000" b="1">
                <a:latin typeface="Yu Gothic UI" panose="020B0500000000000000" pitchFamily="50" charset="-128"/>
                <a:ea typeface="Yu Gothic UI" panose="020B0500000000000000" pitchFamily="50" charset="-128"/>
              </a:defRPr>
            </a:lvl1pPr>
          </a:lstStyle>
          <a:p>
            <a:pPr lvl="0"/>
            <a:r>
              <a:rPr kumimoji="1" lang="ja-JP" altLang="en-US" dirty="0"/>
              <a:t>プレゼン内容の説明</a:t>
            </a:r>
          </a:p>
        </p:txBody>
      </p:sp>
      <p:sp>
        <p:nvSpPr>
          <p:cNvPr id="33" name="テキスト プレースホルダー 6">
            <a:extLst>
              <a:ext uri="{FF2B5EF4-FFF2-40B4-BE49-F238E27FC236}">
                <a16:creationId xmlns:a16="http://schemas.microsoft.com/office/drawing/2014/main" id="{FA5DF9AB-DCDC-4AA4-8F2F-449E5296AA20}"/>
              </a:ext>
            </a:extLst>
          </p:cNvPr>
          <p:cNvSpPr>
            <a:spLocks noGrp="1"/>
          </p:cNvSpPr>
          <p:nvPr>
            <p:ph type="body" sz="quarter" idx="14" hasCustomPrompt="1"/>
          </p:nvPr>
        </p:nvSpPr>
        <p:spPr>
          <a:xfrm>
            <a:off x="1530543" y="4296090"/>
            <a:ext cx="6591107" cy="523875"/>
          </a:xfrm>
        </p:spPr>
        <p:txBody>
          <a:bodyPr anchor="ctr"/>
          <a:lstStyle>
            <a:lvl1pPr marL="0" indent="0">
              <a:buNone/>
              <a:defRPr sz="2000" b="1">
                <a:latin typeface="Yu Gothic UI" panose="020B0500000000000000" pitchFamily="50" charset="-128"/>
                <a:ea typeface="Yu Gothic UI" panose="020B0500000000000000" pitchFamily="50" charset="-128"/>
              </a:defRPr>
            </a:lvl1pPr>
          </a:lstStyle>
          <a:p>
            <a:pPr lvl="0"/>
            <a:r>
              <a:rPr kumimoji="1" lang="ja-JP" altLang="en-US" dirty="0"/>
              <a:t>今後のスケジュール</a:t>
            </a:r>
          </a:p>
        </p:txBody>
      </p:sp>
      <p:sp>
        <p:nvSpPr>
          <p:cNvPr id="35" name="テキスト プレースホルダー 6">
            <a:extLst>
              <a:ext uri="{FF2B5EF4-FFF2-40B4-BE49-F238E27FC236}">
                <a16:creationId xmlns:a16="http://schemas.microsoft.com/office/drawing/2014/main" id="{8CDC947C-C5AC-4F2D-94DF-EE8883307E47}"/>
              </a:ext>
            </a:extLst>
          </p:cNvPr>
          <p:cNvSpPr>
            <a:spLocks noGrp="1"/>
          </p:cNvSpPr>
          <p:nvPr>
            <p:ph type="body" sz="quarter" idx="15" hasCustomPrompt="1"/>
          </p:nvPr>
        </p:nvSpPr>
        <p:spPr>
          <a:xfrm>
            <a:off x="1530543" y="5130680"/>
            <a:ext cx="6591107" cy="523875"/>
          </a:xfrm>
        </p:spPr>
        <p:txBody>
          <a:bodyPr anchor="ctr"/>
          <a:lstStyle>
            <a:lvl1pPr marL="0" indent="0">
              <a:buNone/>
              <a:defRPr sz="2000" b="1">
                <a:latin typeface="Yu Gothic UI" panose="020B0500000000000000" pitchFamily="50" charset="-128"/>
                <a:ea typeface="Yu Gothic UI" panose="020B0500000000000000" pitchFamily="50" charset="-128"/>
              </a:defRPr>
            </a:lvl1pPr>
          </a:lstStyle>
          <a:p>
            <a:pPr lvl="0"/>
            <a:r>
              <a:rPr kumimoji="1" lang="ja-JP" altLang="en-US" dirty="0"/>
              <a:t>今後の取り組み予定</a:t>
            </a:r>
          </a:p>
        </p:txBody>
      </p:sp>
      <p:sp>
        <p:nvSpPr>
          <p:cNvPr id="37" name="テキスト プレースホルダー 6">
            <a:extLst>
              <a:ext uri="{FF2B5EF4-FFF2-40B4-BE49-F238E27FC236}">
                <a16:creationId xmlns:a16="http://schemas.microsoft.com/office/drawing/2014/main" id="{4F3CE9E6-3A36-4A0B-9726-839172B70B74}"/>
              </a:ext>
            </a:extLst>
          </p:cNvPr>
          <p:cNvSpPr>
            <a:spLocks noGrp="1"/>
          </p:cNvSpPr>
          <p:nvPr>
            <p:ph type="body" sz="quarter" idx="16" hasCustomPrompt="1"/>
          </p:nvPr>
        </p:nvSpPr>
        <p:spPr>
          <a:xfrm>
            <a:off x="1530543" y="5969459"/>
            <a:ext cx="6591107" cy="523875"/>
          </a:xfrm>
        </p:spPr>
        <p:txBody>
          <a:bodyPr anchor="ctr"/>
          <a:lstStyle>
            <a:lvl1pPr marL="0" indent="0">
              <a:buNone/>
              <a:defRPr sz="2000" b="1">
                <a:latin typeface="Yu Gothic UI" panose="020B0500000000000000" pitchFamily="50" charset="-128"/>
                <a:ea typeface="Yu Gothic UI" panose="020B0500000000000000" pitchFamily="50" charset="-128"/>
              </a:defRPr>
            </a:lvl1pPr>
          </a:lstStyle>
          <a:p>
            <a:pPr lvl="0"/>
            <a:r>
              <a:rPr kumimoji="1" lang="ja-JP" altLang="en-US" dirty="0"/>
              <a:t>出席者への依頼や相談事項</a:t>
            </a:r>
          </a:p>
        </p:txBody>
      </p:sp>
      <p:sp>
        <p:nvSpPr>
          <p:cNvPr id="4" name="テキスト プレースホルダー 3">
            <a:extLst>
              <a:ext uri="{FF2B5EF4-FFF2-40B4-BE49-F238E27FC236}">
                <a16:creationId xmlns:a16="http://schemas.microsoft.com/office/drawing/2014/main" id="{1DF98709-CD55-4388-8B20-A7E9D161E7A5}"/>
              </a:ext>
            </a:extLst>
          </p:cNvPr>
          <p:cNvSpPr>
            <a:spLocks noGrp="1"/>
          </p:cNvSpPr>
          <p:nvPr>
            <p:ph type="body" sz="quarter" idx="17" hasCustomPrompt="1"/>
          </p:nvPr>
        </p:nvSpPr>
        <p:spPr>
          <a:xfrm>
            <a:off x="849313" y="960388"/>
            <a:ext cx="681230" cy="523875"/>
          </a:xfrm>
          <a:prstGeom prst="homePlate">
            <a:avLst/>
          </a:prstGeom>
          <a:solidFill>
            <a:srgbClr val="000F78"/>
          </a:solidFill>
        </p:spPr>
        <p:txBody>
          <a:bodyPr anchor="ctr"/>
          <a:lstStyle>
            <a:lvl1pPr marL="0" indent="0" algn="ctr">
              <a:buNone/>
              <a:defRPr sz="2000" b="1">
                <a:solidFill>
                  <a:schemeClr val="bg1"/>
                </a:solidFill>
              </a:defRPr>
            </a:lvl1pPr>
          </a:lstStyle>
          <a:p>
            <a:pPr lvl="0"/>
            <a:r>
              <a:rPr kumimoji="1" lang="en-US" altLang="ja-JP" dirty="0"/>
              <a:t>Ⅰ</a:t>
            </a:r>
            <a:endParaRPr kumimoji="1" lang="ja-JP" altLang="en-US" dirty="0"/>
          </a:p>
        </p:txBody>
      </p:sp>
      <p:sp>
        <p:nvSpPr>
          <p:cNvPr id="19" name="テキスト プレースホルダー 3">
            <a:extLst>
              <a:ext uri="{FF2B5EF4-FFF2-40B4-BE49-F238E27FC236}">
                <a16:creationId xmlns:a16="http://schemas.microsoft.com/office/drawing/2014/main" id="{709302BE-5E2A-4BE5-8115-F72F16432D91}"/>
              </a:ext>
            </a:extLst>
          </p:cNvPr>
          <p:cNvSpPr>
            <a:spLocks noGrp="1"/>
          </p:cNvSpPr>
          <p:nvPr>
            <p:ph type="body" sz="quarter" idx="18" hasCustomPrompt="1"/>
          </p:nvPr>
        </p:nvSpPr>
        <p:spPr>
          <a:xfrm>
            <a:off x="849313" y="1797057"/>
            <a:ext cx="681230" cy="523875"/>
          </a:xfrm>
          <a:prstGeom prst="homePlate">
            <a:avLst/>
          </a:prstGeom>
          <a:solidFill>
            <a:srgbClr val="000F78"/>
          </a:solidFill>
        </p:spPr>
        <p:txBody>
          <a:bodyPr anchor="ctr"/>
          <a:lstStyle>
            <a:lvl1pPr marL="0" indent="0" algn="ctr">
              <a:buNone/>
              <a:defRPr sz="2000" b="1">
                <a:solidFill>
                  <a:schemeClr val="bg1"/>
                </a:solidFill>
              </a:defRPr>
            </a:lvl1pPr>
          </a:lstStyle>
          <a:p>
            <a:pPr lvl="0"/>
            <a:r>
              <a:rPr kumimoji="1" lang="en-US" altLang="ja-JP" dirty="0"/>
              <a:t>Ⅱ</a:t>
            </a:r>
            <a:endParaRPr kumimoji="1" lang="ja-JP" altLang="en-US" dirty="0"/>
          </a:p>
        </p:txBody>
      </p:sp>
      <p:sp>
        <p:nvSpPr>
          <p:cNvPr id="20" name="テキスト プレースホルダー 3">
            <a:extLst>
              <a:ext uri="{FF2B5EF4-FFF2-40B4-BE49-F238E27FC236}">
                <a16:creationId xmlns:a16="http://schemas.microsoft.com/office/drawing/2014/main" id="{42B22E30-DEB0-430E-B0A2-B17E5448F584}"/>
              </a:ext>
            </a:extLst>
          </p:cNvPr>
          <p:cNvSpPr>
            <a:spLocks noGrp="1"/>
          </p:cNvSpPr>
          <p:nvPr>
            <p:ph type="body" sz="quarter" idx="19" hasCustomPrompt="1"/>
          </p:nvPr>
        </p:nvSpPr>
        <p:spPr>
          <a:xfrm>
            <a:off x="849313" y="2640886"/>
            <a:ext cx="681230" cy="523875"/>
          </a:xfrm>
          <a:prstGeom prst="homePlate">
            <a:avLst/>
          </a:prstGeom>
          <a:solidFill>
            <a:srgbClr val="000F78"/>
          </a:solidFill>
        </p:spPr>
        <p:txBody>
          <a:bodyPr anchor="ctr"/>
          <a:lstStyle>
            <a:lvl1pPr marL="0" indent="0" algn="ctr">
              <a:buNone/>
              <a:defRPr sz="2000" b="1">
                <a:solidFill>
                  <a:schemeClr val="bg1"/>
                </a:solidFill>
              </a:defRPr>
            </a:lvl1pPr>
          </a:lstStyle>
          <a:p>
            <a:pPr lvl="0"/>
            <a:r>
              <a:rPr kumimoji="1" lang="en-US" altLang="ja-JP" dirty="0"/>
              <a:t>Ⅲ</a:t>
            </a:r>
            <a:endParaRPr kumimoji="1" lang="ja-JP" altLang="en-US" dirty="0"/>
          </a:p>
        </p:txBody>
      </p:sp>
      <p:sp>
        <p:nvSpPr>
          <p:cNvPr id="21" name="テキスト プレースホルダー 3">
            <a:extLst>
              <a:ext uri="{FF2B5EF4-FFF2-40B4-BE49-F238E27FC236}">
                <a16:creationId xmlns:a16="http://schemas.microsoft.com/office/drawing/2014/main" id="{F5E19D20-CF31-4C55-823E-9D1622C7B64C}"/>
              </a:ext>
            </a:extLst>
          </p:cNvPr>
          <p:cNvSpPr>
            <a:spLocks noGrp="1"/>
          </p:cNvSpPr>
          <p:nvPr>
            <p:ph type="body" sz="quarter" idx="20" hasCustomPrompt="1"/>
          </p:nvPr>
        </p:nvSpPr>
        <p:spPr>
          <a:xfrm>
            <a:off x="849313" y="3481322"/>
            <a:ext cx="681230" cy="523875"/>
          </a:xfrm>
          <a:prstGeom prst="homePlate">
            <a:avLst/>
          </a:prstGeom>
          <a:solidFill>
            <a:srgbClr val="000F78"/>
          </a:solidFill>
        </p:spPr>
        <p:txBody>
          <a:bodyPr anchor="ctr"/>
          <a:lstStyle>
            <a:lvl1pPr marL="0" indent="0" algn="ctr">
              <a:buNone/>
              <a:defRPr sz="2000" b="1">
                <a:solidFill>
                  <a:schemeClr val="bg1"/>
                </a:solidFill>
              </a:defRPr>
            </a:lvl1pPr>
          </a:lstStyle>
          <a:p>
            <a:pPr lvl="0"/>
            <a:r>
              <a:rPr kumimoji="1" lang="en-US" altLang="ja-JP" dirty="0"/>
              <a:t>Ⅳ</a:t>
            </a:r>
            <a:endParaRPr kumimoji="1" lang="ja-JP" altLang="en-US" dirty="0"/>
          </a:p>
        </p:txBody>
      </p:sp>
      <p:sp>
        <p:nvSpPr>
          <p:cNvPr id="22" name="テキスト プレースホルダー 3">
            <a:extLst>
              <a:ext uri="{FF2B5EF4-FFF2-40B4-BE49-F238E27FC236}">
                <a16:creationId xmlns:a16="http://schemas.microsoft.com/office/drawing/2014/main" id="{5F481DC8-E263-49AE-99CA-71E4690E3121}"/>
              </a:ext>
            </a:extLst>
          </p:cNvPr>
          <p:cNvSpPr>
            <a:spLocks noGrp="1"/>
          </p:cNvSpPr>
          <p:nvPr>
            <p:ph type="body" sz="quarter" idx="21" hasCustomPrompt="1"/>
          </p:nvPr>
        </p:nvSpPr>
        <p:spPr>
          <a:xfrm>
            <a:off x="849313" y="4296090"/>
            <a:ext cx="681230" cy="523875"/>
          </a:xfrm>
          <a:prstGeom prst="homePlate">
            <a:avLst/>
          </a:prstGeom>
          <a:solidFill>
            <a:srgbClr val="000F78"/>
          </a:solidFill>
        </p:spPr>
        <p:txBody>
          <a:bodyPr anchor="ctr"/>
          <a:lstStyle>
            <a:lvl1pPr marL="0" indent="0" algn="ctr">
              <a:buNone/>
              <a:defRPr sz="2000" b="1">
                <a:solidFill>
                  <a:schemeClr val="bg1"/>
                </a:solidFill>
              </a:defRPr>
            </a:lvl1pPr>
          </a:lstStyle>
          <a:p>
            <a:pPr lvl="0"/>
            <a:r>
              <a:rPr kumimoji="1" lang="en-US" altLang="ja-JP" dirty="0"/>
              <a:t>Ⅴ</a:t>
            </a:r>
            <a:endParaRPr kumimoji="1" lang="ja-JP" altLang="en-US" dirty="0"/>
          </a:p>
        </p:txBody>
      </p:sp>
      <p:sp>
        <p:nvSpPr>
          <p:cNvPr id="23" name="テキスト プレースホルダー 3">
            <a:extLst>
              <a:ext uri="{FF2B5EF4-FFF2-40B4-BE49-F238E27FC236}">
                <a16:creationId xmlns:a16="http://schemas.microsoft.com/office/drawing/2014/main" id="{1F17EBF1-5DE9-44ED-816D-8FDD48CE6289}"/>
              </a:ext>
            </a:extLst>
          </p:cNvPr>
          <p:cNvSpPr>
            <a:spLocks noGrp="1"/>
          </p:cNvSpPr>
          <p:nvPr>
            <p:ph type="body" sz="quarter" idx="22" hasCustomPrompt="1"/>
          </p:nvPr>
        </p:nvSpPr>
        <p:spPr>
          <a:xfrm>
            <a:off x="849313" y="5130680"/>
            <a:ext cx="681230" cy="523875"/>
          </a:xfrm>
          <a:prstGeom prst="homePlate">
            <a:avLst/>
          </a:prstGeom>
          <a:solidFill>
            <a:srgbClr val="000F78"/>
          </a:solidFill>
        </p:spPr>
        <p:txBody>
          <a:bodyPr anchor="ctr"/>
          <a:lstStyle>
            <a:lvl1pPr marL="0" indent="0" algn="ctr">
              <a:buNone/>
              <a:defRPr sz="2000" b="1">
                <a:solidFill>
                  <a:schemeClr val="bg1"/>
                </a:solidFill>
              </a:defRPr>
            </a:lvl1pPr>
          </a:lstStyle>
          <a:p>
            <a:pPr lvl="0"/>
            <a:r>
              <a:rPr kumimoji="1" lang="en-US" altLang="ja-JP" dirty="0"/>
              <a:t>Ⅵ</a:t>
            </a:r>
            <a:endParaRPr kumimoji="1" lang="ja-JP" altLang="en-US" dirty="0"/>
          </a:p>
        </p:txBody>
      </p:sp>
      <p:sp>
        <p:nvSpPr>
          <p:cNvPr id="24" name="テキスト プレースホルダー 3">
            <a:extLst>
              <a:ext uri="{FF2B5EF4-FFF2-40B4-BE49-F238E27FC236}">
                <a16:creationId xmlns:a16="http://schemas.microsoft.com/office/drawing/2014/main" id="{193C0453-D706-4F5B-A413-11CE9A5273D9}"/>
              </a:ext>
            </a:extLst>
          </p:cNvPr>
          <p:cNvSpPr>
            <a:spLocks noGrp="1"/>
          </p:cNvSpPr>
          <p:nvPr>
            <p:ph type="body" sz="quarter" idx="23" hasCustomPrompt="1"/>
          </p:nvPr>
        </p:nvSpPr>
        <p:spPr>
          <a:xfrm>
            <a:off x="849313" y="5969459"/>
            <a:ext cx="681230" cy="523875"/>
          </a:xfrm>
          <a:prstGeom prst="homePlate">
            <a:avLst/>
          </a:prstGeom>
          <a:solidFill>
            <a:srgbClr val="000F78"/>
          </a:solidFill>
        </p:spPr>
        <p:txBody>
          <a:bodyPr anchor="ctr"/>
          <a:lstStyle>
            <a:lvl1pPr marL="0" indent="0" algn="ctr">
              <a:buNone/>
              <a:defRPr sz="2000" b="1">
                <a:solidFill>
                  <a:schemeClr val="bg1"/>
                </a:solidFill>
              </a:defRPr>
            </a:lvl1pPr>
          </a:lstStyle>
          <a:p>
            <a:pPr lvl="0"/>
            <a:r>
              <a:rPr kumimoji="1" lang="en-US" altLang="ja-JP" dirty="0"/>
              <a:t>Ⅶ</a:t>
            </a:r>
            <a:endParaRPr kumimoji="1" lang="ja-JP" altLang="en-US" dirty="0"/>
          </a:p>
        </p:txBody>
      </p:sp>
    </p:spTree>
    <p:extLst>
      <p:ext uri="{BB962C8B-B14F-4D97-AF65-F5344CB8AC3E}">
        <p14:creationId xmlns:p14="http://schemas.microsoft.com/office/powerpoint/2010/main" val="3721176919"/>
      </p:ext>
    </p:extLst>
  </p:cSld>
  <p:clrMapOvr>
    <a:masterClrMapping/>
  </p:clrMapOvr>
  <p:extLst>
    <p:ext uri="{DCECCB84-F9BA-43D5-87BE-67443E8EF086}">
      <p15:sldGuideLst xmlns:p15="http://schemas.microsoft.com/office/powerpoint/2012/main">
        <p15:guide id="2" pos="2880">
          <p15:clr>
            <a:srgbClr val="FBAE40"/>
          </p15:clr>
        </p15:guide>
        <p15:guide id="3" orient="horz" pos="2160">
          <p15:clr>
            <a:srgbClr val="FBAE40"/>
          </p15:clr>
        </p15:guide>
        <p15:guide id="4" pos="31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説明基本レイアウト">
    <p:spTree>
      <p:nvGrpSpPr>
        <p:cNvPr id="1" name=""/>
        <p:cNvGrpSpPr/>
        <p:nvPr/>
      </p:nvGrpSpPr>
      <p:grpSpPr>
        <a:xfrm>
          <a:off x="0" y="0"/>
          <a:ext cx="0" cy="0"/>
          <a:chOff x="0" y="0"/>
          <a:chExt cx="0" cy="0"/>
        </a:xfrm>
      </p:grpSpPr>
      <p:sp>
        <p:nvSpPr>
          <p:cNvPr id="19" name="テキスト プレースホルダー 18">
            <a:extLst>
              <a:ext uri="{FF2B5EF4-FFF2-40B4-BE49-F238E27FC236}">
                <a16:creationId xmlns:a16="http://schemas.microsoft.com/office/drawing/2014/main" id="{D0203BCC-19FC-5B4A-93BF-A71050BFBFA1}"/>
              </a:ext>
            </a:extLst>
          </p:cNvPr>
          <p:cNvSpPr>
            <a:spLocks noGrp="1"/>
          </p:cNvSpPr>
          <p:nvPr>
            <p:ph type="body" sz="quarter" idx="10" hasCustomPrompt="1"/>
          </p:nvPr>
        </p:nvSpPr>
        <p:spPr>
          <a:xfrm>
            <a:off x="201975" y="259239"/>
            <a:ext cx="9504000" cy="671292"/>
          </a:xfrm>
          <a:blipFill dpi="0" rotWithShape="1">
            <a:blip r:embed="rId2"/>
            <a:srcRect/>
            <a:stretch>
              <a:fillRect/>
            </a:stretch>
          </a:blipFill>
        </p:spPr>
        <p:txBody>
          <a:bodyPr vert="horz" lIns="144000" tIns="324000" rIns="0" bIns="36000" rtlCol="0" anchor="t" anchorCtr="0">
            <a:spAutoFit/>
          </a:bodyPr>
          <a:lstStyle>
            <a:lvl1pPr marL="0" indent="0" fontAlgn="ctr">
              <a:spcBef>
                <a:spcPts val="0"/>
              </a:spcBef>
              <a:buNone/>
              <a:defRPr lang="ja-JP" altLang="en-US" sz="2000" b="1" i="0">
                <a:solidFill>
                  <a:srgbClr val="000F78"/>
                </a:solidFill>
                <a:latin typeface="Yu Gothic UI" panose="020B0500000000000000" pitchFamily="50" charset="-128"/>
                <a:ea typeface="Yu Gothic UI" panose="020B0500000000000000" pitchFamily="50" charset="-128"/>
                <a:cs typeface="+mj-cs"/>
              </a:defRPr>
            </a:lvl1pPr>
          </a:lstStyle>
          <a:p>
            <a:pPr lvl="0">
              <a:spcBef>
                <a:spcPct val="0"/>
              </a:spcBef>
            </a:pPr>
            <a:r>
              <a:rPr kumimoji="1" lang="ja-JP" altLang="en-US" dirty="0"/>
              <a:t>最も伝えたいメッセージを記載</a:t>
            </a:r>
            <a:r>
              <a:rPr kumimoji="1" lang="en-US" altLang="ja-JP" dirty="0"/>
              <a:t>(</a:t>
            </a:r>
            <a:r>
              <a:rPr kumimoji="1" lang="ja-JP" altLang="en-US" dirty="0"/>
              <a:t>新聞でいう見出し</a:t>
            </a:r>
            <a:r>
              <a:rPr kumimoji="1" lang="en-US" altLang="ja-JP" dirty="0"/>
              <a:t>)</a:t>
            </a:r>
            <a:r>
              <a:rPr kumimoji="1" lang="ja-JP" altLang="en-US" dirty="0"/>
              <a:t>　提案時はお客様に行動を迫るメッセージ</a:t>
            </a:r>
          </a:p>
        </p:txBody>
      </p:sp>
      <p:sp>
        <p:nvSpPr>
          <p:cNvPr id="13" name="タイトル 12">
            <a:extLst>
              <a:ext uri="{FF2B5EF4-FFF2-40B4-BE49-F238E27FC236}">
                <a16:creationId xmlns:a16="http://schemas.microsoft.com/office/drawing/2014/main" id="{754CBF31-B862-1841-BB17-2F937916DD00}"/>
              </a:ext>
            </a:extLst>
          </p:cNvPr>
          <p:cNvSpPr>
            <a:spLocks noGrp="1"/>
          </p:cNvSpPr>
          <p:nvPr>
            <p:ph type="title" hasCustomPrompt="1"/>
          </p:nvPr>
        </p:nvSpPr>
        <p:spPr>
          <a:xfrm>
            <a:off x="201975" y="248559"/>
            <a:ext cx="9504000" cy="299052"/>
          </a:xfrm>
          <a:noFill/>
        </p:spPr>
        <p:txBody>
          <a:bodyPr tIns="46800" bIns="36000" anchor="b" anchorCtr="0"/>
          <a:lstStyle>
            <a:lvl1pPr>
              <a:lnSpc>
                <a:spcPct val="100000"/>
              </a:lnSpc>
              <a:defRPr sz="1400"/>
            </a:lvl1pPr>
          </a:lstStyle>
          <a:p>
            <a:r>
              <a:rPr lang="ja-JP" altLang="en-US" dirty="0"/>
              <a:t>スライドタイトルを記載　（背景とか、検討経緯とか）</a:t>
            </a:r>
            <a:endParaRPr kumimoji="1" lang="ja-JP" altLang="en-US" dirty="0"/>
          </a:p>
        </p:txBody>
      </p:sp>
      <p:sp>
        <p:nvSpPr>
          <p:cNvPr id="3" name="コンテンツ プレースホルダー 2">
            <a:extLst>
              <a:ext uri="{FF2B5EF4-FFF2-40B4-BE49-F238E27FC236}">
                <a16:creationId xmlns:a16="http://schemas.microsoft.com/office/drawing/2014/main" id="{032CAA47-5154-4784-B263-D9CA5A465149}"/>
              </a:ext>
            </a:extLst>
          </p:cNvPr>
          <p:cNvSpPr>
            <a:spLocks noGrp="1"/>
          </p:cNvSpPr>
          <p:nvPr>
            <p:ph sz="quarter" idx="11"/>
          </p:nvPr>
        </p:nvSpPr>
        <p:spPr>
          <a:xfrm>
            <a:off x="212410" y="2819015"/>
            <a:ext cx="9504000" cy="3706329"/>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10" name="テキスト プレースホルダー 9">
            <a:extLst>
              <a:ext uri="{FF2B5EF4-FFF2-40B4-BE49-F238E27FC236}">
                <a16:creationId xmlns:a16="http://schemas.microsoft.com/office/drawing/2014/main" id="{DCF0E35D-CAA5-4F5F-8821-3DBD0B2D90C6}"/>
              </a:ext>
            </a:extLst>
          </p:cNvPr>
          <p:cNvSpPr>
            <a:spLocks noGrp="1"/>
          </p:cNvSpPr>
          <p:nvPr>
            <p:ph type="body" sz="quarter" idx="12" hasCustomPrompt="1"/>
          </p:nvPr>
        </p:nvSpPr>
        <p:spPr>
          <a:xfrm>
            <a:off x="201613" y="1112838"/>
            <a:ext cx="9515475" cy="1524000"/>
          </a:xfrm>
          <a:prstGeom prst="roundRect">
            <a:avLst/>
          </a:prstGeom>
        </p:spPr>
        <p:style>
          <a:lnRef idx="1">
            <a:schemeClr val="accent3"/>
          </a:lnRef>
          <a:fillRef idx="2">
            <a:schemeClr val="accent3"/>
          </a:fillRef>
          <a:effectRef idx="1">
            <a:schemeClr val="accent3"/>
          </a:effectRef>
          <a:fontRef idx="minor">
            <a:schemeClr val="dk1"/>
          </a:fontRef>
        </p:style>
        <p:txBody>
          <a:bodyPr/>
          <a:lstStyle>
            <a:lvl1pPr>
              <a:defRPr sz="1800" b="0"/>
            </a:lvl1pPr>
          </a:lstStyle>
          <a:p>
            <a:pPr lvl="0"/>
            <a:r>
              <a:rPr kumimoji="1" lang="ja-JP" altLang="en-US" dirty="0"/>
              <a:t>伝えたいメッセージの補足説明を記載する。最も伝えたいメッセージのみ赤太字を利用可能。新聞でいう前文（リード）。文字サイズの変更は不可。</a:t>
            </a:r>
          </a:p>
        </p:txBody>
      </p:sp>
    </p:spTree>
    <p:extLst>
      <p:ext uri="{BB962C8B-B14F-4D97-AF65-F5344CB8AC3E}">
        <p14:creationId xmlns:p14="http://schemas.microsoft.com/office/powerpoint/2010/main" val="1774202342"/>
      </p:ext>
    </p:extLst>
  </p:cSld>
  <p:clrMapOvr>
    <a:masterClrMapping/>
  </p:clrMapOvr>
  <p:extLst>
    <p:ext uri="{DCECCB84-F9BA-43D5-87BE-67443E8EF086}">
      <p15:sldGuideLst xmlns:p15="http://schemas.microsoft.com/office/powerpoint/2012/main">
        <p15:guide id="1" orient="horz" pos="70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絵中心レイアウト">
    <p:spTree>
      <p:nvGrpSpPr>
        <p:cNvPr id="1" name=""/>
        <p:cNvGrpSpPr/>
        <p:nvPr/>
      </p:nvGrpSpPr>
      <p:grpSpPr>
        <a:xfrm>
          <a:off x="0" y="0"/>
          <a:ext cx="0" cy="0"/>
          <a:chOff x="0" y="0"/>
          <a:chExt cx="0" cy="0"/>
        </a:xfrm>
      </p:grpSpPr>
      <p:sp>
        <p:nvSpPr>
          <p:cNvPr id="19" name="テキスト プレースホルダー 18">
            <a:extLst>
              <a:ext uri="{FF2B5EF4-FFF2-40B4-BE49-F238E27FC236}">
                <a16:creationId xmlns:a16="http://schemas.microsoft.com/office/drawing/2014/main" id="{D0203BCC-19FC-5B4A-93BF-A71050BFBFA1}"/>
              </a:ext>
            </a:extLst>
          </p:cNvPr>
          <p:cNvSpPr>
            <a:spLocks noGrp="1"/>
          </p:cNvSpPr>
          <p:nvPr>
            <p:ph type="body" sz="quarter" idx="10" hasCustomPrompt="1"/>
          </p:nvPr>
        </p:nvSpPr>
        <p:spPr>
          <a:xfrm>
            <a:off x="201975" y="259239"/>
            <a:ext cx="9504000" cy="671292"/>
          </a:xfrm>
          <a:blipFill dpi="0" rotWithShape="1">
            <a:blip r:embed="rId2"/>
            <a:srcRect/>
            <a:stretch>
              <a:fillRect/>
            </a:stretch>
          </a:blipFill>
        </p:spPr>
        <p:txBody>
          <a:bodyPr vert="horz" lIns="144000" tIns="324000" rIns="0" bIns="36000" rtlCol="0" anchor="t" anchorCtr="0">
            <a:spAutoFit/>
          </a:bodyPr>
          <a:lstStyle>
            <a:lvl1pPr marL="0" indent="0" fontAlgn="ctr">
              <a:spcBef>
                <a:spcPts val="0"/>
              </a:spcBef>
              <a:buNone/>
              <a:defRPr lang="ja-JP" altLang="en-US" sz="2000" b="1" i="0">
                <a:solidFill>
                  <a:srgbClr val="000F78"/>
                </a:solidFill>
                <a:latin typeface="Yu Gothic UI" panose="020B0500000000000000" pitchFamily="50" charset="-128"/>
                <a:ea typeface="Yu Gothic UI" panose="020B0500000000000000" pitchFamily="50" charset="-128"/>
                <a:cs typeface="+mj-cs"/>
              </a:defRPr>
            </a:lvl1pPr>
          </a:lstStyle>
          <a:p>
            <a:pPr lvl="0">
              <a:spcBef>
                <a:spcPct val="0"/>
              </a:spcBef>
            </a:pPr>
            <a:r>
              <a:rPr kumimoji="1" lang="ja-JP" altLang="en-US" dirty="0"/>
              <a:t>最も伝えたいメッセージを記載</a:t>
            </a:r>
            <a:r>
              <a:rPr kumimoji="1" lang="en-US" altLang="ja-JP" dirty="0"/>
              <a:t>(</a:t>
            </a:r>
            <a:r>
              <a:rPr kumimoji="1" lang="ja-JP" altLang="en-US" dirty="0"/>
              <a:t>新聞でいう見出し</a:t>
            </a:r>
            <a:r>
              <a:rPr kumimoji="1" lang="en-US" altLang="ja-JP" dirty="0"/>
              <a:t>)</a:t>
            </a:r>
            <a:r>
              <a:rPr kumimoji="1" lang="ja-JP" altLang="en-US" dirty="0"/>
              <a:t>　提案時はお客様に行動を迫るメッセージ</a:t>
            </a:r>
          </a:p>
        </p:txBody>
      </p:sp>
      <p:sp>
        <p:nvSpPr>
          <p:cNvPr id="13" name="タイトル 12">
            <a:extLst>
              <a:ext uri="{FF2B5EF4-FFF2-40B4-BE49-F238E27FC236}">
                <a16:creationId xmlns:a16="http://schemas.microsoft.com/office/drawing/2014/main" id="{754CBF31-B862-1841-BB17-2F937916DD00}"/>
              </a:ext>
            </a:extLst>
          </p:cNvPr>
          <p:cNvSpPr>
            <a:spLocks noGrp="1"/>
          </p:cNvSpPr>
          <p:nvPr>
            <p:ph type="title" hasCustomPrompt="1"/>
          </p:nvPr>
        </p:nvSpPr>
        <p:spPr>
          <a:xfrm>
            <a:off x="201975" y="248559"/>
            <a:ext cx="9504000" cy="299052"/>
          </a:xfrm>
          <a:noFill/>
        </p:spPr>
        <p:txBody>
          <a:bodyPr tIns="46800" bIns="36000" anchor="b" anchorCtr="0"/>
          <a:lstStyle>
            <a:lvl1pPr>
              <a:lnSpc>
                <a:spcPct val="100000"/>
              </a:lnSpc>
              <a:defRPr sz="1400"/>
            </a:lvl1pPr>
          </a:lstStyle>
          <a:p>
            <a:r>
              <a:rPr lang="ja-JP" altLang="en-US" dirty="0"/>
              <a:t>スライドタイトルを記載　（背景とか、検討経緯とか）</a:t>
            </a:r>
            <a:endParaRPr kumimoji="1" lang="ja-JP" altLang="en-US" dirty="0"/>
          </a:p>
        </p:txBody>
      </p:sp>
      <p:sp>
        <p:nvSpPr>
          <p:cNvPr id="6" name="テキスト プレースホルダー 5">
            <a:extLst>
              <a:ext uri="{FF2B5EF4-FFF2-40B4-BE49-F238E27FC236}">
                <a16:creationId xmlns:a16="http://schemas.microsoft.com/office/drawing/2014/main" id="{3D261F02-75EA-4E33-BC4C-1D8A855F7961}"/>
              </a:ext>
            </a:extLst>
          </p:cNvPr>
          <p:cNvSpPr>
            <a:spLocks noGrp="1"/>
          </p:cNvSpPr>
          <p:nvPr>
            <p:ph type="body" sz="quarter" idx="11" hasCustomPrompt="1"/>
          </p:nvPr>
        </p:nvSpPr>
        <p:spPr>
          <a:xfrm>
            <a:off x="201613" y="1112838"/>
            <a:ext cx="9504362" cy="947737"/>
          </a:xfrm>
          <a:prstGeom prst="roundRect">
            <a:avLst/>
          </a:prstGeom>
        </p:spPr>
        <p:style>
          <a:lnRef idx="1">
            <a:schemeClr val="accent3"/>
          </a:lnRef>
          <a:fillRef idx="2">
            <a:schemeClr val="accent3"/>
          </a:fillRef>
          <a:effectRef idx="1">
            <a:schemeClr val="accent3"/>
          </a:effectRef>
          <a:fontRef idx="minor">
            <a:schemeClr val="dk1"/>
          </a:fontRef>
        </p:style>
        <p:txBody>
          <a:bodyPr/>
          <a:lstStyle>
            <a:lvl1pPr>
              <a:defRPr sz="1800"/>
            </a:lvl1pPr>
          </a:lstStyle>
          <a:p>
            <a:pPr lvl="0"/>
            <a:r>
              <a:rPr kumimoji="1" lang="ja-JP" altLang="en-US" dirty="0"/>
              <a:t>伝えたいメッセージの補足説明を記載する。最も伝えたいメッセージのみ赤太字を利用可能。新聞でいう前文（リード）。文字サイズの変更は不可。</a:t>
            </a:r>
          </a:p>
        </p:txBody>
      </p:sp>
      <p:sp>
        <p:nvSpPr>
          <p:cNvPr id="8" name="図プレースホルダー 7">
            <a:extLst>
              <a:ext uri="{FF2B5EF4-FFF2-40B4-BE49-F238E27FC236}">
                <a16:creationId xmlns:a16="http://schemas.microsoft.com/office/drawing/2014/main" id="{DBA2978F-1C95-4FEE-9293-7853D3242226}"/>
              </a:ext>
            </a:extLst>
          </p:cNvPr>
          <p:cNvSpPr>
            <a:spLocks noGrp="1"/>
          </p:cNvSpPr>
          <p:nvPr>
            <p:ph type="pic" sz="quarter" idx="12" hasCustomPrompt="1"/>
          </p:nvPr>
        </p:nvSpPr>
        <p:spPr>
          <a:xfrm>
            <a:off x="201613" y="2242882"/>
            <a:ext cx="9504362" cy="4281743"/>
          </a:xfrm>
        </p:spPr>
        <p:txBody>
          <a:bodyPr/>
          <a:lstStyle/>
          <a:p>
            <a:r>
              <a:rPr kumimoji="1" lang="ja-JP" altLang="en-US" dirty="0"/>
              <a:t>図や表を記載する</a:t>
            </a:r>
          </a:p>
        </p:txBody>
      </p:sp>
    </p:spTree>
    <p:extLst>
      <p:ext uri="{BB962C8B-B14F-4D97-AF65-F5344CB8AC3E}">
        <p14:creationId xmlns:p14="http://schemas.microsoft.com/office/powerpoint/2010/main" val="943950974"/>
      </p:ext>
    </p:extLst>
  </p:cSld>
  <p:clrMapOvr>
    <a:masterClrMapping/>
  </p:clrMapOvr>
  <p:extLst>
    <p:ext uri="{DCECCB84-F9BA-43D5-87BE-67443E8EF086}">
      <p15:sldGuideLst xmlns:p15="http://schemas.microsoft.com/office/powerpoint/2012/main">
        <p15:guide id="1" orient="horz" pos="70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章＋2行タイトル">
    <p:spTree>
      <p:nvGrpSpPr>
        <p:cNvPr id="1" name=""/>
        <p:cNvGrpSpPr/>
        <p:nvPr/>
      </p:nvGrpSpPr>
      <p:grpSpPr>
        <a:xfrm>
          <a:off x="0" y="0"/>
          <a:ext cx="0" cy="0"/>
          <a:chOff x="0" y="0"/>
          <a:chExt cx="0" cy="0"/>
        </a:xfrm>
      </p:grpSpPr>
      <p:sp>
        <p:nvSpPr>
          <p:cNvPr id="19" name="テキスト プレースホルダー 18">
            <a:extLst>
              <a:ext uri="{FF2B5EF4-FFF2-40B4-BE49-F238E27FC236}">
                <a16:creationId xmlns:a16="http://schemas.microsoft.com/office/drawing/2014/main" id="{D0203BCC-19FC-5B4A-93BF-A71050BFBFA1}"/>
              </a:ext>
            </a:extLst>
          </p:cNvPr>
          <p:cNvSpPr>
            <a:spLocks noGrp="1"/>
          </p:cNvSpPr>
          <p:nvPr>
            <p:ph type="body" sz="quarter" idx="10" hasCustomPrompt="1"/>
          </p:nvPr>
        </p:nvSpPr>
        <p:spPr>
          <a:xfrm>
            <a:off x="201975" y="259200"/>
            <a:ext cx="9504000" cy="979069"/>
          </a:xfrm>
          <a:blipFill dpi="0" rotWithShape="1">
            <a:blip r:embed="rId2"/>
            <a:srcRect/>
            <a:stretch>
              <a:fillRect/>
            </a:stretch>
          </a:blipFill>
        </p:spPr>
        <p:txBody>
          <a:bodyPr vert="horz" lIns="144000" tIns="324000" rIns="0" bIns="36000" rtlCol="0" anchor="t" anchorCtr="0">
            <a:spAutoFit/>
          </a:bodyPr>
          <a:lstStyle>
            <a:lvl1pPr marL="0" indent="0" fontAlgn="ctr">
              <a:spcBef>
                <a:spcPts val="0"/>
              </a:spcBef>
              <a:buNone/>
              <a:defRPr lang="ja-JP" altLang="en-US" sz="2000" b="1" i="0">
                <a:solidFill>
                  <a:srgbClr val="000F78"/>
                </a:solidFill>
                <a:latin typeface="Yu Gothic UI" panose="020B0500000000000000" pitchFamily="50" charset="-128"/>
                <a:ea typeface="Yu Gothic UI" panose="020B0500000000000000" pitchFamily="50" charset="-128"/>
                <a:cs typeface="+mj-cs"/>
              </a:defRPr>
            </a:lvl1pPr>
          </a:lstStyle>
          <a:p>
            <a:pPr lvl="0">
              <a:spcBef>
                <a:spcPct val="0"/>
              </a:spcBef>
            </a:pPr>
            <a:r>
              <a:rPr kumimoji="1" lang="ja-JP" altLang="en-US" dirty="0"/>
              <a:t>マスター タイトルの</a:t>
            </a:r>
            <a:endParaRPr kumimoji="1" lang="en-US" altLang="ja-JP" dirty="0"/>
          </a:p>
          <a:p>
            <a:pPr lvl="0">
              <a:spcBef>
                <a:spcPct val="0"/>
              </a:spcBef>
            </a:pPr>
            <a:r>
              <a:rPr kumimoji="1" lang="ja-JP" altLang="en-US" dirty="0"/>
              <a:t>書式設定</a:t>
            </a:r>
            <a:endParaRPr kumimoji="1" lang="en-US" altLang="ja-JP" dirty="0"/>
          </a:p>
        </p:txBody>
      </p:sp>
      <p:sp>
        <p:nvSpPr>
          <p:cNvPr id="13" name="タイトル 12">
            <a:extLst>
              <a:ext uri="{FF2B5EF4-FFF2-40B4-BE49-F238E27FC236}">
                <a16:creationId xmlns:a16="http://schemas.microsoft.com/office/drawing/2014/main" id="{754CBF31-B862-1841-BB17-2F937916DD00}"/>
              </a:ext>
            </a:extLst>
          </p:cNvPr>
          <p:cNvSpPr>
            <a:spLocks noGrp="1"/>
          </p:cNvSpPr>
          <p:nvPr>
            <p:ph type="title" hasCustomPrompt="1"/>
          </p:nvPr>
        </p:nvSpPr>
        <p:spPr>
          <a:xfrm>
            <a:off x="201975" y="259200"/>
            <a:ext cx="9504000" cy="288000"/>
          </a:xfrm>
          <a:noFill/>
        </p:spPr>
        <p:txBody>
          <a:bodyPr tIns="46800" bIns="36000" anchor="b" anchorCtr="0"/>
          <a:lstStyle>
            <a:lvl1pPr>
              <a:lnSpc>
                <a:spcPct val="100000"/>
              </a:lnSpc>
              <a:defRPr sz="1400"/>
            </a:lvl1pPr>
          </a:lstStyle>
          <a:p>
            <a:r>
              <a:rPr lang="ja-JP" altLang="en-US" dirty="0"/>
              <a:t>章タイトル</a:t>
            </a:r>
            <a:r>
              <a:rPr lang="en-US" altLang="ja-JP" dirty="0"/>
              <a:t>/</a:t>
            </a:r>
            <a:r>
              <a:rPr lang="ja-JP" altLang="en-US" dirty="0"/>
              <a:t>スライドタイトル</a:t>
            </a:r>
            <a:r>
              <a:rPr kumimoji="1" lang="ja-JP" altLang="en-US" dirty="0"/>
              <a:t>を入力</a:t>
            </a:r>
          </a:p>
        </p:txBody>
      </p:sp>
    </p:spTree>
    <p:extLst>
      <p:ext uri="{BB962C8B-B14F-4D97-AF65-F5344CB8AC3E}">
        <p14:creationId xmlns:p14="http://schemas.microsoft.com/office/powerpoint/2010/main" val="2733616733"/>
      </p:ext>
    </p:extLst>
  </p:cSld>
  <p:clrMapOvr>
    <a:masterClrMapping/>
  </p:clrMapOvr>
  <p:extLst>
    <p:ext uri="{DCECCB84-F9BA-43D5-87BE-67443E8EF086}">
      <p15:sldGuideLst xmlns:p15="http://schemas.microsoft.com/office/powerpoint/2012/main">
        <p15:guide id="1" orient="horz" pos="935"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章＋2行タイトル（説明文あり）">
    <p:spTree>
      <p:nvGrpSpPr>
        <p:cNvPr id="1" name=""/>
        <p:cNvGrpSpPr/>
        <p:nvPr/>
      </p:nvGrpSpPr>
      <p:grpSpPr>
        <a:xfrm>
          <a:off x="0" y="0"/>
          <a:ext cx="0" cy="0"/>
          <a:chOff x="0" y="0"/>
          <a:chExt cx="0" cy="0"/>
        </a:xfrm>
      </p:grpSpPr>
      <p:sp>
        <p:nvSpPr>
          <p:cNvPr id="19" name="テキスト プレースホルダー 18">
            <a:extLst>
              <a:ext uri="{FF2B5EF4-FFF2-40B4-BE49-F238E27FC236}">
                <a16:creationId xmlns:a16="http://schemas.microsoft.com/office/drawing/2014/main" id="{D0203BCC-19FC-5B4A-93BF-A71050BFBFA1}"/>
              </a:ext>
            </a:extLst>
          </p:cNvPr>
          <p:cNvSpPr>
            <a:spLocks noGrp="1"/>
          </p:cNvSpPr>
          <p:nvPr>
            <p:ph type="body" sz="quarter" idx="10" hasCustomPrompt="1"/>
          </p:nvPr>
        </p:nvSpPr>
        <p:spPr>
          <a:xfrm>
            <a:off x="201600" y="259200"/>
            <a:ext cx="9504000" cy="979069"/>
          </a:xfrm>
          <a:blipFill dpi="0" rotWithShape="1">
            <a:blip r:embed="rId2"/>
            <a:srcRect/>
            <a:stretch>
              <a:fillRect/>
            </a:stretch>
          </a:blipFill>
        </p:spPr>
        <p:txBody>
          <a:bodyPr vert="horz" lIns="144000" tIns="324000" rIns="0" bIns="36000" rtlCol="0" anchor="t" anchorCtr="0">
            <a:spAutoFit/>
          </a:bodyPr>
          <a:lstStyle>
            <a:lvl1pPr marL="0" indent="0" fontAlgn="ctr">
              <a:spcBef>
                <a:spcPts val="0"/>
              </a:spcBef>
              <a:buNone/>
              <a:defRPr lang="ja-JP" altLang="en-US" sz="2000" b="1" i="0" baseline="0">
                <a:solidFill>
                  <a:srgbClr val="000F78"/>
                </a:solidFill>
                <a:latin typeface="Yu Gothic UI" panose="020B0500000000000000" pitchFamily="50" charset="-128"/>
                <a:ea typeface="Yu Gothic UI" panose="020B0500000000000000" pitchFamily="50" charset="-128"/>
                <a:cs typeface="+mj-cs"/>
              </a:defRPr>
            </a:lvl1pPr>
          </a:lstStyle>
          <a:p>
            <a:pPr lvl="0">
              <a:spcBef>
                <a:spcPct val="0"/>
              </a:spcBef>
            </a:pPr>
            <a:r>
              <a:rPr kumimoji="1" lang="ja-JP" altLang="en-US" dirty="0"/>
              <a:t>マスター タイトルの</a:t>
            </a:r>
            <a:endParaRPr kumimoji="1" lang="en-US" altLang="ja-JP" dirty="0"/>
          </a:p>
          <a:p>
            <a:pPr lvl="0">
              <a:spcBef>
                <a:spcPct val="0"/>
              </a:spcBef>
            </a:pPr>
            <a:r>
              <a:rPr kumimoji="1" lang="ja-JP" altLang="en-US" dirty="0"/>
              <a:t>書式設定</a:t>
            </a:r>
            <a:endParaRPr kumimoji="1" lang="en-US" altLang="ja-JP" dirty="0"/>
          </a:p>
        </p:txBody>
      </p:sp>
      <p:sp>
        <p:nvSpPr>
          <p:cNvPr id="13" name="タイトル 12">
            <a:extLst>
              <a:ext uri="{FF2B5EF4-FFF2-40B4-BE49-F238E27FC236}">
                <a16:creationId xmlns:a16="http://schemas.microsoft.com/office/drawing/2014/main" id="{754CBF31-B862-1841-BB17-2F937916DD00}"/>
              </a:ext>
            </a:extLst>
          </p:cNvPr>
          <p:cNvSpPr>
            <a:spLocks noGrp="1"/>
          </p:cNvSpPr>
          <p:nvPr>
            <p:ph type="title" hasCustomPrompt="1"/>
          </p:nvPr>
        </p:nvSpPr>
        <p:spPr>
          <a:xfrm>
            <a:off x="201600" y="259200"/>
            <a:ext cx="9504000" cy="288000"/>
          </a:xfrm>
          <a:noFill/>
        </p:spPr>
        <p:txBody>
          <a:bodyPr tIns="46800" bIns="36000" anchor="b" anchorCtr="0"/>
          <a:lstStyle>
            <a:lvl1pPr>
              <a:lnSpc>
                <a:spcPct val="100000"/>
              </a:lnSpc>
              <a:defRPr sz="1400"/>
            </a:lvl1pPr>
          </a:lstStyle>
          <a:p>
            <a:r>
              <a:rPr lang="ja-JP" altLang="en-US" dirty="0"/>
              <a:t>章タイトル</a:t>
            </a:r>
            <a:r>
              <a:rPr lang="en-US" altLang="ja-JP" dirty="0"/>
              <a:t>/</a:t>
            </a:r>
            <a:r>
              <a:rPr lang="ja-JP" altLang="en-US" dirty="0"/>
              <a:t>スライドタイトル</a:t>
            </a:r>
            <a:r>
              <a:rPr kumimoji="1" lang="ja-JP" altLang="en-US" dirty="0"/>
              <a:t>を入力</a:t>
            </a:r>
          </a:p>
        </p:txBody>
      </p:sp>
      <p:sp>
        <p:nvSpPr>
          <p:cNvPr id="3" name="コンテンツ プレースホルダー 2">
            <a:extLst>
              <a:ext uri="{FF2B5EF4-FFF2-40B4-BE49-F238E27FC236}">
                <a16:creationId xmlns:a16="http://schemas.microsoft.com/office/drawing/2014/main" id="{783B570E-CC53-41C8-85D2-1CE49EC804E7}"/>
              </a:ext>
            </a:extLst>
          </p:cNvPr>
          <p:cNvSpPr>
            <a:spLocks noGrp="1"/>
          </p:cNvSpPr>
          <p:nvPr>
            <p:ph sz="quarter" idx="11"/>
          </p:nvPr>
        </p:nvSpPr>
        <p:spPr>
          <a:xfrm>
            <a:off x="201600" y="1476000"/>
            <a:ext cx="9504000" cy="496800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4048414160"/>
      </p:ext>
    </p:extLst>
  </p:cSld>
  <p:clrMapOvr>
    <a:masterClrMapping/>
  </p:clrMapOvr>
  <p:extLst>
    <p:ext uri="{DCECCB84-F9BA-43D5-87BE-67443E8EF086}">
      <p15:sldGuideLst xmlns:p15="http://schemas.microsoft.com/office/powerpoint/2012/main">
        <p15:guide id="1" orient="horz" pos="935"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①-b 表紙（グローバル）">
    <p:spTree>
      <p:nvGrpSpPr>
        <p:cNvPr id="1" name=""/>
        <p:cNvGrpSpPr/>
        <p:nvPr/>
      </p:nvGrpSpPr>
      <p:grpSpPr>
        <a:xfrm>
          <a:off x="0" y="0"/>
          <a:ext cx="0" cy="0"/>
          <a:chOff x="0" y="0"/>
          <a:chExt cx="0" cy="0"/>
        </a:xfrm>
      </p:grpSpPr>
      <p:sp>
        <p:nvSpPr>
          <p:cNvPr id="2" name="Title 1"/>
          <p:cNvSpPr>
            <a:spLocks noGrp="1"/>
          </p:cNvSpPr>
          <p:nvPr>
            <p:ph type="ctrTitle"/>
          </p:nvPr>
        </p:nvSpPr>
        <p:spPr>
          <a:xfrm>
            <a:off x="492767" y="2078983"/>
            <a:ext cx="6796305" cy="442035"/>
          </a:xfrm>
          <a:noFill/>
        </p:spPr>
        <p:txBody>
          <a:bodyPr lIns="0" tIns="36000" rIns="0" bIns="36000" anchor="ctr">
            <a:spAutoFit/>
          </a:bodyPr>
          <a:lstStyle>
            <a:lvl1pPr algn="l">
              <a:lnSpc>
                <a:spcPct val="100000"/>
              </a:lnSpc>
              <a:spcBef>
                <a:spcPts val="0"/>
              </a:spcBef>
              <a:defRPr sz="2400" b="1" i="0" baseline="0">
                <a:latin typeface="Yu Gothic UI" panose="020B0500000000000000" pitchFamily="50" charset="-128"/>
                <a:ea typeface="Yu Gothic UI" panose="020B0500000000000000" pitchFamily="50" charset="-128"/>
              </a:defRPr>
            </a:lvl1pPr>
          </a:lstStyle>
          <a:p>
            <a:r>
              <a:rPr lang="ja-JP" altLang="en-US"/>
              <a:t>マスター タイトルの書式設定</a:t>
            </a:r>
            <a:endParaRPr lang="en-US" dirty="0"/>
          </a:p>
        </p:txBody>
      </p:sp>
      <p:sp>
        <p:nvSpPr>
          <p:cNvPr id="3" name="Subtitle 2"/>
          <p:cNvSpPr>
            <a:spLocks noGrp="1"/>
          </p:cNvSpPr>
          <p:nvPr>
            <p:ph type="subTitle" idx="1" hasCustomPrompt="1"/>
          </p:nvPr>
        </p:nvSpPr>
        <p:spPr>
          <a:xfrm>
            <a:off x="492390" y="697281"/>
            <a:ext cx="6796683" cy="344134"/>
          </a:xfrm>
        </p:spPr>
        <p:txBody>
          <a:bodyPr lIns="0" tIns="46800" rIns="90000" bIns="46800" anchor="ctr">
            <a:spAutoFit/>
          </a:bodyPr>
          <a:lstStyle>
            <a:lvl1pPr marL="0" indent="0" algn="l">
              <a:lnSpc>
                <a:spcPct val="110000"/>
              </a:lnSpc>
              <a:spcBef>
                <a:spcPts val="0"/>
              </a:spcBef>
              <a:buNone/>
              <a:defRPr sz="1600" b="1" i="0" baseline="0">
                <a:latin typeface="Yu Gothic UI" panose="020B0500000000000000" pitchFamily="50" charset="-128"/>
                <a:ea typeface="Yu Gothic UI" panose="020B0500000000000000" pitchFamily="50" charset="-128"/>
              </a:defRPr>
            </a:lvl1pPr>
            <a:lvl2pPr marL="495285" indent="0" algn="ctr">
              <a:buNone/>
              <a:defRPr sz="2167"/>
            </a:lvl2pPr>
            <a:lvl3pPr marL="990570" indent="0" algn="ctr">
              <a:buNone/>
              <a:defRPr sz="1950"/>
            </a:lvl3pPr>
            <a:lvl4pPr marL="1485854" indent="0" algn="ctr">
              <a:buNone/>
              <a:defRPr sz="1733"/>
            </a:lvl4pPr>
            <a:lvl5pPr marL="1981139" indent="0" algn="ctr">
              <a:buNone/>
              <a:defRPr sz="1733"/>
            </a:lvl5pPr>
            <a:lvl6pPr marL="2476424" indent="0" algn="ctr">
              <a:buNone/>
              <a:defRPr sz="1733"/>
            </a:lvl6pPr>
            <a:lvl7pPr marL="2971709" indent="0" algn="ctr">
              <a:buNone/>
              <a:defRPr sz="1733"/>
            </a:lvl7pPr>
            <a:lvl8pPr marL="3466993" indent="0" algn="ctr">
              <a:buNone/>
              <a:defRPr sz="1733"/>
            </a:lvl8pPr>
            <a:lvl9pPr marL="3962278" indent="0" algn="ctr">
              <a:buNone/>
              <a:defRPr sz="1733"/>
            </a:lvl9pPr>
          </a:lstStyle>
          <a:p>
            <a:r>
              <a:rPr lang="ja-JP" altLang="en-US" dirty="0"/>
              <a:t>資料名など</a:t>
            </a:r>
            <a:endParaRPr lang="en-US" dirty="0"/>
          </a:p>
        </p:txBody>
      </p:sp>
      <p:sp>
        <p:nvSpPr>
          <p:cNvPr id="15" name="テキスト プレースホルダー 14">
            <a:extLst>
              <a:ext uri="{FF2B5EF4-FFF2-40B4-BE49-F238E27FC236}">
                <a16:creationId xmlns:a16="http://schemas.microsoft.com/office/drawing/2014/main" id="{FDC760E3-9F01-AD4C-BCF9-E22AE02BF0F0}"/>
              </a:ext>
            </a:extLst>
          </p:cNvPr>
          <p:cNvSpPr>
            <a:spLocks noGrp="1"/>
          </p:cNvSpPr>
          <p:nvPr>
            <p:ph type="body" sz="quarter" idx="10" hasCustomPrompt="1"/>
          </p:nvPr>
        </p:nvSpPr>
        <p:spPr>
          <a:xfrm>
            <a:off x="492389" y="5436000"/>
            <a:ext cx="6796683" cy="252000"/>
          </a:xfrm>
        </p:spPr>
        <p:txBody>
          <a:bodyPr lIns="0" tIns="0" rIns="0" bIns="0" anchor="ctr">
            <a:noAutofit/>
          </a:bodyPr>
          <a:lstStyle>
            <a:lvl1pPr marL="0" indent="0">
              <a:spcBef>
                <a:spcPts val="0"/>
              </a:spcBef>
              <a:buNone/>
              <a:defRPr sz="1200" b="1" baseline="0">
                <a:latin typeface="Yu Gothic UI" panose="020B0500000000000000" pitchFamily="50" charset="-128"/>
                <a:ea typeface="Yu Gothic UI" panose="020B0500000000000000" pitchFamily="50" charset="-128"/>
              </a:defRPr>
            </a:lvl1pPr>
          </a:lstStyle>
          <a:p>
            <a:r>
              <a:rPr kumimoji="1" lang="ja-JP" altLang="en-US" dirty="0"/>
              <a:t>日付</a:t>
            </a:r>
          </a:p>
        </p:txBody>
      </p:sp>
      <p:sp>
        <p:nvSpPr>
          <p:cNvPr id="16" name="テキスト プレースホルダー 14">
            <a:extLst>
              <a:ext uri="{FF2B5EF4-FFF2-40B4-BE49-F238E27FC236}">
                <a16:creationId xmlns:a16="http://schemas.microsoft.com/office/drawing/2014/main" id="{863F2344-476F-5942-A8C9-BC88457AB2D4}"/>
              </a:ext>
            </a:extLst>
          </p:cNvPr>
          <p:cNvSpPr>
            <a:spLocks noGrp="1"/>
          </p:cNvSpPr>
          <p:nvPr>
            <p:ph type="body" sz="quarter" idx="11" hasCustomPrompt="1"/>
          </p:nvPr>
        </p:nvSpPr>
        <p:spPr>
          <a:xfrm>
            <a:off x="492765" y="4265052"/>
            <a:ext cx="6796307" cy="1037558"/>
          </a:xfrm>
        </p:spPr>
        <p:txBody>
          <a:bodyPr lIns="0" tIns="0" rIns="0" bIns="0" anchor="t">
            <a:noAutofit/>
          </a:bodyPr>
          <a:lstStyle>
            <a:lvl1pPr marL="0" indent="0">
              <a:lnSpc>
                <a:spcPct val="140000"/>
              </a:lnSpc>
              <a:spcBef>
                <a:spcPts val="0"/>
              </a:spcBef>
              <a:buNone/>
              <a:defRPr sz="1200" b="1" baseline="0">
                <a:latin typeface="Yu Gothic UI" panose="020B0500000000000000" pitchFamily="50" charset="-128"/>
                <a:ea typeface="Yu Gothic UI" panose="020B0500000000000000" pitchFamily="50" charset="-128"/>
              </a:defRPr>
            </a:lvl1pPr>
          </a:lstStyle>
          <a:p>
            <a:r>
              <a:rPr kumimoji="1" lang="ja-JP" altLang="en-US"/>
              <a:t>部署</a:t>
            </a:r>
          </a:p>
        </p:txBody>
      </p:sp>
      <p:sp>
        <p:nvSpPr>
          <p:cNvPr id="5" name="テキスト プレースホルダー 4">
            <a:extLst>
              <a:ext uri="{FF2B5EF4-FFF2-40B4-BE49-F238E27FC236}">
                <a16:creationId xmlns:a16="http://schemas.microsoft.com/office/drawing/2014/main" id="{E2E88B4C-DA79-CC41-98E9-9182634B031C}"/>
              </a:ext>
            </a:extLst>
          </p:cNvPr>
          <p:cNvSpPr>
            <a:spLocks noGrp="1"/>
          </p:cNvSpPr>
          <p:nvPr>
            <p:ph type="body" sz="quarter" idx="12" hasCustomPrompt="1"/>
          </p:nvPr>
        </p:nvSpPr>
        <p:spPr>
          <a:xfrm>
            <a:off x="492765" y="3790799"/>
            <a:ext cx="6796307" cy="342000"/>
          </a:xfrm>
        </p:spPr>
        <p:txBody>
          <a:bodyPr lIns="0" tIns="0" rIns="0" bIns="0" anchor="ctr">
            <a:noAutofit/>
          </a:bodyPr>
          <a:lstStyle>
            <a:lvl1pPr marL="0" indent="0" algn="l">
              <a:spcBef>
                <a:spcPts val="0"/>
              </a:spcBef>
              <a:buNone/>
              <a:defRPr sz="1600" b="1" baseline="0">
                <a:solidFill>
                  <a:schemeClr val="tx1"/>
                </a:solidFill>
                <a:latin typeface="Yu Gothic UI" panose="020B0500000000000000" pitchFamily="50" charset="-128"/>
                <a:ea typeface="Yu Gothic UI" panose="020B0500000000000000" pitchFamily="50" charset="-128"/>
              </a:defRPr>
            </a:lvl1pPr>
          </a:lstStyle>
          <a:p>
            <a:r>
              <a:rPr kumimoji="1" lang="ja-JP" altLang="en-US" dirty="0"/>
              <a:t>名前</a:t>
            </a:r>
          </a:p>
        </p:txBody>
      </p:sp>
      <p:cxnSp>
        <p:nvCxnSpPr>
          <p:cNvPr id="6" name="直線コネクタ 5">
            <a:extLst>
              <a:ext uri="{FF2B5EF4-FFF2-40B4-BE49-F238E27FC236}">
                <a16:creationId xmlns:a16="http://schemas.microsoft.com/office/drawing/2014/main" id="{17E17235-D718-F341-A1F6-9D65CCF7A33F}"/>
              </a:ext>
            </a:extLst>
          </p:cNvPr>
          <p:cNvCxnSpPr/>
          <p:nvPr userDrawn="1"/>
        </p:nvCxnSpPr>
        <p:spPr>
          <a:xfrm>
            <a:off x="493200" y="3439940"/>
            <a:ext cx="4464000" cy="0"/>
          </a:xfrm>
          <a:prstGeom prst="line">
            <a:avLst/>
          </a:prstGeom>
          <a:ln w="31750">
            <a:solidFill>
              <a:srgbClr val="000F78"/>
            </a:solidFill>
          </a:ln>
        </p:spPr>
        <p:style>
          <a:lnRef idx="1">
            <a:schemeClr val="accent1"/>
          </a:lnRef>
          <a:fillRef idx="0">
            <a:schemeClr val="accent1"/>
          </a:fillRef>
          <a:effectRef idx="0">
            <a:schemeClr val="accent1"/>
          </a:effectRef>
          <a:fontRef idx="minor">
            <a:schemeClr val="tx1"/>
          </a:fontRef>
        </p:style>
      </p:cxnSp>
      <p:pic>
        <p:nvPicPr>
          <p:cNvPr id="12" name="図プレースホルダー 2">
            <a:extLst>
              <a:ext uri="{FF2B5EF4-FFF2-40B4-BE49-F238E27FC236}">
                <a16:creationId xmlns:a16="http://schemas.microsoft.com/office/drawing/2014/main" id="{93A8889C-E567-460F-99F7-B04BE4BA15E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7503849" y="0"/>
            <a:ext cx="1901691" cy="6858000"/>
          </a:xfrm>
          <a:prstGeom prst="rect">
            <a:avLst/>
          </a:prstGeom>
        </p:spPr>
      </p:pic>
      <p:grpSp>
        <p:nvGrpSpPr>
          <p:cNvPr id="22" name="グループ化 21">
            <a:extLst>
              <a:ext uri="{FF2B5EF4-FFF2-40B4-BE49-F238E27FC236}">
                <a16:creationId xmlns:a16="http://schemas.microsoft.com/office/drawing/2014/main" id="{87FB3F2A-5EDE-4514-8880-A943DDA4D094}"/>
              </a:ext>
            </a:extLst>
          </p:cNvPr>
          <p:cNvGrpSpPr>
            <a:grpSpLocks noChangeAspect="1"/>
          </p:cNvGrpSpPr>
          <p:nvPr userDrawn="1"/>
        </p:nvGrpSpPr>
        <p:grpSpPr>
          <a:xfrm>
            <a:off x="5053511" y="5975818"/>
            <a:ext cx="1926000" cy="521058"/>
            <a:chOff x="2164440" y="2676566"/>
            <a:chExt cx="5572788" cy="1507657"/>
          </a:xfrm>
        </p:grpSpPr>
        <p:grpSp>
          <p:nvGrpSpPr>
            <p:cNvPr id="23" name="グループ化 22">
              <a:extLst>
                <a:ext uri="{FF2B5EF4-FFF2-40B4-BE49-F238E27FC236}">
                  <a16:creationId xmlns:a16="http://schemas.microsoft.com/office/drawing/2014/main" id="{C2C98BA1-62A6-4290-B6EB-909E0931F909}"/>
                </a:ext>
              </a:extLst>
            </p:cNvPr>
            <p:cNvGrpSpPr/>
            <p:nvPr userDrawn="1"/>
          </p:nvGrpSpPr>
          <p:grpSpPr>
            <a:xfrm>
              <a:off x="2346016" y="3304475"/>
              <a:ext cx="5209046" cy="404857"/>
              <a:chOff x="2346016" y="3304475"/>
              <a:chExt cx="5209046" cy="404857"/>
            </a:xfrm>
            <a:solidFill>
              <a:srgbClr val="005BAC"/>
            </a:solidFill>
          </p:grpSpPr>
          <p:sp>
            <p:nvSpPr>
              <p:cNvPr id="26" name="フリーフォーム: 図形 25">
                <a:extLst>
                  <a:ext uri="{FF2B5EF4-FFF2-40B4-BE49-F238E27FC236}">
                    <a16:creationId xmlns:a16="http://schemas.microsoft.com/office/drawing/2014/main" id="{B130CBAB-A419-421A-BBAE-BEBB6FA6974F}"/>
                  </a:ext>
                </a:extLst>
              </p:cNvPr>
              <p:cNvSpPr/>
              <p:nvPr/>
            </p:nvSpPr>
            <p:spPr>
              <a:xfrm>
                <a:off x="2346016" y="3325721"/>
                <a:ext cx="285249" cy="383611"/>
              </a:xfrm>
              <a:custGeom>
                <a:avLst/>
                <a:gdLst>
                  <a:gd name="connsiteX0" fmla="*/ 271282 w 285249"/>
                  <a:gd name="connsiteY0" fmla="*/ 77706 h 383611"/>
                  <a:gd name="connsiteX1" fmla="*/ 194166 w 285249"/>
                  <a:gd name="connsiteY1" fmla="*/ 58525 h 383611"/>
                  <a:gd name="connsiteX2" fmla="*/ 131903 w 285249"/>
                  <a:gd name="connsiteY2" fmla="*/ 101116 h 383611"/>
                  <a:gd name="connsiteX3" fmla="*/ 258495 w 285249"/>
                  <a:gd name="connsiteY3" fmla="*/ 260167 h 383611"/>
                  <a:gd name="connsiteX4" fmla="*/ 105837 w 285249"/>
                  <a:gd name="connsiteY4" fmla="*/ 384103 h 383611"/>
                  <a:gd name="connsiteX5" fmla="*/ 0 w 285249"/>
                  <a:gd name="connsiteY5" fmla="*/ 363349 h 383611"/>
                  <a:gd name="connsiteX6" fmla="*/ 19181 w 285249"/>
                  <a:gd name="connsiteY6" fmla="*/ 300004 h 383611"/>
                  <a:gd name="connsiteX7" fmla="*/ 110165 w 285249"/>
                  <a:gd name="connsiteY7" fmla="*/ 325578 h 383611"/>
                  <a:gd name="connsiteX8" fmla="*/ 180887 w 285249"/>
                  <a:gd name="connsiteY8" fmla="*/ 267544 h 383611"/>
                  <a:gd name="connsiteX9" fmla="*/ 54296 w 285249"/>
                  <a:gd name="connsiteY9" fmla="*/ 112231 h 383611"/>
                  <a:gd name="connsiteX10" fmla="*/ 192592 w 285249"/>
                  <a:gd name="connsiteY10" fmla="*/ 0 h 383611"/>
                  <a:gd name="connsiteX11" fmla="*/ 288889 w 285249"/>
                  <a:gd name="connsiteY11" fmla="*/ 16525 h 383611"/>
                  <a:gd name="connsiteX12" fmla="*/ 271282 w 285249"/>
                  <a:gd name="connsiteY12" fmla="*/ 77706 h 383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249" h="383611">
                    <a:moveTo>
                      <a:pt x="271282" y="77706"/>
                    </a:moveTo>
                    <a:cubicBezTo>
                      <a:pt x="249446" y="66493"/>
                      <a:pt x="221314" y="58525"/>
                      <a:pt x="194166" y="58525"/>
                    </a:cubicBezTo>
                    <a:cubicBezTo>
                      <a:pt x="167609" y="58525"/>
                      <a:pt x="131903" y="69148"/>
                      <a:pt x="131903" y="101116"/>
                    </a:cubicBezTo>
                    <a:cubicBezTo>
                      <a:pt x="131903" y="160723"/>
                      <a:pt x="258495" y="156985"/>
                      <a:pt x="258495" y="260167"/>
                    </a:cubicBezTo>
                    <a:cubicBezTo>
                      <a:pt x="258495" y="351152"/>
                      <a:pt x="187183" y="384103"/>
                      <a:pt x="105837" y="384103"/>
                    </a:cubicBezTo>
                    <a:cubicBezTo>
                      <a:pt x="70230" y="384103"/>
                      <a:pt x="33443" y="375644"/>
                      <a:pt x="0" y="363349"/>
                    </a:cubicBezTo>
                    <a:lnTo>
                      <a:pt x="19181" y="300004"/>
                    </a:lnTo>
                    <a:cubicBezTo>
                      <a:pt x="47902" y="313282"/>
                      <a:pt x="78198" y="325578"/>
                      <a:pt x="110165" y="325578"/>
                    </a:cubicBezTo>
                    <a:cubicBezTo>
                      <a:pt x="145871" y="325578"/>
                      <a:pt x="180887" y="307479"/>
                      <a:pt x="180887" y="267544"/>
                    </a:cubicBezTo>
                    <a:cubicBezTo>
                      <a:pt x="180887" y="200461"/>
                      <a:pt x="54296" y="211183"/>
                      <a:pt x="54296" y="112231"/>
                    </a:cubicBezTo>
                    <a:cubicBezTo>
                      <a:pt x="54296" y="34033"/>
                      <a:pt x="121280" y="0"/>
                      <a:pt x="192592" y="0"/>
                    </a:cubicBezTo>
                    <a:cubicBezTo>
                      <a:pt x="225052" y="0"/>
                      <a:pt x="258593" y="4230"/>
                      <a:pt x="288889" y="16525"/>
                    </a:cubicBezTo>
                    <a:lnTo>
                      <a:pt x="271282" y="77706"/>
                    </a:lnTo>
                    <a:close/>
                  </a:path>
                </a:pathLst>
              </a:custGeom>
              <a:grpFill/>
              <a:ln w="9827" cap="flat">
                <a:noFill/>
                <a:prstDash val="solid"/>
                <a:miter/>
              </a:ln>
            </p:spPr>
            <p:txBody>
              <a:bodyPr rtlCol="0" anchor="ctr"/>
              <a:lstStyle/>
              <a:p>
                <a:endParaRPr lang="ja-JP" altLang="en-US"/>
              </a:p>
            </p:txBody>
          </p:sp>
          <p:sp>
            <p:nvSpPr>
              <p:cNvPr id="27" name="フリーフォーム: 図形 26">
                <a:extLst>
                  <a:ext uri="{FF2B5EF4-FFF2-40B4-BE49-F238E27FC236}">
                    <a16:creationId xmlns:a16="http://schemas.microsoft.com/office/drawing/2014/main" id="{D4ABA8A0-8E7F-414F-ABB6-363A4DBBD615}"/>
                  </a:ext>
                </a:extLst>
              </p:cNvPr>
              <p:cNvSpPr/>
              <p:nvPr/>
            </p:nvSpPr>
            <p:spPr>
              <a:xfrm>
                <a:off x="2624577" y="3304475"/>
                <a:ext cx="285249" cy="393447"/>
              </a:xfrm>
              <a:custGeom>
                <a:avLst/>
                <a:gdLst>
                  <a:gd name="connsiteX0" fmla="*/ 85181 w 285249"/>
                  <a:gd name="connsiteY0" fmla="*/ 0 h 393447"/>
                  <a:gd name="connsiteX1" fmla="*/ 156494 w 285249"/>
                  <a:gd name="connsiteY1" fmla="*/ 0 h 393447"/>
                  <a:gd name="connsiteX2" fmla="*/ 122460 w 285249"/>
                  <a:gd name="connsiteY2" fmla="*/ 151674 h 393447"/>
                  <a:gd name="connsiteX3" fmla="*/ 123542 w 285249"/>
                  <a:gd name="connsiteY3" fmla="*/ 151674 h 393447"/>
                  <a:gd name="connsiteX4" fmla="*/ 201248 w 285249"/>
                  <a:gd name="connsiteY4" fmla="*/ 118723 h 393447"/>
                  <a:gd name="connsiteX5" fmla="*/ 290659 w 285249"/>
                  <a:gd name="connsiteY5" fmla="*/ 206462 h 393447"/>
                  <a:gd name="connsiteX6" fmla="*/ 281610 w 285249"/>
                  <a:gd name="connsiteY6" fmla="*/ 266069 h 393447"/>
                  <a:gd name="connsiteX7" fmla="*/ 252888 w 285249"/>
                  <a:gd name="connsiteY7" fmla="*/ 399054 h 393447"/>
                  <a:gd name="connsiteX8" fmla="*/ 181576 w 285249"/>
                  <a:gd name="connsiteY8" fmla="*/ 399054 h 393447"/>
                  <a:gd name="connsiteX9" fmla="*/ 208134 w 285249"/>
                  <a:gd name="connsiteY9" fmla="*/ 269806 h 393447"/>
                  <a:gd name="connsiteX10" fmla="*/ 216101 w 285249"/>
                  <a:gd name="connsiteY10" fmla="*/ 212363 h 393447"/>
                  <a:gd name="connsiteX11" fmla="*/ 177248 w 285249"/>
                  <a:gd name="connsiteY11" fmla="*/ 174100 h 393447"/>
                  <a:gd name="connsiteX12" fmla="*/ 100624 w 285249"/>
                  <a:gd name="connsiteY12" fmla="*/ 261347 h 393447"/>
                  <a:gd name="connsiteX13" fmla="*/ 71312 w 285249"/>
                  <a:gd name="connsiteY13" fmla="*/ 399152 h 393447"/>
                  <a:gd name="connsiteX14" fmla="*/ 0 w 285249"/>
                  <a:gd name="connsiteY14" fmla="*/ 399152 h 393447"/>
                  <a:gd name="connsiteX15" fmla="*/ 85181 w 285249"/>
                  <a:gd name="connsiteY15" fmla="*/ 0 h 393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5249" h="393447">
                    <a:moveTo>
                      <a:pt x="85181" y="0"/>
                    </a:moveTo>
                    <a:lnTo>
                      <a:pt x="156494" y="0"/>
                    </a:lnTo>
                    <a:lnTo>
                      <a:pt x="122460" y="151674"/>
                    </a:lnTo>
                    <a:lnTo>
                      <a:pt x="123542" y="151674"/>
                    </a:lnTo>
                    <a:cubicBezTo>
                      <a:pt x="143215" y="133575"/>
                      <a:pt x="170363" y="118723"/>
                      <a:pt x="201248" y="118723"/>
                    </a:cubicBezTo>
                    <a:cubicBezTo>
                      <a:pt x="254954" y="118723"/>
                      <a:pt x="290659" y="152264"/>
                      <a:pt x="290659" y="206462"/>
                    </a:cubicBezTo>
                    <a:cubicBezTo>
                      <a:pt x="290659" y="227216"/>
                      <a:pt x="285348" y="249052"/>
                      <a:pt x="281610" y="266069"/>
                    </a:cubicBezTo>
                    <a:lnTo>
                      <a:pt x="252888" y="399054"/>
                    </a:lnTo>
                    <a:lnTo>
                      <a:pt x="181576" y="399054"/>
                    </a:lnTo>
                    <a:lnTo>
                      <a:pt x="208134" y="269806"/>
                    </a:lnTo>
                    <a:cubicBezTo>
                      <a:pt x="211871" y="251216"/>
                      <a:pt x="216101" y="232527"/>
                      <a:pt x="216101" y="212363"/>
                    </a:cubicBezTo>
                    <a:cubicBezTo>
                      <a:pt x="216101" y="189445"/>
                      <a:pt x="200166" y="174100"/>
                      <a:pt x="177248" y="174100"/>
                    </a:cubicBezTo>
                    <a:cubicBezTo>
                      <a:pt x="127772" y="174100"/>
                      <a:pt x="109673" y="220429"/>
                      <a:pt x="100624" y="261347"/>
                    </a:cubicBezTo>
                    <a:lnTo>
                      <a:pt x="71312" y="399152"/>
                    </a:lnTo>
                    <a:lnTo>
                      <a:pt x="0" y="399152"/>
                    </a:lnTo>
                    <a:lnTo>
                      <a:pt x="85181" y="0"/>
                    </a:lnTo>
                    <a:close/>
                  </a:path>
                </a:pathLst>
              </a:custGeom>
              <a:grpFill/>
              <a:ln w="9827" cap="flat">
                <a:noFill/>
                <a:prstDash val="solid"/>
                <a:miter/>
              </a:ln>
            </p:spPr>
            <p:txBody>
              <a:bodyPr rtlCol="0" anchor="ctr"/>
              <a:lstStyle/>
              <a:p>
                <a:endParaRPr lang="ja-JP" altLang="en-US"/>
              </a:p>
            </p:txBody>
          </p:sp>
          <p:sp>
            <p:nvSpPr>
              <p:cNvPr id="28" name="フリーフォーム: 図形 27">
                <a:extLst>
                  <a:ext uri="{FF2B5EF4-FFF2-40B4-BE49-F238E27FC236}">
                    <a16:creationId xmlns:a16="http://schemas.microsoft.com/office/drawing/2014/main" id="{AA4C369E-E260-4225-A383-88DDA5CE0EAC}"/>
                  </a:ext>
                </a:extLst>
              </p:cNvPr>
              <p:cNvSpPr/>
              <p:nvPr/>
            </p:nvSpPr>
            <p:spPr>
              <a:xfrm>
                <a:off x="2926154" y="3423099"/>
                <a:ext cx="255741" cy="285249"/>
              </a:xfrm>
              <a:custGeom>
                <a:avLst/>
                <a:gdLst>
                  <a:gd name="connsiteX0" fmla="*/ 174002 w 255740"/>
                  <a:gd name="connsiteY0" fmla="*/ 238429 h 285249"/>
                  <a:gd name="connsiteX1" fmla="*/ 172920 w 255740"/>
                  <a:gd name="connsiteY1" fmla="*/ 238429 h 285249"/>
                  <a:gd name="connsiteX2" fmla="*/ 84591 w 255740"/>
                  <a:gd name="connsiteY2" fmla="*/ 286823 h 285249"/>
                  <a:gd name="connsiteX3" fmla="*/ 0 w 255740"/>
                  <a:gd name="connsiteY3" fmla="*/ 208625 h 285249"/>
                  <a:gd name="connsiteX4" fmla="*/ 168100 w 255740"/>
                  <a:gd name="connsiteY4" fmla="*/ 111247 h 285249"/>
                  <a:gd name="connsiteX5" fmla="*/ 193084 w 255740"/>
                  <a:gd name="connsiteY5" fmla="*/ 111247 h 285249"/>
                  <a:gd name="connsiteX6" fmla="*/ 195248 w 255740"/>
                  <a:gd name="connsiteY6" fmla="*/ 87837 h 285249"/>
                  <a:gd name="connsiteX7" fmla="*/ 140461 w 255740"/>
                  <a:gd name="connsiteY7" fmla="*/ 52230 h 285249"/>
                  <a:gd name="connsiteX8" fmla="*/ 50558 w 255740"/>
                  <a:gd name="connsiteY8" fmla="*/ 73476 h 285249"/>
                  <a:gd name="connsiteX9" fmla="*/ 60689 w 255740"/>
                  <a:gd name="connsiteY9" fmla="*/ 16525 h 285249"/>
                  <a:gd name="connsiteX10" fmla="*/ 153838 w 255740"/>
                  <a:gd name="connsiteY10" fmla="*/ 0 h 285249"/>
                  <a:gd name="connsiteX11" fmla="*/ 260265 w 255740"/>
                  <a:gd name="connsiteY11" fmla="*/ 84591 h 285249"/>
                  <a:gd name="connsiteX12" fmla="*/ 226724 w 255740"/>
                  <a:gd name="connsiteY12" fmla="*/ 280331 h 285249"/>
                  <a:gd name="connsiteX13" fmla="*/ 166625 w 255740"/>
                  <a:gd name="connsiteY13" fmla="*/ 280331 h 285249"/>
                  <a:gd name="connsiteX14" fmla="*/ 174002 w 255740"/>
                  <a:gd name="connsiteY14" fmla="*/ 238429 h 285249"/>
                  <a:gd name="connsiteX15" fmla="*/ 104264 w 255740"/>
                  <a:gd name="connsiteY15" fmla="*/ 234691 h 285249"/>
                  <a:gd name="connsiteX16" fmla="*/ 185117 w 255740"/>
                  <a:gd name="connsiteY16" fmla="*/ 153838 h 285249"/>
                  <a:gd name="connsiteX17" fmla="*/ 160133 w 255740"/>
                  <a:gd name="connsiteY17" fmla="*/ 153838 h 285249"/>
                  <a:gd name="connsiteX18" fmla="*/ 68066 w 255740"/>
                  <a:gd name="connsiteY18" fmla="*/ 205970 h 285249"/>
                  <a:gd name="connsiteX19" fmla="*/ 104264 w 255740"/>
                  <a:gd name="connsiteY19" fmla="*/ 234691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5740" h="285249">
                    <a:moveTo>
                      <a:pt x="174002" y="238429"/>
                    </a:moveTo>
                    <a:lnTo>
                      <a:pt x="172920" y="238429"/>
                    </a:lnTo>
                    <a:cubicBezTo>
                      <a:pt x="148428" y="269315"/>
                      <a:pt x="123936" y="286823"/>
                      <a:pt x="84591" y="286823"/>
                    </a:cubicBezTo>
                    <a:cubicBezTo>
                      <a:pt x="35115" y="286823"/>
                      <a:pt x="0" y="259183"/>
                      <a:pt x="0" y="208625"/>
                    </a:cubicBezTo>
                    <a:cubicBezTo>
                      <a:pt x="0" y="118133"/>
                      <a:pt x="101116" y="111247"/>
                      <a:pt x="168100" y="111247"/>
                    </a:cubicBezTo>
                    <a:lnTo>
                      <a:pt x="193084" y="111247"/>
                    </a:lnTo>
                    <a:cubicBezTo>
                      <a:pt x="195248" y="103772"/>
                      <a:pt x="195248" y="95804"/>
                      <a:pt x="195248" y="87837"/>
                    </a:cubicBezTo>
                    <a:cubicBezTo>
                      <a:pt x="195248" y="60197"/>
                      <a:pt x="165445" y="52230"/>
                      <a:pt x="140461" y="52230"/>
                    </a:cubicBezTo>
                    <a:cubicBezTo>
                      <a:pt x="109083" y="52230"/>
                      <a:pt x="78788" y="60197"/>
                      <a:pt x="50558" y="73476"/>
                    </a:cubicBezTo>
                    <a:lnTo>
                      <a:pt x="60689" y="16525"/>
                    </a:lnTo>
                    <a:cubicBezTo>
                      <a:pt x="90985" y="5902"/>
                      <a:pt x="121870" y="0"/>
                      <a:pt x="153838" y="0"/>
                    </a:cubicBezTo>
                    <a:cubicBezTo>
                      <a:pt x="208625" y="0"/>
                      <a:pt x="260265" y="20263"/>
                      <a:pt x="260265" y="84591"/>
                    </a:cubicBezTo>
                    <a:cubicBezTo>
                      <a:pt x="260265" y="121280"/>
                      <a:pt x="233118" y="228790"/>
                      <a:pt x="226724" y="280331"/>
                    </a:cubicBezTo>
                    <a:lnTo>
                      <a:pt x="166625" y="280331"/>
                    </a:lnTo>
                    <a:lnTo>
                      <a:pt x="174002" y="238429"/>
                    </a:lnTo>
                    <a:close/>
                    <a:moveTo>
                      <a:pt x="104264" y="234691"/>
                    </a:moveTo>
                    <a:cubicBezTo>
                      <a:pt x="157477" y="234691"/>
                      <a:pt x="174002" y="198002"/>
                      <a:pt x="185117" y="153838"/>
                    </a:cubicBezTo>
                    <a:lnTo>
                      <a:pt x="160133" y="153838"/>
                    </a:lnTo>
                    <a:cubicBezTo>
                      <a:pt x="125510" y="153838"/>
                      <a:pt x="68066" y="159641"/>
                      <a:pt x="68066" y="205970"/>
                    </a:cubicBezTo>
                    <a:cubicBezTo>
                      <a:pt x="68066" y="225052"/>
                      <a:pt x="86165" y="234691"/>
                      <a:pt x="104264" y="234691"/>
                    </a:cubicBezTo>
                    <a:close/>
                  </a:path>
                </a:pathLst>
              </a:custGeom>
              <a:grpFill/>
              <a:ln w="9827" cap="flat">
                <a:noFill/>
                <a:prstDash val="solid"/>
                <a:miter/>
              </a:ln>
            </p:spPr>
            <p:txBody>
              <a:bodyPr rtlCol="0" anchor="ctr"/>
              <a:lstStyle/>
              <a:p>
                <a:endParaRPr lang="ja-JP" altLang="en-US"/>
              </a:p>
            </p:txBody>
          </p:sp>
          <p:sp>
            <p:nvSpPr>
              <p:cNvPr id="29" name="フリーフォーム: 図形 28">
                <a:extLst>
                  <a:ext uri="{FF2B5EF4-FFF2-40B4-BE49-F238E27FC236}">
                    <a16:creationId xmlns:a16="http://schemas.microsoft.com/office/drawing/2014/main" id="{59578B5E-26C1-4C20-B560-CE1249110013}"/>
                  </a:ext>
                </a:extLst>
              </p:cNvPr>
              <p:cNvSpPr/>
              <p:nvPr/>
            </p:nvSpPr>
            <p:spPr>
              <a:xfrm>
                <a:off x="3200682" y="3423198"/>
                <a:ext cx="216396" cy="275413"/>
              </a:xfrm>
              <a:custGeom>
                <a:avLst/>
                <a:gdLst>
                  <a:gd name="connsiteX0" fmla="*/ 48984 w 216396"/>
                  <a:gd name="connsiteY0" fmla="*/ 43082 h 275413"/>
                  <a:gd name="connsiteX1" fmla="*/ 55378 w 216396"/>
                  <a:gd name="connsiteY1" fmla="*/ 6393 h 275413"/>
                  <a:gd name="connsiteX2" fmla="*/ 123444 w 216396"/>
                  <a:gd name="connsiteY2" fmla="*/ 6393 h 275413"/>
                  <a:gd name="connsiteX3" fmla="*/ 113903 w 216396"/>
                  <a:gd name="connsiteY3" fmla="*/ 58033 h 275413"/>
                  <a:gd name="connsiteX4" fmla="*/ 114985 w 216396"/>
                  <a:gd name="connsiteY4" fmla="*/ 58033 h 275413"/>
                  <a:gd name="connsiteX5" fmla="*/ 195838 w 216396"/>
                  <a:gd name="connsiteY5" fmla="*/ 0 h 275413"/>
                  <a:gd name="connsiteX6" fmla="*/ 222986 w 216396"/>
                  <a:gd name="connsiteY6" fmla="*/ 2656 h 275413"/>
                  <a:gd name="connsiteX7" fmla="*/ 208134 w 216396"/>
                  <a:gd name="connsiteY7" fmla="*/ 72394 h 275413"/>
                  <a:gd name="connsiteX8" fmla="*/ 180986 w 216396"/>
                  <a:gd name="connsiteY8" fmla="*/ 68165 h 275413"/>
                  <a:gd name="connsiteX9" fmla="*/ 96886 w 216396"/>
                  <a:gd name="connsiteY9" fmla="*/ 157576 h 275413"/>
                  <a:gd name="connsiteX10" fmla="*/ 71312 w 216396"/>
                  <a:gd name="connsiteY10" fmla="*/ 280430 h 275413"/>
                  <a:gd name="connsiteX11" fmla="*/ 0 w 216396"/>
                  <a:gd name="connsiteY11" fmla="*/ 280430 h 275413"/>
                  <a:gd name="connsiteX12" fmla="*/ 48984 w 216396"/>
                  <a:gd name="connsiteY12" fmla="*/ 43082 h 27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6396" h="275413">
                    <a:moveTo>
                      <a:pt x="48984" y="43082"/>
                    </a:moveTo>
                    <a:cubicBezTo>
                      <a:pt x="51148" y="31377"/>
                      <a:pt x="53214" y="19181"/>
                      <a:pt x="55378" y="6393"/>
                    </a:cubicBezTo>
                    <a:lnTo>
                      <a:pt x="123444" y="6393"/>
                    </a:lnTo>
                    <a:lnTo>
                      <a:pt x="113903" y="58033"/>
                    </a:lnTo>
                    <a:lnTo>
                      <a:pt x="114985" y="58033"/>
                    </a:lnTo>
                    <a:cubicBezTo>
                      <a:pt x="127772" y="28230"/>
                      <a:pt x="162887" y="0"/>
                      <a:pt x="195838" y="0"/>
                    </a:cubicBezTo>
                    <a:cubicBezTo>
                      <a:pt x="204888" y="0"/>
                      <a:pt x="214429" y="492"/>
                      <a:pt x="222986" y="2656"/>
                    </a:cubicBezTo>
                    <a:lnTo>
                      <a:pt x="208134" y="72394"/>
                    </a:lnTo>
                    <a:cubicBezTo>
                      <a:pt x="200166" y="69739"/>
                      <a:pt x="190035" y="68165"/>
                      <a:pt x="180986" y="68165"/>
                    </a:cubicBezTo>
                    <a:cubicBezTo>
                      <a:pt x="130428" y="68165"/>
                      <a:pt x="105936" y="113411"/>
                      <a:pt x="96886" y="157576"/>
                    </a:cubicBezTo>
                    <a:lnTo>
                      <a:pt x="71312" y="280430"/>
                    </a:lnTo>
                    <a:lnTo>
                      <a:pt x="0" y="280430"/>
                    </a:lnTo>
                    <a:lnTo>
                      <a:pt x="48984" y="43082"/>
                    </a:lnTo>
                    <a:close/>
                  </a:path>
                </a:pathLst>
              </a:custGeom>
              <a:grpFill/>
              <a:ln w="9827" cap="flat">
                <a:noFill/>
                <a:prstDash val="solid"/>
                <a:miter/>
              </a:ln>
            </p:spPr>
            <p:txBody>
              <a:bodyPr rtlCol="0" anchor="ctr"/>
              <a:lstStyle/>
              <a:p>
                <a:endParaRPr lang="ja-JP" altLang="en-US"/>
              </a:p>
            </p:txBody>
          </p:sp>
          <p:sp>
            <p:nvSpPr>
              <p:cNvPr id="30" name="フリーフォーム: 図形 29">
                <a:extLst>
                  <a:ext uri="{FF2B5EF4-FFF2-40B4-BE49-F238E27FC236}">
                    <a16:creationId xmlns:a16="http://schemas.microsoft.com/office/drawing/2014/main" id="{7C876144-A054-4D42-B1A6-2105F93EB21D}"/>
                  </a:ext>
                </a:extLst>
              </p:cNvPr>
              <p:cNvSpPr/>
              <p:nvPr/>
            </p:nvSpPr>
            <p:spPr>
              <a:xfrm>
                <a:off x="3409209" y="3423198"/>
                <a:ext cx="265577" cy="285249"/>
              </a:xfrm>
              <a:custGeom>
                <a:avLst/>
                <a:gdLst>
                  <a:gd name="connsiteX0" fmla="*/ 68066 w 265576"/>
                  <a:gd name="connsiteY0" fmla="*/ 165445 h 285249"/>
                  <a:gd name="connsiteX1" fmla="*/ 144100 w 265576"/>
                  <a:gd name="connsiteY1" fmla="*/ 234593 h 285249"/>
                  <a:gd name="connsiteX2" fmla="*/ 228199 w 265576"/>
                  <a:gd name="connsiteY2" fmla="*/ 214921 h 285249"/>
                  <a:gd name="connsiteX3" fmla="*/ 219150 w 265576"/>
                  <a:gd name="connsiteY3" fmla="*/ 271282 h 285249"/>
                  <a:gd name="connsiteX4" fmla="*/ 131903 w 265576"/>
                  <a:gd name="connsiteY4" fmla="*/ 286725 h 285249"/>
                  <a:gd name="connsiteX5" fmla="*/ 0 w 265576"/>
                  <a:gd name="connsiteY5" fmla="*/ 167018 h 285249"/>
                  <a:gd name="connsiteX6" fmla="*/ 155903 w 265576"/>
                  <a:gd name="connsiteY6" fmla="*/ 0 h 285249"/>
                  <a:gd name="connsiteX7" fmla="*/ 268134 w 265576"/>
                  <a:gd name="connsiteY7" fmla="*/ 104264 h 285249"/>
                  <a:gd name="connsiteX8" fmla="*/ 261249 w 265576"/>
                  <a:gd name="connsiteY8" fmla="*/ 165445 h 285249"/>
                  <a:gd name="connsiteX9" fmla="*/ 68066 w 265576"/>
                  <a:gd name="connsiteY9" fmla="*/ 165445 h 285249"/>
                  <a:gd name="connsiteX10" fmla="*/ 198494 w 265576"/>
                  <a:gd name="connsiteY10" fmla="*/ 116460 h 285249"/>
                  <a:gd name="connsiteX11" fmla="*/ 200068 w 265576"/>
                  <a:gd name="connsiteY11" fmla="*/ 97870 h 285249"/>
                  <a:gd name="connsiteX12" fmla="*/ 154821 w 265576"/>
                  <a:gd name="connsiteY12" fmla="*/ 52132 h 285249"/>
                  <a:gd name="connsiteX13" fmla="*/ 77706 w 265576"/>
                  <a:gd name="connsiteY13" fmla="*/ 116460 h 285249"/>
                  <a:gd name="connsiteX14" fmla="*/ 198494 w 265576"/>
                  <a:gd name="connsiteY14" fmla="*/ 116460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5576" h="285249">
                    <a:moveTo>
                      <a:pt x="68066" y="165445"/>
                    </a:moveTo>
                    <a:cubicBezTo>
                      <a:pt x="68066" y="216003"/>
                      <a:pt x="95214" y="234593"/>
                      <a:pt x="144100" y="234593"/>
                    </a:cubicBezTo>
                    <a:cubicBezTo>
                      <a:pt x="173314" y="234593"/>
                      <a:pt x="201543" y="227117"/>
                      <a:pt x="228199" y="214921"/>
                    </a:cubicBezTo>
                    <a:lnTo>
                      <a:pt x="219150" y="271282"/>
                    </a:lnTo>
                    <a:cubicBezTo>
                      <a:pt x="191511" y="279839"/>
                      <a:pt x="161117" y="286725"/>
                      <a:pt x="131903" y="286725"/>
                    </a:cubicBezTo>
                    <a:cubicBezTo>
                      <a:pt x="53115" y="286725"/>
                      <a:pt x="0" y="248462"/>
                      <a:pt x="0" y="167018"/>
                    </a:cubicBezTo>
                    <a:cubicBezTo>
                      <a:pt x="0" y="81935"/>
                      <a:pt x="66001" y="0"/>
                      <a:pt x="155903" y="0"/>
                    </a:cubicBezTo>
                    <a:cubicBezTo>
                      <a:pt x="223478" y="0"/>
                      <a:pt x="268134" y="34525"/>
                      <a:pt x="268134" y="104264"/>
                    </a:cubicBezTo>
                    <a:cubicBezTo>
                      <a:pt x="268134" y="125018"/>
                      <a:pt x="265479" y="145182"/>
                      <a:pt x="261249" y="165445"/>
                    </a:cubicBezTo>
                    <a:lnTo>
                      <a:pt x="68066" y="165445"/>
                    </a:lnTo>
                    <a:close/>
                    <a:moveTo>
                      <a:pt x="198494" y="116460"/>
                    </a:moveTo>
                    <a:cubicBezTo>
                      <a:pt x="199576" y="110067"/>
                      <a:pt x="200068" y="104264"/>
                      <a:pt x="200068" y="97870"/>
                    </a:cubicBezTo>
                    <a:cubicBezTo>
                      <a:pt x="200068" y="68657"/>
                      <a:pt x="184625" y="52132"/>
                      <a:pt x="154821" y="52132"/>
                    </a:cubicBezTo>
                    <a:cubicBezTo>
                      <a:pt x="110657" y="52132"/>
                      <a:pt x="91477" y="78689"/>
                      <a:pt x="77706" y="116460"/>
                    </a:cubicBezTo>
                    <a:lnTo>
                      <a:pt x="198494" y="116460"/>
                    </a:lnTo>
                    <a:close/>
                  </a:path>
                </a:pathLst>
              </a:custGeom>
              <a:grpFill/>
              <a:ln w="9827" cap="flat">
                <a:noFill/>
                <a:prstDash val="solid"/>
                <a:miter/>
              </a:ln>
            </p:spPr>
            <p:txBody>
              <a:bodyPr rtlCol="0" anchor="ctr"/>
              <a:lstStyle/>
              <a:p>
                <a:endParaRPr lang="ja-JP" altLang="en-US" dirty="0"/>
              </a:p>
            </p:txBody>
          </p:sp>
          <p:sp>
            <p:nvSpPr>
              <p:cNvPr id="31" name="フリーフォーム: 図形 30">
                <a:extLst>
                  <a:ext uri="{FF2B5EF4-FFF2-40B4-BE49-F238E27FC236}">
                    <a16:creationId xmlns:a16="http://schemas.microsoft.com/office/drawing/2014/main" id="{88489EC5-38D3-4445-A886-7C61F655844D}"/>
                  </a:ext>
                </a:extLst>
              </p:cNvPr>
              <p:cNvSpPr/>
              <p:nvPr/>
            </p:nvSpPr>
            <p:spPr>
              <a:xfrm>
                <a:off x="3803247" y="3348148"/>
                <a:ext cx="196724" cy="354103"/>
              </a:xfrm>
              <a:custGeom>
                <a:avLst/>
                <a:gdLst>
                  <a:gd name="connsiteX0" fmla="*/ 11016 w 196723"/>
                  <a:gd name="connsiteY0" fmla="*/ 81345 h 354102"/>
                  <a:gd name="connsiteX1" fmla="*/ 62656 w 196723"/>
                  <a:gd name="connsiteY1" fmla="*/ 81345 h 354102"/>
                  <a:gd name="connsiteX2" fmla="*/ 74853 w 196723"/>
                  <a:gd name="connsiteY2" fmla="*/ 24984 h 354102"/>
                  <a:gd name="connsiteX3" fmla="*/ 151477 w 196723"/>
                  <a:gd name="connsiteY3" fmla="*/ 0 h 354102"/>
                  <a:gd name="connsiteX4" fmla="*/ 133969 w 196723"/>
                  <a:gd name="connsiteY4" fmla="*/ 81444 h 354102"/>
                  <a:gd name="connsiteX5" fmla="*/ 197806 w 196723"/>
                  <a:gd name="connsiteY5" fmla="*/ 81444 h 354102"/>
                  <a:gd name="connsiteX6" fmla="*/ 186592 w 196723"/>
                  <a:gd name="connsiteY6" fmla="*/ 133575 h 354102"/>
                  <a:gd name="connsiteX7" fmla="*/ 122756 w 196723"/>
                  <a:gd name="connsiteY7" fmla="*/ 133575 h 354102"/>
                  <a:gd name="connsiteX8" fmla="*/ 96690 w 196723"/>
                  <a:gd name="connsiteY8" fmla="*/ 253282 h 354102"/>
                  <a:gd name="connsiteX9" fmla="*/ 93542 w 196723"/>
                  <a:gd name="connsiteY9" fmla="*/ 279839 h 354102"/>
                  <a:gd name="connsiteX10" fmla="*/ 120690 w 196723"/>
                  <a:gd name="connsiteY10" fmla="*/ 306496 h 354102"/>
                  <a:gd name="connsiteX11" fmla="*/ 155215 w 196723"/>
                  <a:gd name="connsiteY11" fmla="*/ 300102 h 354102"/>
                  <a:gd name="connsiteX12" fmla="*/ 143018 w 196723"/>
                  <a:gd name="connsiteY12" fmla="*/ 355480 h 354102"/>
                  <a:gd name="connsiteX13" fmla="*/ 104755 w 196723"/>
                  <a:gd name="connsiteY13" fmla="*/ 361873 h 354102"/>
                  <a:gd name="connsiteX14" fmla="*/ 22328 w 196723"/>
                  <a:gd name="connsiteY14" fmla="*/ 290069 h 354102"/>
                  <a:gd name="connsiteX15" fmla="*/ 31377 w 196723"/>
                  <a:gd name="connsiteY15" fmla="*/ 226232 h 354102"/>
                  <a:gd name="connsiteX16" fmla="*/ 51640 w 196723"/>
                  <a:gd name="connsiteY16" fmla="*/ 133674 h 354102"/>
                  <a:gd name="connsiteX17" fmla="*/ 0 w 196723"/>
                  <a:gd name="connsiteY17" fmla="*/ 133674 h 354102"/>
                  <a:gd name="connsiteX18" fmla="*/ 11016 w 196723"/>
                  <a:gd name="connsiteY18" fmla="*/ 81345 h 354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723" h="354102">
                    <a:moveTo>
                      <a:pt x="11016" y="81345"/>
                    </a:moveTo>
                    <a:lnTo>
                      <a:pt x="62656" y="81345"/>
                    </a:lnTo>
                    <a:lnTo>
                      <a:pt x="74853" y="24984"/>
                    </a:lnTo>
                    <a:lnTo>
                      <a:pt x="151477" y="0"/>
                    </a:lnTo>
                    <a:lnTo>
                      <a:pt x="133969" y="81444"/>
                    </a:lnTo>
                    <a:lnTo>
                      <a:pt x="197806" y="81444"/>
                    </a:lnTo>
                    <a:lnTo>
                      <a:pt x="186592" y="133575"/>
                    </a:lnTo>
                    <a:lnTo>
                      <a:pt x="122756" y="133575"/>
                    </a:lnTo>
                    <a:lnTo>
                      <a:pt x="96690" y="253282"/>
                    </a:lnTo>
                    <a:cubicBezTo>
                      <a:pt x="95116" y="259675"/>
                      <a:pt x="93542" y="269216"/>
                      <a:pt x="93542" y="279839"/>
                    </a:cubicBezTo>
                    <a:cubicBezTo>
                      <a:pt x="93542" y="296364"/>
                      <a:pt x="104755" y="306496"/>
                      <a:pt x="120690" y="306496"/>
                    </a:cubicBezTo>
                    <a:cubicBezTo>
                      <a:pt x="133477" y="306496"/>
                      <a:pt x="146264" y="303840"/>
                      <a:pt x="155215" y="300102"/>
                    </a:cubicBezTo>
                    <a:lnTo>
                      <a:pt x="143018" y="355480"/>
                    </a:lnTo>
                    <a:cubicBezTo>
                      <a:pt x="130821" y="358135"/>
                      <a:pt x="116952" y="361873"/>
                      <a:pt x="104755" y="361873"/>
                    </a:cubicBezTo>
                    <a:cubicBezTo>
                      <a:pt x="56361" y="361873"/>
                      <a:pt x="22328" y="342693"/>
                      <a:pt x="22328" y="290069"/>
                    </a:cubicBezTo>
                    <a:cubicBezTo>
                      <a:pt x="22328" y="268823"/>
                      <a:pt x="26558" y="248069"/>
                      <a:pt x="31377" y="226232"/>
                    </a:cubicBezTo>
                    <a:lnTo>
                      <a:pt x="51640" y="133674"/>
                    </a:lnTo>
                    <a:lnTo>
                      <a:pt x="0" y="133674"/>
                    </a:lnTo>
                    <a:lnTo>
                      <a:pt x="11016" y="81345"/>
                    </a:lnTo>
                    <a:close/>
                  </a:path>
                </a:pathLst>
              </a:custGeom>
              <a:grpFill/>
              <a:ln w="9827" cap="flat">
                <a:noFill/>
                <a:prstDash val="solid"/>
                <a:miter/>
              </a:ln>
            </p:spPr>
            <p:txBody>
              <a:bodyPr rtlCol="0" anchor="ctr"/>
              <a:lstStyle/>
              <a:p>
                <a:endParaRPr lang="ja-JP" altLang="en-US"/>
              </a:p>
            </p:txBody>
          </p:sp>
          <p:sp>
            <p:nvSpPr>
              <p:cNvPr id="32" name="フリーフォーム: 図形 31">
                <a:extLst>
                  <a:ext uri="{FF2B5EF4-FFF2-40B4-BE49-F238E27FC236}">
                    <a16:creationId xmlns:a16="http://schemas.microsoft.com/office/drawing/2014/main" id="{7DBE54A6-F656-48A6-B2B6-5168D7614B44}"/>
                  </a:ext>
                </a:extLst>
              </p:cNvPr>
              <p:cNvSpPr/>
              <p:nvPr/>
            </p:nvSpPr>
            <p:spPr>
              <a:xfrm>
                <a:off x="3980790" y="3304475"/>
                <a:ext cx="285249" cy="393447"/>
              </a:xfrm>
              <a:custGeom>
                <a:avLst/>
                <a:gdLst>
                  <a:gd name="connsiteX0" fmla="*/ 84985 w 285249"/>
                  <a:gd name="connsiteY0" fmla="*/ 0 h 393447"/>
                  <a:gd name="connsiteX1" fmla="*/ 156297 w 285249"/>
                  <a:gd name="connsiteY1" fmla="*/ 0 h 393447"/>
                  <a:gd name="connsiteX2" fmla="*/ 122264 w 285249"/>
                  <a:gd name="connsiteY2" fmla="*/ 151674 h 393447"/>
                  <a:gd name="connsiteX3" fmla="*/ 123346 w 285249"/>
                  <a:gd name="connsiteY3" fmla="*/ 151674 h 393447"/>
                  <a:gd name="connsiteX4" fmla="*/ 201052 w 285249"/>
                  <a:gd name="connsiteY4" fmla="*/ 118723 h 393447"/>
                  <a:gd name="connsiteX5" fmla="*/ 290463 w 285249"/>
                  <a:gd name="connsiteY5" fmla="*/ 206462 h 393447"/>
                  <a:gd name="connsiteX6" fmla="*/ 281413 w 285249"/>
                  <a:gd name="connsiteY6" fmla="*/ 266069 h 393447"/>
                  <a:gd name="connsiteX7" fmla="*/ 252692 w 285249"/>
                  <a:gd name="connsiteY7" fmla="*/ 399054 h 393447"/>
                  <a:gd name="connsiteX8" fmla="*/ 181379 w 285249"/>
                  <a:gd name="connsiteY8" fmla="*/ 399054 h 393447"/>
                  <a:gd name="connsiteX9" fmla="*/ 208035 w 285249"/>
                  <a:gd name="connsiteY9" fmla="*/ 269806 h 393447"/>
                  <a:gd name="connsiteX10" fmla="*/ 216003 w 285249"/>
                  <a:gd name="connsiteY10" fmla="*/ 212363 h 393447"/>
                  <a:gd name="connsiteX11" fmla="*/ 177150 w 285249"/>
                  <a:gd name="connsiteY11" fmla="*/ 174100 h 393447"/>
                  <a:gd name="connsiteX12" fmla="*/ 100526 w 285249"/>
                  <a:gd name="connsiteY12" fmla="*/ 261347 h 393447"/>
                  <a:gd name="connsiteX13" fmla="*/ 71312 w 285249"/>
                  <a:gd name="connsiteY13" fmla="*/ 399152 h 393447"/>
                  <a:gd name="connsiteX14" fmla="*/ 0 w 285249"/>
                  <a:gd name="connsiteY14" fmla="*/ 399152 h 393447"/>
                  <a:gd name="connsiteX15" fmla="*/ 84985 w 285249"/>
                  <a:gd name="connsiteY15" fmla="*/ 0 h 393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5249" h="393447">
                    <a:moveTo>
                      <a:pt x="84985" y="0"/>
                    </a:moveTo>
                    <a:lnTo>
                      <a:pt x="156297" y="0"/>
                    </a:lnTo>
                    <a:lnTo>
                      <a:pt x="122264" y="151674"/>
                    </a:lnTo>
                    <a:lnTo>
                      <a:pt x="123346" y="151674"/>
                    </a:lnTo>
                    <a:cubicBezTo>
                      <a:pt x="143018" y="133575"/>
                      <a:pt x="170166" y="118723"/>
                      <a:pt x="201052" y="118723"/>
                    </a:cubicBezTo>
                    <a:cubicBezTo>
                      <a:pt x="254757" y="118723"/>
                      <a:pt x="290463" y="152264"/>
                      <a:pt x="290463" y="206462"/>
                    </a:cubicBezTo>
                    <a:cubicBezTo>
                      <a:pt x="290463" y="227216"/>
                      <a:pt x="285151" y="249052"/>
                      <a:pt x="281413" y="266069"/>
                    </a:cubicBezTo>
                    <a:lnTo>
                      <a:pt x="252692" y="399054"/>
                    </a:lnTo>
                    <a:lnTo>
                      <a:pt x="181379" y="399054"/>
                    </a:lnTo>
                    <a:lnTo>
                      <a:pt x="208035" y="269806"/>
                    </a:lnTo>
                    <a:cubicBezTo>
                      <a:pt x="211773" y="251216"/>
                      <a:pt x="216003" y="232527"/>
                      <a:pt x="216003" y="212363"/>
                    </a:cubicBezTo>
                    <a:cubicBezTo>
                      <a:pt x="216003" y="189445"/>
                      <a:pt x="200068" y="174100"/>
                      <a:pt x="177150" y="174100"/>
                    </a:cubicBezTo>
                    <a:cubicBezTo>
                      <a:pt x="127674" y="174100"/>
                      <a:pt x="109575" y="220429"/>
                      <a:pt x="100526" y="261347"/>
                    </a:cubicBezTo>
                    <a:lnTo>
                      <a:pt x="71312" y="399152"/>
                    </a:lnTo>
                    <a:lnTo>
                      <a:pt x="0" y="399152"/>
                    </a:lnTo>
                    <a:lnTo>
                      <a:pt x="84985" y="0"/>
                    </a:lnTo>
                    <a:close/>
                  </a:path>
                </a:pathLst>
              </a:custGeom>
              <a:grpFill/>
              <a:ln w="9827" cap="flat">
                <a:noFill/>
                <a:prstDash val="solid"/>
                <a:miter/>
              </a:ln>
            </p:spPr>
            <p:txBody>
              <a:bodyPr rtlCol="0" anchor="ctr"/>
              <a:lstStyle/>
              <a:p>
                <a:endParaRPr lang="ja-JP" altLang="en-US"/>
              </a:p>
            </p:txBody>
          </p:sp>
          <p:sp>
            <p:nvSpPr>
              <p:cNvPr id="33" name="フリーフォーム: 図形 32">
                <a:extLst>
                  <a:ext uri="{FF2B5EF4-FFF2-40B4-BE49-F238E27FC236}">
                    <a16:creationId xmlns:a16="http://schemas.microsoft.com/office/drawing/2014/main" id="{61896AEC-0E93-4B91-9351-0562A997748C}"/>
                  </a:ext>
                </a:extLst>
              </p:cNvPr>
              <p:cNvSpPr/>
              <p:nvPr/>
            </p:nvSpPr>
            <p:spPr>
              <a:xfrm>
                <a:off x="4291023" y="3423198"/>
                <a:ext cx="265577" cy="285249"/>
              </a:xfrm>
              <a:custGeom>
                <a:avLst/>
                <a:gdLst>
                  <a:gd name="connsiteX0" fmla="*/ 68066 w 265576"/>
                  <a:gd name="connsiteY0" fmla="*/ 165445 h 285249"/>
                  <a:gd name="connsiteX1" fmla="*/ 144100 w 265576"/>
                  <a:gd name="connsiteY1" fmla="*/ 234593 h 285249"/>
                  <a:gd name="connsiteX2" fmla="*/ 228199 w 265576"/>
                  <a:gd name="connsiteY2" fmla="*/ 214921 h 285249"/>
                  <a:gd name="connsiteX3" fmla="*/ 219150 w 265576"/>
                  <a:gd name="connsiteY3" fmla="*/ 271282 h 285249"/>
                  <a:gd name="connsiteX4" fmla="*/ 131903 w 265576"/>
                  <a:gd name="connsiteY4" fmla="*/ 286725 h 285249"/>
                  <a:gd name="connsiteX5" fmla="*/ 0 w 265576"/>
                  <a:gd name="connsiteY5" fmla="*/ 167018 h 285249"/>
                  <a:gd name="connsiteX6" fmla="*/ 155904 w 265576"/>
                  <a:gd name="connsiteY6" fmla="*/ 0 h 285249"/>
                  <a:gd name="connsiteX7" fmla="*/ 268134 w 265576"/>
                  <a:gd name="connsiteY7" fmla="*/ 104264 h 285249"/>
                  <a:gd name="connsiteX8" fmla="*/ 261249 w 265576"/>
                  <a:gd name="connsiteY8" fmla="*/ 165445 h 285249"/>
                  <a:gd name="connsiteX9" fmla="*/ 68066 w 265576"/>
                  <a:gd name="connsiteY9" fmla="*/ 165445 h 285249"/>
                  <a:gd name="connsiteX10" fmla="*/ 198396 w 265576"/>
                  <a:gd name="connsiteY10" fmla="*/ 116460 h 285249"/>
                  <a:gd name="connsiteX11" fmla="*/ 199970 w 265576"/>
                  <a:gd name="connsiteY11" fmla="*/ 97870 h 285249"/>
                  <a:gd name="connsiteX12" fmla="*/ 154723 w 265576"/>
                  <a:gd name="connsiteY12" fmla="*/ 52132 h 285249"/>
                  <a:gd name="connsiteX13" fmla="*/ 77607 w 265576"/>
                  <a:gd name="connsiteY13" fmla="*/ 116460 h 285249"/>
                  <a:gd name="connsiteX14" fmla="*/ 198396 w 265576"/>
                  <a:gd name="connsiteY14" fmla="*/ 116460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5576" h="285249">
                    <a:moveTo>
                      <a:pt x="68066" y="165445"/>
                    </a:moveTo>
                    <a:cubicBezTo>
                      <a:pt x="68066" y="216003"/>
                      <a:pt x="95214" y="234593"/>
                      <a:pt x="144100" y="234593"/>
                    </a:cubicBezTo>
                    <a:cubicBezTo>
                      <a:pt x="173314" y="234593"/>
                      <a:pt x="201543" y="227117"/>
                      <a:pt x="228199" y="214921"/>
                    </a:cubicBezTo>
                    <a:lnTo>
                      <a:pt x="219150" y="271282"/>
                    </a:lnTo>
                    <a:cubicBezTo>
                      <a:pt x="191511" y="279839"/>
                      <a:pt x="161117" y="286725"/>
                      <a:pt x="131903" y="286725"/>
                    </a:cubicBezTo>
                    <a:cubicBezTo>
                      <a:pt x="53115" y="286725"/>
                      <a:pt x="0" y="248462"/>
                      <a:pt x="0" y="167018"/>
                    </a:cubicBezTo>
                    <a:cubicBezTo>
                      <a:pt x="0" y="81935"/>
                      <a:pt x="66001" y="0"/>
                      <a:pt x="155904" y="0"/>
                    </a:cubicBezTo>
                    <a:cubicBezTo>
                      <a:pt x="223478" y="0"/>
                      <a:pt x="268134" y="34525"/>
                      <a:pt x="268134" y="104264"/>
                    </a:cubicBezTo>
                    <a:cubicBezTo>
                      <a:pt x="268134" y="125018"/>
                      <a:pt x="265479" y="145182"/>
                      <a:pt x="261249" y="165445"/>
                    </a:cubicBezTo>
                    <a:lnTo>
                      <a:pt x="68066" y="165445"/>
                    </a:lnTo>
                    <a:close/>
                    <a:moveTo>
                      <a:pt x="198396" y="116460"/>
                    </a:moveTo>
                    <a:cubicBezTo>
                      <a:pt x="199478" y="110067"/>
                      <a:pt x="199970" y="104264"/>
                      <a:pt x="199970" y="97870"/>
                    </a:cubicBezTo>
                    <a:cubicBezTo>
                      <a:pt x="199970" y="68657"/>
                      <a:pt x="184527" y="52132"/>
                      <a:pt x="154723" y="52132"/>
                    </a:cubicBezTo>
                    <a:cubicBezTo>
                      <a:pt x="110559" y="52132"/>
                      <a:pt x="91378" y="78689"/>
                      <a:pt x="77607" y="116460"/>
                    </a:cubicBezTo>
                    <a:lnTo>
                      <a:pt x="198396" y="116460"/>
                    </a:lnTo>
                    <a:close/>
                  </a:path>
                </a:pathLst>
              </a:custGeom>
              <a:grpFill/>
              <a:ln w="9827" cap="flat">
                <a:noFill/>
                <a:prstDash val="solid"/>
                <a:miter/>
              </a:ln>
            </p:spPr>
            <p:txBody>
              <a:bodyPr rtlCol="0" anchor="ctr"/>
              <a:lstStyle/>
              <a:p>
                <a:endParaRPr lang="ja-JP" altLang="en-US"/>
              </a:p>
            </p:txBody>
          </p:sp>
          <p:sp>
            <p:nvSpPr>
              <p:cNvPr id="34" name="フリーフォーム: 図形 33">
                <a:extLst>
                  <a:ext uri="{FF2B5EF4-FFF2-40B4-BE49-F238E27FC236}">
                    <a16:creationId xmlns:a16="http://schemas.microsoft.com/office/drawing/2014/main" id="{14511F1A-D4D4-42B7-B3EA-3C8F2D008DFA}"/>
                  </a:ext>
                </a:extLst>
              </p:cNvPr>
              <p:cNvSpPr/>
              <p:nvPr/>
            </p:nvSpPr>
            <p:spPr>
              <a:xfrm>
                <a:off x="4668831" y="3332213"/>
                <a:ext cx="383611" cy="363939"/>
              </a:xfrm>
              <a:custGeom>
                <a:avLst/>
                <a:gdLst>
                  <a:gd name="connsiteX0" fmla="*/ 79870 w 383611"/>
                  <a:gd name="connsiteY0" fmla="*/ 0 h 363938"/>
                  <a:gd name="connsiteX1" fmla="*/ 174002 w 383611"/>
                  <a:gd name="connsiteY1" fmla="*/ 0 h 363938"/>
                  <a:gd name="connsiteX2" fmla="*/ 253282 w 383611"/>
                  <a:gd name="connsiteY2" fmla="*/ 282003 h 363938"/>
                  <a:gd name="connsiteX3" fmla="*/ 254364 w 383611"/>
                  <a:gd name="connsiteY3" fmla="*/ 282003 h 363938"/>
                  <a:gd name="connsiteX4" fmla="*/ 315053 w 383611"/>
                  <a:gd name="connsiteY4" fmla="*/ 0 h 363938"/>
                  <a:gd name="connsiteX5" fmla="*/ 385283 w 383611"/>
                  <a:gd name="connsiteY5" fmla="*/ 0 h 363938"/>
                  <a:gd name="connsiteX6" fmla="*/ 304922 w 383611"/>
                  <a:gd name="connsiteY6" fmla="*/ 371316 h 363938"/>
                  <a:gd name="connsiteX7" fmla="*/ 209117 w 383611"/>
                  <a:gd name="connsiteY7" fmla="*/ 371316 h 363938"/>
                  <a:gd name="connsiteX8" fmla="*/ 131411 w 383611"/>
                  <a:gd name="connsiteY8" fmla="*/ 86657 h 363938"/>
                  <a:gd name="connsiteX9" fmla="*/ 130329 w 383611"/>
                  <a:gd name="connsiteY9" fmla="*/ 86657 h 363938"/>
                  <a:gd name="connsiteX10" fmla="*/ 71312 w 383611"/>
                  <a:gd name="connsiteY10" fmla="*/ 371316 h 363938"/>
                  <a:gd name="connsiteX11" fmla="*/ 0 w 383611"/>
                  <a:gd name="connsiteY11" fmla="*/ 371316 h 363938"/>
                  <a:gd name="connsiteX12" fmla="*/ 79870 w 383611"/>
                  <a:gd name="connsiteY12" fmla="*/ 0 h 363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3611" h="363938">
                    <a:moveTo>
                      <a:pt x="79870" y="0"/>
                    </a:moveTo>
                    <a:lnTo>
                      <a:pt x="174002" y="0"/>
                    </a:lnTo>
                    <a:lnTo>
                      <a:pt x="253282" y="282003"/>
                    </a:lnTo>
                    <a:lnTo>
                      <a:pt x="254364" y="282003"/>
                    </a:lnTo>
                    <a:lnTo>
                      <a:pt x="315053" y="0"/>
                    </a:lnTo>
                    <a:lnTo>
                      <a:pt x="385283" y="0"/>
                    </a:lnTo>
                    <a:lnTo>
                      <a:pt x="304922" y="371316"/>
                    </a:lnTo>
                    <a:lnTo>
                      <a:pt x="209117" y="371316"/>
                    </a:lnTo>
                    <a:lnTo>
                      <a:pt x="131411" y="86657"/>
                    </a:lnTo>
                    <a:lnTo>
                      <a:pt x="130329" y="86657"/>
                    </a:lnTo>
                    <a:lnTo>
                      <a:pt x="71312" y="371316"/>
                    </a:lnTo>
                    <a:lnTo>
                      <a:pt x="0" y="371316"/>
                    </a:lnTo>
                    <a:lnTo>
                      <a:pt x="79870" y="0"/>
                    </a:lnTo>
                    <a:close/>
                  </a:path>
                </a:pathLst>
              </a:custGeom>
              <a:grpFill/>
              <a:ln w="9827" cap="flat">
                <a:noFill/>
                <a:prstDash val="solid"/>
                <a:miter/>
              </a:ln>
            </p:spPr>
            <p:txBody>
              <a:bodyPr rtlCol="0" anchor="ctr"/>
              <a:lstStyle/>
              <a:p>
                <a:endParaRPr lang="ja-JP" altLang="en-US"/>
              </a:p>
            </p:txBody>
          </p:sp>
          <p:sp>
            <p:nvSpPr>
              <p:cNvPr id="35" name="フリーフォーム: 図形 34">
                <a:extLst>
                  <a:ext uri="{FF2B5EF4-FFF2-40B4-BE49-F238E27FC236}">
                    <a16:creationId xmlns:a16="http://schemas.microsoft.com/office/drawing/2014/main" id="{FC432714-5EA9-4BD7-9548-5D515A0FCEC2}"/>
                  </a:ext>
                </a:extLst>
              </p:cNvPr>
              <p:cNvSpPr/>
              <p:nvPr/>
            </p:nvSpPr>
            <p:spPr>
              <a:xfrm>
                <a:off x="5037589" y="3423198"/>
                <a:ext cx="265577" cy="285249"/>
              </a:xfrm>
              <a:custGeom>
                <a:avLst/>
                <a:gdLst>
                  <a:gd name="connsiteX0" fmla="*/ 68066 w 265576"/>
                  <a:gd name="connsiteY0" fmla="*/ 165445 h 285249"/>
                  <a:gd name="connsiteX1" fmla="*/ 144100 w 265576"/>
                  <a:gd name="connsiteY1" fmla="*/ 234593 h 285249"/>
                  <a:gd name="connsiteX2" fmla="*/ 228199 w 265576"/>
                  <a:gd name="connsiteY2" fmla="*/ 214921 h 285249"/>
                  <a:gd name="connsiteX3" fmla="*/ 219150 w 265576"/>
                  <a:gd name="connsiteY3" fmla="*/ 271282 h 285249"/>
                  <a:gd name="connsiteX4" fmla="*/ 131903 w 265576"/>
                  <a:gd name="connsiteY4" fmla="*/ 286725 h 285249"/>
                  <a:gd name="connsiteX5" fmla="*/ 0 w 265576"/>
                  <a:gd name="connsiteY5" fmla="*/ 167018 h 285249"/>
                  <a:gd name="connsiteX6" fmla="*/ 155904 w 265576"/>
                  <a:gd name="connsiteY6" fmla="*/ 0 h 285249"/>
                  <a:gd name="connsiteX7" fmla="*/ 268134 w 265576"/>
                  <a:gd name="connsiteY7" fmla="*/ 104264 h 285249"/>
                  <a:gd name="connsiteX8" fmla="*/ 261249 w 265576"/>
                  <a:gd name="connsiteY8" fmla="*/ 165445 h 285249"/>
                  <a:gd name="connsiteX9" fmla="*/ 68066 w 265576"/>
                  <a:gd name="connsiteY9" fmla="*/ 165445 h 285249"/>
                  <a:gd name="connsiteX10" fmla="*/ 198396 w 265576"/>
                  <a:gd name="connsiteY10" fmla="*/ 116460 h 285249"/>
                  <a:gd name="connsiteX11" fmla="*/ 199969 w 265576"/>
                  <a:gd name="connsiteY11" fmla="*/ 97870 h 285249"/>
                  <a:gd name="connsiteX12" fmla="*/ 154723 w 265576"/>
                  <a:gd name="connsiteY12" fmla="*/ 52132 h 285249"/>
                  <a:gd name="connsiteX13" fmla="*/ 77607 w 265576"/>
                  <a:gd name="connsiteY13" fmla="*/ 116460 h 285249"/>
                  <a:gd name="connsiteX14" fmla="*/ 198396 w 265576"/>
                  <a:gd name="connsiteY14" fmla="*/ 116460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5576" h="285249">
                    <a:moveTo>
                      <a:pt x="68066" y="165445"/>
                    </a:moveTo>
                    <a:cubicBezTo>
                      <a:pt x="68066" y="216003"/>
                      <a:pt x="95214" y="234593"/>
                      <a:pt x="144100" y="234593"/>
                    </a:cubicBezTo>
                    <a:cubicBezTo>
                      <a:pt x="173314" y="234593"/>
                      <a:pt x="201543" y="227117"/>
                      <a:pt x="228199" y="214921"/>
                    </a:cubicBezTo>
                    <a:lnTo>
                      <a:pt x="219150" y="271282"/>
                    </a:lnTo>
                    <a:cubicBezTo>
                      <a:pt x="191511" y="279839"/>
                      <a:pt x="161117" y="286725"/>
                      <a:pt x="131903" y="286725"/>
                    </a:cubicBezTo>
                    <a:cubicBezTo>
                      <a:pt x="53115" y="286725"/>
                      <a:pt x="0" y="248462"/>
                      <a:pt x="0" y="167018"/>
                    </a:cubicBezTo>
                    <a:cubicBezTo>
                      <a:pt x="0" y="81935"/>
                      <a:pt x="66001" y="0"/>
                      <a:pt x="155904" y="0"/>
                    </a:cubicBezTo>
                    <a:cubicBezTo>
                      <a:pt x="223478" y="0"/>
                      <a:pt x="268134" y="34525"/>
                      <a:pt x="268134" y="104264"/>
                    </a:cubicBezTo>
                    <a:cubicBezTo>
                      <a:pt x="268134" y="125018"/>
                      <a:pt x="265479" y="145182"/>
                      <a:pt x="261249" y="165445"/>
                    </a:cubicBezTo>
                    <a:lnTo>
                      <a:pt x="68066" y="165445"/>
                    </a:lnTo>
                    <a:close/>
                    <a:moveTo>
                      <a:pt x="198396" y="116460"/>
                    </a:moveTo>
                    <a:cubicBezTo>
                      <a:pt x="199478" y="110067"/>
                      <a:pt x="199969" y="104264"/>
                      <a:pt x="199969" y="97870"/>
                    </a:cubicBezTo>
                    <a:cubicBezTo>
                      <a:pt x="199969" y="68657"/>
                      <a:pt x="184527" y="52132"/>
                      <a:pt x="154723" y="52132"/>
                    </a:cubicBezTo>
                    <a:cubicBezTo>
                      <a:pt x="110559" y="52132"/>
                      <a:pt x="91378" y="78689"/>
                      <a:pt x="77607" y="116460"/>
                    </a:cubicBezTo>
                    <a:lnTo>
                      <a:pt x="198396" y="116460"/>
                    </a:lnTo>
                    <a:close/>
                  </a:path>
                </a:pathLst>
              </a:custGeom>
              <a:grpFill/>
              <a:ln w="9827" cap="flat">
                <a:noFill/>
                <a:prstDash val="solid"/>
                <a:miter/>
              </a:ln>
            </p:spPr>
            <p:txBody>
              <a:bodyPr rtlCol="0" anchor="ctr"/>
              <a:lstStyle/>
              <a:p>
                <a:endParaRPr lang="ja-JP" altLang="en-US"/>
              </a:p>
            </p:txBody>
          </p:sp>
          <p:sp>
            <p:nvSpPr>
              <p:cNvPr id="36" name="フリーフォーム: 図形 35">
                <a:extLst>
                  <a:ext uri="{FF2B5EF4-FFF2-40B4-BE49-F238E27FC236}">
                    <a16:creationId xmlns:a16="http://schemas.microsoft.com/office/drawing/2014/main" id="{EAD4D109-1AAA-40A8-809A-08EEBA98A27C}"/>
                  </a:ext>
                </a:extLst>
              </p:cNvPr>
              <p:cNvSpPr/>
              <p:nvPr/>
            </p:nvSpPr>
            <p:spPr>
              <a:xfrm>
                <a:off x="5275231" y="3429591"/>
                <a:ext cx="334430" cy="265577"/>
              </a:xfrm>
              <a:custGeom>
                <a:avLst/>
                <a:gdLst>
                  <a:gd name="connsiteX0" fmla="*/ 175674 w 334430"/>
                  <a:gd name="connsiteY0" fmla="*/ 94132 h 265576"/>
                  <a:gd name="connsiteX1" fmla="*/ 252790 w 334430"/>
                  <a:gd name="connsiteY1" fmla="*/ 0 h 265576"/>
                  <a:gd name="connsiteX2" fmla="*/ 337873 w 334430"/>
                  <a:gd name="connsiteY2" fmla="*/ 0 h 265576"/>
                  <a:gd name="connsiteX3" fmla="*/ 221314 w 334430"/>
                  <a:gd name="connsiteY3" fmla="*/ 130920 h 265576"/>
                  <a:gd name="connsiteX4" fmla="*/ 286725 w 334430"/>
                  <a:gd name="connsiteY4" fmla="*/ 274036 h 265576"/>
                  <a:gd name="connsiteX5" fmla="*/ 209019 w 334430"/>
                  <a:gd name="connsiteY5" fmla="*/ 274036 h 265576"/>
                  <a:gd name="connsiteX6" fmla="*/ 167018 w 334430"/>
                  <a:gd name="connsiteY6" fmla="*/ 169182 h 265576"/>
                  <a:gd name="connsiteX7" fmla="*/ 85083 w 334430"/>
                  <a:gd name="connsiteY7" fmla="*/ 274036 h 265576"/>
                  <a:gd name="connsiteX8" fmla="*/ 0 w 334430"/>
                  <a:gd name="connsiteY8" fmla="*/ 274036 h 265576"/>
                  <a:gd name="connsiteX9" fmla="*/ 123936 w 334430"/>
                  <a:gd name="connsiteY9" fmla="*/ 130920 h 265576"/>
                  <a:gd name="connsiteX10" fmla="*/ 65902 w 334430"/>
                  <a:gd name="connsiteY10" fmla="*/ 0 h 265576"/>
                  <a:gd name="connsiteX11" fmla="*/ 139871 w 334430"/>
                  <a:gd name="connsiteY11" fmla="*/ 0 h 265576"/>
                  <a:gd name="connsiteX12" fmla="*/ 175674 w 334430"/>
                  <a:gd name="connsiteY12" fmla="*/ 94132 h 265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4430" h="265576">
                    <a:moveTo>
                      <a:pt x="175674" y="94132"/>
                    </a:moveTo>
                    <a:lnTo>
                      <a:pt x="252790" y="0"/>
                    </a:lnTo>
                    <a:lnTo>
                      <a:pt x="337873" y="0"/>
                    </a:lnTo>
                    <a:lnTo>
                      <a:pt x="221314" y="130920"/>
                    </a:lnTo>
                    <a:lnTo>
                      <a:pt x="286725" y="274036"/>
                    </a:lnTo>
                    <a:lnTo>
                      <a:pt x="209019" y="274036"/>
                    </a:lnTo>
                    <a:lnTo>
                      <a:pt x="167018" y="169182"/>
                    </a:lnTo>
                    <a:lnTo>
                      <a:pt x="85083" y="274036"/>
                    </a:lnTo>
                    <a:lnTo>
                      <a:pt x="0" y="274036"/>
                    </a:lnTo>
                    <a:lnTo>
                      <a:pt x="123936" y="130920"/>
                    </a:lnTo>
                    <a:lnTo>
                      <a:pt x="65902" y="0"/>
                    </a:lnTo>
                    <a:lnTo>
                      <a:pt x="139871" y="0"/>
                    </a:lnTo>
                    <a:lnTo>
                      <a:pt x="175674" y="94132"/>
                    </a:lnTo>
                    <a:close/>
                  </a:path>
                </a:pathLst>
              </a:custGeom>
              <a:grpFill/>
              <a:ln w="9827" cap="flat">
                <a:noFill/>
                <a:prstDash val="solid"/>
                <a:miter/>
              </a:ln>
            </p:spPr>
            <p:txBody>
              <a:bodyPr rtlCol="0" anchor="ctr"/>
              <a:lstStyle/>
              <a:p>
                <a:endParaRPr lang="ja-JP" altLang="en-US"/>
              </a:p>
            </p:txBody>
          </p:sp>
          <p:sp>
            <p:nvSpPr>
              <p:cNvPr id="37" name="フリーフォーム: 図形 36">
                <a:extLst>
                  <a:ext uri="{FF2B5EF4-FFF2-40B4-BE49-F238E27FC236}">
                    <a16:creationId xmlns:a16="http://schemas.microsoft.com/office/drawing/2014/main" id="{FD32242D-3FB9-4822-9440-36ACC7F5C443}"/>
                  </a:ext>
                </a:extLst>
              </p:cNvPr>
              <p:cNvSpPr/>
              <p:nvPr/>
            </p:nvSpPr>
            <p:spPr>
              <a:xfrm>
                <a:off x="5620973" y="3348148"/>
                <a:ext cx="196724" cy="354103"/>
              </a:xfrm>
              <a:custGeom>
                <a:avLst/>
                <a:gdLst>
                  <a:gd name="connsiteX0" fmla="*/ 11115 w 196723"/>
                  <a:gd name="connsiteY0" fmla="*/ 81345 h 354102"/>
                  <a:gd name="connsiteX1" fmla="*/ 62755 w 196723"/>
                  <a:gd name="connsiteY1" fmla="*/ 81345 h 354102"/>
                  <a:gd name="connsiteX2" fmla="*/ 74952 w 196723"/>
                  <a:gd name="connsiteY2" fmla="*/ 24984 h 354102"/>
                  <a:gd name="connsiteX3" fmla="*/ 151576 w 196723"/>
                  <a:gd name="connsiteY3" fmla="*/ 0 h 354102"/>
                  <a:gd name="connsiteX4" fmla="*/ 133969 w 196723"/>
                  <a:gd name="connsiteY4" fmla="*/ 81444 h 354102"/>
                  <a:gd name="connsiteX5" fmla="*/ 197806 w 196723"/>
                  <a:gd name="connsiteY5" fmla="*/ 81444 h 354102"/>
                  <a:gd name="connsiteX6" fmla="*/ 186592 w 196723"/>
                  <a:gd name="connsiteY6" fmla="*/ 133575 h 354102"/>
                  <a:gd name="connsiteX7" fmla="*/ 122756 w 196723"/>
                  <a:gd name="connsiteY7" fmla="*/ 133575 h 354102"/>
                  <a:gd name="connsiteX8" fmla="*/ 96690 w 196723"/>
                  <a:gd name="connsiteY8" fmla="*/ 253282 h 354102"/>
                  <a:gd name="connsiteX9" fmla="*/ 93444 w 196723"/>
                  <a:gd name="connsiteY9" fmla="*/ 279839 h 354102"/>
                  <a:gd name="connsiteX10" fmla="*/ 120592 w 196723"/>
                  <a:gd name="connsiteY10" fmla="*/ 306496 h 354102"/>
                  <a:gd name="connsiteX11" fmla="*/ 155215 w 196723"/>
                  <a:gd name="connsiteY11" fmla="*/ 300102 h 354102"/>
                  <a:gd name="connsiteX12" fmla="*/ 143018 w 196723"/>
                  <a:gd name="connsiteY12" fmla="*/ 355480 h 354102"/>
                  <a:gd name="connsiteX13" fmla="*/ 104755 w 196723"/>
                  <a:gd name="connsiteY13" fmla="*/ 361873 h 354102"/>
                  <a:gd name="connsiteX14" fmla="*/ 22328 w 196723"/>
                  <a:gd name="connsiteY14" fmla="*/ 290069 h 354102"/>
                  <a:gd name="connsiteX15" fmla="*/ 31377 w 196723"/>
                  <a:gd name="connsiteY15" fmla="*/ 226232 h 354102"/>
                  <a:gd name="connsiteX16" fmla="*/ 51640 w 196723"/>
                  <a:gd name="connsiteY16" fmla="*/ 133674 h 354102"/>
                  <a:gd name="connsiteX17" fmla="*/ 0 w 196723"/>
                  <a:gd name="connsiteY17" fmla="*/ 133674 h 354102"/>
                  <a:gd name="connsiteX18" fmla="*/ 11115 w 196723"/>
                  <a:gd name="connsiteY18" fmla="*/ 81345 h 354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723" h="354102">
                    <a:moveTo>
                      <a:pt x="11115" y="81345"/>
                    </a:moveTo>
                    <a:lnTo>
                      <a:pt x="62755" y="81345"/>
                    </a:lnTo>
                    <a:lnTo>
                      <a:pt x="74952" y="24984"/>
                    </a:lnTo>
                    <a:lnTo>
                      <a:pt x="151576" y="0"/>
                    </a:lnTo>
                    <a:lnTo>
                      <a:pt x="133969" y="81444"/>
                    </a:lnTo>
                    <a:lnTo>
                      <a:pt x="197806" y="81444"/>
                    </a:lnTo>
                    <a:lnTo>
                      <a:pt x="186592" y="133575"/>
                    </a:lnTo>
                    <a:lnTo>
                      <a:pt x="122756" y="133575"/>
                    </a:lnTo>
                    <a:lnTo>
                      <a:pt x="96690" y="253282"/>
                    </a:lnTo>
                    <a:cubicBezTo>
                      <a:pt x="95116" y="259675"/>
                      <a:pt x="93444" y="269216"/>
                      <a:pt x="93444" y="279839"/>
                    </a:cubicBezTo>
                    <a:cubicBezTo>
                      <a:pt x="93444" y="296364"/>
                      <a:pt x="104657" y="306496"/>
                      <a:pt x="120592" y="306496"/>
                    </a:cubicBezTo>
                    <a:cubicBezTo>
                      <a:pt x="133379" y="306496"/>
                      <a:pt x="146166" y="303840"/>
                      <a:pt x="155215" y="300102"/>
                    </a:cubicBezTo>
                    <a:lnTo>
                      <a:pt x="143018" y="355480"/>
                    </a:lnTo>
                    <a:cubicBezTo>
                      <a:pt x="130821" y="358135"/>
                      <a:pt x="116952" y="361873"/>
                      <a:pt x="104755" y="361873"/>
                    </a:cubicBezTo>
                    <a:cubicBezTo>
                      <a:pt x="56361" y="361873"/>
                      <a:pt x="22328" y="342693"/>
                      <a:pt x="22328" y="290069"/>
                    </a:cubicBezTo>
                    <a:cubicBezTo>
                      <a:pt x="22328" y="268823"/>
                      <a:pt x="26558" y="248069"/>
                      <a:pt x="31377" y="226232"/>
                    </a:cubicBezTo>
                    <a:lnTo>
                      <a:pt x="51640" y="133674"/>
                    </a:lnTo>
                    <a:lnTo>
                      <a:pt x="0" y="133674"/>
                    </a:lnTo>
                    <a:lnTo>
                      <a:pt x="11115" y="81345"/>
                    </a:lnTo>
                    <a:close/>
                  </a:path>
                </a:pathLst>
              </a:custGeom>
              <a:grpFill/>
              <a:ln w="9827" cap="flat">
                <a:noFill/>
                <a:prstDash val="solid"/>
                <a:miter/>
              </a:ln>
            </p:spPr>
            <p:txBody>
              <a:bodyPr rtlCol="0" anchor="ctr"/>
              <a:lstStyle/>
              <a:p>
                <a:endParaRPr lang="ja-JP" altLang="en-US"/>
              </a:p>
            </p:txBody>
          </p:sp>
          <p:sp>
            <p:nvSpPr>
              <p:cNvPr id="38" name="フリーフォーム: 図形 37">
                <a:extLst>
                  <a:ext uri="{FF2B5EF4-FFF2-40B4-BE49-F238E27FC236}">
                    <a16:creationId xmlns:a16="http://schemas.microsoft.com/office/drawing/2014/main" id="{537C3B40-2EC1-4CD3-9C69-AE1A6DC89FB5}"/>
                  </a:ext>
                </a:extLst>
              </p:cNvPr>
              <p:cNvSpPr/>
              <p:nvPr/>
            </p:nvSpPr>
            <p:spPr>
              <a:xfrm>
                <a:off x="5941436" y="3332213"/>
                <a:ext cx="344266" cy="363939"/>
              </a:xfrm>
              <a:custGeom>
                <a:avLst/>
                <a:gdLst>
                  <a:gd name="connsiteX0" fmla="*/ 0 w 344266"/>
                  <a:gd name="connsiteY0" fmla="*/ 0 h 363938"/>
                  <a:gd name="connsiteX1" fmla="*/ 74460 w 344266"/>
                  <a:gd name="connsiteY1" fmla="*/ 0 h 363938"/>
                  <a:gd name="connsiteX2" fmla="*/ 109083 w 344266"/>
                  <a:gd name="connsiteY2" fmla="*/ 288889 h 363938"/>
                  <a:gd name="connsiteX3" fmla="*/ 110165 w 344266"/>
                  <a:gd name="connsiteY3" fmla="*/ 288889 h 363938"/>
                  <a:gd name="connsiteX4" fmla="*/ 264495 w 344266"/>
                  <a:gd name="connsiteY4" fmla="*/ 0 h 363938"/>
                  <a:gd name="connsiteX5" fmla="*/ 345349 w 344266"/>
                  <a:gd name="connsiteY5" fmla="*/ 0 h 363938"/>
                  <a:gd name="connsiteX6" fmla="*/ 137805 w 344266"/>
                  <a:gd name="connsiteY6" fmla="*/ 371316 h 363938"/>
                  <a:gd name="connsiteX7" fmla="*/ 48984 w 344266"/>
                  <a:gd name="connsiteY7" fmla="*/ 371316 h 363938"/>
                  <a:gd name="connsiteX8" fmla="*/ 0 w 344266"/>
                  <a:gd name="connsiteY8" fmla="*/ 0 h 363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4266" h="363938">
                    <a:moveTo>
                      <a:pt x="0" y="0"/>
                    </a:moveTo>
                    <a:lnTo>
                      <a:pt x="74460" y="0"/>
                    </a:lnTo>
                    <a:lnTo>
                      <a:pt x="109083" y="288889"/>
                    </a:lnTo>
                    <a:lnTo>
                      <a:pt x="110165" y="288889"/>
                    </a:lnTo>
                    <a:lnTo>
                      <a:pt x="264495" y="0"/>
                    </a:lnTo>
                    <a:lnTo>
                      <a:pt x="345349" y="0"/>
                    </a:lnTo>
                    <a:lnTo>
                      <a:pt x="137805" y="371316"/>
                    </a:lnTo>
                    <a:lnTo>
                      <a:pt x="48984" y="371316"/>
                    </a:lnTo>
                    <a:lnTo>
                      <a:pt x="0" y="0"/>
                    </a:lnTo>
                    <a:close/>
                  </a:path>
                </a:pathLst>
              </a:custGeom>
              <a:grpFill/>
              <a:ln w="9827" cap="flat">
                <a:noFill/>
                <a:prstDash val="solid"/>
                <a:miter/>
              </a:ln>
            </p:spPr>
            <p:txBody>
              <a:bodyPr rtlCol="0" anchor="ctr"/>
              <a:lstStyle/>
              <a:p>
                <a:endParaRPr lang="ja-JP" altLang="en-US"/>
              </a:p>
            </p:txBody>
          </p:sp>
          <p:sp>
            <p:nvSpPr>
              <p:cNvPr id="39" name="フリーフォーム: 図形 38">
                <a:extLst>
                  <a:ext uri="{FF2B5EF4-FFF2-40B4-BE49-F238E27FC236}">
                    <a16:creationId xmlns:a16="http://schemas.microsoft.com/office/drawing/2014/main" id="{F50440BF-6DC5-4947-8347-351C425A24BB}"/>
                  </a:ext>
                </a:extLst>
              </p:cNvPr>
              <p:cNvSpPr/>
              <p:nvPr/>
            </p:nvSpPr>
            <p:spPr>
              <a:xfrm>
                <a:off x="6204259" y="3423099"/>
                <a:ext cx="255741" cy="285249"/>
              </a:xfrm>
              <a:custGeom>
                <a:avLst/>
                <a:gdLst>
                  <a:gd name="connsiteX0" fmla="*/ 174002 w 255740"/>
                  <a:gd name="connsiteY0" fmla="*/ 238429 h 285249"/>
                  <a:gd name="connsiteX1" fmla="*/ 172920 w 255740"/>
                  <a:gd name="connsiteY1" fmla="*/ 238429 h 285249"/>
                  <a:gd name="connsiteX2" fmla="*/ 84591 w 255740"/>
                  <a:gd name="connsiteY2" fmla="*/ 286823 h 285249"/>
                  <a:gd name="connsiteX3" fmla="*/ 0 w 255740"/>
                  <a:gd name="connsiteY3" fmla="*/ 208625 h 285249"/>
                  <a:gd name="connsiteX4" fmla="*/ 168100 w 255740"/>
                  <a:gd name="connsiteY4" fmla="*/ 111247 h 285249"/>
                  <a:gd name="connsiteX5" fmla="*/ 193084 w 255740"/>
                  <a:gd name="connsiteY5" fmla="*/ 111247 h 285249"/>
                  <a:gd name="connsiteX6" fmla="*/ 195248 w 255740"/>
                  <a:gd name="connsiteY6" fmla="*/ 87837 h 285249"/>
                  <a:gd name="connsiteX7" fmla="*/ 140461 w 255740"/>
                  <a:gd name="connsiteY7" fmla="*/ 52230 h 285249"/>
                  <a:gd name="connsiteX8" fmla="*/ 50558 w 255740"/>
                  <a:gd name="connsiteY8" fmla="*/ 73476 h 285249"/>
                  <a:gd name="connsiteX9" fmla="*/ 60689 w 255740"/>
                  <a:gd name="connsiteY9" fmla="*/ 16525 h 285249"/>
                  <a:gd name="connsiteX10" fmla="*/ 153838 w 255740"/>
                  <a:gd name="connsiteY10" fmla="*/ 0 h 285249"/>
                  <a:gd name="connsiteX11" fmla="*/ 260266 w 255740"/>
                  <a:gd name="connsiteY11" fmla="*/ 84591 h 285249"/>
                  <a:gd name="connsiteX12" fmla="*/ 226724 w 255740"/>
                  <a:gd name="connsiteY12" fmla="*/ 280331 h 285249"/>
                  <a:gd name="connsiteX13" fmla="*/ 166625 w 255740"/>
                  <a:gd name="connsiteY13" fmla="*/ 280331 h 285249"/>
                  <a:gd name="connsiteX14" fmla="*/ 174002 w 255740"/>
                  <a:gd name="connsiteY14" fmla="*/ 238429 h 285249"/>
                  <a:gd name="connsiteX15" fmla="*/ 104264 w 255740"/>
                  <a:gd name="connsiteY15" fmla="*/ 234691 h 285249"/>
                  <a:gd name="connsiteX16" fmla="*/ 185117 w 255740"/>
                  <a:gd name="connsiteY16" fmla="*/ 153838 h 285249"/>
                  <a:gd name="connsiteX17" fmla="*/ 160133 w 255740"/>
                  <a:gd name="connsiteY17" fmla="*/ 153838 h 285249"/>
                  <a:gd name="connsiteX18" fmla="*/ 68067 w 255740"/>
                  <a:gd name="connsiteY18" fmla="*/ 205970 h 285249"/>
                  <a:gd name="connsiteX19" fmla="*/ 104264 w 255740"/>
                  <a:gd name="connsiteY19" fmla="*/ 234691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5740" h="285249">
                    <a:moveTo>
                      <a:pt x="174002" y="238429"/>
                    </a:moveTo>
                    <a:lnTo>
                      <a:pt x="172920" y="238429"/>
                    </a:lnTo>
                    <a:cubicBezTo>
                      <a:pt x="148428" y="269315"/>
                      <a:pt x="123936" y="286823"/>
                      <a:pt x="84591" y="286823"/>
                    </a:cubicBezTo>
                    <a:cubicBezTo>
                      <a:pt x="35115" y="286823"/>
                      <a:pt x="0" y="259183"/>
                      <a:pt x="0" y="208625"/>
                    </a:cubicBezTo>
                    <a:cubicBezTo>
                      <a:pt x="0" y="118133"/>
                      <a:pt x="101116" y="111247"/>
                      <a:pt x="168100" y="111247"/>
                    </a:cubicBezTo>
                    <a:lnTo>
                      <a:pt x="193084" y="111247"/>
                    </a:lnTo>
                    <a:cubicBezTo>
                      <a:pt x="195248" y="103772"/>
                      <a:pt x="195248" y="95804"/>
                      <a:pt x="195248" y="87837"/>
                    </a:cubicBezTo>
                    <a:cubicBezTo>
                      <a:pt x="195248" y="60197"/>
                      <a:pt x="165445" y="52230"/>
                      <a:pt x="140461" y="52230"/>
                    </a:cubicBezTo>
                    <a:cubicBezTo>
                      <a:pt x="109083" y="52230"/>
                      <a:pt x="78788" y="60197"/>
                      <a:pt x="50558" y="73476"/>
                    </a:cubicBezTo>
                    <a:lnTo>
                      <a:pt x="60689" y="16525"/>
                    </a:lnTo>
                    <a:cubicBezTo>
                      <a:pt x="90985" y="5902"/>
                      <a:pt x="121870" y="0"/>
                      <a:pt x="153838" y="0"/>
                    </a:cubicBezTo>
                    <a:cubicBezTo>
                      <a:pt x="208626" y="0"/>
                      <a:pt x="260266" y="20263"/>
                      <a:pt x="260266" y="84591"/>
                    </a:cubicBezTo>
                    <a:cubicBezTo>
                      <a:pt x="260266" y="121280"/>
                      <a:pt x="233118" y="228790"/>
                      <a:pt x="226724" y="280331"/>
                    </a:cubicBezTo>
                    <a:lnTo>
                      <a:pt x="166625" y="280331"/>
                    </a:lnTo>
                    <a:lnTo>
                      <a:pt x="174002" y="238429"/>
                    </a:lnTo>
                    <a:close/>
                    <a:moveTo>
                      <a:pt x="104264" y="234691"/>
                    </a:moveTo>
                    <a:cubicBezTo>
                      <a:pt x="157477" y="234691"/>
                      <a:pt x="174002" y="198002"/>
                      <a:pt x="185117" y="153838"/>
                    </a:cubicBezTo>
                    <a:lnTo>
                      <a:pt x="160133" y="153838"/>
                    </a:lnTo>
                    <a:cubicBezTo>
                      <a:pt x="125510" y="153838"/>
                      <a:pt x="68067" y="159641"/>
                      <a:pt x="68067" y="205970"/>
                    </a:cubicBezTo>
                    <a:cubicBezTo>
                      <a:pt x="68067" y="225052"/>
                      <a:pt x="86165" y="234691"/>
                      <a:pt x="104264" y="234691"/>
                    </a:cubicBezTo>
                    <a:close/>
                  </a:path>
                </a:pathLst>
              </a:custGeom>
              <a:grpFill/>
              <a:ln w="9827" cap="flat">
                <a:noFill/>
                <a:prstDash val="solid"/>
                <a:miter/>
              </a:ln>
            </p:spPr>
            <p:txBody>
              <a:bodyPr rtlCol="0" anchor="ctr"/>
              <a:lstStyle/>
              <a:p>
                <a:endParaRPr lang="ja-JP" altLang="en-US"/>
              </a:p>
            </p:txBody>
          </p:sp>
          <p:sp>
            <p:nvSpPr>
              <p:cNvPr id="40" name="フリーフォーム: 図形 39">
                <a:extLst>
                  <a:ext uri="{FF2B5EF4-FFF2-40B4-BE49-F238E27FC236}">
                    <a16:creationId xmlns:a16="http://schemas.microsoft.com/office/drawing/2014/main" id="{02587584-0C16-4D0C-AB5C-69C084FCD90D}"/>
                  </a:ext>
                </a:extLst>
              </p:cNvPr>
              <p:cNvSpPr/>
              <p:nvPr/>
            </p:nvSpPr>
            <p:spPr>
              <a:xfrm>
                <a:off x="6475246" y="3304475"/>
                <a:ext cx="147543" cy="393447"/>
              </a:xfrm>
              <a:custGeom>
                <a:avLst/>
                <a:gdLst>
                  <a:gd name="connsiteX0" fmla="*/ 84591 w 147542"/>
                  <a:gd name="connsiteY0" fmla="*/ 0 h 393447"/>
                  <a:gd name="connsiteX1" fmla="*/ 155903 w 147542"/>
                  <a:gd name="connsiteY1" fmla="*/ 0 h 393447"/>
                  <a:gd name="connsiteX2" fmla="*/ 71312 w 147542"/>
                  <a:gd name="connsiteY2" fmla="*/ 399054 h 393447"/>
                  <a:gd name="connsiteX3" fmla="*/ 0 w 147542"/>
                  <a:gd name="connsiteY3" fmla="*/ 399054 h 393447"/>
                  <a:gd name="connsiteX4" fmla="*/ 84591 w 147542"/>
                  <a:gd name="connsiteY4" fmla="*/ 0 h 393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542" h="393447">
                    <a:moveTo>
                      <a:pt x="84591" y="0"/>
                    </a:moveTo>
                    <a:lnTo>
                      <a:pt x="155903" y="0"/>
                    </a:lnTo>
                    <a:lnTo>
                      <a:pt x="71312" y="399054"/>
                    </a:lnTo>
                    <a:lnTo>
                      <a:pt x="0" y="399054"/>
                    </a:lnTo>
                    <a:lnTo>
                      <a:pt x="84591" y="0"/>
                    </a:lnTo>
                    <a:close/>
                  </a:path>
                </a:pathLst>
              </a:custGeom>
              <a:grpFill/>
              <a:ln w="9827" cap="flat">
                <a:noFill/>
                <a:prstDash val="solid"/>
                <a:miter/>
              </a:ln>
            </p:spPr>
            <p:txBody>
              <a:bodyPr rtlCol="0" anchor="ctr"/>
              <a:lstStyle/>
              <a:p>
                <a:endParaRPr lang="ja-JP" altLang="en-US"/>
              </a:p>
            </p:txBody>
          </p:sp>
          <p:sp>
            <p:nvSpPr>
              <p:cNvPr id="41" name="フリーフォーム: 図形 40">
                <a:extLst>
                  <a:ext uri="{FF2B5EF4-FFF2-40B4-BE49-F238E27FC236}">
                    <a16:creationId xmlns:a16="http://schemas.microsoft.com/office/drawing/2014/main" id="{0287B86B-399C-4D73-8A43-9AD0E57CDF2F}"/>
                  </a:ext>
                </a:extLst>
              </p:cNvPr>
              <p:cNvSpPr/>
              <p:nvPr/>
            </p:nvSpPr>
            <p:spPr>
              <a:xfrm>
                <a:off x="6616985" y="3429591"/>
                <a:ext cx="285249" cy="275413"/>
              </a:xfrm>
              <a:custGeom>
                <a:avLst/>
                <a:gdLst>
                  <a:gd name="connsiteX0" fmla="*/ 240003 w 285249"/>
                  <a:gd name="connsiteY0" fmla="*/ 234593 h 275413"/>
                  <a:gd name="connsiteX1" fmla="*/ 233117 w 285249"/>
                  <a:gd name="connsiteY1" fmla="*/ 273938 h 275413"/>
                  <a:gd name="connsiteX2" fmla="*/ 163379 w 285249"/>
                  <a:gd name="connsiteY2" fmla="*/ 273938 h 275413"/>
                  <a:gd name="connsiteX3" fmla="*/ 168199 w 285249"/>
                  <a:gd name="connsiteY3" fmla="*/ 247380 h 275413"/>
                  <a:gd name="connsiteX4" fmla="*/ 167117 w 285249"/>
                  <a:gd name="connsiteY4" fmla="*/ 247380 h 275413"/>
                  <a:gd name="connsiteX5" fmla="*/ 89411 w 285249"/>
                  <a:gd name="connsiteY5" fmla="*/ 280331 h 275413"/>
                  <a:gd name="connsiteX6" fmla="*/ 0 w 285249"/>
                  <a:gd name="connsiteY6" fmla="*/ 192592 h 275413"/>
                  <a:gd name="connsiteX7" fmla="*/ 9049 w 285249"/>
                  <a:gd name="connsiteY7" fmla="*/ 132985 h 275413"/>
                  <a:gd name="connsiteX8" fmla="*/ 37771 w 285249"/>
                  <a:gd name="connsiteY8" fmla="*/ 0 h 275413"/>
                  <a:gd name="connsiteX9" fmla="*/ 109083 w 285249"/>
                  <a:gd name="connsiteY9" fmla="*/ 0 h 275413"/>
                  <a:gd name="connsiteX10" fmla="*/ 82427 w 285249"/>
                  <a:gd name="connsiteY10" fmla="*/ 129247 h 275413"/>
                  <a:gd name="connsiteX11" fmla="*/ 74460 w 285249"/>
                  <a:gd name="connsiteY11" fmla="*/ 186691 h 275413"/>
                  <a:gd name="connsiteX12" fmla="*/ 113313 w 285249"/>
                  <a:gd name="connsiteY12" fmla="*/ 225052 h 275413"/>
                  <a:gd name="connsiteX13" fmla="*/ 189937 w 285249"/>
                  <a:gd name="connsiteY13" fmla="*/ 137805 h 275413"/>
                  <a:gd name="connsiteX14" fmla="*/ 219150 w 285249"/>
                  <a:gd name="connsiteY14" fmla="*/ 0 h 275413"/>
                  <a:gd name="connsiteX15" fmla="*/ 290463 w 285249"/>
                  <a:gd name="connsiteY15" fmla="*/ 0 h 275413"/>
                  <a:gd name="connsiteX16" fmla="*/ 240003 w 285249"/>
                  <a:gd name="connsiteY16" fmla="*/ 234593 h 27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5249" h="275413">
                    <a:moveTo>
                      <a:pt x="240003" y="234593"/>
                    </a:moveTo>
                    <a:cubicBezTo>
                      <a:pt x="236757" y="251118"/>
                      <a:pt x="234101" y="265479"/>
                      <a:pt x="233117" y="273938"/>
                    </a:cubicBezTo>
                    <a:lnTo>
                      <a:pt x="163379" y="273938"/>
                    </a:lnTo>
                    <a:lnTo>
                      <a:pt x="168199" y="247380"/>
                    </a:lnTo>
                    <a:lnTo>
                      <a:pt x="167117" y="247380"/>
                    </a:lnTo>
                    <a:cubicBezTo>
                      <a:pt x="147444" y="265479"/>
                      <a:pt x="120296" y="280331"/>
                      <a:pt x="89411" y="280331"/>
                    </a:cubicBezTo>
                    <a:cubicBezTo>
                      <a:pt x="35705" y="280331"/>
                      <a:pt x="0" y="246790"/>
                      <a:pt x="0" y="192592"/>
                    </a:cubicBezTo>
                    <a:cubicBezTo>
                      <a:pt x="0" y="171838"/>
                      <a:pt x="5311" y="150002"/>
                      <a:pt x="9049" y="132985"/>
                    </a:cubicBezTo>
                    <a:lnTo>
                      <a:pt x="37771" y="0"/>
                    </a:lnTo>
                    <a:lnTo>
                      <a:pt x="109083" y="0"/>
                    </a:lnTo>
                    <a:lnTo>
                      <a:pt x="82427" y="129247"/>
                    </a:lnTo>
                    <a:cubicBezTo>
                      <a:pt x="78689" y="147838"/>
                      <a:pt x="74460" y="166527"/>
                      <a:pt x="74460" y="186691"/>
                    </a:cubicBezTo>
                    <a:cubicBezTo>
                      <a:pt x="74460" y="209609"/>
                      <a:pt x="90394" y="225052"/>
                      <a:pt x="113313" y="225052"/>
                    </a:cubicBezTo>
                    <a:cubicBezTo>
                      <a:pt x="162789" y="225052"/>
                      <a:pt x="180887" y="178724"/>
                      <a:pt x="189937" y="137805"/>
                    </a:cubicBezTo>
                    <a:lnTo>
                      <a:pt x="219150" y="0"/>
                    </a:lnTo>
                    <a:lnTo>
                      <a:pt x="290463" y="0"/>
                    </a:lnTo>
                    <a:lnTo>
                      <a:pt x="240003" y="234593"/>
                    </a:lnTo>
                    <a:close/>
                  </a:path>
                </a:pathLst>
              </a:custGeom>
              <a:grpFill/>
              <a:ln w="9827" cap="flat">
                <a:noFill/>
                <a:prstDash val="solid"/>
                <a:miter/>
              </a:ln>
            </p:spPr>
            <p:txBody>
              <a:bodyPr rtlCol="0" anchor="ctr"/>
              <a:lstStyle/>
              <a:p>
                <a:endParaRPr lang="ja-JP" altLang="en-US"/>
              </a:p>
            </p:txBody>
          </p:sp>
          <p:sp>
            <p:nvSpPr>
              <p:cNvPr id="42" name="フリーフォーム: 図形 41">
                <a:extLst>
                  <a:ext uri="{FF2B5EF4-FFF2-40B4-BE49-F238E27FC236}">
                    <a16:creationId xmlns:a16="http://schemas.microsoft.com/office/drawing/2014/main" id="{CED0B19D-EDA0-4ED1-9542-59E79D02D428}"/>
                  </a:ext>
                </a:extLst>
              </p:cNvPr>
              <p:cNvSpPr/>
              <p:nvPr/>
            </p:nvSpPr>
            <p:spPr>
              <a:xfrm>
                <a:off x="6909317" y="3423198"/>
                <a:ext cx="265577" cy="285249"/>
              </a:xfrm>
              <a:custGeom>
                <a:avLst/>
                <a:gdLst>
                  <a:gd name="connsiteX0" fmla="*/ 68066 w 265576"/>
                  <a:gd name="connsiteY0" fmla="*/ 165445 h 285249"/>
                  <a:gd name="connsiteX1" fmla="*/ 144100 w 265576"/>
                  <a:gd name="connsiteY1" fmla="*/ 234593 h 285249"/>
                  <a:gd name="connsiteX2" fmla="*/ 228199 w 265576"/>
                  <a:gd name="connsiteY2" fmla="*/ 214921 h 285249"/>
                  <a:gd name="connsiteX3" fmla="*/ 219150 w 265576"/>
                  <a:gd name="connsiteY3" fmla="*/ 271282 h 285249"/>
                  <a:gd name="connsiteX4" fmla="*/ 131903 w 265576"/>
                  <a:gd name="connsiteY4" fmla="*/ 286725 h 285249"/>
                  <a:gd name="connsiteX5" fmla="*/ 0 w 265576"/>
                  <a:gd name="connsiteY5" fmla="*/ 167018 h 285249"/>
                  <a:gd name="connsiteX6" fmla="*/ 155903 w 265576"/>
                  <a:gd name="connsiteY6" fmla="*/ 0 h 285249"/>
                  <a:gd name="connsiteX7" fmla="*/ 268134 w 265576"/>
                  <a:gd name="connsiteY7" fmla="*/ 104264 h 285249"/>
                  <a:gd name="connsiteX8" fmla="*/ 261249 w 265576"/>
                  <a:gd name="connsiteY8" fmla="*/ 165445 h 285249"/>
                  <a:gd name="connsiteX9" fmla="*/ 68066 w 265576"/>
                  <a:gd name="connsiteY9" fmla="*/ 165445 h 285249"/>
                  <a:gd name="connsiteX10" fmla="*/ 198396 w 265576"/>
                  <a:gd name="connsiteY10" fmla="*/ 116460 h 285249"/>
                  <a:gd name="connsiteX11" fmla="*/ 199969 w 265576"/>
                  <a:gd name="connsiteY11" fmla="*/ 97870 h 285249"/>
                  <a:gd name="connsiteX12" fmla="*/ 154723 w 265576"/>
                  <a:gd name="connsiteY12" fmla="*/ 52132 h 285249"/>
                  <a:gd name="connsiteX13" fmla="*/ 77607 w 265576"/>
                  <a:gd name="connsiteY13" fmla="*/ 116460 h 285249"/>
                  <a:gd name="connsiteX14" fmla="*/ 198396 w 265576"/>
                  <a:gd name="connsiteY14" fmla="*/ 116460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5576" h="285249">
                    <a:moveTo>
                      <a:pt x="68066" y="165445"/>
                    </a:moveTo>
                    <a:cubicBezTo>
                      <a:pt x="68066" y="216003"/>
                      <a:pt x="95214" y="234593"/>
                      <a:pt x="144100" y="234593"/>
                    </a:cubicBezTo>
                    <a:cubicBezTo>
                      <a:pt x="173314" y="234593"/>
                      <a:pt x="201543" y="227117"/>
                      <a:pt x="228199" y="214921"/>
                    </a:cubicBezTo>
                    <a:lnTo>
                      <a:pt x="219150" y="271282"/>
                    </a:lnTo>
                    <a:cubicBezTo>
                      <a:pt x="191510" y="279839"/>
                      <a:pt x="161116" y="286725"/>
                      <a:pt x="131903" y="286725"/>
                    </a:cubicBezTo>
                    <a:cubicBezTo>
                      <a:pt x="53115" y="286725"/>
                      <a:pt x="0" y="248462"/>
                      <a:pt x="0" y="167018"/>
                    </a:cubicBezTo>
                    <a:cubicBezTo>
                      <a:pt x="0" y="81935"/>
                      <a:pt x="66001" y="0"/>
                      <a:pt x="155903" y="0"/>
                    </a:cubicBezTo>
                    <a:cubicBezTo>
                      <a:pt x="223478" y="0"/>
                      <a:pt x="268134" y="34525"/>
                      <a:pt x="268134" y="104264"/>
                    </a:cubicBezTo>
                    <a:cubicBezTo>
                      <a:pt x="268134" y="125018"/>
                      <a:pt x="265479" y="145182"/>
                      <a:pt x="261249" y="165445"/>
                    </a:cubicBezTo>
                    <a:lnTo>
                      <a:pt x="68066" y="165445"/>
                    </a:lnTo>
                    <a:close/>
                    <a:moveTo>
                      <a:pt x="198396" y="116460"/>
                    </a:moveTo>
                    <a:cubicBezTo>
                      <a:pt x="199478" y="110067"/>
                      <a:pt x="199969" y="104264"/>
                      <a:pt x="199969" y="97870"/>
                    </a:cubicBezTo>
                    <a:cubicBezTo>
                      <a:pt x="199969" y="68657"/>
                      <a:pt x="184527" y="52132"/>
                      <a:pt x="154723" y="52132"/>
                    </a:cubicBezTo>
                    <a:cubicBezTo>
                      <a:pt x="110559" y="52132"/>
                      <a:pt x="91378" y="78689"/>
                      <a:pt x="77607" y="116460"/>
                    </a:cubicBezTo>
                    <a:lnTo>
                      <a:pt x="198396" y="116460"/>
                    </a:lnTo>
                    <a:close/>
                  </a:path>
                </a:pathLst>
              </a:custGeom>
              <a:grpFill/>
              <a:ln w="9827" cap="flat">
                <a:noFill/>
                <a:prstDash val="solid"/>
                <a:miter/>
              </a:ln>
            </p:spPr>
            <p:txBody>
              <a:bodyPr rtlCol="0" anchor="ctr"/>
              <a:lstStyle/>
              <a:p>
                <a:endParaRPr lang="ja-JP" altLang="en-US"/>
              </a:p>
            </p:txBody>
          </p:sp>
          <p:sp>
            <p:nvSpPr>
              <p:cNvPr id="43" name="フリーフォーム: 図形 42">
                <a:extLst>
                  <a:ext uri="{FF2B5EF4-FFF2-40B4-BE49-F238E27FC236}">
                    <a16:creationId xmlns:a16="http://schemas.microsoft.com/office/drawing/2014/main" id="{23B2D690-980A-4FD1-B0CB-59F562A1063C}"/>
                  </a:ext>
                </a:extLst>
              </p:cNvPr>
              <p:cNvSpPr/>
              <p:nvPr/>
            </p:nvSpPr>
            <p:spPr>
              <a:xfrm>
                <a:off x="7171648" y="3423001"/>
                <a:ext cx="236068" cy="285249"/>
              </a:xfrm>
              <a:custGeom>
                <a:avLst/>
                <a:gdLst>
                  <a:gd name="connsiteX0" fmla="*/ 220822 w 236068"/>
                  <a:gd name="connsiteY0" fmla="*/ 65017 h 285249"/>
                  <a:gd name="connsiteX1" fmla="*/ 162297 w 236068"/>
                  <a:gd name="connsiteY1" fmla="*/ 52230 h 285249"/>
                  <a:gd name="connsiteX2" fmla="*/ 114395 w 236068"/>
                  <a:gd name="connsiteY2" fmla="*/ 79870 h 285249"/>
                  <a:gd name="connsiteX3" fmla="*/ 206953 w 236068"/>
                  <a:gd name="connsiteY3" fmla="*/ 194265 h 285249"/>
                  <a:gd name="connsiteX4" fmla="*/ 83509 w 236068"/>
                  <a:gd name="connsiteY4" fmla="*/ 286823 h 285249"/>
                  <a:gd name="connsiteX5" fmla="*/ 0 w 236068"/>
                  <a:gd name="connsiteY5" fmla="*/ 270298 h 285249"/>
                  <a:gd name="connsiteX6" fmla="*/ 15443 w 236068"/>
                  <a:gd name="connsiteY6" fmla="*/ 213347 h 285249"/>
                  <a:gd name="connsiteX7" fmla="*/ 83509 w 236068"/>
                  <a:gd name="connsiteY7" fmla="*/ 234593 h 285249"/>
                  <a:gd name="connsiteX8" fmla="*/ 132494 w 236068"/>
                  <a:gd name="connsiteY8" fmla="*/ 204298 h 285249"/>
                  <a:gd name="connsiteX9" fmla="*/ 39935 w 236068"/>
                  <a:gd name="connsiteY9" fmla="*/ 87247 h 285249"/>
                  <a:gd name="connsiteX10" fmla="*/ 158559 w 236068"/>
                  <a:gd name="connsiteY10" fmla="*/ 0 h 285249"/>
                  <a:gd name="connsiteX11" fmla="*/ 236265 w 236068"/>
                  <a:gd name="connsiteY11" fmla="*/ 11213 h 285249"/>
                  <a:gd name="connsiteX12" fmla="*/ 220822 w 236068"/>
                  <a:gd name="connsiteY12" fmla="*/ 65017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6068" h="285249">
                    <a:moveTo>
                      <a:pt x="220822" y="65017"/>
                    </a:moveTo>
                    <a:cubicBezTo>
                      <a:pt x="202232" y="58132"/>
                      <a:pt x="182560" y="52230"/>
                      <a:pt x="162297" y="52230"/>
                    </a:cubicBezTo>
                    <a:cubicBezTo>
                      <a:pt x="141051" y="52230"/>
                      <a:pt x="114395" y="58033"/>
                      <a:pt x="114395" y="79870"/>
                    </a:cubicBezTo>
                    <a:cubicBezTo>
                      <a:pt x="114395" y="114493"/>
                      <a:pt x="206953" y="127280"/>
                      <a:pt x="206953" y="194265"/>
                    </a:cubicBezTo>
                    <a:cubicBezTo>
                      <a:pt x="206953" y="265577"/>
                      <a:pt x="144690" y="286823"/>
                      <a:pt x="83509" y="286823"/>
                    </a:cubicBezTo>
                    <a:cubicBezTo>
                      <a:pt x="54788" y="286823"/>
                      <a:pt x="26066" y="282594"/>
                      <a:pt x="0" y="270298"/>
                    </a:cubicBezTo>
                    <a:lnTo>
                      <a:pt x="15443" y="213347"/>
                    </a:lnTo>
                    <a:cubicBezTo>
                      <a:pt x="35705" y="224560"/>
                      <a:pt x="55869" y="234593"/>
                      <a:pt x="83509" y="234593"/>
                    </a:cubicBezTo>
                    <a:cubicBezTo>
                      <a:pt x="107411" y="234593"/>
                      <a:pt x="132494" y="226626"/>
                      <a:pt x="132494" y="204298"/>
                    </a:cubicBezTo>
                    <a:cubicBezTo>
                      <a:pt x="132494" y="160133"/>
                      <a:pt x="39935" y="155903"/>
                      <a:pt x="39935" y="87247"/>
                    </a:cubicBezTo>
                    <a:cubicBezTo>
                      <a:pt x="39935" y="22820"/>
                      <a:pt x="102198" y="0"/>
                      <a:pt x="158559" y="0"/>
                    </a:cubicBezTo>
                    <a:cubicBezTo>
                      <a:pt x="184625" y="0"/>
                      <a:pt x="211281" y="4820"/>
                      <a:pt x="236265" y="11213"/>
                    </a:cubicBezTo>
                    <a:lnTo>
                      <a:pt x="220822" y="65017"/>
                    </a:lnTo>
                    <a:close/>
                  </a:path>
                </a:pathLst>
              </a:custGeom>
              <a:grpFill/>
              <a:ln w="9827" cap="flat">
                <a:noFill/>
                <a:prstDash val="solid"/>
                <a:miter/>
              </a:ln>
            </p:spPr>
            <p:txBody>
              <a:bodyPr rtlCol="0" anchor="ctr"/>
              <a:lstStyle/>
              <a:p>
                <a:endParaRPr lang="ja-JP" altLang="en-US"/>
              </a:p>
            </p:txBody>
          </p:sp>
          <p:sp>
            <p:nvSpPr>
              <p:cNvPr id="44" name="フリーフォーム: 図形 43">
                <a:extLst>
                  <a:ext uri="{FF2B5EF4-FFF2-40B4-BE49-F238E27FC236}">
                    <a16:creationId xmlns:a16="http://schemas.microsoft.com/office/drawing/2014/main" id="{01839CDC-1893-4FF9-AA10-1098EB90E67E}"/>
                  </a:ext>
                </a:extLst>
              </p:cNvPr>
              <p:cNvSpPr/>
              <p:nvPr/>
            </p:nvSpPr>
            <p:spPr>
              <a:xfrm>
                <a:off x="7407519" y="3332213"/>
                <a:ext cx="147543" cy="363939"/>
              </a:xfrm>
              <a:custGeom>
                <a:avLst/>
                <a:gdLst>
                  <a:gd name="connsiteX0" fmla="*/ 89903 w 147542"/>
                  <a:gd name="connsiteY0" fmla="*/ 296856 h 363938"/>
                  <a:gd name="connsiteX1" fmla="*/ 74460 w 147542"/>
                  <a:gd name="connsiteY1" fmla="*/ 371316 h 363938"/>
                  <a:gd name="connsiteX2" fmla="*/ 0 w 147542"/>
                  <a:gd name="connsiteY2" fmla="*/ 371316 h 363938"/>
                  <a:gd name="connsiteX3" fmla="*/ 15443 w 147542"/>
                  <a:gd name="connsiteY3" fmla="*/ 296856 h 363938"/>
                  <a:gd name="connsiteX4" fmla="*/ 89903 w 147542"/>
                  <a:gd name="connsiteY4" fmla="*/ 296856 h 363938"/>
                  <a:gd name="connsiteX5" fmla="*/ 72296 w 147542"/>
                  <a:gd name="connsiteY5" fmla="*/ 0 h 363938"/>
                  <a:gd name="connsiteX6" fmla="*/ 155805 w 147542"/>
                  <a:gd name="connsiteY6" fmla="*/ 0 h 363938"/>
                  <a:gd name="connsiteX7" fmla="*/ 88821 w 147542"/>
                  <a:gd name="connsiteY7" fmla="*/ 262331 h 363938"/>
                  <a:gd name="connsiteX8" fmla="*/ 29804 w 147542"/>
                  <a:gd name="connsiteY8" fmla="*/ 262331 h 363938"/>
                  <a:gd name="connsiteX9" fmla="*/ 72296 w 147542"/>
                  <a:gd name="connsiteY9" fmla="*/ 0 h 363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542" h="363938">
                    <a:moveTo>
                      <a:pt x="89903" y="296856"/>
                    </a:moveTo>
                    <a:lnTo>
                      <a:pt x="74460" y="371316"/>
                    </a:lnTo>
                    <a:lnTo>
                      <a:pt x="0" y="371316"/>
                    </a:lnTo>
                    <a:lnTo>
                      <a:pt x="15443" y="296856"/>
                    </a:lnTo>
                    <a:lnTo>
                      <a:pt x="89903" y="296856"/>
                    </a:lnTo>
                    <a:close/>
                    <a:moveTo>
                      <a:pt x="72296" y="0"/>
                    </a:moveTo>
                    <a:lnTo>
                      <a:pt x="155805" y="0"/>
                    </a:lnTo>
                    <a:lnTo>
                      <a:pt x="88821" y="262331"/>
                    </a:lnTo>
                    <a:lnTo>
                      <a:pt x="29804" y="262331"/>
                    </a:lnTo>
                    <a:lnTo>
                      <a:pt x="72296" y="0"/>
                    </a:lnTo>
                    <a:close/>
                  </a:path>
                </a:pathLst>
              </a:custGeom>
              <a:grpFill/>
              <a:ln w="9827" cap="flat">
                <a:noFill/>
                <a:prstDash val="solid"/>
                <a:miter/>
              </a:ln>
            </p:spPr>
            <p:txBody>
              <a:bodyPr rtlCol="0" anchor="ctr"/>
              <a:lstStyle/>
              <a:p>
                <a:endParaRPr lang="ja-JP" altLang="en-US"/>
              </a:p>
            </p:txBody>
          </p:sp>
        </p:grpSp>
        <p:sp>
          <p:nvSpPr>
            <p:cNvPr id="24" name="フリーフォーム: 図形 23">
              <a:extLst>
                <a:ext uri="{FF2B5EF4-FFF2-40B4-BE49-F238E27FC236}">
                  <a16:creationId xmlns:a16="http://schemas.microsoft.com/office/drawing/2014/main" id="{991551EC-5458-4819-A412-0DBB49F652AA}"/>
                </a:ext>
              </a:extLst>
            </p:cNvPr>
            <p:cNvSpPr/>
            <p:nvPr/>
          </p:nvSpPr>
          <p:spPr>
            <a:xfrm>
              <a:off x="5120803" y="2676566"/>
              <a:ext cx="2616425" cy="590171"/>
            </a:xfrm>
            <a:custGeom>
              <a:avLst/>
              <a:gdLst>
                <a:gd name="connsiteX0" fmla="*/ 0 w 2616424"/>
                <a:gd name="connsiteY0" fmla="*/ 596237 h 590170"/>
                <a:gd name="connsiteX1" fmla="*/ 2620064 w 2616424"/>
                <a:gd name="connsiteY1" fmla="*/ 53870 h 590170"/>
                <a:gd name="connsiteX2" fmla="*/ 2507145 w 2616424"/>
                <a:gd name="connsiteY2" fmla="*/ 410136 h 590170"/>
                <a:gd name="connsiteX3" fmla="*/ 0 w 2616424"/>
                <a:gd name="connsiteY3" fmla="*/ 596237 h 590170"/>
              </a:gdLst>
              <a:ahLst/>
              <a:cxnLst>
                <a:cxn ang="0">
                  <a:pos x="connsiteX0" y="connsiteY0"/>
                </a:cxn>
                <a:cxn ang="0">
                  <a:pos x="connsiteX1" y="connsiteY1"/>
                </a:cxn>
                <a:cxn ang="0">
                  <a:pos x="connsiteX2" y="connsiteY2"/>
                </a:cxn>
                <a:cxn ang="0">
                  <a:pos x="connsiteX3" y="connsiteY3"/>
                </a:cxn>
              </a:cxnLst>
              <a:rect l="l" t="t" r="r" b="b"/>
              <a:pathLst>
                <a:path w="2616424" h="590170">
                  <a:moveTo>
                    <a:pt x="0" y="596237"/>
                  </a:moveTo>
                  <a:cubicBezTo>
                    <a:pt x="779419" y="-30230"/>
                    <a:pt x="1817432" y="-64460"/>
                    <a:pt x="2620064" y="53870"/>
                  </a:cubicBezTo>
                  <a:lnTo>
                    <a:pt x="2507145" y="410136"/>
                  </a:lnTo>
                  <a:cubicBezTo>
                    <a:pt x="1952581" y="214986"/>
                    <a:pt x="882896" y="95870"/>
                    <a:pt x="0" y="596237"/>
                  </a:cubicBezTo>
                  <a:close/>
                </a:path>
              </a:pathLst>
            </a:custGeom>
            <a:gradFill>
              <a:gsLst>
                <a:gs pos="25000">
                  <a:srgbClr val="005BAC"/>
                </a:gs>
                <a:gs pos="100000">
                  <a:srgbClr val="EA5B02"/>
                </a:gs>
                <a:gs pos="52000">
                  <a:srgbClr val="E50059"/>
                </a:gs>
              </a:gsLst>
              <a:lin ang="0" scaled="1"/>
            </a:gradFill>
            <a:ln w="9827" cap="flat">
              <a:noFill/>
              <a:prstDash val="solid"/>
              <a:miter/>
            </a:ln>
          </p:spPr>
          <p:txBody>
            <a:bodyPr rtlCol="0" anchor="ctr"/>
            <a:lstStyle/>
            <a:p>
              <a:endParaRPr lang="ja-JP" altLang="en-US"/>
            </a:p>
          </p:txBody>
        </p:sp>
        <p:sp>
          <p:nvSpPr>
            <p:cNvPr id="25" name="フリーフォーム: 図形 24">
              <a:extLst>
                <a:ext uri="{FF2B5EF4-FFF2-40B4-BE49-F238E27FC236}">
                  <a16:creationId xmlns:a16="http://schemas.microsoft.com/office/drawing/2014/main" id="{EA0DE525-AA67-4520-AEC3-096289AC4299}"/>
                </a:ext>
              </a:extLst>
            </p:cNvPr>
            <p:cNvSpPr/>
            <p:nvPr/>
          </p:nvSpPr>
          <p:spPr>
            <a:xfrm>
              <a:off x="2164440" y="3771103"/>
              <a:ext cx="2419701" cy="413120"/>
            </a:xfrm>
            <a:custGeom>
              <a:avLst/>
              <a:gdLst>
                <a:gd name="connsiteX0" fmla="*/ 2429046 w 2419701"/>
                <a:gd name="connsiteY0" fmla="*/ 0 h 413119"/>
                <a:gd name="connsiteX1" fmla="*/ 0 w 2419701"/>
                <a:gd name="connsiteY1" fmla="*/ 350168 h 413119"/>
                <a:gd name="connsiteX2" fmla="*/ 119018 w 2419701"/>
                <a:gd name="connsiteY2" fmla="*/ 67870 h 413119"/>
                <a:gd name="connsiteX3" fmla="*/ 2429046 w 2419701"/>
                <a:gd name="connsiteY3" fmla="*/ 0 h 413119"/>
              </a:gdLst>
              <a:ahLst/>
              <a:cxnLst>
                <a:cxn ang="0">
                  <a:pos x="connsiteX0" y="connsiteY0"/>
                </a:cxn>
                <a:cxn ang="0">
                  <a:pos x="connsiteX1" y="connsiteY1"/>
                </a:cxn>
                <a:cxn ang="0">
                  <a:pos x="connsiteX2" y="connsiteY2"/>
                </a:cxn>
                <a:cxn ang="0">
                  <a:pos x="connsiteX3" y="connsiteY3"/>
                </a:cxn>
              </a:cxnLst>
              <a:rect l="l" t="t" r="r" b="b"/>
              <a:pathLst>
                <a:path w="2419701" h="413119">
                  <a:moveTo>
                    <a:pt x="2429046" y="0"/>
                  </a:moveTo>
                  <a:cubicBezTo>
                    <a:pt x="1971368" y="313971"/>
                    <a:pt x="990405" y="527908"/>
                    <a:pt x="0" y="350168"/>
                  </a:cubicBezTo>
                  <a:lnTo>
                    <a:pt x="119018" y="67870"/>
                  </a:lnTo>
                  <a:cubicBezTo>
                    <a:pt x="1087882" y="292528"/>
                    <a:pt x="1996057" y="174887"/>
                    <a:pt x="2429046" y="0"/>
                  </a:cubicBezTo>
                  <a:close/>
                </a:path>
              </a:pathLst>
            </a:custGeom>
            <a:gradFill flip="none" rotWithShape="1">
              <a:gsLst>
                <a:gs pos="0">
                  <a:srgbClr val="009EE7"/>
                </a:gs>
                <a:gs pos="47000">
                  <a:srgbClr val="005BAC"/>
                </a:gs>
              </a:gsLst>
              <a:lin ang="0" scaled="1"/>
              <a:tileRect/>
            </a:gradFill>
            <a:ln w="9827" cap="flat">
              <a:noFill/>
              <a:prstDash val="solid"/>
              <a:miter/>
            </a:ln>
          </p:spPr>
          <p:txBody>
            <a:bodyPr rtlCol="0" anchor="ctr"/>
            <a:lstStyle/>
            <a:p>
              <a:endParaRPr lang="ja-JP" altLang="en-US"/>
            </a:p>
          </p:txBody>
        </p:sp>
      </p:grpSp>
      <p:pic>
        <p:nvPicPr>
          <p:cNvPr id="46" name="図 45"/>
          <p:cNvPicPr>
            <a:picLocks noChangeAspect="1"/>
          </p:cNvPicPr>
          <p:nvPr userDrawn="1"/>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485964" y="6043095"/>
            <a:ext cx="2232000" cy="419647"/>
          </a:xfrm>
          <a:prstGeom prst="rect">
            <a:avLst/>
          </a:prstGeom>
        </p:spPr>
      </p:pic>
    </p:spTree>
    <p:extLst>
      <p:ext uri="{BB962C8B-B14F-4D97-AF65-F5344CB8AC3E}">
        <p14:creationId xmlns:p14="http://schemas.microsoft.com/office/powerpoint/2010/main" val="252227075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3120">
          <p15:clr>
            <a:srgbClr val="FBAE40"/>
          </p15:clr>
        </p15:guide>
        <p15:guide id="3" orient="horz" pos="216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プロフィール（章あり）">
    <p:spTree>
      <p:nvGrpSpPr>
        <p:cNvPr id="1" name=""/>
        <p:cNvGrpSpPr/>
        <p:nvPr/>
      </p:nvGrpSpPr>
      <p:grpSpPr>
        <a:xfrm>
          <a:off x="0" y="0"/>
          <a:ext cx="0" cy="0"/>
          <a:chOff x="0" y="0"/>
          <a:chExt cx="0" cy="0"/>
        </a:xfrm>
      </p:grpSpPr>
      <p:sp>
        <p:nvSpPr>
          <p:cNvPr id="16" name="テキスト プレースホルダー 15">
            <a:extLst>
              <a:ext uri="{FF2B5EF4-FFF2-40B4-BE49-F238E27FC236}">
                <a16:creationId xmlns:a16="http://schemas.microsoft.com/office/drawing/2014/main" id="{0F2535F3-6A98-46C1-8EA3-E8E51E492873}"/>
              </a:ext>
            </a:extLst>
          </p:cNvPr>
          <p:cNvSpPr>
            <a:spLocks noGrp="1"/>
          </p:cNvSpPr>
          <p:nvPr>
            <p:ph type="body" sz="quarter" idx="17" hasCustomPrompt="1"/>
          </p:nvPr>
        </p:nvSpPr>
        <p:spPr>
          <a:xfrm>
            <a:off x="201613" y="258763"/>
            <a:ext cx="9504362" cy="671292"/>
          </a:xfrm>
          <a:blipFill dpi="0" rotWithShape="1">
            <a:blip r:embed="rId2"/>
            <a:srcRect/>
            <a:stretch>
              <a:fillRect/>
            </a:stretch>
          </a:blipFill>
        </p:spPr>
        <p:txBody>
          <a:bodyPr lIns="144000" tIns="324000" rIns="0" bIns="36000">
            <a:spAutoFit/>
          </a:bodyPr>
          <a:lstStyle>
            <a:lvl1pPr marL="0" indent="0">
              <a:spcBef>
                <a:spcPts val="0"/>
              </a:spcBef>
              <a:buNone/>
              <a:defRPr sz="2000" b="1">
                <a:solidFill>
                  <a:srgbClr val="000F78"/>
                </a:solidFill>
              </a:defRPr>
            </a:lvl1pPr>
          </a:lstStyle>
          <a:p>
            <a:pPr lvl="0">
              <a:spcBef>
                <a:spcPct val="0"/>
              </a:spcBef>
            </a:pPr>
            <a:r>
              <a:rPr kumimoji="1" lang="ja-JP" altLang="en-US" dirty="0"/>
              <a:t>マスター タイトルの書式設定</a:t>
            </a:r>
            <a:endParaRPr kumimoji="1" lang="en-US" altLang="ja-JP" dirty="0"/>
          </a:p>
        </p:txBody>
      </p:sp>
      <p:sp>
        <p:nvSpPr>
          <p:cNvPr id="5" name="テキスト プレースホルダ 20"/>
          <p:cNvSpPr>
            <a:spLocks noGrp="1"/>
          </p:cNvSpPr>
          <p:nvPr>
            <p:ph type="body" sz="quarter" idx="14" hasCustomPrompt="1"/>
          </p:nvPr>
        </p:nvSpPr>
        <p:spPr>
          <a:xfrm>
            <a:off x="201614" y="1412776"/>
            <a:ext cx="3960000" cy="1872208"/>
          </a:xfrm>
          <a:prstGeom prst="rect">
            <a:avLst/>
          </a:prstGeom>
        </p:spPr>
        <p:txBody>
          <a:bodyPr lIns="90000"/>
          <a:lstStyle>
            <a:lvl1pPr>
              <a:tabLst>
                <a:tab pos="1077913" algn="l"/>
              </a:tabLst>
              <a:defRPr sz="1200">
                <a:latin typeface="Yu Gothic UI" panose="020B0500000000000000" pitchFamily="50" charset="-128"/>
                <a:ea typeface="Yu Gothic UI" panose="020B0500000000000000" pitchFamily="50" charset="-128"/>
              </a:defRPr>
            </a:lvl1pPr>
            <a:lvl2pPr marL="357188" indent="-177800">
              <a:defRPr sz="900">
                <a:latin typeface="Yu Gothic UI" panose="020B0500000000000000" pitchFamily="50" charset="-128"/>
                <a:ea typeface="Yu Gothic UI" panose="020B0500000000000000" pitchFamily="50" charset="-128"/>
              </a:defRPr>
            </a:lvl2pPr>
            <a:lvl3pPr>
              <a:defRPr sz="1400">
                <a:latin typeface="+mj-ea"/>
                <a:ea typeface="+mj-ea"/>
              </a:defRPr>
            </a:lvl3pPr>
            <a:lvl4pPr>
              <a:defRPr sz="1200">
                <a:latin typeface="+mn-ea"/>
                <a:ea typeface="+mn-ea"/>
              </a:defRPr>
            </a:lvl4pPr>
            <a:lvl5pPr>
              <a:defRPr sz="1200"/>
            </a:lvl5p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p:txBody>
      </p:sp>
      <p:sp>
        <p:nvSpPr>
          <p:cNvPr id="6" name="テキスト プレースホルダ 20"/>
          <p:cNvSpPr>
            <a:spLocks noGrp="1"/>
          </p:cNvSpPr>
          <p:nvPr>
            <p:ph type="body" sz="quarter" idx="15" hasCustomPrompt="1"/>
          </p:nvPr>
        </p:nvSpPr>
        <p:spPr>
          <a:xfrm>
            <a:off x="201614" y="3861047"/>
            <a:ext cx="3960000" cy="2592139"/>
          </a:xfrm>
          <a:prstGeom prst="rect">
            <a:avLst/>
          </a:prstGeom>
        </p:spPr>
        <p:txBody>
          <a:bodyPr lIns="90000"/>
          <a:lstStyle>
            <a:lvl1pPr>
              <a:defRPr sz="1200">
                <a:latin typeface="Yu Gothic UI" panose="020B0500000000000000" pitchFamily="50" charset="-128"/>
                <a:ea typeface="Yu Gothic UI" panose="020B0500000000000000" pitchFamily="50" charset="-128"/>
              </a:defRPr>
            </a:lvl1pPr>
            <a:lvl2pPr marL="357188" indent="-177800">
              <a:defRPr sz="900">
                <a:latin typeface="Yu Gothic UI" panose="020B0500000000000000" pitchFamily="50" charset="-128"/>
                <a:ea typeface="Yu Gothic UI" panose="020B0500000000000000" pitchFamily="50" charset="-128"/>
              </a:defRPr>
            </a:lvl2pPr>
            <a:lvl3pPr>
              <a:defRPr sz="1400">
                <a:latin typeface="+mj-ea"/>
                <a:ea typeface="+mj-ea"/>
              </a:defRPr>
            </a:lvl3pPr>
            <a:lvl4pPr>
              <a:defRPr sz="1200">
                <a:latin typeface="+mn-ea"/>
                <a:ea typeface="+mn-ea"/>
              </a:defRPr>
            </a:lvl4pPr>
            <a:lvl5pPr>
              <a:defRPr sz="1200"/>
            </a:lvl5p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p:txBody>
      </p:sp>
      <p:sp>
        <p:nvSpPr>
          <p:cNvPr id="7" name="テキスト プレースホルダ 20"/>
          <p:cNvSpPr>
            <a:spLocks noGrp="1"/>
          </p:cNvSpPr>
          <p:nvPr>
            <p:ph type="body" sz="quarter" idx="16" hasCustomPrompt="1"/>
          </p:nvPr>
        </p:nvSpPr>
        <p:spPr>
          <a:xfrm>
            <a:off x="4521975" y="1412776"/>
            <a:ext cx="5184000" cy="5040411"/>
          </a:xfrm>
          <a:prstGeom prst="rect">
            <a:avLst/>
          </a:prstGeom>
        </p:spPr>
        <p:txBody>
          <a:bodyPr lIns="90000"/>
          <a:lstStyle>
            <a:lvl1pPr>
              <a:defRPr sz="1200">
                <a:latin typeface="Yu Gothic UI" panose="020B0500000000000000" pitchFamily="50" charset="-128"/>
                <a:ea typeface="Yu Gothic UI" panose="020B0500000000000000" pitchFamily="50" charset="-128"/>
              </a:defRPr>
            </a:lvl1pPr>
            <a:lvl2pPr marL="357188" indent="-177800">
              <a:defRPr sz="900">
                <a:latin typeface="Yu Gothic UI" panose="020B0500000000000000" pitchFamily="50" charset="-128"/>
                <a:ea typeface="Yu Gothic UI" panose="020B0500000000000000" pitchFamily="50" charset="-128"/>
              </a:defRPr>
            </a:lvl2pPr>
            <a:lvl3pPr>
              <a:defRPr sz="1400">
                <a:latin typeface="+mj-ea"/>
                <a:ea typeface="+mj-ea"/>
              </a:defRPr>
            </a:lvl3pPr>
            <a:lvl4pPr>
              <a:defRPr sz="1200">
                <a:latin typeface="+mn-ea"/>
                <a:ea typeface="+mn-ea"/>
              </a:defRPr>
            </a:lvl4pPr>
            <a:lvl5pPr>
              <a:defRPr sz="1200"/>
            </a:lvl5p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p:txBody>
      </p:sp>
      <p:sp>
        <p:nvSpPr>
          <p:cNvPr id="2" name="タイトル 1">
            <a:extLst>
              <a:ext uri="{FF2B5EF4-FFF2-40B4-BE49-F238E27FC236}">
                <a16:creationId xmlns:a16="http://schemas.microsoft.com/office/drawing/2014/main" id="{B1A09988-1295-4DB0-A3E1-C8E4F07EBFE0}"/>
              </a:ext>
            </a:extLst>
          </p:cNvPr>
          <p:cNvSpPr>
            <a:spLocks noGrp="1"/>
          </p:cNvSpPr>
          <p:nvPr>
            <p:ph type="title"/>
          </p:nvPr>
        </p:nvSpPr>
        <p:spPr>
          <a:xfrm>
            <a:off x="201000" y="259200"/>
            <a:ext cx="9504000" cy="299052"/>
          </a:xfrm>
          <a:noFill/>
        </p:spPr>
        <p:txBody>
          <a:bodyPr tIns="46800">
            <a:spAutoFit/>
          </a:bodyPr>
          <a:lstStyle>
            <a:lvl1pPr>
              <a:defRPr sz="1400"/>
            </a:lvl1pPr>
          </a:lstStyle>
          <a:p>
            <a:r>
              <a:rPr kumimoji="1" lang="ja-JP" altLang="en-US"/>
              <a:t>マスター タイトルの書式設定</a:t>
            </a:r>
            <a:endParaRPr kumimoji="1" lang="ja-JP" altLang="en-US" dirty="0"/>
          </a:p>
        </p:txBody>
      </p:sp>
      <p:grpSp>
        <p:nvGrpSpPr>
          <p:cNvPr id="3" name="グループ化 2">
            <a:extLst>
              <a:ext uri="{FF2B5EF4-FFF2-40B4-BE49-F238E27FC236}">
                <a16:creationId xmlns:a16="http://schemas.microsoft.com/office/drawing/2014/main" id="{B4BF8A93-786D-4E2C-BE54-B502D6767873}"/>
              </a:ext>
            </a:extLst>
          </p:cNvPr>
          <p:cNvGrpSpPr/>
          <p:nvPr userDrawn="1"/>
        </p:nvGrpSpPr>
        <p:grpSpPr>
          <a:xfrm>
            <a:off x="200026" y="1125187"/>
            <a:ext cx="5728620" cy="5328000"/>
            <a:chOff x="200026" y="1125187"/>
            <a:chExt cx="5728620" cy="5328000"/>
          </a:xfrm>
        </p:grpSpPr>
        <p:sp>
          <p:nvSpPr>
            <p:cNvPr id="14" name="テキスト ボックス 13">
              <a:extLst>
                <a:ext uri="{FF2B5EF4-FFF2-40B4-BE49-F238E27FC236}">
                  <a16:creationId xmlns:a16="http://schemas.microsoft.com/office/drawing/2014/main" id="{D7A95318-A8BD-4903-B279-AF9CDB5697B3}"/>
                </a:ext>
              </a:extLst>
            </p:cNvPr>
            <p:cNvSpPr txBox="1"/>
            <p:nvPr userDrawn="1"/>
          </p:nvSpPr>
          <p:spPr>
            <a:xfrm>
              <a:off x="200026" y="1131885"/>
              <a:ext cx="630434" cy="279756"/>
            </a:xfrm>
            <a:prstGeom prst="rect">
              <a:avLst/>
            </a:prstGeom>
            <a:noFill/>
          </p:spPr>
          <p:txBody>
            <a:bodyPr wrap="none" lIns="90000" tIns="0" rIns="90000" bIns="0" rtlCol="0">
              <a:noAutofit/>
            </a:bodyPr>
            <a:lstStyle/>
            <a:p>
              <a:pPr algn="l" fontAlgn="ctr">
                <a:lnSpc>
                  <a:spcPct val="100000"/>
                </a:lnSpc>
              </a:pPr>
              <a:r>
                <a:rPr lang="ja-JP" altLang="en-US" sz="1600" b="1" dirty="0">
                  <a:solidFill>
                    <a:srgbClr val="000F78"/>
                  </a:solidFill>
                  <a:latin typeface="Yu Gothic UI" panose="020B0500000000000000" pitchFamily="50" charset="-128"/>
                  <a:ea typeface="Yu Gothic UI" panose="020B0500000000000000" pitchFamily="50" charset="-128"/>
                </a:rPr>
                <a:t>経歴</a:t>
              </a:r>
            </a:p>
          </p:txBody>
        </p:sp>
        <p:sp>
          <p:nvSpPr>
            <p:cNvPr id="15" name="テキスト ボックス 14">
              <a:extLst>
                <a:ext uri="{FF2B5EF4-FFF2-40B4-BE49-F238E27FC236}">
                  <a16:creationId xmlns:a16="http://schemas.microsoft.com/office/drawing/2014/main" id="{E96DC105-3612-45FB-8BFC-2C6F9403A975}"/>
                </a:ext>
              </a:extLst>
            </p:cNvPr>
            <p:cNvSpPr txBox="1"/>
            <p:nvPr userDrawn="1"/>
          </p:nvSpPr>
          <p:spPr>
            <a:xfrm>
              <a:off x="4521000" y="1132188"/>
              <a:ext cx="1407646" cy="280587"/>
            </a:xfrm>
            <a:prstGeom prst="rect">
              <a:avLst/>
            </a:prstGeom>
            <a:noFill/>
          </p:spPr>
          <p:txBody>
            <a:bodyPr wrap="none" lIns="90000" tIns="0" rIns="0" bIns="0" rtlCol="0">
              <a:noAutofit/>
            </a:bodyPr>
            <a:lstStyle/>
            <a:p>
              <a:pPr algn="l" fontAlgn="ctr">
                <a:lnSpc>
                  <a:spcPct val="100000"/>
                </a:lnSpc>
              </a:pPr>
              <a:r>
                <a:rPr lang="ja-JP" altLang="en-US" sz="1600" b="1" dirty="0">
                  <a:solidFill>
                    <a:srgbClr val="000F78"/>
                  </a:solidFill>
                  <a:latin typeface="Yu Gothic UI" panose="020B0500000000000000" pitchFamily="50" charset="-128"/>
                  <a:ea typeface="Yu Gothic UI" panose="020B0500000000000000" pitchFamily="50" charset="-128"/>
                </a:rPr>
                <a:t>主要プロジェクト</a:t>
              </a:r>
            </a:p>
          </p:txBody>
        </p:sp>
        <p:cxnSp>
          <p:nvCxnSpPr>
            <p:cNvPr id="17" name="直線コネクタ 16">
              <a:extLst>
                <a:ext uri="{FF2B5EF4-FFF2-40B4-BE49-F238E27FC236}">
                  <a16:creationId xmlns:a16="http://schemas.microsoft.com/office/drawing/2014/main" id="{7CA3323B-AF9B-4AF1-BE27-65FB15FB99A4}"/>
                </a:ext>
              </a:extLst>
            </p:cNvPr>
            <p:cNvCxnSpPr>
              <a:cxnSpLocks/>
            </p:cNvCxnSpPr>
            <p:nvPr userDrawn="1"/>
          </p:nvCxnSpPr>
          <p:spPr>
            <a:xfrm>
              <a:off x="4376936" y="1125187"/>
              <a:ext cx="0" cy="5328000"/>
            </a:xfrm>
            <a:prstGeom prst="line">
              <a:avLst/>
            </a:prstGeom>
            <a:ln w="3175">
              <a:solidFill>
                <a:srgbClr val="000F78"/>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9EA90D61-2335-40F0-A9AF-1BFBC8DDDD46}"/>
                </a:ext>
              </a:extLst>
            </p:cNvPr>
            <p:cNvSpPr txBox="1"/>
            <p:nvPr userDrawn="1"/>
          </p:nvSpPr>
          <p:spPr>
            <a:xfrm>
              <a:off x="200472" y="3594302"/>
              <a:ext cx="572593" cy="266746"/>
            </a:xfrm>
            <a:prstGeom prst="rect">
              <a:avLst/>
            </a:prstGeom>
            <a:noFill/>
          </p:spPr>
          <p:txBody>
            <a:bodyPr wrap="none" lIns="90000" tIns="0" rIns="90000" bIns="0" rtlCol="0">
              <a:noAutofit/>
            </a:bodyPr>
            <a:lstStyle/>
            <a:p>
              <a:pPr algn="l" fontAlgn="ctr">
                <a:lnSpc>
                  <a:spcPct val="100000"/>
                </a:lnSpc>
              </a:pPr>
              <a:r>
                <a:rPr lang="ja-JP" altLang="en-US" sz="1600" b="1" dirty="0">
                  <a:solidFill>
                    <a:srgbClr val="000F78"/>
                  </a:solidFill>
                  <a:latin typeface="Yu Gothic UI" panose="020B0500000000000000" pitchFamily="50" charset="-128"/>
                  <a:ea typeface="Yu Gothic UI" panose="020B0500000000000000" pitchFamily="50" charset="-128"/>
                </a:rPr>
                <a:t>専門</a:t>
              </a:r>
            </a:p>
          </p:txBody>
        </p:sp>
        <p:cxnSp>
          <p:nvCxnSpPr>
            <p:cNvPr id="20" name="直線コネクタ 19">
              <a:extLst>
                <a:ext uri="{FF2B5EF4-FFF2-40B4-BE49-F238E27FC236}">
                  <a16:creationId xmlns:a16="http://schemas.microsoft.com/office/drawing/2014/main" id="{D183AE00-A38E-4339-B2DE-ADC882984879}"/>
                </a:ext>
              </a:extLst>
            </p:cNvPr>
            <p:cNvCxnSpPr>
              <a:cxnSpLocks/>
            </p:cNvCxnSpPr>
            <p:nvPr userDrawn="1"/>
          </p:nvCxnSpPr>
          <p:spPr>
            <a:xfrm>
              <a:off x="272480" y="3429000"/>
              <a:ext cx="3887546" cy="0"/>
            </a:xfrm>
            <a:prstGeom prst="line">
              <a:avLst/>
            </a:prstGeom>
            <a:ln w="3175">
              <a:solidFill>
                <a:srgbClr val="000F78"/>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83120128"/>
      </p:ext>
    </p:extLst>
  </p:cSld>
  <p:clrMapOvr>
    <a:masterClrMapping/>
  </p:clrMapOvr>
  <p:extLst>
    <p:ext uri="{DCECCB84-F9BA-43D5-87BE-67443E8EF086}">
      <p15:sldGuideLst xmlns:p15="http://schemas.microsoft.com/office/powerpoint/2012/main">
        <p15:guide id="2" pos="126" userDrawn="1">
          <p15:clr>
            <a:srgbClr val="FBAE40"/>
          </p15:clr>
        </p15:guide>
        <p15:guide id="3" pos="3029">
          <p15:clr>
            <a:srgbClr val="FBAE40"/>
          </p15:clr>
        </p15:guide>
        <p15:guide id="4" pos="2939">
          <p15:clr>
            <a:srgbClr val="FBAE40"/>
          </p15:clr>
        </p15:guide>
        <p15:guide id="5" orient="horz" pos="2160">
          <p15:clr>
            <a:srgbClr val="FBAE40"/>
          </p15:clr>
        </p15:guide>
        <p15:guide id="6" orient="horz" pos="709">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56775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blank" preserve="1">
  <p:cSld name="裏表紙">
    <p:spTree>
      <p:nvGrpSpPr>
        <p:cNvPr id="1" name=""/>
        <p:cNvGrpSpPr/>
        <p:nvPr/>
      </p:nvGrpSpPr>
      <p:grpSpPr>
        <a:xfrm>
          <a:off x="0" y="0"/>
          <a:ext cx="0" cy="0"/>
          <a:chOff x="0" y="0"/>
          <a:chExt cx="0" cy="0"/>
        </a:xfrm>
      </p:grpSpPr>
      <p:pic>
        <p:nvPicPr>
          <p:cNvPr id="27" name="図 26"/>
          <p:cNvPicPr>
            <a:picLocks noChangeAspect="1"/>
          </p:cNvPicPr>
          <p:nvPr userDrawn="1"/>
        </p:nvPicPr>
        <p:blipFill>
          <a:blip r:embed="rId2"/>
          <a:stretch>
            <a:fillRect/>
          </a:stretch>
        </p:blipFill>
        <p:spPr>
          <a:xfrm>
            <a:off x="1299049" y="7181"/>
            <a:ext cx="7162350" cy="4176464"/>
          </a:xfrm>
          <a:prstGeom prst="rect">
            <a:avLst/>
          </a:prstGeom>
        </p:spPr>
      </p:pic>
      <p:sp>
        <p:nvSpPr>
          <p:cNvPr id="28" name="正方形/長方形 27"/>
          <p:cNvSpPr/>
          <p:nvPr userDrawn="1"/>
        </p:nvSpPr>
        <p:spPr>
          <a:xfrm>
            <a:off x="4476639" y="2671477"/>
            <a:ext cx="2557175" cy="369332"/>
          </a:xfrm>
          <a:prstGeom prst="rect">
            <a:avLst/>
          </a:prstGeom>
        </p:spPr>
        <p:txBody>
          <a:bodyPr wrap="none">
            <a:spAutoFit/>
          </a:bodyPr>
          <a:lstStyle/>
          <a:p>
            <a:r>
              <a:rPr lang="ja-JP" altLang="en-US" dirty="0">
                <a:solidFill>
                  <a:srgbClr val="000000"/>
                </a:solidFill>
              </a:rPr>
              <a:t>http://www.nri-digital.jp</a:t>
            </a:r>
          </a:p>
        </p:txBody>
      </p:sp>
      <p:grpSp>
        <p:nvGrpSpPr>
          <p:cNvPr id="29" name="グループ化 28"/>
          <p:cNvGrpSpPr/>
          <p:nvPr userDrawn="1"/>
        </p:nvGrpSpPr>
        <p:grpSpPr>
          <a:xfrm rot="1080000">
            <a:off x="5672312" y="1447341"/>
            <a:ext cx="144016" cy="936104"/>
            <a:chOff x="1676636" y="1124744"/>
            <a:chExt cx="144016" cy="936104"/>
          </a:xfrm>
        </p:grpSpPr>
        <p:sp>
          <p:nvSpPr>
            <p:cNvPr id="30" name="正方形/長方形 29"/>
            <p:cNvSpPr/>
            <p:nvPr/>
          </p:nvSpPr>
          <p:spPr>
            <a:xfrm>
              <a:off x="1712640" y="1124744"/>
              <a:ext cx="72008" cy="72008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00" dirty="0">
                <a:solidFill>
                  <a:srgbClr val="000000"/>
                </a:solidFill>
                <a:cs typeface="Arial" panose="020B0604020202020204" pitchFamily="34" charset="0"/>
              </a:endParaRPr>
            </a:p>
          </p:txBody>
        </p:sp>
        <p:sp>
          <p:nvSpPr>
            <p:cNvPr id="31" name="円/楕円 30"/>
            <p:cNvSpPr/>
            <p:nvPr/>
          </p:nvSpPr>
          <p:spPr>
            <a:xfrm>
              <a:off x="1676636" y="1916832"/>
              <a:ext cx="144016" cy="144016"/>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00" dirty="0">
                <a:solidFill>
                  <a:srgbClr val="000000"/>
                </a:solidFill>
                <a:cs typeface="Arial" panose="020B0604020202020204" pitchFamily="34" charset="0"/>
              </a:endParaRPr>
            </a:p>
          </p:txBody>
        </p:sp>
      </p:grpSp>
      <p:grpSp>
        <p:nvGrpSpPr>
          <p:cNvPr id="3" name="グループ化 2">
            <a:extLst>
              <a:ext uri="{FF2B5EF4-FFF2-40B4-BE49-F238E27FC236}">
                <a16:creationId xmlns:a16="http://schemas.microsoft.com/office/drawing/2014/main" id="{9BF13952-2A98-4371-B8FA-D6AF7F925068}"/>
              </a:ext>
            </a:extLst>
          </p:cNvPr>
          <p:cNvGrpSpPr/>
          <p:nvPr userDrawn="1"/>
        </p:nvGrpSpPr>
        <p:grpSpPr>
          <a:xfrm>
            <a:off x="2093830" y="3823096"/>
            <a:ext cx="5572788" cy="1507657"/>
            <a:chOff x="2164440" y="2676566"/>
            <a:chExt cx="5572788" cy="1507657"/>
          </a:xfrm>
        </p:grpSpPr>
        <p:grpSp>
          <p:nvGrpSpPr>
            <p:cNvPr id="4" name="グループ化 3">
              <a:extLst>
                <a:ext uri="{FF2B5EF4-FFF2-40B4-BE49-F238E27FC236}">
                  <a16:creationId xmlns:a16="http://schemas.microsoft.com/office/drawing/2014/main" id="{21C973E3-98E4-4AC3-A61C-0910686207FA}"/>
                </a:ext>
              </a:extLst>
            </p:cNvPr>
            <p:cNvGrpSpPr/>
            <p:nvPr userDrawn="1"/>
          </p:nvGrpSpPr>
          <p:grpSpPr>
            <a:xfrm>
              <a:off x="2346016" y="3304475"/>
              <a:ext cx="5209046" cy="404857"/>
              <a:chOff x="2346016" y="3304475"/>
              <a:chExt cx="5209046" cy="404857"/>
            </a:xfrm>
            <a:solidFill>
              <a:srgbClr val="005BAC"/>
            </a:solidFill>
          </p:grpSpPr>
          <p:sp>
            <p:nvSpPr>
              <p:cNvPr id="8" name="フリーフォーム: 図形 7">
                <a:extLst>
                  <a:ext uri="{FF2B5EF4-FFF2-40B4-BE49-F238E27FC236}">
                    <a16:creationId xmlns:a16="http://schemas.microsoft.com/office/drawing/2014/main" id="{9A24B4A4-C081-40CF-B89C-F5273C969ABB}"/>
                  </a:ext>
                </a:extLst>
              </p:cNvPr>
              <p:cNvSpPr/>
              <p:nvPr/>
            </p:nvSpPr>
            <p:spPr>
              <a:xfrm>
                <a:off x="2346016" y="3325721"/>
                <a:ext cx="285249" cy="383611"/>
              </a:xfrm>
              <a:custGeom>
                <a:avLst/>
                <a:gdLst>
                  <a:gd name="connsiteX0" fmla="*/ 271282 w 285249"/>
                  <a:gd name="connsiteY0" fmla="*/ 77706 h 383611"/>
                  <a:gd name="connsiteX1" fmla="*/ 194166 w 285249"/>
                  <a:gd name="connsiteY1" fmla="*/ 58525 h 383611"/>
                  <a:gd name="connsiteX2" fmla="*/ 131903 w 285249"/>
                  <a:gd name="connsiteY2" fmla="*/ 101116 h 383611"/>
                  <a:gd name="connsiteX3" fmla="*/ 258495 w 285249"/>
                  <a:gd name="connsiteY3" fmla="*/ 260167 h 383611"/>
                  <a:gd name="connsiteX4" fmla="*/ 105837 w 285249"/>
                  <a:gd name="connsiteY4" fmla="*/ 384103 h 383611"/>
                  <a:gd name="connsiteX5" fmla="*/ 0 w 285249"/>
                  <a:gd name="connsiteY5" fmla="*/ 363349 h 383611"/>
                  <a:gd name="connsiteX6" fmla="*/ 19181 w 285249"/>
                  <a:gd name="connsiteY6" fmla="*/ 300004 h 383611"/>
                  <a:gd name="connsiteX7" fmla="*/ 110165 w 285249"/>
                  <a:gd name="connsiteY7" fmla="*/ 325578 h 383611"/>
                  <a:gd name="connsiteX8" fmla="*/ 180887 w 285249"/>
                  <a:gd name="connsiteY8" fmla="*/ 267544 h 383611"/>
                  <a:gd name="connsiteX9" fmla="*/ 54296 w 285249"/>
                  <a:gd name="connsiteY9" fmla="*/ 112231 h 383611"/>
                  <a:gd name="connsiteX10" fmla="*/ 192592 w 285249"/>
                  <a:gd name="connsiteY10" fmla="*/ 0 h 383611"/>
                  <a:gd name="connsiteX11" fmla="*/ 288889 w 285249"/>
                  <a:gd name="connsiteY11" fmla="*/ 16525 h 383611"/>
                  <a:gd name="connsiteX12" fmla="*/ 271282 w 285249"/>
                  <a:gd name="connsiteY12" fmla="*/ 77706 h 383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249" h="383611">
                    <a:moveTo>
                      <a:pt x="271282" y="77706"/>
                    </a:moveTo>
                    <a:cubicBezTo>
                      <a:pt x="249446" y="66493"/>
                      <a:pt x="221314" y="58525"/>
                      <a:pt x="194166" y="58525"/>
                    </a:cubicBezTo>
                    <a:cubicBezTo>
                      <a:pt x="167609" y="58525"/>
                      <a:pt x="131903" y="69148"/>
                      <a:pt x="131903" y="101116"/>
                    </a:cubicBezTo>
                    <a:cubicBezTo>
                      <a:pt x="131903" y="160723"/>
                      <a:pt x="258495" y="156985"/>
                      <a:pt x="258495" y="260167"/>
                    </a:cubicBezTo>
                    <a:cubicBezTo>
                      <a:pt x="258495" y="351152"/>
                      <a:pt x="187183" y="384103"/>
                      <a:pt x="105837" y="384103"/>
                    </a:cubicBezTo>
                    <a:cubicBezTo>
                      <a:pt x="70230" y="384103"/>
                      <a:pt x="33443" y="375644"/>
                      <a:pt x="0" y="363349"/>
                    </a:cubicBezTo>
                    <a:lnTo>
                      <a:pt x="19181" y="300004"/>
                    </a:lnTo>
                    <a:cubicBezTo>
                      <a:pt x="47902" y="313282"/>
                      <a:pt x="78198" y="325578"/>
                      <a:pt x="110165" y="325578"/>
                    </a:cubicBezTo>
                    <a:cubicBezTo>
                      <a:pt x="145871" y="325578"/>
                      <a:pt x="180887" y="307479"/>
                      <a:pt x="180887" y="267544"/>
                    </a:cubicBezTo>
                    <a:cubicBezTo>
                      <a:pt x="180887" y="200461"/>
                      <a:pt x="54296" y="211183"/>
                      <a:pt x="54296" y="112231"/>
                    </a:cubicBezTo>
                    <a:cubicBezTo>
                      <a:pt x="54296" y="34033"/>
                      <a:pt x="121280" y="0"/>
                      <a:pt x="192592" y="0"/>
                    </a:cubicBezTo>
                    <a:cubicBezTo>
                      <a:pt x="225052" y="0"/>
                      <a:pt x="258593" y="4230"/>
                      <a:pt x="288889" y="16525"/>
                    </a:cubicBezTo>
                    <a:lnTo>
                      <a:pt x="271282" y="77706"/>
                    </a:lnTo>
                    <a:close/>
                  </a:path>
                </a:pathLst>
              </a:custGeom>
              <a:grpFill/>
              <a:ln w="9827" cap="flat">
                <a:noFill/>
                <a:prstDash val="solid"/>
                <a:miter/>
              </a:ln>
            </p:spPr>
            <p:txBody>
              <a:bodyPr rtlCol="0" anchor="ctr"/>
              <a:lstStyle/>
              <a:p>
                <a:endParaRPr lang="ja-JP" altLang="en-US"/>
              </a:p>
            </p:txBody>
          </p:sp>
          <p:sp>
            <p:nvSpPr>
              <p:cNvPr id="9" name="フリーフォーム: 図形 8">
                <a:extLst>
                  <a:ext uri="{FF2B5EF4-FFF2-40B4-BE49-F238E27FC236}">
                    <a16:creationId xmlns:a16="http://schemas.microsoft.com/office/drawing/2014/main" id="{A2814413-C075-48FA-AB95-C5B26ED2E7BA}"/>
                  </a:ext>
                </a:extLst>
              </p:cNvPr>
              <p:cNvSpPr/>
              <p:nvPr/>
            </p:nvSpPr>
            <p:spPr>
              <a:xfrm>
                <a:off x="2624577" y="3304475"/>
                <a:ext cx="285249" cy="393447"/>
              </a:xfrm>
              <a:custGeom>
                <a:avLst/>
                <a:gdLst>
                  <a:gd name="connsiteX0" fmla="*/ 85181 w 285249"/>
                  <a:gd name="connsiteY0" fmla="*/ 0 h 393447"/>
                  <a:gd name="connsiteX1" fmla="*/ 156494 w 285249"/>
                  <a:gd name="connsiteY1" fmla="*/ 0 h 393447"/>
                  <a:gd name="connsiteX2" fmla="*/ 122460 w 285249"/>
                  <a:gd name="connsiteY2" fmla="*/ 151674 h 393447"/>
                  <a:gd name="connsiteX3" fmla="*/ 123542 w 285249"/>
                  <a:gd name="connsiteY3" fmla="*/ 151674 h 393447"/>
                  <a:gd name="connsiteX4" fmla="*/ 201248 w 285249"/>
                  <a:gd name="connsiteY4" fmla="*/ 118723 h 393447"/>
                  <a:gd name="connsiteX5" fmla="*/ 290659 w 285249"/>
                  <a:gd name="connsiteY5" fmla="*/ 206462 h 393447"/>
                  <a:gd name="connsiteX6" fmla="*/ 281610 w 285249"/>
                  <a:gd name="connsiteY6" fmla="*/ 266069 h 393447"/>
                  <a:gd name="connsiteX7" fmla="*/ 252888 w 285249"/>
                  <a:gd name="connsiteY7" fmla="*/ 399054 h 393447"/>
                  <a:gd name="connsiteX8" fmla="*/ 181576 w 285249"/>
                  <a:gd name="connsiteY8" fmla="*/ 399054 h 393447"/>
                  <a:gd name="connsiteX9" fmla="*/ 208134 w 285249"/>
                  <a:gd name="connsiteY9" fmla="*/ 269806 h 393447"/>
                  <a:gd name="connsiteX10" fmla="*/ 216101 w 285249"/>
                  <a:gd name="connsiteY10" fmla="*/ 212363 h 393447"/>
                  <a:gd name="connsiteX11" fmla="*/ 177248 w 285249"/>
                  <a:gd name="connsiteY11" fmla="*/ 174100 h 393447"/>
                  <a:gd name="connsiteX12" fmla="*/ 100624 w 285249"/>
                  <a:gd name="connsiteY12" fmla="*/ 261347 h 393447"/>
                  <a:gd name="connsiteX13" fmla="*/ 71312 w 285249"/>
                  <a:gd name="connsiteY13" fmla="*/ 399152 h 393447"/>
                  <a:gd name="connsiteX14" fmla="*/ 0 w 285249"/>
                  <a:gd name="connsiteY14" fmla="*/ 399152 h 393447"/>
                  <a:gd name="connsiteX15" fmla="*/ 85181 w 285249"/>
                  <a:gd name="connsiteY15" fmla="*/ 0 h 393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5249" h="393447">
                    <a:moveTo>
                      <a:pt x="85181" y="0"/>
                    </a:moveTo>
                    <a:lnTo>
                      <a:pt x="156494" y="0"/>
                    </a:lnTo>
                    <a:lnTo>
                      <a:pt x="122460" y="151674"/>
                    </a:lnTo>
                    <a:lnTo>
                      <a:pt x="123542" y="151674"/>
                    </a:lnTo>
                    <a:cubicBezTo>
                      <a:pt x="143215" y="133575"/>
                      <a:pt x="170363" y="118723"/>
                      <a:pt x="201248" y="118723"/>
                    </a:cubicBezTo>
                    <a:cubicBezTo>
                      <a:pt x="254954" y="118723"/>
                      <a:pt x="290659" y="152264"/>
                      <a:pt x="290659" y="206462"/>
                    </a:cubicBezTo>
                    <a:cubicBezTo>
                      <a:pt x="290659" y="227216"/>
                      <a:pt x="285348" y="249052"/>
                      <a:pt x="281610" y="266069"/>
                    </a:cubicBezTo>
                    <a:lnTo>
                      <a:pt x="252888" y="399054"/>
                    </a:lnTo>
                    <a:lnTo>
                      <a:pt x="181576" y="399054"/>
                    </a:lnTo>
                    <a:lnTo>
                      <a:pt x="208134" y="269806"/>
                    </a:lnTo>
                    <a:cubicBezTo>
                      <a:pt x="211871" y="251216"/>
                      <a:pt x="216101" y="232527"/>
                      <a:pt x="216101" y="212363"/>
                    </a:cubicBezTo>
                    <a:cubicBezTo>
                      <a:pt x="216101" y="189445"/>
                      <a:pt x="200166" y="174100"/>
                      <a:pt x="177248" y="174100"/>
                    </a:cubicBezTo>
                    <a:cubicBezTo>
                      <a:pt x="127772" y="174100"/>
                      <a:pt x="109673" y="220429"/>
                      <a:pt x="100624" y="261347"/>
                    </a:cubicBezTo>
                    <a:lnTo>
                      <a:pt x="71312" y="399152"/>
                    </a:lnTo>
                    <a:lnTo>
                      <a:pt x="0" y="399152"/>
                    </a:lnTo>
                    <a:lnTo>
                      <a:pt x="85181" y="0"/>
                    </a:lnTo>
                    <a:close/>
                  </a:path>
                </a:pathLst>
              </a:custGeom>
              <a:grpFill/>
              <a:ln w="9827" cap="flat">
                <a:noFill/>
                <a:prstDash val="solid"/>
                <a:miter/>
              </a:ln>
            </p:spPr>
            <p:txBody>
              <a:bodyPr rtlCol="0" anchor="ctr"/>
              <a:lstStyle/>
              <a:p>
                <a:endParaRPr lang="ja-JP" altLang="en-US"/>
              </a:p>
            </p:txBody>
          </p:sp>
          <p:sp>
            <p:nvSpPr>
              <p:cNvPr id="10" name="フリーフォーム: 図形 9">
                <a:extLst>
                  <a:ext uri="{FF2B5EF4-FFF2-40B4-BE49-F238E27FC236}">
                    <a16:creationId xmlns:a16="http://schemas.microsoft.com/office/drawing/2014/main" id="{53533FB5-7BF9-4D1F-A163-01A9E3C210A9}"/>
                  </a:ext>
                </a:extLst>
              </p:cNvPr>
              <p:cNvSpPr/>
              <p:nvPr/>
            </p:nvSpPr>
            <p:spPr>
              <a:xfrm>
                <a:off x="2926154" y="3423099"/>
                <a:ext cx="255741" cy="285249"/>
              </a:xfrm>
              <a:custGeom>
                <a:avLst/>
                <a:gdLst>
                  <a:gd name="connsiteX0" fmla="*/ 174002 w 255740"/>
                  <a:gd name="connsiteY0" fmla="*/ 238429 h 285249"/>
                  <a:gd name="connsiteX1" fmla="*/ 172920 w 255740"/>
                  <a:gd name="connsiteY1" fmla="*/ 238429 h 285249"/>
                  <a:gd name="connsiteX2" fmla="*/ 84591 w 255740"/>
                  <a:gd name="connsiteY2" fmla="*/ 286823 h 285249"/>
                  <a:gd name="connsiteX3" fmla="*/ 0 w 255740"/>
                  <a:gd name="connsiteY3" fmla="*/ 208625 h 285249"/>
                  <a:gd name="connsiteX4" fmla="*/ 168100 w 255740"/>
                  <a:gd name="connsiteY4" fmla="*/ 111247 h 285249"/>
                  <a:gd name="connsiteX5" fmla="*/ 193084 w 255740"/>
                  <a:gd name="connsiteY5" fmla="*/ 111247 h 285249"/>
                  <a:gd name="connsiteX6" fmla="*/ 195248 w 255740"/>
                  <a:gd name="connsiteY6" fmla="*/ 87837 h 285249"/>
                  <a:gd name="connsiteX7" fmla="*/ 140461 w 255740"/>
                  <a:gd name="connsiteY7" fmla="*/ 52230 h 285249"/>
                  <a:gd name="connsiteX8" fmla="*/ 50558 w 255740"/>
                  <a:gd name="connsiteY8" fmla="*/ 73476 h 285249"/>
                  <a:gd name="connsiteX9" fmla="*/ 60689 w 255740"/>
                  <a:gd name="connsiteY9" fmla="*/ 16525 h 285249"/>
                  <a:gd name="connsiteX10" fmla="*/ 153838 w 255740"/>
                  <a:gd name="connsiteY10" fmla="*/ 0 h 285249"/>
                  <a:gd name="connsiteX11" fmla="*/ 260265 w 255740"/>
                  <a:gd name="connsiteY11" fmla="*/ 84591 h 285249"/>
                  <a:gd name="connsiteX12" fmla="*/ 226724 w 255740"/>
                  <a:gd name="connsiteY12" fmla="*/ 280331 h 285249"/>
                  <a:gd name="connsiteX13" fmla="*/ 166625 w 255740"/>
                  <a:gd name="connsiteY13" fmla="*/ 280331 h 285249"/>
                  <a:gd name="connsiteX14" fmla="*/ 174002 w 255740"/>
                  <a:gd name="connsiteY14" fmla="*/ 238429 h 285249"/>
                  <a:gd name="connsiteX15" fmla="*/ 104264 w 255740"/>
                  <a:gd name="connsiteY15" fmla="*/ 234691 h 285249"/>
                  <a:gd name="connsiteX16" fmla="*/ 185117 w 255740"/>
                  <a:gd name="connsiteY16" fmla="*/ 153838 h 285249"/>
                  <a:gd name="connsiteX17" fmla="*/ 160133 w 255740"/>
                  <a:gd name="connsiteY17" fmla="*/ 153838 h 285249"/>
                  <a:gd name="connsiteX18" fmla="*/ 68066 w 255740"/>
                  <a:gd name="connsiteY18" fmla="*/ 205970 h 285249"/>
                  <a:gd name="connsiteX19" fmla="*/ 104264 w 255740"/>
                  <a:gd name="connsiteY19" fmla="*/ 234691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5740" h="285249">
                    <a:moveTo>
                      <a:pt x="174002" y="238429"/>
                    </a:moveTo>
                    <a:lnTo>
                      <a:pt x="172920" y="238429"/>
                    </a:lnTo>
                    <a:cubicBezTo>
                      <a:pt x="148428" y="269315"/>
                      <a:pt x="123936" y="286823"/>
                      <a:pt x="84591" y="286823"/>
                    </a:cubicBezTo>
                    <a:cubicBezTo>
                      <a:pt x="35115" y="286823"/>
                      <a:pt x="0" y="259183"/>
                      <a:pt x="0" y="208625"/>
                    </a:cubicBezTo>
                    <a:cubicBezTo>
                      <a:pt x="0" y="118133"/>
                      <a:pt x="101116" y="111247"/>
                      <a:pt x="168100" y="111247"/>
                    </a:cubicBezTo>
                    <a:lnTo>
                      <a:pt x="193084" y="111247"/>
                    </a:lnTo>
                    <a:cubicBezTo>
                      <a:pt x="195248" y="103772"/>
                      <a:pt x="195248" y="95804"/>
                      <a:pt x="195248" y="87837"/>
                    </a:cubicBezTo>
                    <a:cubicBezTo>
                      <a:pt x="195248" y="60197"/>
                      <a:pt x="165445" y="52230"/>
                      <a:pt x="140461" y="52230"/>
                    </a:cubicBezTo>
                    <a:cubicBezTo>
                      <a:pt x="109083" y="52230"/>
                      <a:pt x="78788" y="60197"/>
                      <a:pt x="50558" y="73476"/>
                    </a:cubicBezTo>
                    <a:lnTo>
                      <a:pt x="60689" y="16525"/>
                    </a:lnTo>
                    <a:cubicBezTo>
                      <a:pt x="90985" y="5902"/>
                      <a:pt x="121870" y="0"/>
                      <a:pt x="153838" y="0"/>
                    </a:cubicBezTo>
                    <a:cubicBezTo>
                      <a:pt x="208625" y="0"/>
                      <a:pt x="260265" y="20263"/>
                      <a:pt x="260265" y="84591"/>
                    </a:cubicBezTo>
                    <a:cubicBezTo>
                      <a:pt x="260265" y="121280"/>
                      <a:pt x="233118" y="228790"/>
                      <a:pt x="226724" y="280331"/>
                    </a:cubicBezTo>
                    <a:lnTo>
                      <a:pt x="166625" y="280331"/>
                    </a:lnTo>
                    <a:lnTo>
                      <a:pt x="174002" y="238429"/>
                    </a:lnTo>
                    <a:close/>
                    <a:moveTo>
                      <a:pt x="104264" y="234691"/>
                    </a:moveTo>
                    <a:cubicBezTo>
                      <a:pt x="157477" y="234691"/>
                      <a:pt x="174002" y="198002"/>
                      <a:pt x="185117" y="153838"/>
                    </a:cubicBezTo>
                    <a:lnTo>
                      <a:pt x="160133" y="153838"/>
                    </a:lnTo>
                    <a:cubicBezTo>
                      <a:pt x="125510" y="153838"/>
                      <a:pt x="68066" y="159641"/>
                      <a:pt x="68066" y="205970"/>
                    </a:cubicBezTo>
                    <a:cubicBezTo>
                      <a:pt x="68066" y="225052"/>
                      <a:pt x="86165" y="234691"/>
                      <a:pt x="104264" y="234691"/>
                    </a:cubicBezTo>
                    <a:close/>
                  </a:path>
                </a:pathLst>
              </a:custGeom>
              <a:grpFill/>
              <a:ln w="9827" cap="flat">
                <a:noFill/>
                <a:prstDash val="solid"/>
                <a:miter/>
              </a:ln>
            </p:spPr>
            <p:txBody>
              <a:bodyPr rtlCol="0" anchor="ctr"/>
              <a:lstStyle/>
              <a:p>
                <a:endParaRPr lang="ja-JP" altLang="en-US"/>
              </a:p>
            </p:txBody>
          </p:sp>
          <p:sp>
            <p:nvSpPr>
              <p:cNvPr id="11" name="フリーフォーム: 図形 10">
                <a:extLst>
                  <a:ext uri="{FF2B5EF4-FFF2-40B4-BE49-F238E27FC236}">
                    <a16:creationId xmlns:a16="http://schemas.microsoft.com/office/drawing/2014/main" id="{63654905-CBBE-40EB-AA8F-638C93D94FA2}"/>
                  </a:ext>
                </a:extLst>
              </p:cNvPr>
              <p:cNvSpPr/>
              <p:nvPr/>
            </p:nvSpPr>
            <p:spPr>
              <a:xfrm>
                <a:off x="3200682" y="3423198"/>
                <a:ext cx="216396" cy="275413"/>
              </a:xfrm>
              <a:custGeom>
                <a:avLst/>
                <a:gdLst>
                  <a:gd name="connsiteX0" fmla="*/ 48984 w 216396"/>
                  <a:gd name="connsiteY0" fmla="*/ 43082 h 275413"/>
                  <a:gd name="connsiteX1" fmla="*/ 55378 w 216396"/>
                  <a:gd name="connsiteY1" fmla="*/ 6393 h 275413"/>
                  <a:gd name="connsiteX2" fmla="*/ 123444 w 216396"/>
                  <a:gd name="connsiteY2" fmla="*/ 6393 h 275413"/>
                  <a:gd name="connsiteX3" fmla="*/ 113903 w 216396"/>
                  <a:gd name="connsiteY3" fmla="*/ 58033 h 275413"/>
                  <a:gd name="connsiteX4" fmla="*/ 114985 w 216396"/>
                  <a:gd name="connsiteY4" fmla="*/ 58033 h 275413"/>
                  <a:gd name="connsiteX5" fmla="*/ 195838 w 216396"/>
                  <a:gd name="connsiteY5" fmla="*/ 0 h 275413"/>
                  <a:gd name="connsiteX6" fmla="*/ 222986 w 216396"/>
                  <a:gd name="connsiteY6" fmla="*/ 2656 h 275413"/>
                  <a:gd name="connsiteX7" fmla="*/ 208134 w 216396"/>
                  <a:gd name="connsiteY7" fmla="*/ 72394 h 275413"/>
                  <a:gd name="connsiteX8" fmla="*/ 180986 w 216396"/>
                  <a:gd name="connsiteY8" fmla="*/ 68165 h 275413"/>
                  <a:gd name="connsiteX9" fmla="*/ 96886 w 216396"/>
                  <a:gd name="connsiteY9" fmla="*/ 157576 h 275413"/>
                  <a:gd name="connsiteX10" fmla="*/ 71312 w 216396"/>
                  <a:gd name="connsiteY10" fmla="*/ 280430 h 275413"/>
                  <a:gd name="connsiteX11" fmla="*/ 0 w 216396"/>
                  <a:gd name="connsiteY11" fmla="*/ 280430 h 275413"/>
                  <a:gd name="connsiteX12" fmla="*/ 48984 w 216396"/>
                  <a:gd name="connsiteY12" fmla="*/ 43082 h 27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6396" h="275413">
                    <a:moveTo>
                      <a:pt x="48984" y="43082"/>
                    </a:moveTo>
                    <a:cubicBezTo>
                      <a:pt x="51148" y="31377"/>
                      <a:pt x="53214" y="19181"/>
                      <a:pt x="55378" y="6393"/>
                    </a:cubicBezTo>
                    <a:lnTo>
                      <a:pt x="123444" y="6393"/>
                    </a:lnTo>
                    <a:lnTo>
                      <a:pt x="113903" y="58033"/>
                    </a:lnTo>
                    <a:lnTo>
                      <a:pt x="114985" y="58033"/>
                    </a:lnTo>
                    <a:cubicBezTo>
                      <a:pt x="127772" y="28230"/>
                      <a:pt x="162887" y="0"/>
                      <a:pt x="195838" y="0"/>
                    </a:cubicBezTo>
                    <a:cubicBezTo>
                      <a:pt x="204888" y="0"/>
                      <a:pt x="214429" y="492"/>
                      <a:pt x="222986" y="2656"/>
                    </a:cubicBezTo>
                    <a:lnTo>
                      <a:pt x="208134" y="72394"/>
                    </a:lnTo>
                    <a:cubicBezTo>
                      <a:pt x="200166" y="69739"/>
                      <a:pt x="190035" y="68165"/>
                      <a:pt x="180986" y="68165"/>
                    </a:cubicBezTo>
                    <a:cubicBezTo>
                      <a:pt x="130428" y="68165"/>
                      <a:pt x="105936" y="113411"/>
                      <a:pt x="96886" y="157576"/>
                    </a:cubicBezTo>
                    <a:lnTo>
                      <a:pt x="71312" y="280430"/>
                    </a:lnTo>
                    <a:lnTo>
                      <a:pt x="0" y="280430"/>
                    </a:lnTo>
                    <a:lnTo>
                      <a:pt x="48984" y="43082"/>
                    </a:lnTo>
                    <a:close/>
                  </a:path>
                </a:pathLst>
              </a:custGeom>
              <a:grpFill/>
              <a:ln w="9827" cap="flat">
                <a:noFill/>
                <a:prstDash val="solid"/>
                <a:miter/>
              </a:ln>
            </p:spPr>
            <p:txBody>
              <a:bodyPr rtlCol="0" anchor="ctr"/>
              <a:lstStyle/>
              <a:p>
                <a:endParaRPr lang="ja-JP" altLang="en-US"/>
              </a:p>
            </p:txBody>
          </p:sp>
          <p:sp>
            <p:nvSpPr>
              <p:cNvPr id="12" name="フリーフォーム: 図形 11">
                <a:extLst>
                  <a:ext uri="{FF2B5EF4-FFF2-40B4-BE49-F238E27FC236}">
                    <a16:creationId xmlns:a16="http://schemas.microsoft.com/office/drawing/2014/main" id="{77666169-D13E-4837-878B-F44D680D43F1}"/>
                  </a:ext>
                </a:extLst>
              </p:cNvPr>
              <p:cNvSpPr/>
              <p:nvPr/>
            </p:nvSpPr>
            <p:spPr>
              <a:xfrm>
                <a:off x="3409209" y="3423198"/>
                <a:ext cx="265577" cy="285249"/>
              </a:xfrm>
              <a:custGeom>
                <a:avLst/>
                <a:gdLst>
                  <a:gd name="connsiteX0" fmla="*/ 68066 w 265576"/>
                  <a:gd name="connsiteY0" fmla="*/ 165445 h 285249"/>
                  <a:gd name="connsiteX1" fmla="*/ 144100 w 265576"/>
                  <a:gd name="connsiteY1" fmla="*/ 234593 h 285249"/>
                  <a:gd name="connsiteX2" fmla="*/ 228199 w 265576"/>
                  <a:gd name="connsiteY2" fmla="*/ 214921 h 285249"/>
                  <a:gd name="connsiteX3" fmla="*/ 219150 w 265576"/>
                  <a:gd name="connsiteY3" fmla="*/ 271282 h 285249"/>
                  <a:gd name="connsiteX4" fmla="*/ 131903 w 265576"/>
                  <a:gd name="connsiteY4" fmla="*/ 286725 h 285249"/>
                  <a:gd name="connsiteX5" fmla="*/ 0 w 265576"/>
                  <a:gd name="connsiteY5" fmla="*/ 167018 h 285249"/>
                  <a:gd name="connsiteX6" fmla="*/ 155903 w 265576"/>
                  <a:gd name="connsiteY6" fmla="*/ 0 h 285249"/>
                  <a:gd name="connsiteX7" fmla="*/ 268134 w 265576"/>
                  <a:gd name="connsiteY7" fmla="*/ 104264 h 285249"/>
                  <a:gd name="connsiteX8" fmla="*/ 261249 w 265576"/>
                  <a:gd name="connsiteY8" fmla="*/ 165445 h 285249"/>
                  <a:gd name="connsiteX9" fmla="*/ 68066 w 265576"/>
                  <a:gd name="connsiteY9" fmla="*/ 165445 h 285249"/>
                  <a:gd name="connsiteX10" fmla="*/ 198494 w 265576"/>
                  <a:gd name="connsiteY10" fmla="*/ 116460 h 285249"/>
                  <a:gd name="connsiteX11" fmla="*/ 200068 w 265576"/>
                  <a:gd name="connsiteY11" fmla="*/ 97870 h 285249"/>
                  <a:gd name="connsiteX12" fmla="*/ 154821 w 265576"/>
                  <a:gd name="connsiteY12" fmla="*/ 52132 h 285249"/>
                  <a:gd name="connsiteX13" fmla="*/ 77706 w 265576"/>
                  <a:gd name="connsiteY13" fmla="*/ 116460 h 285249"/>
                  <a:gd name="connsiteX14" fmla="*/ 198494 w 265576"/>
                  <a:gd name="connsiteY14" fmla="*/ 116460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5576" h="285249">
                    <a:moveTo>
                      <a:pt x="68066" y="165445"/>
                    </a:moveTo>
                    <a:cubicBezTo>
                      <a:pt x="68066" y="216003"/>
                      <a:pt x="95214" y="234593"/>
                      <a:pt x="144100" y="234593"/>
                    </a:cubicBezTo>
                    <a:cubicBezTo>
                      <a:pt x="173314" y="234593"/>
                      <a:pt x="201543" y="227117"/>
                      <a:pt x="228199" y="214921"/>
                    </a:cubicBezTo>
                    <a:lnTo>
                      <a:pt x="219150" y="271282"/>
                    </a:lnTo>
                    <a:cubicBezTo>
                      <a:pt x="191511" y="279839"/>
                      <a:pt x="161117" y="286725"/>
                      <a:pt x="131903" y="286725"/>
                    </a:cubicBezTo>
                    <a:cubicBezTo>
                      <a:pt x="53115" y="286725"/>
                      <a:pt x="0" y="248462"/>
                      <a:pt x="0" y="167018"/>
                    </a:cubicBezTo>
                    <a:cubicBezTo>
                      <a:pt x="0" y="81935"/>
                      <a:pt x="66001" y="0"/>
                      <a:pt x="155903" y="0"/>
                    </a:cubicBezTo>
                    <a:cubicBezTo>
                      <a:pt x="223478" y="0"/>
                      <a:pt x="268134" y="34525"/>
                      <a:pt x="268134" y="104264"/>
                    </a:cubicBezTo>
                    <a:cubicBezTo>
                      <a:pt x="268134" y="125018"/>
                      <a:pt x="265479" y="145182"/>
                      <a:pt x="261249" y="165445"/>
                    </a:cubicBezTo>
                    <a:lnTo>
                      <a:pt x="68066" y="165445"/>
                    </a:lnTo>
                    <a:close/>
                    <a:moveTo>
                      <a:pt x="198494" y="116460"/>
                    </a:moveTo>
                    <a:cubicBezTo>
                      <a:pt x="199576" y="110067"/>
                      <a:pt x="200068" y="104264"/>
                      <a:pt x="200068" y="97870"/>
                    </a:cubicBezTo>
                    <a:cubicBezTo>
                      <a:pt x="200068" y="68657"/>
                      <a:pt x="184625" y="52132"/>
                      <a:pt x="154821" y="52132"/>
                    </a:cubicBezTo>
                    <a:cubicBezTo>
                      <a:pt x="110657" y="52132"/>
                      <a:pt x="91477" y="78689"/>
                      <a:pt x="77706" y="116460"/>
                    </a:cubicBezTo>
                    <a:lnTo>
                      <a:pt x="198494" y="116460"/>
                    </a:lnTo>
                    <a:close/>
                  </a:path>
                </a:pathLst>
              </a:custGeom>
              <a:grpFill/>
              <a:ln w="9827" cap="flat">
                <a:noFill/>
                <a:prstDash val="solid"/>
                <a:miter/>
              </a:ln>
            </p:spPr>
            <p:txBody>
              <a:bodyPr rtlCol="0" anchor="ctr"/>
              <a:lstStyle/>
              <a:p>
                <a:endParaRPr lang="ja-JP" altLang="en-US" dirty="0"/>
              </a:p>
            </p:txBody>
          </p:sp>
          <p:sp>
            <p:nvSpPr>
              <p:cNvPr id="13" name="フリーフォーム: 図形 12">
                <a:extLst>
                  <a:ext uri="{FF2B5EF4-FFF2-40B4-BE49-F238E27FC236}">
                    <a16:creationId xmlns:a16="http://schemas.microsoft.com/office/drawing/2014/main" id="{DAF47480-36D5-4094-8EF8-7FF6326591A0}"/>
                  </a:ext>
                </a:extLst>
              </p:cNvPr>
              <p:cNvSpPr/>
              <p:nvPr/>
            </p:nvSpPr>
            <p:spPr>
              <a:xfrm>
                <a:off x="3803247" y="3348148"/>
                <a:ext cx="196724" cy="354103"/>
              </a:xfrm>
              <a:custGeom>
                <a:avLst/>
                <a:gdLst>
                  <a:gd name="connsiteX0" fmla="*/ 11016 w 196723"/>
                  <a:gd name="connsiteY0" fmla="*/ 81345 h 354102"/>
                  <a:gd name="connsiteX1" fmla="*/ 62656 w 196723"/>
                  <a:gd name="connsiteY1" fmla="*/ 81345 h 354102"/>
                  <a:gd name="connsiteX2" fmla="*/ 74853 w 196723"/>
                  <a:gd name="connsiteY2" fmla="*/ 24984 h 354102"/>
                  <a:gd name="connsiteX3" fmla="*/ 151477 w 196723"/>
                  <a:gd name="connsiteY3" fmla="*/ 0 h 354102"/>
                  <a:gd name="connsiteX4" fmla="*/ 133969 w 196723"/>
                  <a:gd name="connsiteY4" fmla="*/ 81444 h 354102"/>
                  <a:gd name="connsiteX5" fmla="*/ 197806 w 196723"/>
                  <a:gd name="connsiteY5" fmla="*/ 81444 h 354102"/>
                  <a:gd name="connsiteX6" fmla="*/ 186592 w 196723"/>
                  <a:gd name="connsiteY6" fmla="*/ 133575 h 354102"/>
                  <a:gd name="connsiteX7" fmla="*/ 122756 w 196723"/>
                  <a:gd name="connsiteY7" fmla="*/ 133575 h 354102"/>
                  <a:gd name="connsiteX8" fmla="*/ 96690 w 196723"/>
                  <a:gd name="connsiteY8" fmla="*/ 253282 h 354102"/>
                  <a:gd name="connsiteX9" fmla="*/ 93542 w 196723"/>
                  <a:gd name="connsiteY9" fmla="*/ 279839 h 354102"/>
                  <a:gd name="connsiteX10" fmla="*/ 120690 w 196723"/>
                  <a:gd name="connsiteY10" fmla="*/ 306496 h 354102"/>
                  <a:gd name="connsiteX11" fmla="*/ 155215 w 196723"/>
                  <a:gd name="connsiteY11" fmla="*/ 300102 h 354102"/>
                  <a:gd name="connsiteX12" fmla="*/ 143018 w 196723"/>
                  <a:gd name="connsiteY12" fmla="*/ 355480 h 354102"/>
                  <a:gd name="connsiteX13" fmla="*/ 104755 w 196723"/>
                  <a:gd name="connsiteY13" fmla="*/ 361873 h 354102"/>
                  <a:gd name="connsiteX14" fmla="*/ 22328 w 196723"/>
                  <a:gd name="connsiteY14" fmla="*/ 290069 h 354102"/>
                  <a:gd name="connsiteX15" fmla="*/ 31377 w 196723"/>
                  <a:gd name="connsiteY15" fmla="*/ 226232 h 354102"/>
                  <a:gd name="connsiteX16" fmla="*/ 51640 w 196723"/>
                  <a:gd name="connsiteY16" fmla="*/ 133674 h 354102"/>
                  <a:gd name="connsiteX17" fmla="*/ 0 w 196723"/>
                  <a:gd name="connsiteY17" fmla="*/ 133674 h 354102"/>
                  <a:gd name="connsiteX18" fmla="*/ 11016 w 196723"/>
                  <a:gd name="connsiteY18" fmla="*/ 81345 h 354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723" h="354102">
                    <a:moveTo>
                      <a:pt x="11016" y="81345"/>
                    </a:moveTo>
                    <a:lnTo>
                      <a:pt x="62656" y="81345"/>
                    </a:lnTo>
                    <a:lnTo>
                      <a:pt x="74853" y="24984"/>
                    </a:lnTo>
                    <a:lnTo>
                      <a:pt x="151477" y="0"/>
                    </a:lnTo>
                    <a:lnTo>
                      <a:pt x="133969" y="81444"/>
                    </a:lnTo>
                    <a:lnTo>
                      <a:pt x="197806" y="81444"/>
                    </a:lnTo>
                    <a:lnTo>
                      <a:pt x="186592" y="133575"/>
                    </a:lnTo>
                    <a:lnTo>
                      <a:pt x="122756" y="133575"/>
                    </a:lnTo>
                    <a:lnTo>
                      <a:pt x="96690" y="253282"/>
                    </a:lnTo>
                    <a:cubicBezTo>
                      <a:pt x="95116" y="259675"/>
                      <a:pt x="93542" y="269216"/>
                      <a:pt x="93542" y="279839"/>
                    </a:cubicBezTo>
                    <a:cubicBezTo>
                      <a:pt x="93542" y="296364"/>
                      <a:pt x="104755" y="306496"/>
                      <a:pt x="120690" y="306496"/>
                    </a:cubicBezTo>
                    <a:cubicBezTo>
                      <a:pt x="133477" y="306496"/>
                      <a:pt x="146264" y="303840"/>
                      <a:pt x="155215" y="300102"/>
                    </a:cubicBezTo>
                    <a:lnTo>
                      <a:pt x="143018" y="355480"/>
                    </a:lnTo>
                    <a:cubicBezTo>
                      <a:pt x="130821" y="358135"/>
                      <a:pt x="116952" y="361873"/>
                      <a:pt x="104755" y="361873"/>
                    </a:cubicBezTo>
                    <a:cubicBezTo>
                      <a:pt x="56361" y="361873"/>
                      <a:pt x="22328" y="342693"/>
                      <a:pt x="22328" y="290069"/>
                    </a:cubicBezTo>
                    <a:cubicBezTo>
                      <a:pt x="22328" y="268823"/>
                      <a:pt x="26558" y="248069"/>
                      <a:pt x="31377" y="226232"/>
                    </a:cubicBezTo>
                    <a:lnTo>
                      <a:pt x="51640" y="133674"/>
                    </a:lnTo>
                    <a:lnTo>
                      <a:pt x="0" y="133674"/>
                    </a:lnTo>
                    <a:lnTo>
                      <a:pt x="11016" y="81345"/>
                    </a:lnTo>
                    <a:close/>
                  </a:path>
                </a:pathLst>
              </a:custGeom>
              <a:grpFill/>
              <a:ln w="9827" cap="flat">
                <a:noFill/>
                <a:prstDash val="solid"/>
                <a:miter/>
              </a:ln>
            </p:spPr>
            <p:txBody>
              <a:bodyPr rtlCol="0" anchor="ctr"/>
              <a:lstStyle/>
              <a:p>
                <a:endParaRPr lang="ja-JP" altLang="en-US"/>
              </a:p>
            </p:txBody>
          </p:sp>
          <p:sp>
            <p:nvSpPr>
              <p:cNvPr id="14" name="フリーフォーム: 図形 13">
                <a:extLst>
                  <a:ext uri="{FF2B5EF4-FFF2-40B4-BE49-F238E27FC236}">
                    <a16:creationId xmlns:a16="http://schemas.microsoft.com/office/drawing/2014/main" id="{2D8945EC-D9E1-43BF-B072-3AF572851C68}"/>
                  </a:ext>
                </a:extLst>
              </p:cNvPr>
              <p:cNvSpPr/>
              <p:nvPr/>
            </p:nvSpPr>
            <p:spPr>
              <a:xfrm>
                <a:off x="3980790" y="3304475"/>
                <a:ext cx="285249" cy="393447"/>
              </a:xfrm>
              <a:custGeom>
                <a:avLst/>
                <a:gdLst>
                  <a:gd name="connsiteX0" fmla="*/ 84985 w 285249"/>
                  <a:gd name="connsiteY0" fmla="*/ 0 h 393447"/>
                  <a:gd name="connsiteX1" fmla="*/ 156297 w 285249"/>
                  <a:gd name="connsiteY1" fmla="*/ 0 h 393447"/>
                  <a:gd name="connsiteX2" fmla="*/ 122264 w 285249"/>
                  <a:gd name="connsiteY2" fmla="*/ 151674 h 393447"/>
                  <a:gd name="connsiteX3" fmla="*/ 123346 w 285249"/>
                  <a:gd name="connsiteY3" fmla="*/ 151674 h 393447"/>
                  <a:gd name="connsiteX4" fmla="*/ 201052 w 285249"/>
                  <a:gd name="connsiteY4" fmla="*/ 118723 h 393447"/>
                  <a:gd name="connsiteX5" fmla="*/ 290463 w 285249"/>
                  <a:gd name="connsiteY5" fmla="*/ 206462 h 393447"/>
                  <a:gd name="connsiteX6" fmla="*/ 281413 w 285249"/>
                  <a:gd name="connsiteY6" fmla="*/ 266069 h 393447"/>
                  <a:gd name="connsiteX7" fmla="*/ 252692 w 285249"/>
                  <a:gd name="connsiteY7" fmla="*/ 399054 h 393447"/>
                  <a:gd name="connsiteX8" fmla="*/ 181379 w 285249"/>
                  <a:gd name="connsiteY8" fmla="*/ 399054 h 393447"/>
                  <a:gd name="connsiteX9" fmla="*/ 208035 w 285249"/>
                  <a:gd name="connsiteY9" fmla="*/ 269806 h 393447"/>
                  <a:gd name="connsiteX10" fmla="*/ 216003 w 285249"/>
                  <a:gd name="connsiteY10" fmla="*/ 212363 h 393447"/>
                  <a:gd name="connsiteX11" fmla="*/ 177150 w 285249"/>
                  <a:gd name="connsiteY11" fmla="*/ 174100 h 393447"/>
                  <a:gd name="connsiteX12" fmla="*/ 100526 w 285249"/>
                  <a:gd name="connsiteY12" fmla="*/ 261347 h 393447"/>
                  <a:gd name="connsiteX13" fmla="*/ 71312 w 285249"/>
                  <a:gd name="connsiteY13" fmla="*/ 399152 h 393447"/>
                  <a:gd name="connsiteX14" fmla="*/ 0 w 285249"/>
                  <a:gd name="connsiteY14" fmla="*/ 399152 h 393447"/>
                  <a:gd name="connsiteX15" fmla="*/ 84985 w 285249"/>
                  <a:gd name="connsiteY15" fmla="*/ 0 h 393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5249" h="393447">
                    <a:moveTo>
                      <a:pt x="84985" y="0"/>
                    </a:moveTo>
                    <a:lnTo>
                      <a:pt x="156297" y="0"/>
                    </a:lnTo>
                    <a:lnTo>
                      <a:pt x="122264" y="151674"/>
                    </a:lnTo>
                    <a:lnTo>
                      <a:pt x="123346" y="151674"/>
                    </a:lnTo>
                    <a:cubicBezTo>
                      <a:pt x="143018" y="133575"/>
                      <a:pt x="170166" y="118723"/>
                      <a:pt x="201052" y="118723"/>
                    </a:cubicBezTo>
                    <a:cubicBezTo>
                      <a:pt x="254757" y="118723"/>
                      <a:pt x="290463" y="152264"/>
                      <a:pt x="290463" y="206462"/>
                    </a:cubicBezTo>
                    <a:cubicBezTo>
                      <a:pt x="290463" y="227216"/>
                      <a:pt x="285151" y="249052"/>
                      <a:pt x="281413" y="266069"/>
                    </a:cubicBezTo>
                    <a:lnTo>
                      <a:pt x="252692" y="399054"/>
                    </a:lnTo>
                    <a:lnTo>
                      <a:pt x="181379" y="399054"/>
                    </a:lnTo>
                    <a:lnTo>
                      <a:pt x="208035" y="269806"/>
                    </a:lnTo>
                    <a:cubicBezTo>
                      <a:pt x="211773" y="251216"/>
                      <a:pt x="216003" y="232527"/>
                      <a:pt x="216003" y="212363"/>
                    </a:cubicBezTo>
                    <a:cubicBezTo>
                      <a:pt x="216003" y="189445"/>
                      <a:pt x="200068" y="174100"/>
                      <a:pt x="177150" y="174100"/>
                    </a:cubicBezTo>
                    <a:cubicBezTo>
                      <a:pt x="127674" y="174100"/>
                      <a:pt x="109575" y="220429"/>
                      <a:pt x="100526" y="261347"/>
                    </a:cubicBezTo>
                    <a:lnTo>
                      <a:pt x="71312" y="399152"/>
                    </a:lnTo>
                    <a:lnTo>
                      <a:pt x="0" y="399152"/>
                    </a:lnTo>
                    <a:lnTo>
                      <a:pt x="84985" y="0"/>
                    </a:lnTo>
                    <a:close/>
                  </a:path>
                </a:pathLst>
              </a:custGeom>
              <a:grpFill/>
              <a:ln w="9827" cap="flat">
                <a:noFill/>
                <a:prstDash val="solid"/>
                <a:miter/>
              </a:ln>
            </p:spPr>
            <p:txBody>
              <a:bodyPr rtlCol="0" anchor="ctr"/>
              <a:lstStyle/>
              <a:p>
                <a:endParaRPr lang="ja-JP" altLang="en-US"/>
              </a:p>
            </p:txBody>
          </p:sp>
          <p:sp>
            <p:nvSpPr>
              <p:cNvPr id="15" name="フリーフォーム: 図形 14">
                <a:extLst>
                  <a:ext uri="{FF2B5EF4-FFF2-40B4-BE49-F238E27FC236}">
                    <a16:creationId xmlns:a16="http://schemas.microsoft.com/office/drawing/2014/main" id="{BE06E49B-F78D-4CAE-820F-40F26D0EE9FA}"/>
                  </a:ext>
                </a:extLst>
              </p:cNvPr>
              <p:cNvSpPr/>
              <p:nvPr/>
            </p:nvSpPr>
            <p:spPr>
              <a:xfrm>
                <a:off x="4291023" y="3423198"/>
                <a:ext cx="265577" cy="285249"/>
              </a:xfrm>
              <a:custGeom>
                <a:avLst/>
                <a:gdLst>
                  <a:gd name="connsiteX0" fmla="*/ 68066 w 265576"/>
                  <a:gd name="connsiteY0" fmla="*/ 165445 h 285249"/>
                  <a:gd name="connsiteX1" fmla="*/ 144100 w 265576"/>
                  <a:gd name="connsiteY1" fmla="*/ 234593 h 285249"/>
                  <a:gd name="connsiteX2" fmla="*/ 228199 w 265576"/>
                  <a:gd name="connsiteY2" fmla="*/ 214921 h 285249"/>
                  <a:gd name="connsiteX3" fmla="*/ 219150 w 265576"/>
                  <a:gd name="connsiteY3" fmla="*/ 271282 h 285249"/>
                  <a:gd name="connsiteX4" fmla="*/ 131903 w 265576"/>
                  <a:gd name="connsiteY4" fmla="*/ 286725 h 285249"/>
                  <a:gd name="connsiteX5" fmla="*/ 0 w 265576"/>
                  <a:gd name="connsiteY5" fmla="*/ 167018 h 285249"/>
                  <a:gd name="connsiteX6" fmla="*/ 155904 w 265576"/>
                  <a:gd name="connsiteY6" fmla="*/ 0 h 285249"/>
                  <a:gd name="connsiteX7" fmla="*/ 268134 w 265576"/>
                  <a:gd name="connsiteY7" fmla="*/ 104264 h 285249"/>
                  <a:gd name="connsiteX8" fmla="*/ 261249 w 265576"/>
                  <a:gd name="connsiteY8" fmla="*/ 165445 h 285249"/>
                  <a:gd name="connsiteX9" fmla="*/ 68066 w 265576"/>
                  <a:gd name="connsiteY9" fmla="*/ 165445 h 285249"/>
                  <a:gd name="connsiteX10" fmla="*/ 198396 w 265576"/>
                  <a:gd name="connsiteY10" fmla="*/ 116460 h 285249"/>
                  <a:gd name="connsiteX11" fmla="*/ 199970 w 265576"/>
                  <a:gd name="connsiteY11" fmla="*/ 97870 h 285249"/>
                  <a:gd name="connsiteX12" fmla="*/ 154723 w 265576"/>
                  <a:gd name="connsiteY12" fmla="*/ 52132 h 285249"/>
                  <a:gd name="connsiteX13" fmla="*/ 77607 w 265576"/>
                  <a:gd name="connsiteY13" fmla="*/ 116460 h 285249"/>
                  <a:gd name="connsiteX14" fmla="*/ 198396 w 265576"/>
                  <a:gd name="connsiteY14" fmla="*/ 116460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5576" h="285249">
                    <a:moveTo>
                      <a:pt x="68066" y="165445"/>
                    </a:moveTo>
                    <a:cubicBezTo>
                      <a:pt x="68066" y="216003"/>
                      <a:pt x="95214" y="234593"/>
                      <a:pt x="144100" y="234593"/>
                    </a:cubicBezTo>
                    <a:cubicBezTo>
                      <a:pt x="173314" y="234593"/>
                      <a:pt x="201543" y="227117"/>
                      <a:pt x="228199" y="214921"/>
                    </a:cubicBezTo>
                    <a:lnTo>
                      <a:pt x="219150" y="271282"/>
                    </a:lnTo>
                    <a:cubicBezTo>
                      <a:pt x="191511" y="279839"/>
                      <a:pt x="161117" y="286725"/>
                      <a:pt x="131903" y="286725"/>
                    </a:cubicBezTo>
                    <a:cubicBezTo>
                      <a:pt x="53115" y="286725"/>
                      <a:pt x="0" y="248462"/>
                      <a:pt x="0" y="167018"/>
                    </a:cubicBezTo>
                    <a:cubicBezTo>
                      <a:pt x="0" y="81935"/>
                      <a:pt x="66001" y="0"/>
                      <a:pt x="155904" y="0"/>
                    </a:cubicBezTo>
                    <a:cubicBezTo>
                      <a:pt x="223478" y="0"/>
                      <a:pt x="268134" y="34525"/>
                      <a:pt x="268134" y="104264"/>
                    </a:cubicBezTo>
                    <a:cubicBezTo>
                      <a:pt x="268134" y="125018"/>
                      <a:pt x="265479" y="145182"/>
                      <a:pt x="261249" y="165445"/>
                    </a:cubicBezTo>
                    <a:lnTo>
                      <a:pt x="68066" y="165445"/>
                    </a:lnTo>
                    <a:close/>
                    <a:moveTo>
                      <a:pt x="198396" y="116460"/>
                    </a:moveTo>
                    <a:cubicBezTo>
                      <a:pt x="199478" y="110067"/>
                      <a:pt x="199970" y="104264"/>
                      <a:pt x="199970" y="97870"/>
                    </a:cubicBezTo>
                    <a:cubicBezTo>
                      <a:pt x="199970" y="68657"/>
                      <a:pt x="184527" y="52132"/>
                      <a:pt x="154723" y="52132"/>
                    </a:cubicBezTo>
                    <a:cubicBezTo>
                      <a:pt x="110559" y="52132"/>
                      <a:pt x="91378" y="78689"/>
                      <a:pt x="77607" y="116460"/>
                    </a:cubicBezTo>
                    <a:lnTo>
                      <a:pt x="198396" y="116460"/>
                    </a:lnTo>
                    <a:close/>
                  </a:path>
                </a:pathLst>
              </a:custGeom>
              <a:grpFill/>
              <a:ln w="9827" cap="flat">
                <a:noFill/>
                <a:prstDash val="solid"/>
                <a:miter/>
              </a:ln>
            </p:spPr>
            <p:txBody>
              <a:bodyPr rtlCol="0" anchor="ctr"/>
              <a:lstStyle/>
              <a:p>
                <a:endParaRPr lang="ja-JP" altLang="en-US"/>
              </a:p>
            </p:txBody>
          </p:sp>
          <p:sp>
            <p:nvSpPr>
              <p:cNvPr id="16" name="フリーフォーム: 図形 15">
                <a:extLst>
                  <a:ext uri="{FF2B5EF4-FFF2-40B4-BE49-F238E27FC236}">
                    <a16:creationId xmlns:a16="http://schemas.microsoft.com/office/drawing/2014/main" id="{26A20729-81BE-4331-B0A8-62ED03F754F7}"/>
                  </a:ext>
                </a:extLst>
              </p:cNvPr>
              <p:cNvSpPr/>
              <p:nvPr/>
            </p:nvSpPr>
            <p:spPr>
              <a:xfrm>
                <a:off x="4668831" y="3332213"/>
                <a:ext cx="383611" cy="363939"/>
              </a:xfrm>
              <a:custGeom>
                <a:avLst/>
                <a:gdLst>
                  <a:gd name="connsiteX0" fmla="*/ 79870 w 383611"/>
                  <a:gd name="connsiteY0" fmla="*/ 0 h 363938"/>
                  <a:gd name="connsiteX1" fmla="*/ 174002 w 383611"/>
                  <a:gd name="connsiteY1" fmla="*/ 0 h 363938"/>
                  <a:gd name="connsiteX2" fmla="*/ 253282 w 383611"/>
                  <a:gd name="connsiteY2" fmla="*/ 282003 h 363938"/>
                  <a:gd name="connsiteX3" fmla="*/ 254364 w 383611"/>
                  <a:gd name="connsiteY3" fmla="*/ 282003 h 363938"/>
                  <a:gd name="connsiteX4" fmla="*/ 315053 w 383611"/>
                  <a:gd name="connsiteY4" fmla="*/ 0 h 363938"/>
                  <a:gd name="connsiteX5" fmla="*/ 385283 w 383611"/>
                  <a:gd name="connsiteY5" fmla="*/ 0 h 363938"/>
                  <a:gd name="connsiteX6" fmla="*/ 304922 w 383611"/>
                  <a:gd name="connsiteY6" fmla="*/ 371316 h 363938"/>
                  <a:gd name="connsiteX7" fmla="*/ 209117 w 383611"/>
                  <a:gd name="connsiteY7" fmla="*/ 371316 h 363938"/>
                  <a:gd name="connsiteX8" fmla="*/ 131411 w 383611"/>
                  <a:gd name="connsiteY8" fmla="*/ 86657 h 363938"/>
                  <a:gd name="connsiteX9" fmla="*/ 130329 w 383611"/>
                  <a:gd name="connsiteY9" fmla="*/ 86657 h 363938"/>
                  <a:gd name="connsiteX10" fmla="*/ 71312 w 383611"/>
                  <a:gd name="connsiteY10" fmla="*/ 371316 h 363938"/>
                  <a:gd name="connsiteX11" fmla="*/ 0 w 383611"/>
                  <a:gd name="connsiteY11" fmla="*/ 371316 h 363938"/>
                  <a:gd name="connsiteX12" fmla="*/ 79870 w 383611"/>
                  <a:gd name="connsiteY12" fmla="*/ 0 h 363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3611" h="363938">
                    <a:moveTo>
                      <a:pt x="79870" y="0"/>
                    </a:moveTo>
                    <a:lnTo>
                      <a:pt x="174002" y="0"/>
                    </a:lnTo>
                    <a:lnTo>
                      <a:pt x="253282" y="282003"/>
                    </a:lnTo>
                    <a:lnTo>
                      <a:pt x="254364" y="282003"/>
                    </a:lnTo>
                    <a:lnTo>
                      <a:pt x="315053" y="0"/>
                    </a:lnTo>
                    <a:lnTo>
                      <a:pt x="385283" y="0"/>
                    </a:lnTo>
                    <a:lnTo>
                      <a:pt x="304922" y="371316"/>
                    </a:lnTo>
                    <a:lnTo>
                      <a:pt x="209117" y="371316"/>
                    </a:lnTo>
                    <a:lnTo>
                      <a:pt x="131411" y="86657"/>
                    </a:lnTo>
                    <a:lnTo>
                      <a:pt x="130329" y="86657"/>
                    </a:lnTo>
                    <a:lnTo>
                      <a:pt x="71312" y="371316"/>
                    </a:lnTo>
                    <a:lnTo>
                      <a:pt x="0" y="371316"/>
                    </a:lnTo>
                    <a:lnTo>
                      <a:pt x="79870" y="0"/>
                    </a:lnTo>
                    <a:close/>
                  </a:path>
                </a:pathLst>
              </a:custGeom>
              <a:grpFill/>
              <a:ln w="9827" cap="flat">
                <a:noFill/>
                <a:prstDash val="solid"/>
                <a:miter/>
              </a:ln>
            </p:spPr>
            <p:txBody>
              <a:bodyPr rtlCol="0" anchor="ctr"/>
              <a:lstStyle/>
              <a:p>
                <a:endParaRPr lang="ja-JP" altLang="en-US"/>
              </a:p>
            </p:txBody>
          </p:sp>
          <p:sp>
            <p:nvSpPr>
              <p:cNvPr id="17" name="フリーフォーム: 図形 16">
                <a:extLst>
                  <a:ext uri="{FF2B5EF4-FFF2-40B4-BE49-F238E27FC236}">
                    <a16:creationId xmlns:a16="http://schemas.microsoft.com/office/drawing/2014/main" id="{EF26EC4D-4F79-495F-81E4-B719AD100CDF}"/>
                  </a:ext>
                </a:extLst>
              </p:cNvPr>
              <p:cNvSpPr/>
              <p:nvPr/>
            </p:nvSpPr>
            <p:spPr>
              <a:xfrm>
                <a:off x="5037589" y="3423198"/>
                <a:ext cx="265577" cy="285249"/>
              </a:xfrm>
              <a:custGeom>
                <a:avLst/>
                <a:gdLst>
                  <a:gd name="connsiteX0" fmla="*/ 68066 w 265576"/>
                  <a:gd name="connsiteY0" fmla="*/ 165445 h 285249"/>
                  <a:gd name="connsiteX1" fmla="*/ 144100 w 265576"/>
                  <a:gd name="connsiteY1" fmla="*/ 234593 h 285249"/>
                  <a:gd name="connsiteX2" fmla="*/ 228199 w 265576"/>
                  <a:gd name="connsiteY2" fmla="*/ 214921 h 285249"/>
                  <a:gd name="connsiteX3" fmla="*/ 219150 w 265576"/>
                  <a:gd name="connsiteY3" fmla="*/ 271282 h 285249"/>
                  <a:gd name="connsiteX4" fmla="*/ 131903 w 265576"/>
                  <a:gd name="connsiteY4" fmla="*/ 286725 h 285249"/>
                  <a:gd name="connsiteX5" fmla="*/ 0 w 265576"/>
                  <a:gd name="connsiteY5" fmla="*/ 167018 h 285249"/>
                  <a:gd name="connsiteX6" fmla="*/ 155904 w 265576"/>
                  <a:gd name="connsiteY6" fmla="*/ 0 h 285249"/>
                  <a:gd name="connsiteX7" fmla="*/ 268134 w 265576"/>
                  <a:gd name="connsiteY7" fmla="*/ 104264 h 285249"/>
                  <a:gd name="connsiteX8" fmla="*/ 261249 w 265576"/>
                  <a:gd name="connsiteY8" fmla="*/ 165445 h 285249"/>
                  <a:gd name="connsiteX9" fmla="*/ 68066 w 265576"/>
                  <a:gd name="connsiteY9" fmla="*/ 165445 h 285249"/>
                  <a:gd name="connsiteX10" fmla="*/ 198396 w 265576"/>
                  <a:gd name="connsiteY10" fmla="*/ 116460 h 285249"/>
                  <a:gd name="connsiteX11" fmla="*/ 199969 w 265576"/>
                  <a:gd name="connsiteY11" fmla="*/ 97870 h 285249"/>
                  <a:gd name="connsiteX12" fmla="*/ 154723 w 265576"/>
                  <a:gd name="connsiteY12" fmla="*/ 52132 h 285249"/>
                  <a:gd name="connsiteX13" fmla="*/ 77607 w 265576"/>
                  <a:gd name="connsiteY13" fmla="*/ 116460 h 285249"/>
                  <a:gd name="connsiteX14" fmla="*/ 198396 w 265576"/>
                  <a:gd name="connsiteY14" fmla="*/ 116460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5576" h="285249">
                    <a:moveTo>
                      <a:pt x="68066" y="165445"/>
                    </a:moveTo>
                    <a:cubicBezTo>
                      <a:pt x="68066" y="216003"/>
                      <a:pt x="95214" y="234593"/>
                      <a:pt x="144100" y="234593"/>
                    </a:cubicBezTo>
                    <a:cubicBezTo>
                      <a:pt x="173314" y="234593"/>
                      <a:pt x="201543" y="227117"/>
                      <a:pt x="228199" y="214921"/>
                    </a:cubicBezTo>
                    <a:lnTo>
                      <a:pt x="219150" y="271282"/>
                    </a:lnTo>
                    <a:cubicBezTo>
                      <a:pt x="191511" y="279839"/>
                      <a:pt x="161117" y="286725"/>
                      <a:pt x="131903" y="286725"/>
                    </a:cubicBezTo>
                    <a:cubicBezTo>
                      <a:pt x="53115" y="286725"/>
                      <a:pt x="0" y="248462"/>
                      <a:pt x="0" y="167018"/>
                    </a:cubicBezTo>
                    <a:cubicBezTo>
                      <a:pt x="0" y="81935"/>
                      <a:pt x="66001" y="0"/>
                      <a:pt x="155904" y="0"/>
                    </a:cubicBezTo>
                    <a:cubicBezTo>
                      <a:pt x="223478" y="0"/>
                      <a:pt x="268134" y="34525"/>
                      <a:pt x="268134" y="104264"/>
                    </a:cubicBezTo>
                    <a:cubicBezTo>
                      <a:pt x="268134" y="125018"/>
                      <a:pt x="265479" y="145182"/>
                      <a:pt x="261249" y="165445"/>
                    </a:cubicBezTo>
                    <a:lnTo>
                      <a:pt x="68066" y="165445"/>
                    </a:lnTo>
                    <a:close/>
                    <a:moveTo>
                      <a:pt x="198396" y="116460"/>
                    </a:moveTo>
                    <a:cubicBezTo>
                      <a:pt x="199478" y="110067"/>
                      <a:pt x="199969" y="104264"/>
                      <a:pt x="199969" y="97870"/>
                    </a:cubicBezTo>
                    <a:cubicBezTo>
                      <a:pt x="199969" y="68657"/>
                      <a:pt x="184527" y="52132"/>
                      <a:pt x="154723" y="52132"/>
                    </a:cubicBezTo>
                    <a:cubicBezTo>
                      <a:pt x="110559" y="52132"/>
                      <a:pt x="91378" y="78689"/>
                      <a:pt x="77607" y="116460"/>
                    </a:cubicBezTo>
                    <a:lnTo>
                      <a:pt x="198396" y="116460"/>
                    </a:lnTo>
                    <a:close/>
                  </a:path>
                </a:pathLst>
              </a:custGeom>
              <a:grpFill/>
              <a:ln w="9827" cap="flat">
                <a:noFill/>
                <a:prstDash val="solid"/>
                <a:miter/>
              </a:ln>
            </p:spPr>
            <p:txBody>
              <a:bodyPr rtlCol="0" anchor="ctr"/>
              <a:lstStyle/>
              <a:p>
                <a:endParaRPr lang="ja-JP" altLang="en-US"/>
              </a:p>
            </p:txBody>
          </p:sp>
          <p:sp>
            <p:nvSpPr>
              <p:cNvPr id="18" name="フリーフォーム: 図形 17">
                <a:extLst>
                  <a:ext uri="{FF2B5EF4-FFF2-40B4-BE49-F238E27FC236}">
                    <a16:creationId xmlns:a16="http://schemas.microsoft.com/office/drawing/2014/main" id="{5C6EC18A-F961-44F5-B85E-8A3D9FF46D0C}"/>
                  </a:ext>
                </a:extLst>
              </p:cNvPr>
              <p:cNvSpPr/>
              <p:nvPr/>
            </p:nvSpPr>
            <p:spPr>
              <a:xfrm>
                <a:off x="5275231" y="3429591"/>
                <a:ext cx="334430" cy="265577"/>
              </a:xfrm>
              <a:custGeom>
                <a:avLst/>
                <a:gdLst>
                  <a:gd name="connsiteX0" fmla="*/ 175674 w 334430"/>
                  <a:gd name="connsiteY0" fmla="*/ 94132 h 265576"/>
                  <a:gd name="connsiteX1" fmla="*/ 252790 w 334430"/>
                  <a:gd name="connsiteY1" fmla="*/ 0 h 265576"/>
                  <a:gd name="connsiteX2" fmla="*/ 337873 w 334430"/>
                  <a:gd name="connsiteY2" fmla="*/ 0 h 265576"/>
                  <a:gd name="connsiteX3" fmla="*/ 221314 w 334430"/>
                  <a:gd name="connsiteY3" fmla="*/ 130920 h 265576"/>
                  <a:gd name="connsiteX4" fmla="*/ 286725 w 334430"/>
                  <a:gd name="connsiteY4" fmla="*/ 274036 h 265576"/>
                  <a:gd name="connsiteX5" fmla="*/ 209019 w 334430"/>
                  <a:gd name="connsiteY5" fmla="*/ 274036 h 265576"/>
                  <a:gd name="connsiteX6" fmla="*/ 167018 w 334430"/>
                  <a:gd name="connsiteY6" fmla="*/ 169182 h 265576"/>
                  <a:gd name="connsiteX7" fmla="*/ 85083 w 334430"/>
                  <a:gd name="connsiteY7" fmla="*/ 274036 h 265576"/>
                  <a:gd name="connsiteX8" fmla="*/ 0 w 334430"/>
                  <a:gd name="connsiteY8" fmla="*/ 274036 h 265576"/>
                  <a:gd name="connsiteX9" fmla="*/ 123936 w 334430"/>
                  <a:gd name="connsiteY9" fmla="*/ 130920 h 265576"/>
                  <a:gd name="connsiteX10" fmla="*/ 65902 w 334430"/>
                  <a:gd name="connsiteY10" fmla="*/ 0 h 265576"/>
                  <a:gd name="connsiteX11" fmla="*/ 139871 w 334430"/>
                  <a:gd name="connsiteY11" fmla="*/ 0 h 265576"/>
                  <a:gd name="connsiteX12" fmla="*/ 175674 w 334430"/>
                  <a:gd name="connsiteY12" fmla="*/ 94132 h 265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4430" h="265576">
                    <a:moveTo>
                      <a:pt x="175674" y="94132"/>
                    </a:moveTo>
                    <a:lnTo>
                      <a:pt x="252790" y="0"/>
                    </a:lnTo>
                    <a:lnTo>
                      <a:pt x="337873" y="0"/>
                    </a:lnTo>
                    <a:lnTo>
                      <a:pt x="221314" y="130920"/>
                    </a:lnTo>
                    <a:lnTo>
                      <a:pt x="286725" y="274036"/>
                    </a:lnTo>
                    <a:lnTo>
                      <a:pt x="209019" y="274036"/>
                    </a:lnTo>
                    <a:lnTo>
                      <a:pt x="167018" y="169182"/>
                    </a:lnTo>
                    <a:lnTo>
                      <a:pt x="85083" y="274036"/>
                    </a:lnTo>
                    <a:lnTo>
                      <a:pt x="0" y="274036"/>
                    </a:lnTo>
                    <a:lnTo>
                      <a:pt x="123936" y="130920"/>
                    </a:lnTo>
                    <a:lnTo>
                      <a:pt x="65902" y="0"/>
                    </a:lnTo>
                    <a:lnTo>
                      <a:pt x="139871" y="0"/>
                    </a:lnTo>
                    <a:lnTo>
                      <a:pt x="175674" y="94132"/>
                    </a:lnTo>
                    <a:close/>
                  </a:path>
                </a:pathLst>
              </a:custGeom>
              <a:grpFill/>
              <a:ln w="9827" cap="flat">
                <a:noFill/>
                <a:prstDash val="solid"/>
                <a:miter/>
              </a:ln>
            </p:spPr>
            <p:txBody>
              <a:bodyPr rtlCol="0" anchor="ctr"/>
              <a:lstStyle/>
              <a:p>
                <a:endParaRPr lang="ja-JP" altLang="en-US"/>
              </a:p>
            </p:txBody>
          </p:sp>
          <p:sp>
            <p:nvSpPr>
              <p:cNvPr id="19" name="フリーフォーム: 図形 18">
                <a:extLst>
                  <a:ext uri="{FF2B5EF4-FFF2-40B4-BE49-F238E27FC236}">
                    <a16:creationId xmlns:a16="http://schemas.microsoft.com/office/drawing/2014/main" id="{83BC94BA-DD17-452B-8186-749BD5C219E0}"/>
                  </a:ext>
                </a:extLst>
              </p:cNvPr>
              <p:cNvSpPr/>
              <p:nvPr/>
            </p:nvSpPr>
            <p:spPr>
              <a:xfrm>
                <a:off x="5620973" y="3348148"/>
                <a:ext cx="196724" cy="354103"/>
              </a:xfrm>
              <a:custGeom>
                <a:avLst/>
                <a:gdLst>
                  <a:gd name="connsiteX0" fmla="*/ 11115 w 196723"/>
                  <a:gd name="connsiteY0" fmla="*/ 81345 h 354102"/>
                  <a:gd name="connsiteX1" fmla="*/ 62755 w 196723"/>
                  <a:gd name="connsiteY1" fmla="*/ 81345 h 354102"/>
                  <a:gd name="connsiteX2" fmla="*/ 74952 w 196723"/>
                  <a:gd name="connsiteY2" fmla="*/ 24984 h 354102"/>
                  <a:gd name="connsiteX3" fmla="*/ 151576 w 196723"/>
                  <a:gd name="connsiteY3" fmla="*/ 0 h 354102"/>
                  <a:gd name="connsiteX4" fmla="*/ 133969 w 196723"/>
                  <a:gd name="connsiteY4" fmla="*/ 81444 h 354102"/>
                  <a:gd name="connsiteX5" fmla="*/ 197806 w 196723"/>
                  <a:gd name="connsiteY5" fmla="*/ 81444 h 354102"/>
                  <a:gd name="connsiteX6" fmla="*/ 186592 w 196723"/>
                  <a:gd name="connsiteY6" fmla="*/ 133575 h 354102"/>
                  <a:gd name="connsiteX7" fmla="*/ 122756 w 196723"/>
                  <a:gd name="connsiteY7" fmla="*/ 133575 h 354102"/>
                  <a:gd name="connsiteX8" fmla="*/ 96690 w 196723"/>
                  <a:gd name="connsiteY8" fmla="*/ 253282 h 354102"/>
                  <a:gd name="connsiteX9" fmla="*/ 93444 w 196723"/>
                  <a:gd name="connsiteY9" fmla="*/ 279839 h 354102"/>
                  <a:gd name="connsiteX10" fmla="*/ 120592 w 196723"/>
                  <a:gd name="connsiteY10" fmla="*/ 306496 h 354102"/>
                  <a:gd name="connsiteX11" fmla="*/ 155215 w 196723"/>
                  <a:gd name="connsiteY11" fmla="*/ 300102 h 354102"/>
                  <a:gd name="connsiteX12" fmla="*/ 143018 w 196723"/>
                  <a:gd name="connsiteY12" fmla="*/ 355480 h 354102"/>
                  <a:gd name="connsiteX13" fmla="*/ 104755 w 196723"/>
                  <a:gd name="connsiteY13" fmla="*/ 361873 h 354102"/>
                  <a:gd name="connsiteX14" fmla="*/ 22328 w 196723"/>
                  <a:gd name="connsiteY14" fmla="*/ 290069 h 354102"/>
                  <a:gd name="connsiteX15" fmla="*/ 31377 w 196723"/>
                  <a:gd name="connsiteY15" fmla="*/ 226232 h 354102"/>
                  <a:gd name="connsiteX16" fmla="*/ 51640 w 196723"/>
                  <a:gd name="connsiteY16" fmla="*/ 133674 h 354102"/>
                  <a:gd name="connsiteX17" fmla="*/ 0 w 196723"/>
                  <a:gd name="connsiteY17" fmla="*/ 133674 h 354102"/>
                  <a:gd name="connsiteX18" fmla="*/ 11115 w 196723"/>
                  <a:gd name="connsiteY18" fmla="*/ 81345 h 354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723" h="354102">
                    <a:moveTo>
                      <a:pt x="11115" y="81345"/>
                    </a:moveTo>
                    <a:lnTo>
                      <a:pt x="62755" y="81345"/>
                    </a:lnTo>
                    <a:lnTo>
                      <a:pt x="74952" y="24984"/>
                    </a:lnTo>
                    <a:lnTo>
                      <a:pt x="151576" y="0"/>
                    </a:lnTo>
                    <a:lnTo>
                      <a:pt x="133969" y="81444"/>
                    </a:lnTo>
                    <a:lnTo>
                      <a:pt x="197806" y="81444"/>
                    </a:lnTo>
                    <a:lnTo>
                      <a:pt x="186592" y="133575"/>
                    </a:lnTo>
                    <a:lnTo>
                      <a:pt x="122756" y="133575"/>
                    </a:lnTo>
                    <a:lnTo>
                      <a:pt x="96690" y="253282"/>
                    </a:lnTo>
                    <a:cubicBezTo>
                      <a:pt x="95116" y="259675"/>
                      <a:pt x="93444" y="269216"/>
                      <a:pt x="93444" y="279839"/>
                    </a:cubicBezTo>
                    <a:cubicBezTo>
                      <a:pt x="93444" y="296364"/>
                      <a:pt x="104657" y="306496"/>
                      <a:pt x="120592" y="306496"/>
                    </a:cubicBezTo>
                    <a:cubicBezTo>
                      <a:pt x="133379" y="306496"/>
                      <a:pt x="146166" y="303840"/>
                      <a:pt x="155215" y="300102"/>
                    </a:cubicBezTo>
                    <a:lnTo>
                      <a:pt x="143018" y="355480"/>
                    </a:lnTo>
                    <a:cubicBezTo>
                      <a:pt x="130821" y="358135"/>
                      <a:pt x="116952" y="361873"/>
                      <a:pt x="104755" y="361873"/>
                    </a:cubicBezTo>
                    <a:cubicBezTo>
                      <a:pt x="56361" y="361873"/>
                      <a:pt x="22328" y="342693"/>
                      <a:pt x="22328" y="290069"/>
                    </a:cubicBezTo>
                    <a:cubicBezTo>
                      <a:pt x="22328" y="268823"/>
                      <a:pt x="26558" y="248069"/>
                      <a:pt x="31377" y="226232"/>
                    </a:cubicBezTo>
                    <a:lnTo>
                      <a:pt x="51640" y="133674"/>
                    </a:lnTo>
                    <a:lnTo>
                      <a:pt x="0" y="133674"/>
                    </a:lnTo>
                    <a:lnTo>
                      <a:pt x="11115" y="81345"/>
                    </a:lnTo>
                    <a:close/>
                  </a:path>
                </a:pathLst>
              </a:custGeom>
              <a:grpFill/>
              <a:ln w="9827" cap="flat">
                <a:noFill/>
                <a:prstDash val="solid"/>
                <a:miter/>
              </a:ln>
            </p:spPr>
            <p:txBody>
              <a:bodyPr rtlCol="0" anchor="ctr"/>
              <a:lstStyle/>
              <a:p>
                <a:endParaRPr lang="ja-JP" altLang="en-US"/>
              </a:p>
            </p:txBody>
          </p:sp>
          <p:sp>
            <p:nvSpPr>
              <p:cNvPr id="20" name="フリーフォーム: 図形 19">
                <a:extLst>
                  <a:ext uri="{FF2B5EF4-FFF2-40B4-BE49-F238E27FC236}">
                    <a16:creationId xmlns:a16="http://schemas.microsoft.com/office/drawing/2014/main" id="{CAD618D7-AFD2-4479-8DC8-FEBCAF80CF6F}"/>
                  </a:ext>
                </a:extLst>
              </p:cNvPr>
              <p:cNvSpPr/>
              <p:nvPr/>
            </p:nvSpPr>
            <p:spPr>
              <a:xfrm>
                <a:off x="5941436" y="3332213"/>
                <a:ext cx="344266" cy="363939"/>
              </a:xfrm>
              <a:custGeom>
                <a:avLst/>
                <a:gdLst>
                  <a:gd name="connsiteX0" fmla="*/ 0 w 344266"/>
                  <a:gd name="connsiteY0" fmla="*/ 0 h 363938"/>
                  <a:gd name="connsiteX1" fmla="*/ 74460 w 344266"/>
                  <a:gd name="connsiteY1" fmla="*/ 0 h 363938"/>
                  <a:gd name="connsiteX2" fmla="*/ 109083 w 344266"/>
                  <a:gd name="connsiteY2" fmla="*/ 288889 h 363938"/>
                  <a:gd name="connsiteX3" fmla="*/ 110165 w 344266"/>
                  <a:gd name="connsiteY3" fmla="*/ 288889 h 363938"/>
                  <a:gd name="connsiteX4" fmla="*/ 264495 w 344266"/>
                  <a:gd name="connsiteY4" fmla="*/ 0 h 363938"/>
                  <a:gd name="connsiteX5" fmla="*/ 345349 w 344266"/>
                  <a:gd name="connsiteY5" fmla="*/ 0 h 363938"/>
                  <a:gd name="connsiteX6" fmla="*/ 137805 w 344266"/>
                  <a:gd name="connsiteY6" fmla="*/ 371316 h 363938"/>
                  <a:gd name="connsiteX7" fmla="*/ 48984 w 344266"/>
                  <a:gd name="connsiteY7" fmla="*/ 371316 h 363938"/>
                  <a:gd name="connsiteX8" fmla="*/ 0 w 344266"/>
                  <a:gd name="connsiteY8" fmla="*/ 0 h 363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4266" h="363938">
                    <a:moveTo>
                      <a:pt x="0" y="0"/>
                    </a:moveTo>
                    <a:lnTo>
                      <a:pt x="74460" y="0"/>
                    </a:lnTo>
                    <a:lnTo>
                      <a:pt x="109083" y="288889"/>
                    </a:lnTo>
                    <a:lnTo>
                      <a:pt x="110165" y="288889"/>
                    </a:lnTo>
                    <a:lnTo>
                      <a:pt x="264495" y="0"/>
                    </a:lnTo>
                    <a:lnTo>
                      <a:pt x="345349" y="0"/>
                    </a:lnTo>
                    <a:lnTo>
                      <a:pt x="137805" y="371316"/>
                    </a:lnTo>
                    <a:lnTo>
                      <a:pt x="48984" y="371316"/>
                    </a:lnTo>
                    <a:lnTo>
                      <a:pt x="0" y="0"/>
                    </a:lnTo>
                    <a:close/>
                  </a:path>
                </a:pathLst>
              </a:custGeom>
              <a:grpFill/>
              <a:ln w="9827" cap="flat">
                <a:noFill/>
                <a:prstDash val="solid"/>
                <a:miter/>
              </a:ln>
            </p:spPr>
            <p:txBody>
              <a:bodyPr rtlCol="0" anchor="ctr"/>
              <a:lstStyle/>
              <a:p>
                <a:endParaRPr lang="ja-JP" altLang="en-US"/>
              </a:p>
            </p:txBody>
          </p:sp>
          <p:sp>
            <p:nvSpPr>
              <p:cNvPr id="21" name="フリーフォーム: 図形 20">
                <a:extLst>
                  <a:ext uri="{FF2B5EF4-FFF2-40B4-BE49-F238E27FC236}">
                    <a16:creationId xmlns:a16="http://schemas.microsoft.com/office/drawing/2014/main" id="{C626F9D6-3FBD-4638-96B3-C7CB2D4D5332}"/>
                  </a:ext>
                </a:extLst>
              </p:cNvPr>
              <p:cNvSpPr/>
              <p:nvPr/>
            </p:nvSpPr>
            <p:spPr>
              <a:xfrm>
                <a:off x="6204259" y="3423099"/>
                <a:ext cx="255741" cy="285249"/>
              </a:xfrm>
              <a:custGeom>
                <a:avLst/>
                <a:gdLst>
                  <a:gd name="connsiteX0" fmla="*/ 174002 w 255740"/>
                  <a:gd name="connsiteY0" fmla="*/ 238429 h 285249"/>
                  <a:gd name="connsiteX1" fmla="*/ 172920 w 255740"/>
                  <a:gd name="connsiteY1" fmla="*/ 238429 h 285249"/>
                  <a:gd name="connsiteX2" fmla="*/ 84591 w 255740"/>
                  <a:gd name="connsiteY2" fmla="*/ 286823 h 285249"/>
                  <a:gd name="connsiteX3" fmla="*/ 0 w 255740"/>
                  <a:gd name="connsiteY3" fmla="*/ 208625 h 285249"/>
                  <a:gd name="connsiteX4" fmla="*/ 168100 w 255740"/>
                  <a:gd name="connsiteY4" fmla="*/ 111247 h 285249"/>
                  <a:gd name="connsiteX5" fmla="*/ 193084 w 255740"/>
                  <a:gd name="connsiteY5" fmla="*/ 111247 h 285249"/>
                  <a:gd name="connsiteX6" fmla="*/ 195248 w 255740"/>
                  <a:gd name="connsiteY6" fmla="*/ 87837 h 285249"/>
                  <a:gd name="connsiteX7" fmla="*/ 140461 w 255740"/>
                  <a:gd name="connsiteY7" fmla="*/ 52230 h 285249"/>
                  <a:gd name="connsiteX8" fmla="*/ 50558 w 255740"/>
                  <a:gd name="connsiteY8" fmla="*/ 73476 h 285249"/>
                  <a:gd name="connsiteX9" fmla="*/ 60689 w 255740"/>
                  <a:gd name="connsiteY9" fmla="*/ 16525 h 285249"/>
                  <a:gd name="connsiteX10" fmla="*/ 153838 w 255740"/>
                  <a:gd name="connsiteY10" fmla="*/ 0 h 285249"/>
                  <a:gd name="connsiteX11" fmla="*/ 260266 w 255740"/>
                  <a:gd name="connsiteY11" fmla="*/ 84591 h 285249"/>
                  <a:gd name="connsiteX12" fmla="*/ 226724 w 255740"/>
                  <a:gd name="connsiteY12" fmla="*/ 280331 h 285249"/>
                  <a:gd name="connsiteX13" fmla="*/ 166625 w 255740"/>
                  <a:gd name="connsiteY13" fmla="*/ 280331 h 285249"/>
                  <a:gd name="connsiteX14" fmla="*/ 174002 w 255740"/>
                  <a:gd name="connsiteY14" fmla="*/ 238429 h 285249"/>
                  <a:gd name="connsiteX15" fmla="*/ 104264 w 255740"/>
                  <a:gd name="connsiteY15" fmla="*/ 234691 h 285249"/>
                  <a:gd name="connsiteX16" fmla="*/ 185117 w 255740"/>
                  <a:gd name="connsiteY16" fmla="*/ 153838 h 285249"/>
                  <a:gd name="connsiteX17" fmla="*/ 160133 w 255740"/>
                  <a:gd name="connsiteY17" fmla="*/ 153838 h 285249"/>
                  <a:gd name="connsiteX18" fmla="*/ 68067 w 255740"/>
                  <a:gd name="connsiteY18" fmla="*/ 205970 h 285249"/>
                  <a:gd name="connsiteX19" fmla="*/ 104264 w 255740"/>
                  <a:gd name="connsiteY19" fmla="*/ 234691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5740" h="285249">
                    <a:moveTo>
                      <a:pt x="174002" y="238429"/>
                    </a:moveTo>
                    <a:lnTo>
                      <a:pt x="172920" y="238429"/>
                    </a:lnTo>
                    <a:cubicBezTo>
                      <a:pt x="148428" y="269315"/>
                      <a:pt x="123936" y="286823"/>
                      <a:pt x="84591" y="286823"/>
                    </a:cubicBezTo>
                    <a:cubicBezTo>
                      <a:pt x="35115" y="286823"/>
                      <a:pt x="0" y="259183"/>
                      <a:pt x="0" y="208625"/>
                    </a:cubicBezTo>
                    <a:cubicBezTo>
                      <a:pt x="0" y="118133"/>
                      <a:pt x="101116" y="111247"/>
                      <a:pt x="168100" y="111247"/>
                    </a:cubicBezTo>
                    <a:lnTo>
                      <a:pt x="193084" y="111247"/>
                    </a:lnTo>
                    <a:cubicBezTo>
                      <a:pt x="195248" y="103772"/>
                      <a:pt x="195248" y="95804"/>
                      <a:pt x="195248" y="87837"/>
                    </a:cubicBezTo>
                    <a:cubicBezTo>
                      <a:pt x="195248" y="60197"/>
                      <a:pt x="165445" y="52230"/>
                      <a:pt x="140461" y="52230"/>
                    </a:cubicBezTo>
                    <a:cubicBezTo>
                      <a:pt x="109083" y="52230"/>
                      <a:pt x="78788" y="60197"/>
                      <a:pt x="50558" y="73476"/>
                    </a:cubicBezTo>
                    <a:lnTo>
                      <a:pt x="60689" y="16525"/>
                    </a:lnTo>
                    <a:cubicBezTo>
                      <a:pt x="90985" y="5902"/>
                      <a:pt x="121870" y="0"/>
                      <a:pt x="153838" y="0"/>
                    </a:cubicBezTo>
                    <a:cubicBezTo>
                      <a:pt x="208626" y="0"/>
                      <a:pt x="260266" y="20263"/>
                      <a:pt x="260266" y="84591"/>
                    </a:cubicBezTo>
                    <a:cubicBezTo>
                      <a:pt x="260266" y="121280"/>
                      <a:pt x="233118" y="228790"/>
                      <a:pt x="226724" y="280331"/>
                    </a:cubicBezTo>
                    <a:lnTo>
                      <a:pt x="166625" y="280331"/>
                    </a:lnTo>
                    <a:lnTo>
                      <a:pt x="174002" y="238429"/>
                    </a:lnTo>
                    <a:close/>
                    <a:moveTo>
                      <a:pt x="104264" y="234691"/>
                    </a:moveTo>
                    <a:cubicBezTo>
                      <a:pt x="157477" y="234691"/>
                      <a:pt x="174002" y="198002"/>
                      <a:pt x="185117" y="153838"/>
                    </a:cubicBezTo>
                    <a:lnTo>
                      <a:pt x="160133" y="153838"/>
                    </a:lnTo>
                    <a:cubicBezTo>
                      <a:pt x="125510" y="153838"/>
                      <a:pt x="68067" y="159641"/>
                      <a:pt x="68067" y="205970"/>
                    </a:cubicBezTo>
                    <a:cubicBezTo>
                      <a:pt x="68067" y="225052"/>
                      <a:pt x="86165" y="234691"/>
                      <a:pt x="104264" y="234691"/>
                    </a:cubicBezTo>
                    <a:close/>
                  </a:path>
                </a:pathLst>
              </a:custGeom>
              <a:grpFill/>
              <a:ln w="9827" cap="flat">
                <a:noFill/>
                <a:prstDash val="solid"/>
                <a:miter/>
              </a:ln>
            </p:spPr>
            <p:txBody>
              <a:bodyPr rtlCol="0" anchor="ctr"/>
              <a:lstStyle/>
              <a:p>
                <a:endParaRPr lang="ja-JP" altLang="en-US"/>
              </a:p>
            </p:txBody>
          </p:sp>
          <p:sp>
            <p:nvSpPr>
              <p:cNvPr id="22" name="フリーフォーム: 図形 21">
                <a:extLst>
                  <a:ext uri="{FF2B5EF4-FFF2-40B4-BE49-F238E27FC236}">
                    <a16:creationId xmlns:a16="http://schemas.microsoft.com/office/drawing/2014/main" id="{07BE1660-F8BB-46C6-9EDD-1A24626B8D0C}"/>
                  </a:ext>
                </a:extLst>
              </p:cNvPr>
              <p:cNvSpPr/>
              <p:nvPr/>
            </p:nvSpPr>
            <p:spPr>
              <a:xfrm>
                <a:off x="6475246" y="3304475"/>
                <a:ext cx="147543" cy="393447"/>
              </a:xfrm>
              <a:custGeom>
                <a:avLst/>
                <a:gdLst>
                  <a:gd name="connsiteX0" fmla="*/ 84591 w 147542"/>
                  <a:gd name="connsiteY0" fmla="*/ 0 h 393447"/>
                  <a:gd name="connsiteX1" fmla="*/ 155903 w 147542"/>
                  <a:gd name="connsiteY1" fmla="*/ 0 h 393447"/>
                  <a:gd name="connsiteX2" fmla="*/ 71312 w 147542"/>
                  <a:gd name="connsiteY2" fmla="*/ 399054 h 393447"/>
                  <a:gd name="connsiteX3" fmla="*/ 0 w 147542"/>
                  <a:gd name="connsiteY3" fmla="*/ 399054 h 393447"/>
                  <a:gd name="connsiteX4" fmla="*/ 84591 w 147542"/>
                  <a:gd name="connsiteY4" fmla="*/ 0 h 393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542" h="393447">
                    <a:moveTo>
                      <a:pt x="84591" y="0"/>
                    </a:moveTo>
                    <a:lnTo>
                      <a:pt x="155903" y="0"/>
                    </a:lnTo>
                    <a:lnTo>
                      <a:pt x="71312" y="399054"/>
                    </a:lnTo>
                    <a:lnTo>
                      <a:pt x="0" y="399054"/>
                    </a:lnTo>
                    <a:lnTo>
                      <a:pt x="84591" y="0"/>
                    </a:lnTo>
                    <a:close/>
                  </a:path>
                </a:pathLst>
              </a:custGeom>
              <a:grpFill/>
              <a:ln w="9827" cap="flat">
                <a:noFill/>
                <a:prstDash val="solid"/>
                <a:miter/>
              </a:ln>
            </p:spPr>
            <p:txBody>
              <a:bodyPr rtlCol="0" anchor="ctr"/>
              <a:lstStyle/>
              <a:p>
                <a:endParaRPr lang="ja-JP" altLang="en-US"/>
              </a:p>
            </p:txBody>
          </p:sp>
          <p:sp>
            <p:nvSpPr>
              <p:cNvPr id="23" name="フリーフォーム: 図形 22">
                <a:extLst>
                  <a:ext uri="{FF2B5EF4-FFF2-40B4-BE49-F238E27FC236}">
                    <a16:creationId xmlns:a16="http://schemas.microsoft.com/office/drawing/2014/main" id="{2702D0A4-25BF-43C3-9CB0-FB1872ED2C30}"/>
                  </a:ext>
                </a:extLst>
              </p:cNvPr>
              <p:cNvSpPr/>
              <p:nvPr/>
            </p:nvSpPr>
            <p:spPr>
              <a:xfrm>
                <a:off x="6616985" y="3429591"/>
                <a:ext cx="285249" cy="275413"/>
              </a:xfrm>
              <a:custGeom>
                <a:avLst/>
                <a:gdLst>
                  <a:gd name="connsiteX0" fmla="*/ 240003 w 285249"/>
                  <a:gd name="connsiteY0" fmla="*/ 234593 h 275413"/>
                  <a:gd name="connsiteX1" fmla="*/ 233117 w 285249"/>
                  <a:gd name="connsiteY1" fmla="*/ 273938 h 275413"/>
                  <a:gd name="connsiteX2" fmla="*/ 163379 w 285249"/>
                  <a:gd name="connsiteY2" fmla="*/ 273938 h 275413"/>
                  <a:gd name="connsiteX3" fmla="*/ 168199 w 285249"/>
                  <a:gd name="connsiteY3" fmla="*/ 247380 h 275413"/>
                  <a:gd name="connsiteX4" fmla="*/ 167117 w 285249"/>
                  <a:gd name="connsiteY4" fmla="*/ 247380 h 275413"/>
                  <a:gd name="connsiteX5" fmla="*/ 89411 w 285249"/>
                  <a:gd name="connsiteY5" fmla="*/ 280331 h 275413"/>
                  <a:gd name="connsiteX6" fmla="*/ 0 w 285249"/>
                  <a:gd name="connsiteY6" fmla="*/ 192592 h 275413"/>
                  <a:gd name="connsiteX7" fmla="*/ 9049 w 285249"/>
                  <a:gd name="connsiteY7" fmla="*/ 132985 h 275413"/>
                  <a:gd name="connsiteX8" fmla="*/ 37771 w 285249"/>
                  <a:gd name="connsiteY8" fmla="*/ 0 h 275413"/>
                  <a:gd name="connsiteX9" fmla="*/ 109083 w 285249"/>
                  <a:gd name="connsiteY9" fmla="*/ 0 h 275413"/>
                  <a:gd name="connsiteX10" fmla="*/ 82427 w 285249"/>
                  <a:gd name="connsiteY10" fmla="*/ 129247 h 275413"/>
                  <a:gd name="connsiteX11" fmla="*/ 74460 w 285249"/>
                  <a:gd name="connsiteY11" fmla="*/ 186691 h 275413"/>
                  <a:gd name="connsiteX12" fmla="*/ 113313 w 285249"/>
                  <a:gd name="connsiteY12" fmla="*/ 225052 h 275413"/>
                  <a:gd name="connsiteX13" fmla="*/ 189937 w 285249"/>
                  <a:gd name="connsiteY13" fmla="*/ 137805 h 275413"/>
                  <a:gd name="connsiteX14" fmla="*/ 219150 w 285249"/>
                  <a:gd name="connsiteY14" fmla="*/ 0 h 275413"/>
                  <a:gd name="connsiteX15" fmla="*/ 290463 w 285249"/>
                  <a:gd name="connsiteY15" fmla="*/ 0 h 275413"/>
                  <a:gd name="connsiteX16" fmla="*/ 240003 w 285249"/>
                  <a:gd name="connsiteY16" fmla="*/ 234593 h 27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5249" h="275413">
                    <a:moveTo>
                      <a:pt x="240003" y="234593"/>
                    </a:moveTo>
                    <a:cubicBezTo>
                      <a:pt x="236757" y="251118"/>
                      <a:pt x="234101" y="265479"/>
                      <a:pt x="233117" y="273938"/>
                    </a:cubicBezTo>
                    <a:lnTo>
                      <a:pt x="163379" y="273938"/>
                    </a:lnTo>
                    <a:lnTo>
                      <a:pt x="168199" y="247380"/>
                    </a:lnTo>
                    <a:lnTo>
                      <a:pt x="167117" y="247380"/>
                    </a:lnTo>
                    <a:cubicBezTo>
                      <a:pt x="147444" y="265479"/>
                      <a:pt x="120296" y="280331"/>
                      <a:pt x="89411" y="280331"/>
                    </a:cubicBezTo>
                    <a:cubicBezTo>
                      <a:pt x="35705" y="280331"/>
                      <a:pt x="0" y="246790"/>
                      <a:pt x="0" y="192592"/>
                    </a:cubicBezTo>
                    <a:cubicBezTo>
                      <a:pt x="0" y="171838"/>
                      <a:pt x="5311" y="150002"/>
                      <a:pt x="9049" y="132985"/>
                    </a:cubicBezTo>
                    <a:lnTo>
                      <a:pt x="37771" y="0"/>
                    </a:lnTo>
                    <a:lnTo>
                      <a:pt x="109083" y="0"/>
                    </a:lnTo>
                    <a:lnTo>
                      <a:pt x="82427" y="129247"/>
                    </a:lnTo>
                    <a:cubicBezTo>
                      <a:pt x="78689" y="147838"/>
                      <a:pt x="74460" y="166527"/>
                      <a:pt x="74460" y="186691"/>
                    </a:cubicBezTo>
                    <a:cubicBezTo>
                      <a:pt x="74460" y="209609"/>
                      <a:pt x="90394" y="225052"/>
                      <a:pt x="113313" y="225052"/>
                    </a:cubicBezTo>
                    <a:cubicBezTo>
                      <a:pt x="162789" y="225052"/>
                      <a:pt x="180887" y="178724"/>
                      <a:pt x="189937" y="137805"/>
                    </a:cubicBezTo>
                    <a:lnTo>
                      <a:pt x="219150" y="0"/>
                    </a:lnTo>
                    <a:lnTo>
                      <a:pt x="290463" y="0"/>
                    </a:lnTo>
                    <a:lnTo>
                      <a:pt x="240003" y="234593"/>
                    </a:lnTo>
                    <a:close/>
                  </a:path>
                </a:pathLst>
              </a:custGeom>
              <a:grpFill/>
              <a:ln w="9827" cap="flat">
                <a:noFill/>
                <a:prstDash val="solid"/>
                <a:miter/>
              </a:ln>
            </p:spPr>
            <p:txBody>
              <a:bodyPr rtlCol="0" anchor="ctr"/>
              <a:lstStyle/>
              <a:p>
                <a:endParaRPr lang="ja-JP" altLang="en-US"/>
              </a:p>
            </p:txBody>
          </p:sp>
          <p:sp>
            <p:nvSpPr>
              <p:cNvPr id="24" name="フリーフォーム: 図形 23">
                <a:extLst>
                  <a:ext uri="{FF2B5EF4-FFF2-40B4-BE49-F238E27FC236}">
                    <a16:creationId xmlns:a16="http://schemas.microsoft.com/office/drawing/2014/main" id="{730C1B2B-08E3-43D3-9855-0050195E8927}"/>
                  </a:ext>
                </a:extLst>
              </p:cNvPr>
              <p:cNvSpPr/>
              <p:nvPr/>
            </p:nvSpPr>
            <p:spPr>
              <a:xfrm>
                <a:off x="6909317" y="3423198"/>
                <a:ext cx="265577" cy="285249"/>
              </a:xfrm>
              <a:custGeom>
                <a:avLst/>
                <a:gdLst>
                  <a:gd name="connsiteX0" fmla="*/ 68066 w 265576"/>
                  <a:gd name="connsiteY0" fmla="*/ 165445 h 285249"/>
                  <a:gd name="connsiteX1" fmla="*/ 144100 w 265576"/>
                  <a:gd name="connsiteY1" fmla="*/ 234593 h 285249"/>
                  <a:gd name="connsiteX2" fmla="*/ 228199 w 265576"/>
                  <a:gd name="connsiteY2" fmla="*/ 214921 h 285249"/>
                  <a:gd name="connsiteX3" fmla="*/ 219150 w 265576"/>
                  <a:gd name="connsiteY3" fmla="*/ 271282 h 285249"/>
                  <a:gd name="connsiteX4" fmla="*/ 131903 w 265576"/>
                  <a:gd name="connsiteY4" fmla="*/ 286725 h 285249"/>
                  <a:gd name="connsiteX5" fmla="*/ 0 w 265576"/>
                  <a:gd name="connsiteY5" fmla="*/ 167018 h 285249"/>
                  <a:gd name="connsiteX6" fmla="*/ 155903 w 265576"/>
                  <a:gd name="connsiteY6" fmla="*/ 0 h 285249"/>
                  <a:gd name="connsiteX7" fmla="*/ 268134 w 265576"/>
                  <a:gd name="connsiteY7" fmla="*/ 104264 h 285249"/>
                  <a:gd name="connsiteX8" fmla="*/ 261249 w 265576"/>
                  <a:gd name="connsiteY8" fmla="*/ 165445 h 285249"/>
                  <a:gd name="connsiteX9" fmla="*/ 68066 w 265576"/>
                  <a:gd name="connsiteY9" fmla="*/ 165445 h 285249"/>
                  <a:gd name="connsiteX10" fmla="*/ 198396 w 265576"/>
                  <a:gd name="connsiteY10" fmla="*/ 116460 h 285249"/>
                  <a:gd name="connsiteX11" fmla="*/ 199969 w 265576"/>
                  <a:gd name="connsiteY11" fmla="*/ 97870 h 285249"/>
                  <a:gd name="connsiteX12" fmla="*/ 154723 w 265576"/>
                  <a:gd name="connsiteY12" fmla="*/ 52132 h 285249"/>
                  <a:gd name="connsiteX13" fmla="*/ 77607 w 265576"/>
                  <a:gd name="connsiteY13" fmla="*/ 116460 h 285249"/>
                  <a:gd name="connsiteX14" fmla="*/ 198396 w 265576"/>
                  <a:gd name="connsiteY14" fmla="*/ 116460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5576" h="285249">
                    <a:moveTo>
                      <a:pt x="68066" y="165445"/>
                    </a:moveTo>
                    <a:cubicBezTo>
                      <a:pt x="68066" y="216003"/>
                      <a:pt x="95214" y="234593"/>
                      <a:pt x="144100" y="234593"/>
                    </a:cubicBezTo>
                    <a:cubicBezTo>
                      <a:pt x="173314" y="234593"/>
                      <a:pt x="201543" y="227117"/>
                      <a:pt x="228199" y="214921"/>
                    </a:cubicBezTo>
                    <a:lnTo>
                      <a:pt x="219150" y="271282"/>
                    </a:lnTo>
                    <a:cubicBezTo>
                      <a:pt x="191510" y="279839"/>
                      <a:pt x="161116" y="286725"/>
                      <a:pt x="131903" y="286725"/>
                    </a:cubicBezTo>
                    <a:cubicBezTo>
                      <a:pt x="53115" y="286725"/>
                      <a:pt x="0" y="248462"/>
                      <a:pt x="0" y="167018"/>
                    </a:cubicBezTo>
                    <a:cubicBezTo>
                      <a:pt x="0" y="81935"/>
                      <a:pt x="66001" y="0"/>
                      <a:pt x="155903" y="0"/>
                    </a:cubicBezTo>
                    <a:cubicBezTo>
                      <a:pt x="223478" y="0"/>
                      <a:pt x="268134" y="34525"/>
                      <a:pt x="268134" y="104264"/>
                    </a:cubicBezTo>
                    <a:cubicBezTo>
                      <a:pt x="268134" y="125018"/>
                      <a:pt x="265479" y="145182"/>
                      <a:pt x="261249" y="165445"/>
                    </a:cubicBezTo>
                    <a:lnTo>
                      <a:pt x="68066" y="165445"/>
                    </a:lnTo>
                    <a:close/>
                    <a:moveTo>
                      <a:pt x="198396" y="116460"/>
                    </a:moveTo>
                    <a:cubicBezTo>
                      <a:pt x="199478" y="110067"/>
                      <a:pt x="199969" y="104264"/>
                      <a:pt x="199969" y="97870"/>
                    </a:cubicBezTo>
                    <a:cubicBezTo>
                      <a:pt x="199969" y="68657"/>
                      <a:pt x="184527" y="52132"/>
                      <a:pt x="154723" y="52132"/>
                    </a:cubicBezTo>
                    <a:cubicBezTo>
                      <a:pt x="110559" y="52132"/>
                      <a:pt x="91378" y="78689"/>
                      <a:pt x="77607" y="116460"/>
                    </a:cubicBezTo>
                    <a:lnTo>
                      <a:pt x="198396" y="116460"/>
                    </a:lnTo>
                    <a:close/>
                  </a:path>
                </a:pathLst>
              </a:custGeom>
              <a:grpFill/>
              <a:ln w="9827" cap="flat">
                <a:noFill/>
                <a:prstDash val="solid"/>
                <a:miter/>
              </a:ln>
            </p:spPr>
            <p:txBody>
              <a:bodyPr rtlCol="0" anchor="ctr"/>
              <a:lstStyle/>
              <a:p>
                <a:endParaRPr lang="ja-JP" altLang="en-US"/>
              </a:p>
            </p:txBody>
          </p:sp>
          <p:sp>
            <p:nvSpPr>
              <p:cNvPr id="25" name="フリーフォーム: 図形 24">
                <a:extLst>
                  <a:ext uri="{FF2B5EF4-FFF2-40B4-BE49-F238E27FC236}">
                    <a16:creationId xmlns:a16="http://schemas.microsoft.com/office/drawing/2014/main" id="{13695E41-F056-4418-8A95-E027A1CA09C5}"/>
                  </a:ext>
                </a:extLst>
              </p:cNvPr>
              <p:cNvSpPr/>
              <p:nvPr/>
            </p:nvSpPr>
            <p:spPr>
              <a:xfrm>
                <a:off x="7171648" y="3423001"/>
                <a:ext cx="236068" cy="285249"/>
              </a:xfrm>
              <a:custGeom>
                <a:avLst/>
                <a:gdLst>
                  <a:gd name="connsiteX0" fmla="*/ 220822 w 236068"/>
                  <a:gd name="connsiteY0" fmla="*/ 65017 h 285249"/>
                  <a:gd name="connsiteX1" fmla="*/ 162297 w 236068"/>
                  <a:gd name="connsiteY1" fmla="*/ 52230 h 285249"/>
                  <a:gd name="connsiteX2" fmla="*/ 114395 w 236068"/>
                  <a:gd name="connsiteY2" fmla="*/ 79870 h 285249"/>
                  <a:gd name="connsiteX3" fmla="*/ 206953 w 236068"/>
                  <a:gd name="connsiteY3" fmla="*/ 194265 h 285249"/>
                  <a:gd name="connsiteX4" fmla="*/ 83509 w 236068"/>
                  <a:gd name="connsiteY4" fmla="*/ 286823 h 285249"/>
                  <a:gd name="connsiteX5" fmla="*/ 0 w 236068"/>
                  <a:gd name="connsiteY5" fmla="*/ 270298 h 285249"/>
                  <a:gd name="connsiteX6" fmla="*/ 15443 w 236068"/>
                  <a:gd name="connsiteY6" fmla="*/ 213347 h 285249"/>
                  <a:gd name="connsiteX7" fmla="*/ 83509 w 236068"/>
                  <a:gd name="connsiteY7" fmla="*/ 234593 h 285249"/>
                  <a:gd name="connsiteX8" fmla="*/ 132494 w 236068"/>
                  <a:gd name="connsiteY8" fmla="*/ 204298 h 285249"/>
                  <a:gd name="connsiteX9" fmla="*/ 39935 w 236068"/>
                  <a:gd name="connsiteY9" fmla="*/ 87247 h 285249"/>
                  <a:gd name="connsiteX10" fmla="*/ 158559 w 236068"/>
                  <a:gd name="connsiteY10" fmla="*/ 0 h 285249"/>
                  <a:gd name="connsiteX11" fmla="*/ 236265 w 236068"/>
                  <a:gd name="connsiteY11" fmla="*/ 11213 h 285249"/>
                  <a:gd name="connsiteX12" fmla="*/ 220822 w 236068"/>
                  <a:gd name="connsiteY12" fmla="*/ 65017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6068" h="285249">
                    <a:moveTo>
                      <a:pt x="220822" y="65017"/>
                    </a:moveTo>
                    <a:cubicBezTo>
                      <a:pt x="202232" y="58132"/>
                      <a:pt x="182560" y="52230"/>
                      <a:pt x="162297" y="52230"/>
                    </a:cubicBezTo>
                    <a:cubicBezTo>
                      <a:pt x="141051" y="52230"/>
                      <a:pt x="114395" y="58033"/>
                      <a:pt x="114395" y="79870"/>
                    </a:cubicBezTo>
                    <a:cubicBezTo>
                      <a:pt x="114395" y="114493"/>
                      <a:pt x="206953" y="127280"/>
                      <a:pt x="206953" y="194265"/>
                    </a:cubicBezTo>
                    <a:cubicBezTo>
                      <a:pt x="206953" y="265577"/>
                      <a:pt x="144690" y="286823"/>
                      <a:pt x="83509" y="286823"/>
                    </a:cubicBezTo>
                    <a:cubicBezTo>
                      <a:pt x="54788" y="286823"/>
                      <a:pt x="26066" y="282594"/>
                      <a:pt x="0" y="270298"/>
                    </a:cubicBezTo>
                    <a:lnTo>
                      <a:pt x="15443" y="213347"/>
                    </a:lnTo>
                    <a:cubicBezTo>
                      <a:pt x="35705" y="224560"/>
                      <a:pt x="55869" y="234593"/>
                      <a:pt x="83509" y="234593"/>
                    </a:cubicBezTo>
                    <a:cubicBezTo>
                      <a:pt x="107411" y="234593"/>
                      <a:pt x="132494" y="226626"/>
                      <a:pt x="132494" y="204298"/>
                    </a:cubicBezTo>
                    <a:cubicBezTo>
                      <a:pt x="132494" y="160133"/>
                      <a:pt x="39935" y="155903"/>
                      <a:pt x="39935" y="87247"/>
                    </a:cubicBezTo>
                    <a:cubicBezTo>
                      <a:pt x="39935" y="22820"/>
                      <a:pt x="102198" y="0"/>
                      <a:pt x="158559" y="0"/>
                    </a:cubicBezTo>
                    <a:cubicBezTo>
                      <a:pt x="184625" y="0"/>
                      <a:pt x="211281" y="4820"/>
                      <a:pt x="236265" y="11213"/>
                    </a:cubicBezTo>
                    <a:lnTo>
                      <a:pt x="220822" y="65017"/>
                    </a:lnTo>
                    <a:close/>
                  </a:path>
                </a:pathLst>
              </a:custGeom>
              <a:grpFill/>
              <a:ln w="9827" cap="flat">
                <a:noFill/>
                <a:prstDash val="solid"/>
                <a:miter/>
              </a:ln>
            </p:spPr>
            <p:txBody>
              <a:bodyPr rtlCol="0" anchor="ctr"/>
              <a:lstStyle/>
              <a:p>
                <a:endParaRPr lang="ja-JP" altLang="en-US"/>
              </a:p>
            </p:txBody>
          </p:sp>
          <p:sp>
            <p:nvSpPr>
              <p:cNvPr id="26" name="フリーフォーム: 図形 25">
                <a:extLst>
                  <a:ext uri="{FF2B5EF4-FFF2-40B4-BE49-F238E27FC236}">
                    <a16:creationId xmlns:a16="http://schemas.microsoft.com/office/drawing/2014/main" id="{073ED6EC-F720-4C25-B5A6-F3D29F41A541}"/>
                  </a:ext>
                </a:extLst>
              </p:cNvPr>
              <p:cNvSpPr/>
              <p:nvPr/>
            </p:nvSpPr>
            <p:spPr>
              <a:xfrm>
                <a:off x="7407519" y="3332213"/>
                <a:ext cx="147543" cy="363939"/>
              </a:xfrm>
              <a:custGeom>
                <a:avLst/>
                <a:gdLst>
                  <a:gd name="connsiteX0" fmla="*/ 89903 w 147542"/>
                  <a:gd name="connsiteY0" fmla="*/ 296856 h 363938"/>
                  <a:gd name="connsiteX1" fmla="*/ 74460 w 147542"/>
                  <a:gd name="connsiteY1" fmla="*/ 371316 h 363938"/>
                  <a:gd name="connsiteX2" fmla="*/ 0 w 147542"/>
                  <a:gd name="connsiteY2" fmla="*/ 371316 h 363938"/>
                  <a:gd name="connsiteX3" fmla="*/ 15443 w 147542"/>
                  <a:gd name="connsiteY3" fmla="*/ 296856 h 363938"/>
                  <a:gd name="connsiteX4" fmla="*/ 89903 w 147542"/>
                  <a:gd name="connsiteY4" fmla="*/ 296856 h 363938"/>
                  <a:gd name="connsiteX5" fmla="*/ 72296 w 147542"/>
                  <a:gd name="connsiteY5" fmla="*/ 0 h 363938"/>
                  <a:gd name="connsiteX6" fmla="*/ 155805 w 147542"/>
                  <a:gd name="connsiteY6" fmla="*/ 0 h 363938"/>
                  <a:gd name="connsiteX7" fmla="*/ 88821 w 147542"/>
                  <a:gd name="connsiteY7" fmla="*/ 262331 h 363938"/>
                  <a:gd name="connsiteX8" fmla="*/ 29804 w 147542"/>
                  <a:gd name="connsiteY8" fmla="*/ 262331 h 363938"/>
                  <a:gd name="connsiteX9" fmla="*/ 72296 w 147542"/>
                  <a:gd name="connsiteY9" fmla="*/ 0 h 363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542" h="363938">
                    <a:moveTo>
                      <a:pt x="89903" y="296856"/>
                    </a:moveTo>
                    <a:lnTo>
                      <a:pt x="74460" y="371316"/>
                    </a:lnTo>
                    <a:lnTo>
                      <a:pt x="0" y="371316"/>
                    </a:lnTo>
                    <a:lnTo>
                      <a:pt x="15443" y="296856"/>
                    </a:lnTo>
                    <a:lnTo>
                      <a:pt x="89903" y="296856"/>
                    </a:lnTo>
                    <a:close/>
                    <a:moveTo>
                      <a:pt x="72296" y="0"/>
                    </a:moveTo>
                    <a:lnTo>
                      <a:pt x="155805" y="0"/>
                    </a:lnTo>
                    <a:lnTo>
                      <a:pt x="88821" y="262331"/>
                    </a:lnTo>
                    <a:lnTo>
                      <a:pt x="29804" y="262331"/>
                    </a:lnTo>
                    <a:lnTo>
                      <a:pt x="72296" y="0"/>
                    </a:lnTo>
                    <a:close/>
                  </a:path>
                </a:pathLst>
              </a:custGeom>
              <a:grpFill/>
              <a:ln w="9827" cap="flat">
                <a:noFill/>
                <a:prstDash val="solid"/>
                <a:miter/>
              </a:ln>
            </p:spPr>
            <p:txBody>
              <a:bodyPr rtlCol="0" anchor="ctr"/>
              <a:lstStyle/>
              <a:p>
                <a:endParaRPr lang="ja-JP" altLang="en-US"/>
              </a:p>
            </p:txBody>
          </p:sp>
        </p:grpSp>
        <p:sp>
          <p:nvSpPr>
            <p:cNvPr id="5" name="フリーフォーム: 図形 4">
              <a:extLst>
                <a:ext uri="{FF2B5EF4-FFF2-40B4-BE49-F238E27FC236}">
                  <a16:creationId xmlns:a16="http://schemas.microsoft.com/office/drawing/2014/main" id="{102D2F69-8ACD-4B11-B61B-379496E4A1EA}"/>
                </a:ext>
              </a:extLst>
            </p:cNvPr>
            <p:cNvSpPr/>
            <p:nvPr/>
          </p:nvSpPr>
          <p:spPr>
            <a:xfrm>
              <a:off x="5120803" y="2676566"/>
              <a:ext cx="2616425" cy="590171"/>
            </a:xfrm>
            <a:custGeom>
              <a:avLst/>
              <a:gdLst>
                <a:gd name="connsiteX0" fmla="*/ 0 w 2616424"/>
                <a:gd name="connsiteY0" fmla="*/ 596237 h 590170"/>
                <a:gd name="connsiteX1" fmla="*/ 2620064 w 2616424"/>
                <a:gd name="connsiteY1" fmla="*/ 53870 h 590170"/>
                <a:gd name="connsiteX2" fmla="*/ 2507145 w 2616424"/>
                <a:gd name="connsiteY2" fmla="*/ 410136 h 590170"/>
                <a:gd name="connsiteX3" fmla="*/ 0 w 2616424"/>
                <a:gd name="connsiteY3" fmla="*/ 596237 h 590170"/>
              </a:gdLst>
              <a:ahLst/>
              <a:cxnLst>
                <a:cxn ang="0">
                  <a:pos x="connsiteX0" y="connsiteY0"/>
                </a:cxn>
                <a:cxn ang="0">
                  <a:pos x="connsiteX1" y="connsiteY1"/>
                </a:cxn>
                <a:cxn ang="0">
                  <a:pos x="connsiteX2" y="connsiteY2"/>
                </a:cxn>
                <a:cxn ang="0">
                  <a:pos x="connsiteX3" y="connsiteY3"/>
                </a:cxn>
              </a:cxnLst>
              <a:rect l="l" t="t" r="r" b="b"/>
              <a:pathLst>
                <a:path w="2616424" h="590170">
                  <a:moveTo>
                    <a:pt x="0" y="596237"/>
                  </a:moveTo>
                  <a:cubicBezTo>
                    <a:pt x="779419" y="-30230"/>
                    <a:pt x="1817432" y="-64460"/>
                    <a:pt x="2620064" y="53870"/>
                  </a:cubicBezTo>
                  <a:lnTo>
                    <a:pt x="2507145" y="410136"/>
                  </a:lnTo>
                  <a:cubicBezTo>
                    <a:pt x="1952581" y="214986"/>
                    <a:pt x="882896" y="95870"/>
                    <a:pt x="0" y="596237"/>
                  </a:cubicBezTo>
                  <a:close/>
                </a:path>
              </a:pathLst>
            </a:custGeom>
            <a:gradFill>
              <a:gsLst>
                <a:gs pos="25000">
                  <a:srgbClr val="005BAC"/>
                </a:gs>
                <a:gs pos="100000">
                  <a:srgbClr val="EA5B02"/>
                </a:gs>
                <a:gs pos="52000">
                  <a:srgbClr val="E50059"/>
                </a:gs>
              </a:gsLst>
              <a:lin ang="0" scaled="1"/>
            </a:gradFill>
            <a:ln w="9827" cap="flat">
              <a:noFill/>
              <a:prstDash val="solid"/>
              <a:miter/>
            </a:ln>
          </p:spPr>
          <p:txBody>
            <a:bodyPr rtlCol="0" anchor="ctr"/>
            <a:lstStyle/>
            <a:p>
              <a:endParaRPr lang="ja-JP" altLang="en-US"/>
            </a:p>
          </p:txBody>
        </p:sp>
        <p:sp>
          <p:nvSpPr>
            <p:cNvPr id="7" name="フリーフォーム: 図形 6">
              <a:extLst>
                <a:ext uri="{FF2B5EF4-FFF2-40B4-BE49-F238E27FC236}">
                  <a16:creationId xmlns:a16="http://schemas.microsoft.com/office/drawing/2014/main" id="{6A5E6269-C8BC-4716-A64D-FCB32E328BC6}"/>
                </a:ext>
              </a:extLst>
            </p:cNvPr>
            <p:cNvSpPr/>
            <p:nvPr/>
          </p:nvSpPr>
          <p:spPr>
            <a:xfrm>
              <a:off x="2164440" y="3771103"/>
              <a:ext cx="2419701" cy="413120"/>
            </a:xfrm>
            <a:custGeom>
              <a:avLst/>
              <a:gdLst>
                <a:gd name="connsiteX0" fmla="*/ 2429046 w 2419701"/>
                <a:gd name="connsiteY0" fmla="*/ 0 h 413119"/>
                <a:gd name="connsiteX1" fmla="*/ 0 w 2419701"/>
                <a:gd name="connsiteY1" fmla="*/ 350168 h 413119"/>
                <a:gd name="connsiteX2" fmla="*/ 119018 w 2419701"/>
                <a:gd name="connsiteY2" fmla="*/ 67870 h 413119"/>
                <a:gd name="connsiteX3" fmla="*/ 2429046 w 2419701"/>
                <a:gd name="connsiteY3" fmla="*/ 0 h 413119"/>
              </a:gdLst>
              <a:ahLst/>
              <a:cxnLst>
                <a:cxn ang="0">
                  <a:pos x="connsiteX0" y="connsiteY0"/>
                </a:cxn>
                <a:cxn ang="0">
                  <a:pos x="connsiteX1" y="connsiteY1"/>
                </a:cxn>
                <a:cxn ang="0">
                  <a:pos x="connsiteX2" y="connsiteY2"/>
                </a:cxn>
                <a:cxn ang="0">
                  <a:pos x="connsiteX3" y="connsiteY3"/>
                </a:cxn>
              </a:cxnLst>
              <a:rect l="l" t="t" r="r" b="b"/>
              <a:pathLst>
                <a:path w="2419701" h="413119">
                  <a:moveTo>
                    <a:pt x="2429046" y="0"/>
                  </a:moveTo>
                  <a:cubicBezTo>
                    <a:pt x="1971368" y="313971"/>
                    <a:pt x="990405" y="527908"/>
                    <a:pt x="0" y="350168"/>
                  </a:cubicBezTo>
                  <a:lnTo>
                    <a:pt x="119018" y="67870"/>
                  </a:lnTo>
                  <a:cubicBezTo>
                    <a:pt x="1087882" y="292528"/>
                    <a:pt x="1996057" y="174887"/>
                    <a:pt x="2429046" y="0"/>
                  </a:cubicBezTo>
                  <a:close/>
                </a:path>
              </a:pathLst>
            </a:custGeom>
            <a:gradFill flip="none" rotWithShape="1">
              <a:gsLst>
                <a:gs pos="0">
                  <a:srgbClr val="009EE7"/>
                </a:gs>
                <a:gs pos="47000">
                  <a:srgbClr val="005BAC"/>
                </a:gs>
              </a:gsLst>
              <a:lin ang="0" scaled="1"/>
              <a:tileRect/>
            </a:gradFill>
            <a:ln w="9827" cap="flat">
              <a:noFill/>
              <a:prstDash val="solid"/>
              <a:miter/>
            </a:ln>
          </p:spPr>
          <p:txBody>
            <a:bodyPr rtlCol="0" anchor="ctr"/>
            <a:lstStyle/>
            <a:p>
              <a:endParaRPr lang="ja-JP" altLang="en-US"/>
            </a:p>
          </p:txBody>
        </p:sp>
      </p:grpSp>
    </p:spTree>
    <p:extLst>
      <p:ext uri="{BB962C8B-B14F-4D97-AF65-F5344CB8AC3E}">
        <p14:creationId xmlns:p14="http://schemas.microsoft.com/office/powerpoint/2010/main" val="4115599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①-c 表紙（サステナビリティ）">
    <p:spTree>
      <p:nvGrpSpPr>
        <p:cNvPr id="1" name=""/>
        <p:cNvGrpSpPr/>
        <p:nvPr/>
      </p:nvGrpSpPr>
      <p:grpSpPr>
        <a:xfrm>
          <a:off x="0" y="0"/>
          <a:ext cx="0" cy="0"/>
          <a:chOff x="0" y="0"/>
          <a:chExt cx="0" cy="0"/>
        </a:xfrm>
      </p:grpSpPr>
      <p:sp>
        <p:nvSpPr>
          <p:cNvPr id="2" name="Title 1"/>
          <p:cNvSpPr>
            <a:spLocks noGrp="1"/>
          </p:cNvSpPr>
          <p:nvPr>
            <p:ph type="ctrTitle"/>
          </p:nvPr>
        </p:nvSpPr>
        <p:spPr>
          <a:xfrm>
            <a:off x="492767" y="2078983"/>
            <a:ext cx="6796305" cy="442035"/>
          </a:xfrm>
          <a:noFill/>
        </p:spPr>
        <p:txBody>
          <a:bodyPr lIns="0" tIns="36000" rIns="0" bIns="36000" anchor="ctr">
            <a:spAutoFit/>
          </a:bodyPr>
          <a:lstStyle>
            <a:lvl1pPr algn="l">
              <a:lnSpc>
                <a:spcPct val="100000"/>
              </a:lnSpc>
              <a:spcBef>
                <a:spcPts val="0"/>
              </a:spcBef>
              <a:defRPr sz="2400" b="1" i="0" baseline="0">
                <a:latin typeface="Yu Gothic UI" panose="020B0500000000000000" pitchFamily="50" charset="-128"/>
                <a:ea typeface="Yu Gothic UI" panose="020B0500000000000000" pitchFamily="50" charset="-128"/>
              </a:defRPr>
            </a:lvl1pPr>
          </a:lstStyle>
          <a:p>
            <a:r>
              <a:rPr lang="ja-JP" altLang="en-US"/>
              <a:t>マスター タイトルの書式設定</a:t>
            </a:r>
            <a:endParaRPr lang="en-US" dirty="0"/>
          </a:p>
        </p:txBody>
      </p:sp>
      <p:sp>
        <p:nvSpPr>
          <p:cNvPr id="3" name="Subtitle 2"/>
          <p:cNvSpPr>
            <a:spLocks noGrp="1"/>
          </p:cNvSpPr>
          <p:nvPr>
            <p:ph type="subTitle" idx="1" hasCustomPrompt="1"/>
          </p:nvPr>
        </p:nvSpPr>
        <p:spPr>
          <a:xfrm>
            <a:off x="492390" y="697281"/>
            <a:ext cx="6796683" cy="344134"/>
          </a:xfrm>
        </p:spPr>
        <p:txBody>
          <a:bodyPr lIns="0" tIns="46800" rIns="90000" bIns="46800" anchor="ctr">
            <a:spAutoFit/>
          </a:bodyPr>
          <a:lstStyle>
            <a:lvl1pPr marL="0" indent="0" algn="l">
              <a:lnSpc>
                <a:spcPct val="110000"/>
              </a:lnSpc>
              <a:spcBef>
                <a:spcPts val="0"/>
              </a:spcBef>
              <a:buNone/>
              <a:defRPr sz="1600" b="1" i="0" baseline="0">
                <a:latin typeface="Yu Gothic UI" panose="020B0500000000000000" pitchFamily="50" charset="-128"/>
                <a:ea typeface="Yu Gothic UI" panose="020B0500000000000000" pitchFamily="50" charset="-128"/>
              </a:defRPr>
            </a:lvl1pPr>
            <a:lvl2pPr marL="495285" indent="0" algn="ctr">
              <a:buNone/>
              <a:defRPr sz="2167"/>
            </a:lvl2pPr>
            <a:lvl3pPr marL="990570" indent="0" algn="ctr">
              <a:buNone/>
              <a:defRPr sz="1950"/>
            </a:lvl3pPr>
            <a:lvl4pPr marL="1485854" indent="0" algn="ctr">
              <a:buNone/>
              <a:defRPr sz="1733"/>
            </a:lvl4pPr>
            <a:lvl5pPr marL="1981139" indent="0" algn="ctr">
              <a:buNone/>
              <a:defRPr sz="1733"/>
            </a:lvl5pPr>
            <a:lvl6pPr marL="2476424" indent="0" algn="ctr">
              <a:buNone/>
              <a:defRPr sz="1733"/>
            </a:lvl6pPr>
            <a:lvl7pPr marL="2971709" indent="0" algn="ctr">
              <a:buNone/>
              <a:defRPr sz="1733"/>
            </a:lvl7pPr>
            <a:lvl8pPr marL="3466993" indent="0" algn="ctr">
              <a:buNone/>
              <a:defRPr sz="1733"/>
            </a:lvl8pPr>
            <a:lvl9pPr marL="3962278" indent="0" algn="ctr">
              <a:buNone/>
              <a:defRPr sz="1733"/>
            </a:lvl9pPr>
          </a:lstStyle>
          <a:p>
            <a:r>
              <a:rPr lang="ja-JP" altLang="en-US" dirty="0"/>
              <a:t>資料名など</a:t>
            </a:r>
            <a:endParaRPr lang="en-US" dirty="0"/>
          </a:p>
        </p:txBody>
      </p:sp>
      <p:sp>
        <p:nvSpPr>
          <p:cNvPr id="15" name="テキスト プレースホルダー 14">
            <a:extLst>
              <a:ext uri="{FF2B5EF4-FFF2-40B4-BE49-F238E27FC236}">
                <a16:creationId xmlns:a16="http://schemas.microsoft.com/office/drawing/2014/main" id="{FDC760E3-9F01-AD4C-BCF9-E22AE02BF0F0}"/>
              </a:ext>
            </a:extLst>
          </p:cNvPr>
          <p:cNvSpPr>
            <a:spLocks noGrp="1"/>
          </p:cNvSpPr>
          <p:nvPr>
            <p:ph type="body" sz="quarter" idx="10" hasCustomPrompt="1"/>
          </p:nvPr>
        </p:nvSpPr>
        <p:spPr>
          <a:xfrm>
            <a:off x="492389" y="5436000"/>
            <a:ext cx="6796683" cy="252000"/>
          </a:xfrm>
        </p:spPr>
        <p:txBody>
          <a:bodyPr lIns="0" tIns="0" rIns="0" bIns="0" anchor="ctr">
            <a:noAutofit/>
          </a:bodyPr>
          <a:lstStyle>
            <a:lvl1pPr marL="0" indent="0">
              <a:spcBef>
                <a:spcPts val="0"/>
              </a:spcBef>
              <a:buNone/>
              <a:defRPr sz="1200" b="1" baseline="0">
                <a:latin typeface="Yu Gothic UI" panose="020B0500000000000000" pitchFamily="50" charset="-128"/>
                <a:ea typeface="Yu Gothic UI" panose="020B0500000000000000" pitchFamily="50" charset="-128"/>
              </a:defRPr>
            </a:lvl1pPr>
          </a:lstStyle>
          <a:p>
            <a:r>
              <a:rPr kumimoji="1" lang="ja-JP" altLang="en-US" dirty="0"/>
              <a:t>日付</a:t>
            </a:r>
          </a:p>
        </p:txBody>
      </p:sp>
      <p:sp>
        <p:nvSpPr>
          <p:cNvPr id="16" name="テキスト プレースホルダー 14">
            <a:extLst>
              <a:ext uri="{FF2B5EF4-FFF2-40B4-BE49-F238E27FC236}">
                <a16:creationId xmlns:a16="http://schemas.microsoft.com/office/drawing/2014/main" id="{863F2344-476F-5942-A8C9-BC88457AB2D4}"/>
              </a:ext>
            </a:extLst>
          </p:cNvPr>
          <p:cNvSpPr>
            <a:spLocks noGrp="1"/>
          </p:cNvSpPr>
          <p:nvPr>
            <p:ph type="body" sz="quarter" idx="11" hasCustomPrompt="1"/>
          </p:nvPr>
        </p:nvSpPr>
        <p:spPr>
          <a:xfrm>
            <a:off x="492765" y="4265052"/>
            <a:ext cx="6796307" cy="1037558"/>
          </a:xfrm>
        </p:spPr>
        <p:txBody>
          <a:bodyPr lIns="0" tIns="0" rIns="0" bIns="0" anchor="t">
            <a:noAutofit/>
          </a:bodyPr>
          <a:lstStyle>
            <a:lvl1pPr marL="0" indent="0">
              <a:lnSpc>
                <a:spcPct val="140000"/>
              </a:lnSpc>
              <a:spcBef>
                <a:spcPts val="0"/>
              </a:spcBef>
              <a:buNone/>
              <a:defRPr sz="1200" b="1" baseline="0">
                <a:latin typeface="Yu Gothic UI" panose="020B0500000000000000" pitchFamily="50" charset="-128"/>
                <a:ea typeface="Yu Gothic UI" panose="020B0500000000000000" pitchFamily="50" charset="-128"/>
              </a:defRPr>
            </a:lvl1pPr>
          </a:lstStyle>
          <a:p>
            <a:r>
              <a:rPr kumimoji="1" lang="ja-JP" altLang="en-US" dirty="0"/>
              <a:t>部署</a:t>
            </a:r>
          </a:p>
        </p:txBody>
      </p:sp>
      <p:sp>
        <p:nvSpPr>
          <p:cNvPr id="5" name="テキスト プレースホルダー 4">
            <a:extLst>
              <a:ext uri="{FF2B5EF4-FFF2-40B4-BE49-F238E27FC236}">
                <a16:creationId xmlns:a16="http://schemas.microsoft.com/office/drawing/2014/main" id="{E2E88B4C-DA79-CC41-98E9-9182634B031C}"/>
              </a:ext>
            </a:extLst>
          </p:cNvPr>
          <p:cNvSpPr>
            <a:spLocks noGrp="1"/>
          </p:cNvSpPr>
          <p:nvPr>
            <p:ph type="body" sz="quarter" idx="12" hasCustomPrompt="1"/>
          </p:nvPr>
        </p:nvSpPr>
        <p:spPr>
          <a:xfrm>
            <a:off x="492765" y="3790800"/>
            <a:ext cx="6796307" cy="342000"/>
          </a:xfrm>
        </p:spPr>
        <p:txBody>
          <a:bodyPr lIns="0" tIns="0" rIns="0" bIns="0" anchor="ctr">
            <a:noAutofit/>
          </a:bodyPr>
          <a:lstStyle>
            <a:lvl1pPr marL="0" indent="0" algn="l">
              <a:spcBef>
                <a:spcPts val="0"/>
              </a:spcBef>
              <a:buNone/>
              <a:defRPr sz="1600" b="1" baseline="0">
                <a:solidFill>
                  <a:schemeClr val="tx1"/>
                </a:solidFill>
                <a:latin typeface="Yu Gothic UI" panose="020B0500000000000000" pitchFamily="50" charset="-128"/>
                <a:ea typeface="Yu Gothic UI" panose="020B0500000000000000" pitchFamily="50" charset="-128"/>
              </a:defRPr>
            </a:lvl1pPr>
          </a:lstStyle>
          <a:p>
            <a:r>
              <a:rPr kumimoji="1" lang="ja-JP" altLang="en-US" dirty="0"/>
              <a:t>名前</a:t>
            </a:r>
          </a:p>
        </p:txBody>
      </p:sp>
      <p:cxnSp>
        <p:nvCxnSpPr>
          <p:cNvPr id="6" name="直線コネクタ 5">
            <a:extLst>
              <a:ext uri="{FF2B5EF4-FFF2-40B4-BE49-F238E27FC236}">
                <a16:creationId xmlns:a16="http://schemas.microsoft.com/office/drawing/2014/main" id="{17E17235-D718-F341-A1F6-9D65CCF7A33F}"/>
              </a:ext>
            </a:extLst>
          </p:cNvPr>
          <p:cNvCxnSpPr/>
          <p:nvPr userDrawn="1"/>
        </p:nvCxnSpPr>
        <p:spPr>
          <a:xfrm>
            <a:off x="493200" y="3439940"/>
            <a:ext cx="4464000" cy="0"/>
          </a:xfrm>
          <a:prstGeom prst="line">
            <a:avLst/>
          </a:prstGeom>
          <a:ln w="31750">
            <a:solidFill>
              <a:srgbClr val="000F78"/>
            </a:solidFill>
          </a:ln>
        </p:spPr>
        <p:style>
          <a:lnRef idx="1">
            <a:schemeClr val="accent1"/>
          </a:lnRef>
          <a:fillRef idx="0">
            <a:schemeClr val="accent1"/>
          </a:fillRef>
          <a:effectRef idx="0">
            <a:schemeClr val="accent1"/>
          </a:effectRef>
          <a:fontRef idx="minor">
            <a:schemeClr val="tx1"/>
          </a:fontRef>
        </p:style>
      </p:cxnSp>
      <p:pic>
        <p:nvPicPr>
          <p:cNvPr id="11" name="図プレースホルダー 27">
            <a:extLst>
              <a:ext uri="{FF2B5EF4-FFF2-40B4-BE49-F238E27FC236}">
                <a16:creationId xmlns:a16="http://schemas.microsoft.com/office/drawing/2014/main" id="{ECFDCFCC-81B4-412A-B99E-5E25A004C688}"/>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7503851" y="0"/>
            <a:ext cx="1913110" cy="6858000"/>
          </a:xfrm>
          <a:prstGeom prst="rect">
            <a:avLst/>
          </a:prstGeom>
        </p:spPr>
      </p:pic>
      <p:grpSp>
        <p:nvGrpSpPr>
          <p:cNvPr id="22" name="グループ化 21">
            <a:extLst>
              <a:ext uri="{FF2B5EF4-FFF2-40B4-BE49-F238E27FC236}">
                <a16:creationId xmlns:a16="http://schemas.microsoft.com/office/drawing/2014/main" id="{0B0AA070-14AF-46EB-B74B-E8558CBAC7DE}"/>
              </a:ext>
            </a:extLst>
          </p:cNvPr>
          <p:cNvGrpSpPr>
            <a:grpSpLocks noChangeAspect="1"/>
          </p:cNvGrpSpPr>
          <p:nvPr userDrawn="1"/>
        </p:nvGrpSpPr>
        <p:grpSpPr>
          <a:xfrm>
            <a:off x="5053511" y="5975818"/>
            <a:ext cx="1926000" cy="521058"/>
            <a:chOff x="2164440" y="2676566"/>
            <a:chExt cx="5572788" cy="1507657"/>
          </a:xfrm>
        </p:grpSpPr>
        <p:grpSp>
          <p:nvGrpSpPr>
            <p:cNvPr id="23" name="グループ化 22">
              <a:extLst>
                <a:ext uri="{FF2B5EF4-FFF2-40B4-BE49-F238E27FC236}">
                  <a16:creationId xmlns:a16="http://schemas.microsoft.com/office/drawing/2014/main" id="{5A0EF5B8-7EFC-4906-9B83-A7F2C6F4EA75}"/>
                </a:ext>
              </a:extLst>
            </p:cNvPr>
            <p:cNvGrpSpPr/>
            <p:nvPr userDrawn="1"/>
          </p:nvGrpSpPr>
          <p:grpSpPr>
            <a:xfrm>
              <a:off x="2346016" y="3304475"/>
              <a:ext cx="5209046" cy="404857"/>
              <a:chOff x="2346016" y="3304475"/>
              <a:chExt cx="5209046" cy="404857"/>
            </a:xfrm>
            <a:solidFill>
              <a:srgbClr val="005BAC"/>
            </a:solidFill>
          </p:grpSpPr>
          <p:sp>
            <p:nvSpPr>
              <p:cNvPr id="26" name="フリーフォーム: 図形 25">
                <a:extLst>
                  <a:ext uri="{FF2B5EF4-FFF2-40B4-BE49-F238E27FC236}">
                    <a16:creationId xmlns:a16="http://schemas.microsoft.com/office/drawing/2014/main" id="{3400767B-7873-4DD6-8E28-21ECF395DF29}"/>
                  </a:ext>
                </a:extLst>
              </p:cNvPr>
              <p:cNvSpPr/>
              <p:nvPr/>
            </p:nvSpPr>
            <p:spPr>
              <a:xfrm>
                <a:off x="2346016" y="3325721"/>
                <a:ext cx="285249" cy="383611"/>
              </a:xfrm>
              <a:custGeom>
                <a:avLst/>
                <a:gdLst>
                  <a:gd name="connsiteX0" fmla="*/ 271282 w 285249"/>
                  <a:gd name="connsiteY0" fmla="*/ 77706 h 383611"/>
                  <a:gd name="connsiteX1" fmla="*/ 194166 w 285249"/>
                  <a:gd name="connsiteY1" fmla="*/ 58525 h 383611"/>
                  <a:gd name="connsiteX2" fmla="*/ 131903 w 285249"/>
                  <a:gd name="connsiteY2" fmla="*/ 101116 h 383611"/>
                  <a:gd name="connsiteX3" fmla="*/ 258495 w 285249"/>
                  <a:gd name="connsiteY3" fmla="*/ 260167 h 383611"/>
                  <a:gd name="connsiteX4" fmla="*/ 105837 w 285249"/>
                  <a:gd name="connsiteY4" fmla="*/ 384103 h 383611"/>
                  <a:gd name="connsiteX5" fmla="*/ 0 w 285249"/>
                  <a:gd name="connsiteY5" fmla="*/ 363349 h 383611"/>
                  <a:gd name="connsiteX6" fmla="*/ 19181 w 285249"/>
                  <a:gd name="connsiteY6" fmla="*/ 300004 h 383611"/>
                  <a:gd name="connsiteX7" fmla="*/ 110165 w 285249"/>
                  <a:gd name="connsiteY7" fmla="*/ 325578 h 383611"/>
                  <a:gd name="connsiteX8" fmla="*/ 180887 w 285249"/>
                  <a:gd name="connsiteY8" fmla="*/ 267544 h 383611"/>
                  <a:gd name="connsiteX9" fmla="*/ 54296 w 285249"/>
                  <a:gd name="connsiteY9" fmla="*/ 112231 h 383611"/>
                  <a:gd name="connsiteX10" fmla="*/ 192592 w 285249"/>
                  <a:gd name="connsiteY10" fmla="*/ 0 h 383611"/>
                  <a:gd name="connsiteX11" fmla="*/ 288889 w 285249"/>
                  <a:gd name="connsiteY11" fmla="*/ 16525 h 383611"/>
                  <a:gd name="connsiteX12" fmla="*/ 271282 w 285249"/>
                  <a:gd name="connsiteY12" fmla="*/ 77706 h 383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249" h="383611">
                    <a:moveTo>
                      <a:pt x="271282" y="77706"/>
                    </a:moveTo>
                    <a:cubicBezTo>
                      <a:pt x="249446" y="66493"/>
                      <a:pt x="221314" y="58525"/>
                      <a:pt x="194166" y="58525"/>
                    </a:cubicBezTo>
                    <a:cubicBezTo>
                      <a:pt x="167609" y="58525"/>
                      <a:pt x="131903" y="69148"/>
                      <a:pt x="131903" y="101116"/>
                    </a:cubicBezTo>
                    <a:cubicBezTo>
                      <a:pt x="131903" y="160723"/>
                      <a:pt x="258495" y="156985"/>
                      <a:pt x="258495" y="260167"/>
                    </a:cubicBezTo>
                    <a:cubicBezTo>
                      <a:pt x="258495" y="351152"/>
                      <a:pt x="187183" y="384103"/>
                      <a:pt x="105837" y="384103"/>
                    </a:cubicBezTo>
                    <a:cubicBezTo>
                      <a:pt x="70230" y="384103"/>
                      <a:pt x="33443" y="375644"/>
                      <a:pt x="0" y="363349"/>
                    </a:cubicBezTo>
                    <a:lnTo>
                      <a:pt x="19181" y="300004"/>
                    </a:lnTo>
                    <a:cubicBezTo>
                      <a:pt x="47902" y="313282"/>
                      <a:pt x="78198" y="325578"/>
                      <a:pt x="110165" y="325578"/>
                    </a:cubicBezTo>
                    <a:cubicBezTo>
                      <a:pt x="145871" y="325578"/>
                      <a:pt x="180887" y="307479"/>
                      <a:pt x="180887" y="267544"/>
                    </a:cubicBezTo>
                    <a:cubicBezTo>
                      <a:pt x="180887" y="200461"/>
                      <a:pt x="54296" y="211183"/>
                      <a:pt x="54296" y="112231"/>
                    </a:cubicBezTo>
                    <a:cubicBezTo>
                      <a:pt x="54296" y="34033"/>
                      <a:pt x="121280" y="0"/>
                      <a:pt x="192592" y="0"/>
                    </a:cubicBezTo>
                    <a:cubicBezTo>
                      <a:pt x="225052" y="0"/>
                      <a:pt x="258593" y="4230"/>
                      <a:pt x="288889" y="16525"/>
                    </a:cubicBezTo>
                    <a:lnTo>
                      <a:pt x="271282" y="77706"/>
                    </a:lnTo>
                    <a:close/>
                  </a:path>
                </a:pathLst>
              </a:custGeom>
              <a:grpFill/>
              <a:ln w="9827" cap="flat">
                <a:noFill/>
                <a:prstDash val="solid"/>
                <a:miter/>
              </a:ln>
            </p:spPr>
            <p:txBody>
              <a:bodyPr rtlCol="0" anchor="ctr"/>
              <a:lstStyle/>
              <a:p>
                <a:endParaRPr lang="ja-JP" altLang="en-US"/>
              </a:p>
            </p:txBody>
          </p:sp>
          <p:sp>
            <p:nvSpPr>
              <p:cNvPr id="27" name="フリーフォーム: 図形 26">
                <a:extLst>
                  <a:ext uri="{FF2B5EF4-FFF2-40B4-BE49-F238E27FC236}">
                    <a16:creationId xmlns:a16="http://schemas.microsoft.com/office/drawing/2014/main" id="{4CAE6936-D257-412A-95E4-30E1FF723A42}"/>
                  </a:ext>
                </a:extLst>
              </p:cNvPr>
              <p:cNvSpPr/>
              <p:nvPr/>
            </p:nvSpPr>
            <p:spPr>
              <a:xfrm>
                <a:off x="2624577" y="3304475"/>
                <a:ext cx="285249" cy="393447"/>
              </a:xfrm>
              <a:custGeom>
                <a:avLst/>
                <a:gdLst>
                  <a:gd name="connsiteX0" fmla="*/ 85181 w 285249"/>
                  <a:gd name="connsiteY0" fmla="*/ 0 h 393447"/>
                  <a:gd name="connsiteX1" fmla="*/ 156494 w 285249"/>
                  <a:gd name="connsiteY1" fmla="*/ 0 h 393447"/>
                  <a:gd name="connsiteX2" fmla="*/ 122460 w 285249"/>
                  <a:gd name="connsiteY2" fmla="*/ 151674 h 393447"/>
                  <a:gd name="connsiteX3" fmla="*/ 123542 w 285249"/>
                  <a:gd name="connsiteY3" fmla="*/ 151674 h 393447"/>
                  <a:gd name="connsiteX4" fmla="*/ 201248 w 285249"/>
                  <a:gd name="connsiteY4" fmla="*/ 118723 h 393447"/>
                  <a:gd name="connsiteX5" fmla="*/ 290659 w 285249"/>
                  <a:gd name="connsiteY5" fmla="*/ 206462 h 393447"/>
                  <a:gd name="connsiteX6" fmla="*/ 281610 w 285249"/>
                  <a:gd name="connsiteY6" fmla="*/ 266069 h 393447"/>
                  <a:gd name="connsiteX7" fmla="*/ 252888 w 285249"/>
                  <a:gd name="connsiteY7" fmla="*/ 399054 h 393447"/>
                  <a:gd name="connsiteX8" fmla="*/ 181576 w 285249"/>
                  <a:gd name="connsiteY8" fmla="*/ 399054 h 393447"/>
                  <a:gd name="connsiteX9" fmla="*/ 208134 w 285249"/>
                  <a:gd name="connsiteY9" fmla="*/ 269806 h 393447"/>
                  <a:gd name="connsiteX10" fmla="*/ 216101 w 285249"/>
                  <a:gd name="connsiteY10" fmla="*/ 212363 h 393447"/>
                  <a:gd name="connsiteX11" fmla="*/ 177248 w 285249"/>
                  <a:gd name="connsiteY11" fmla="*/ 174100 h 393447"/>
                  <a:gd name="connsiteX12" fmla="*/ 100624 w 285249"/>
                  <a:gd name="connsiteY12" fmla="*/ 261347 h 393447"/>
                  <a:gd name="connsiteX13" fmla="*/ 71312 w 285249"/>
                  <a:gd name="connsiteY13" fmla="*/ 399152 h 393447"/>
                  <a:gd name="connsiteX14" fmla="*/ 0 w 285249"/>
                  <a:gd name="connsiteY14" fmla="*/ 399152 h 393447"/>
                  <a:gd name="connsiteX15" fmla="*/ 85181 w 285249"/>
                  <a:gd name="connsiteY15" fmla="*/ 0 h 393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5249" h="393447">
                    <a:moveTo>
                      <a:pt x="85181" y="0"/>
                    </a:moveTo>
                    <a:lnTo>
                      <a:pt x="156494" y="0"/>
                    </a:lnTo>
                    <a:lnTo>
                      <a:pt x="122460" y="151674"/>
                    </a:lnTo>
                    <a:lnTo>
                      <a:pt x="123542" y="151674"/>
                    </a:lnTo>
                    <a:cubicBezTo>
                      <a:pt x="143215" y="133575"/>
                      <a:pt x="170363" y="118723"/>
                      <a:pt x="201248" y="118723"/>
                    </a:cubicBezTo>
                    <a:cubicBezTo>
                      <a:pt x="254954" y="118723"/>
                      <a:pt x="290659" y="152264"/>
                      <a:pt x="290659" y="206462"/>
                    </a:cubicBezTo>
                    <a:cubicBezTo>
                      <a:pt x="290659" y="227216"/>
                      <a:pt x="285348" y="249052"/>
                      <a:pt x="281610" y="266069"/>
                    </a:cubicBezTo>
                    <a:lnTo>
                      <a:pt x="252888" y="399054"/>
                    </a:lnTo>
                    <a:lnTo>
                      <a:pt x="181576" y="399054"/>
                    </a:lnTo>
                    <a:lnTo>
                      <a:pt x="208134" y="269806"/>
                    </a:lnTo>
                    <a:cubicBezTo>
                      <a:pt x="211871" y="251216"/>
                      <a:pt x="216101" y="232527"/>
                      <a:pt x="216101" y="212363"/>
                    </a:cubicBezTo>
                    <a:cubicBezTo>
                      <a:pt x="216101" y="189445"/>
                      <a:pt x="200166" y="174100"/>
                      <a:pt x="177248" y="174100"/>
                    </a:cubicBezTo>
                    <a:cubicBezTo>
                      <a:pt x="127772" y="174100"/>
                      <a:pt x="109673" y="220429"/>
                      <a:pt x="100624" y="261347"/>
                    </a:cubicBezTo>
                    <a:lnTo>
                      <a:pt x="71312" y="399152"/>
                    </a:lnTo>
                    <a:lnTo>
                      <a:pt x="0" y="399152"/>
                    </a:lnTo>
                    <a:lnTo>
                      <a:pt x="85181" y="0"/>
                    </a:lnTo>
                    <a:close/>
                  </a:path>
                </a:pathLst>
              </a:custGeom>
              <a:grpFill/>
              <a:ln w="9827" cap="flat">
                <a:noFill/>
                <a:prstDash val="solid"/>
                <a:miter/>
              </a:ln>
            </p:spPr>
            <p:txBody>
              <a:bodyPr rtlCol="0" anchor="ctr"/>
              <a:lstStyle/>
              <a:p>
                <a:endParaRPr lang="ja-JP" altLang="en-US"/>
              </a:p>
            </p:txBody>
          </p:sp>
          <p:sp>
            <p:nvSpPr>
              <p:cNvPr id="28" name="フリーフォーム: 図形 27">
                <a:extLst>
                  <a:ext uri="{FF2B5EF4-FFF2-40B4-BE49-F238E27FC236}">
                    <a16:creationId xmlns:a16="http://schemas.microsoft.com/office/drawing/2014/main" id="{42ED4640-C2E7-4C8D-AE30-1CE5CF63DAF9}"/>
                  </a:ext>
                </a:extLst>
              </p:cNvPr>
              <p:cNvSpPr/>
              <p:nvPr/>
            </p:nvSpPr>
            <p:spPr>
              <a:xfrm>
                <a:off x="2926154" y="3423099"/>
                <a:ext cx="255741" cy="285249"/>
              </a:xfrm>
              <a:custGeom>
                <a:avLst/>
                <a:gdLst>
                  <a:gd name="connsiteX0" fmla="*/ 174002 w 255740"/>
                  <a:gd name="connsiteY0" fmla="*/ 238429 h 285249"/>
                  <a:gd name="connsiteX1" fmla="*/ 172920 w 255740"/>
                  <a:gd name="connsiteY1" fmla="*/ 238429 h 285249"/>
                  <a:gd name="connsiteX2" fmla="*/ 84591 w 255740"/>
                  <a:gd name="connsiteY2" fmla="*/ 286823 h 285249"/>
                  <a:gd name="connsiteX3" fmla="*/ 0 w 255740"/>
                  <a:gd name="connsiteY3" fmla="*/ 208625 h 285249"/>
                  <a:gd name="connsiteX4" fmla="*/ 168100 w 255740"/>
                  <a:gd name="connsiteY4" fmla="*/ 111247 h 285249"/>
                  <a:gd name="connsiteX5" fmla="*/ 193084 w 255740"/>
                  <a:gd name="connsiteY5" fmla="*/ 111247 h 285249"/>
                  <a:gd name="connsiteX6" fmla="*/ 195248 w 255740"/>
                  <a:gd name="connsiteY6" fmla="*/ 87837 h 285249"/>
                  <a:gd name="connsiteX7" fmla="*/ 140461 w 255740"/>
                  <a:gd name="connsiteY7" fmla="*/ 52230 h 285249"/>
                  <a:gd name="connsiteX8" fmla="*/ 50558 w 255740"/>
                  <a:gd name="connsiteY8" fmla="*/ 73476 h 285249"/>
                  <a:gd name="connsiteX9" fmla="*/ 60689 w 255740"/>
                  <a:gd name="connsiteY9" fmla="*/ 16525 h 285249"/>
                  <a:gd name="connsiteX10" fmla="*/ 153838 w 255740"/>
                  <a:gd name="connsiteY10" fmla="*/ 0 h 285249"/>
                  <a:gd name="connsiteX11" fmla="*/ 260265 w 255740"/>
                  <a:gd name="connsiteY11" fmla="*/ 84591 h 285249"/>
                  <a:gd name="connsiteX12" fmla="*/ 226724 w 255740"/>
                  <a:gd name="connsiteY12" fmla="*/ 280331 h 285249"/>
                  <a:gd name="connsiteX13" fmla="*/ 166625 w 255740"/>
                  <a:gd name="connsiteY13" fmla="*/ 280331 h 285249"/>
                  <a:gd name="connsiteX14" fmla="*/ 174002 w 255740"/>
                  <a:gd name="connsiteY14" fmla="*/ 238429 h 285249"/>
                  <a:gd name="connsiteX15" fmla="*/ 104264 w 255740"/>
                  <a:gd name="connsiteY15" fmla="*/ 234691 h 285249"/>
                  <a:gd name="connsiteX16" fmla="*/ 185117 w 255740"/>
                  <a:gd name="connsiteY16" fmla="*/ 153838 h 285249"/>
                  <a:gd name="connsiteX17" fmla="*/ 160133 w 255740"/>
                  <a:gd name="connsiteY17" fmla="*/ 153838 h 285249"/>
                  <a:gd name="connsiteX18" fmla="*/ 68066 w 255740"/>
                  <a:gd name="connsiteY18" fmla="*/ 205970 h 285249"/>
                  <a:gd name="connsiteX19" fmla="*/ 104264 w 255740"/>
                  <a:gd name="connsiteY19" fmla="*/ 234691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5740" h="285249">
                    <a:moveTo>
                      <a:pt x="174002" y="238429"/>
                    </a:moveTo>
                    <a:lnTo>
                      <a:pt x="172920" y="238429"/>
                    </a:lnTo>
                    <a:cubicBezTo>
                      <a:pt x="148428" y="269315"/>
                      <a:pt x="123936" y="286823"/>
                      <a:pt x="84591" y="286823"/>
                    </a:cubicBezTo>
                    <a:cubicBezTo>
                      <a:pt x="35115" y="286823"/>
                      <a:pt x="0" y="259183"/>
                      <a:pt x="0" y="208625"/>
                    </a:cubicBezTo>
                    <a:cubicBezTo>
                      <a:pt x="0" y="118133"/>
                      <a:pt x="101116" y="111247"/>
                      <a:pt x="168100" y="111247"/>
                    </a:cubicBezTo>
                    <a:lnTo>
                      <a:pt x="193084" y="111247"/>
                    </a:lnTo>
                    <a:cubicBezTo>
                      <a:pt x="195248" y="103772"/>
                      <a:pt x="195248" y="95804"/>
                      <a:pt x="195248" y="87837"/>
                    </a:cubicBezTo>
                    <a:cubicBezTo>
                      <a:pt x="195248" y="60197"/>
                      <a:pt x="165445" y="52230"/>
                      <a:pt x="140461" y="52230"/>
                    </a:cubicBezTo>
                    <a:cubicBezTo>
                      <a:pt x="109083" y="52230"/>
                      <a:pt x="78788" y="60197"/>
                      <a:pt x="50558" y="73476"/>
                    </a:cubicBezTo>
                    <a:lnTo>
                      <a:pt x="60689" y="16525"/>
                    </a:lnTo>
                    <a:cubicBezTo>
                      <a:pt x="90985" y="5902"/>
                      <a:pt x="121870" y="0"/>
                      <a:pt x="153838" y="0"/>
                    </a:cubicBezTo>
                    <a:cubicBezTo>
                      <a:pt x="208625" y="0"/>
                      <a:pt x="260265" y="20263"/>
                      <a:pt x="260265" y="84591"/>
                    </a:cubicBezTo>
                    <a:cubicBezTo>
                      <a:pt x="260265" y="121280"/>
                      <a:pt x="233118" y="228790"/>
                      <a:pt x="226724" y="280331"/>
                    </a:cubicBezTo>
                    <a:lnTo>
                      <a:pt x="166625" y="280331"/>
                    </a:lnTo>
                    <a:lnTo>
                      <a:pt x="174002" y="238429"/>
                    </a:lnTo>
                    <a:close/>
                    <a:moveTo>
                      <a:pt x="104264" y="234691"/>
                    </a:moveTo>
                    <a:cubicBezTo>
                      <a:pt x="157477" y="234691"/>
                      <a:pt x="174002" y="198002"/>
                      <a:pt x="185117" y="153838"/>
                    </a:cubicBezTo>
                    <a:lnTo>
                      <a:pt x="160133" y="153838"/>
                    </a:lnTo>
                    <a:cubicBezTo>
                      <a:pt x="125510" y="153838"/>
                      <a:pt x="68066" y="159641"/>
                      <a:pt x="68066" y="205970"/>
                    </a:cubicBezTo>
                    <a:cubicBezTo>
                      <a:pt x="68066" y="225052"/>
                      <a:pt x="86165" y="234691"/>
                      <a:pt x="104264" y="234691"/>
                    </a:cubicBezTo>
                    <a:close/>
                  </a:path>
                </a:pathLst>
              </a:custGeom>
              <a:grpFill/>
              <a:ln w="9827" cap="flat">
                <a:noFill/>
                <a:prstDash val="solid"/>
                <a:miter/>
              </a:ln>
            </p:spPr>
            <p:txBody>
              <a:bodyPr rtlCol="0" anchor="ctr"/>
              <a:lstStyle/>
              <a:p>
                <a:endParaRPr lang="ja-JP" altLang="en-US"/>
              </a:p>
            </p:txBody>
          </p:sp>
          <p:sp>
            <p:nvSpPr>
              <p:cNvPr id="29" name="フリーフォーム: 図形 28">
                <a:extLst>
                  <a:ext uri="{FF2B5EF4-FFF2-40B4-BE49-F238E27FC236}">
                    <a16:creationId xmlns:a16="http://schemas.microsoft.com/office/drawing/2014/main" id="{DD9078B0-B78B-4906-BD99-CFA4BE4D3A2F}"/>
                  </a:ext>
                </a:extLst>
              </p:cNvPr>
              <p:cNvSpPr/>
              <p:nvPr/>
            </p:nvSpPr>
            <p:spPr>
              <a:xfrm>
                <a:off x="3200682" y="3423198"/>
                <a:ext cx="216396" cy="275413"/>
              </a:xfrm>
              <a:custGeom>
                <a:avLst/>
                <a:gdLst>
                  <a:gd name="connsiteX0" fmla="*/ 48984 w 216396"/>
                  <a:gd name="connsiteY0" fmla="*/ 43082 h 275413"/>
                  <a:gd name="connsiteX1" fmla="*/ 55378 w 216396"/>
                  <a:gd name="connsiteY1" fmla="*/ 6393 h 275413"/>
                  <a:gd name="connsiteX2" fmla="*/ 123444 w 216396"/>
                  <a:gd name="connsiteY2" fmla="*/ 6393 h 275413"/>
                  <a:gd name="connsiteX3" fmla="*/ 113903 w 216396"/>
                  <a:gd name="connsiteY3" fmla="*/ 58033 h 275413"/>
                  <a:gd name="connsiteX4" fmla="*/ 114985 w 216396"/>
                  <a:gd name="connsiteY4" fmla="*/ 58033 h 275413"/>
                  <a:gd name="connsiteX5" fmla="*/ 195838 w 216396"/>
                  <a:gd name="connsiteY5" fmla="*/ 0 h 275413"/>
                  <a:gd name="connsiteX6" fmla="*/ 222986 w 216396"/>
                  <a:gd name="connsiteY6" fmla="*/ 2656 h 275413"/>
                  <a:gd name="connsiteX7" fmla="*/ 208134 w 216396"/>
                  <a:gd name="connsiteY7" fmla="*/ 72394 h 275413"/>
                  <a:gd name="connsiteX8" fmla="*/ 180986 w 216396"/>
                  <a:gd name="connsiteY8" fmla="*/ 68165 h 275413"/>
                  <a:gd name="connsiteX9" fmla="*/ 96886 w 216396"/>
                  <a:gd name="connsiteY9" fmla="*/ 157576 h 275413"/>
                  <a:gd name="connsiteX10" fmla="*/ 71312 w 216396"/>
                  <a:gd name="connsiteY10" fmla="*/ 280430 h 275413"/>
                  <a:gd name="connsiteX11" fmla="*/ 0 w 216396"/>
                  <a:gd name="connsiteY11" fmla="*/ 280430 h 275413"/>
                  <a:gd name="connsiteX12" fmla="*/ 48984 w 216396"/>
                  <a:gd name="connsiteY12" fmla="*/ 43082 h 27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6396" h="275413">
                    <a:moveTo>
                      <a:pt x="48984" y="43082"/>
                    </a:moveTo>
                    <a:cubicBezTo>
                      <a:pt x="51148" y="31377"/>
                      <a:pt x="53214" y="19181"/>
                      <a:pt x="55378" y="6393"/>
                    </a:cubicBezTo>
                    <a:lnTo>
                      <a:pt x="123444" y="6393"/>
                    </a:lnTo>
                    <a:lnTo>
                      <a:pt x="113903" y="58033"/>
                    </a:lnTo>
                    <a:lnTo>
                      <a:pt x="114985" y="58033"/>
                    </a:lnTo>
                    <a:cubicBezTo>
                      <a:pt x="127772" y="28230"/>
                      <a:pt x="162887" y="0"/>
                      <a:pt x="195838" y="0"/>
                    </a:cubicBezTo>
                    <a:cubicBezTo>
                      <a:pt x="204888" y="0"/>
                      <a:pt x="214429" y="492"/>
                      <a:pt x="222986" y="2656"/>
                    </a:cubicBezTo>
                    <a:lnTo>
                      <a:pt x="208134" y="72394"/>
                    </a:lnTo>
                    <a:cubicBezTo>
                      <a:pt x="200166" y="69739"/>
                      <a:pt x="190035" y="68165"/>
                      <a:pt x="180986" y="68165"/>
                    </a:cubicBezTo>
                    <a:cubicBezTo>
                      <a:pt x="130428" y="68165"/>
                      <a:pt x="105936" y="113411"/>
                      <a:pt x="96886" y="157576"/>
                    </a:cubicBezTo>
                    <a:lnTo>
                      <a:pt x="71312" y="280430"/>
                    </a:lnTo>
                    <a:lnTo>
                      <a:pt x="0" y="280430"/>
                    </a:lnTo>
                    <a:lnTo>
                      <a:pt x="48984" y="43082"/>
                    </a:lnTo>
                    <a:close/>
                  </a:path>
                </a:pathLst>
              </a:custGeom>
              <a:grpFill/>
              <a:ln w="9827" cap="flat">
                <a:noFill/>
                <a:prstDash val="solid"/>
                <a:miter/>
              </a:ln>
            </p:spPr>
            <p:txBody>
              <a:bodyPr rtlCol="0" anchor="ctr"/>
              <a:lstStyle/>
              <a:p>
                <a:endParaRPr lang="ja-JP" altLang="en-US"/>
              </a:p>
            </p:txBody>
          </p:sp>
          <p:sp>
            <p:nvSpPr>
              <p:cNvPr id="30" name="フリーフォーム: 図形 29">
                <a:extLst>
                  <a:ext uri="{FF2B5EF4-FFF2-40B4-BE49-F238E27FC236}">
                    <a16:creationId xmlns:a16="http://schemas.microsoft.com/office/drawing/2014/main" id="{4FBEF6D1-94AF-42E3-8386-D5197A887F37}"/>
                  </a:ext>
                </a:extLst>
              </p:cNvPr>
              <p:cNvSpPr/>
              <p:nvPr/>
            </p:nvSpPr>
            <p:spPr>
              <a:xfrm>
                <a:off x="3409209" y="3423198"/>
                <a:ext cx="265577" cy="285249"/>
              </a:xfrm>
              <a:custGeom>
                <a:avLst/>
                <a:gdLst>
                  <a:gd name="connsiteX0" fmla="*/ 68066 w 265576"/>
                  <a:gd name="connsiteY0" fmla="*/ 165445 h 285249"/>
                  <a:gd name="connsiteX1" fmla="*/ 144100 w 265576"/>
                  <a:gd name="connsiteY1" fmla="*/ 234593 h 285249"/>
                  <a:gd name="connsiteX2" fmla="*/ 228199 w 265576"/>
                  <a:gd name="connsiteY2" fmla="*/ 214921 h 285249"/>
                  <a:gd name="connsiteX3" fmla="*/ 219150 w 265576"/>
                  <a:gd name="connsiteY3" fmla="*/ 271282 h 285249"/>
                  <a:gd name="connsiteX4" fmla="*/ 131903 w 265576"/>
                  <a:gd name="connsiteY4" fmla="*/ 286725 h 285249"/>
                  <a:gd name="connsiteX5" fmla="*/ 0 w 265576"/>
                  <a:gd name="connsiteY5" fmla="*/ 167018 h 285249"/>
                  <a:gd name="connsiteX6" fmla="*/ 155903 w 265576"/>
                  <a:gd name="connsiteY6" fmla="*/ 0 h 285249"/>
                  <a:gd name="connsiteX7" fmla="*/ 268134 w 265576"/>
                  <a:gd name="connsiteY7" fmla="*/ 104264 h 285249"/>
                  <a:gd name="connsiteX8" fmla="*/ 261249 w 265576"/>
                  <a:gd name="connsiteY8" fmla="*/ 165445 h 285249"/>
                  <a:gd name="connsiteX9" fmla="*/ 68066 w 265576"/>
                  <a:gd name="connsiteY9" fmla="*/ 165445 h 285249"/>
                  <a:gd name="connsiteX10" fmla="*/ 198494 w 265576"/>
                  <a:gd name="connsiteY10" fmla="*/ 116460 h 285249"/>
                  <a:gd name="connsiteX11" fmla="*/ 200068 w 265576"/>
                  <a:gd name="connsiteY11" fmla="*/ 97870 h 285249"/>
                  <a:gd name="connsiteX12" fmla="*/ 154821 w 265576"/>
                  <a:gd name="connsiteY12" fmla="*/ 52132 h 285249"/>
                  <a:gd name="connsiteX13" fmla="*/ 77706 w 265576"/>
                  <a:gd name="connsiteY13" fmla="*/ 116460 h 285249"/>
                  <a:gd name="connsiteX14" fmla="*/ 198494 w 265576"/>
                  <a:gd name="connsiteY14" fmla="*/ 116460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5576" h="285249">
                    <a:moveTo>
                      <a:pt x="68066" y="165445"/>
                    </a:moveTo>
                    <a:cubicBezTo>
                      <a:pt x="68066" y="216003"/>
                      <a:pt x="95214" y="234593"/>
                      <a:pt x="144100" y="234593"/>
                    </a:cubicBezTo>
                    <a:cubicBezTo>
                      <a:pt x="173314" y="234593"/>
                      <a:pt x="201543" y="227117"/>
                      <a:pt x="228199" y="214921"/>
                    </a:cubicBezTo>
                    <a:lnTo>
                      <a:pt x="219150" y="271282"/>
                    </a:lnTo>
                    <a:cubicBezTo>
                      <a:pt x="191511" y="279839"/>
                      <a:pt x="161117" y="286725"/>
                      <a:pt x="131903" y="286725"/>
                    </a:cubicBezTo>
                    <a:cubicBezTo>
                      <a:pt x="53115" y="286725"/>
                      <a:pt x="0" y="248462"/>
                      <a:pt x="0" y="167018"/>
                    </a:cubicBezTo>
                    <a:cubicBezTo>
                      <a:pt x="0" y="81935"/>
                      <a:pt x="66001" y="0"/>
                      <a:pt x="155903" y="0"/>
                    </a:cubicBezTo>
                    <a:cubicBezTo>
                      <a:pt x="223478" y="0"/>
                      <a:pt x="268134" y="34525"/>
                      <a:pt x="268134" y="104264"/>
                    </a:cubicBezTo>
                    <a:cubicBezTo>
                      <a:pt x="268134" y="125018"/>
                      <a:pt x="265479" y="145182"/>
                      <a:pt x="261249" y="165445"/>
                    </a:cubicBezTo>
                    <a:lnTo>
                      <a:pt x="68066" y="165445"/>
                    </a:lnTo>
                    <a:close/>
                    <a:moveTo>
                      <a:pt x="198494" y="116460"/>
                    </a:moveTo>
                    <a:cubicBezTo>
                      <a:pt x="199576" y="110067"/>
                      <a:pt x="200068" y="104264"/>
                      <a:pt x="200068" y="97870"/>
                    </a:cubicBezTo>
                    <a:cubicBezTo>
                      <a:pt x="200068" y="68657"/>
                      <a:pt x="184625" y="52132"/>
                      <a:pt x="154821" y="52132"/>
                    </a:cubicBezTo>
                    <a:cubicBezTo>
                      <a:pt x="110657" y="52132"/>
                      <a:pt x="91477" y="78689"/>
                      <a:pt x="77706" y="116460"/>
                    </a:cubicBezTo>
                    <a:lnTo>
                      <a:pt x="198494" y="116460"/>
                    </a:lnTo>
                    <a:close/>
                  </a:path>
                </a:pathLst>
              </a:custGeom>
              <a:grpFill/>
              <a:ln w="9827" cap="flat">
                <a:noFill/>
                <a:prstDash val="solid"/>
                <a:miter/>
              </a:ln>
            </p:spPr>
            <p:txBody>
              <a:bodyPr rtlCol="0" anchor="ctr"/>
              <a:lstStyle/>
              <a:p>
                <a:endParaRPr lang="ja-JP" altLang="en-US" dirty="0"/>
              </a:p>
            </p:txBody>
          </p:sp>
          <p:sp>
            <p:nvSpPr>
              <p:cNvPr id="31" name="フリーフォーム: 図形 30">
                <a:extLst>
                  <a:ext uri="{FF2B5EF4-FFF2-40B4-BE49-F238E27FC236}">
                    <a16:creationId xmlns:a16="http://schemas.microsoft.com/office/drawing/2014/main" id="{C4259D95-59AE-48DA-AE0A-B21E3FE628F2}"/>
                  </a:ext>
                </a:extLst>
              </p:cNvPr>
              <p:cNvSpPr/>
              <p:nvPr/>
            </p:nvSpPr>
            <p:spPr>
              <a:xfrm>
                <a:off x="3803247" y="3348148"/>
                <a:ext cx="196724" cy="354103"/>
              </a:xfrm>
              <a:custGeom>
                <a:avLst/>
                <a:gdLst>
                  <a:gd name="connsiteX0" fmla="*/ 11016 w 196723"/>
                  <a:gd name="connsiteY0" fmla="*/ 81345 h 354102"/>
                  <a:gd name="connsiteX1" fmla="*/ 62656 w 196723"/>
                  <a:gd name="connsiteY1" fmla="*/ 81345 h 354102"/>
                  <a:gd name="connsiteX2" fmla="*/ 74853 w 196723"/>
                  <a:gd name="connsiteY2" fmla="*/ 24984 h 354102"/>
                  <a:gd name="connsiteX3" fmla="*/ 151477 w 196723"/>
                  <a:gd name="connsiteY3" fmla="*/ 0 h 354102"/>
                  <a:gd name="connsiteX4" fmla="*/ 133969 w 196723"/>
                  <a:gd name="connsiteY4" fmla="*/ 81444 h 354102"/>
                  <a:gd name="connsiteX5" fmla="*/ 197806 w 196723"/>
                  <a:gd name="connsiteY5" fmla="*/ 81444 h 354102"/>
                  <a:gd name="connsiteX6" fmla="*/ 186592 w 196723"/>
                  <a:gd name="connsiteY6" fmla="*/ 133575 h 354102"/>
                  <a:gd name="connsiteX7" fmla="*/ 122756 w 196723"/>
                  <a:gd name="connsiteY7" fmla="*/ 133575 h 354102"/>
                  <a:gd name="connsiteX8" fmla="*/ 96690 w 196723"/>
                  <a:gd name="connsiteY8" fmla="*/ 253282 h 354102"/>
                  <a:gd name="connsiteX9" fmla="*/ 93542 w 196723"/>
                  <a:gd name="connsiteY9" fmla="*/ 279839 h 354102"/>
                  <a:gd name="connsiteX10" fmla="*/ 120690 w 196723"/>
                  <a:gd name="connsiteY10" fmla="*/ 306496 h 354102"/>
                  <a:gd name="connsiteX11" fmla="*/ 155215 w 196723"/>
                  <a:gd name="connsiteY11" fmla="*/ 300102 h 354102"/>
                  <a:gd name="connsiteX12" fmla="*/ 143018 w 196723"/>
                  <a:gd name="connsiteY12" fmla="*/ 355480 h 354102"/>
                  <a:gd name="connsiteX13" fmla="*/ 104755 w 196723"/>
                  <a:gd name="connsiteY13" fmla="*/ 361873 h 354102"/>
                  <a:gd name="connsiteX14" fmla="*/ 22328 w 196723"/>
                  <a:gd name="connsiteY14" fmla="*/ 290069 h 354102"/>
                  <a:gd name="connsiteX15" fmla="*/ 31377 w 196723"/>
                  <a:gd name="connsiteY15" fmla="*/ 226232 h 354102"/>
                  <a:gd name="connsiteX16" fmla="*/ 51640 w 196723"/>
                  <a:gd name="connsiteY16" fmla="*/ 133674 h 354102"/>
                  <a:gd name="connsiteX17" fmla="*/ 0 w 196723"/>
                  <a:gd name="connsiteY17" fmla="*/ 133674 h 354102"/>
                  <a:gd name="connsiteX18" fmla="*/ 11016 w 196723"/>
                  <a:gd name="connsiteY18" fmla="*/ 81345 h 354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723" h="354102">
                    <a:moveTo>
                      <a:pt x="11016" y="81345"/>
                    </a:moveTo>
                    <a:lnTo>
                      <a:pt x="62656" y="81345"/>
                    </a:lnTo>
                    <a:lnTo>
                      <a:pt x="74853" y="24984"/>
                    </a:lnTo>
                    <a:lnTo>
                      <a:pt x="151477" y="0"/>
                    </a:lnTo>
                    <a:lnTo>
                      <a:pt x="133969" y="81444"/>
                    </a:lnTo>
                    <a:lnTo>
                      <a:pt x="197806" y="81444"/>
                    </a:lnTo>
                    <a:lnTo>
                      <a:pt x="186592" y="133575"/>
                    </a:lnTo>
                    <a:lnTo>
                      <a:pt x="122756" y="133575"/>
                    </a:lnTo>
                    <a:lnTo>
                      <a:pt x="96690" y="253282"/>
                    </a:lnTo>
                    <a:cubicBezTo>
                      <a:pt x="95116" y="259675"/>
                      <a:pt x="93542" y="269216"/>
                      <a:pt x="93542" y="279839"/>
                    </a:cubicBezTo>
                    <a:cubicBezTo>
                      <a:pt x="93542" y="296364"/>
                      <a:pt x="104755" y="306496"/>
                      <a:pt x="120690" y="306496"/>
                    </a:cubicBezTo>
                    <a:cubicBezTo>
                      <a:pt x="133477" y="306496"/>
                      <a:pt x="146264" y="303840"/>
                      <a:pt x="155215" y="300102"/>
                    </a:cubicBezTo>
                    <a:lnTo>
                      <a:pt x="143018" y="355480"/>
                    </a:lnTo>
                    <a:cubicBezTo>
                      <a:pt x="130821" y="358135"/>
                      <a:pt x="116952" y="361873"/>
                      <a:pt x="104755" y="361873"/>
                    </a:cubicBezTo>
                    <a:cubicBezTo>
                      <a:pt x="56361" y="361873"/>
                      <a:pt x="22328" y="342693"/>
                      <a:pt x="22328" y="290069"/>
                    </a:cubicBezTo>
                    <a:cubicBezTo>
                      <a:pt x="22328" y="268823"/>
                      <a:pt x="26558" y="248069"/>
                      <a:pt x="31377" y="226232"/>
                    </a:cubicBezTo>
                    <a:lnTo>
                      <a:pt x="51640" y="133674"/>
                    </a:lnTo>
                    <a:lnTo>
                      <a:pt x="0" y="133674"/>
                    </a:lnTo>
                    <a:lnTo>
                      <a:pt x="11016" y="81345"/>
                    </a:lnTo>
                    <a:close/>
                  </a:path>
                </a:pathLst>
              </a:custGeom>
              <a:grpFill/>
              <a:ln w="9827" cap="flat">
                <a:noFill/>
                <a:prstDash val="solid"/>
                <a:miter/>
              </a:ln>
            </p:spPr>
            <p:txBody>
              <a:bodyPr rtlCol="0" anchor="ctr"/>
              <a:lstStyle/>
              <a:p>
                <a:endParaRPr lang="ja-JP" altLang="en-US"/>
              </a:p>
            </p:txBody>
          </p:sp>
          <p:sp>
            <p:nvSpPr>
              <p:cNvPr id="32" name="フリーフォーム: 図形 31">
                <a:extLst>
                  <a:ext uri="{FF2B5EF4-FFF2-40B4-BE49-F238E27FC236}">
                    <a16:creationId xmlns:a16="http://schemas.microsoft.com/office/drawing/2014/main" id="{AB0DCD36-82EB-4F71-881F-5819EDE732EF}"/>
                  </a:ext>
                </a:extLst>
              </p:cNvPr>
              <p:cNvSpPr/>
              <p:nvPr/>
            </p:nvSpPr>
            <p:spPr>
              <a:xfrm>
                <a:off x="3980790" y="3304475"/>
                <a:ext cx="285249" cy="393447"/>
              </a:xfrm>
              <a:custGeom>
                <a:avLst/>
                <a:gdLst>
                  <a:gd name="connsiteX0" fmla="*/ 84985 w 285249"/>
                  <a:gd name="connsiteY0" fmla="*/ 0 h 393447"/>
                  <a:gd name="connsiteX1" fmla="*/ 156297 w 285249"/>
                  <a:gd name="connsiteY1" fmla="*/ 0 h 393447"/>
                  <a:gd name="connsiteX2" fmla="*/ 122264 w 285249"/>
                  <a:gd name="connsiteY2" fmla="*/ 151674 h 393447"/>
                  <a:gd name="connsiteX3" fmla="*/ 123346 w 285249"/>
                  <a:gd name="connsiteY3" fmla="*/ 151674 h 393447"/>
                  <a:gd name="connsiteX4" fmla="*/ 201052 w 285249"/>
                  <a:gd name="connsiteY4" fmla="*/ 118723 h 393447"/>
                  <a:gd name="connsiteX5" fmla="*/ 290463 w 285249"/>
                  <a:gd name="connsiteY5" fmla="*/ 206462 h 393447"/>
                  <a:gd name="connsiteX6" fmla="*/ 281413 w 285249"/>
                  <a:gd name="connsiteY6" fmla="*/ 266069 h 393447"/>
                  <a:gd name="connsiteX7" fmla="*/ 252692 w 285249"/>
                  <a:gd name="connsiteY7" fmla="*/ 399054 h 393447"/>
                  <a:gd name="connsiteX8" fmla="*/ 181379 w 285249"/>
                  <a:gd name="connsiteY8" fmla="*/ 399054 h 393447"/>
                  <a:gd name="connsiteX9" fmla="*/ 208035 w 285249"/>
                  <a:gd name="connsiteY9" fmla="*/ 269806 h 393447"/>
                  <a:gd name="connsiteX10" fmla="*/ 216003 w 285249"/>
                  <a:gd name="connsiteY10" fmla="*/ 212363 h 393447"/>
                  <a:gd name="connsiteX11" fmla="*/ 177150 w 285249"/>
                  <a:gd name="connsiteY11" fmla="*/ 174100 h 393447"/>
                  <a:gd name="connsiteX12" fmla="*/ 100526 w 285249"/>
                  <a:gd name="connsiteY12" fmla="*/ 261347 h 393447"/>
                  <a:gd name="connsiteX13" fmla="*/ 71312 w 285249"/>
                  <a:gd name="connsiteY13" fmla="*/ 399152 h 393447"/>
                  <a:gd name="connsiteX14" fmla="*/ 0 w 285249"/>
                  <a:gd name="connsiteY14" fmla="*/ 399152 h 393447"/>
                  <a:gd name="connsiteX15" fmla="*/ 84985 w 285249"/>
                  <a:gd name="connsiteY15" fmla="*/ 0 h 393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5249" h="393447">
                    <a:moveTo>
                      <a:pt x="84985" y="0"/>
                    </a:moveTo>
                    <a:lnTo>
                      <a:pt x="156297" y="0"/>
                    </a:lnTo>
                    <a:lnTo>
                      <a:pt x="122264" y="151674"/>
                    </a:lnTo>
                    <a:lnTo>
                      <a:pt x="123346" y="151674"/>
                    </a:lnTo>
                    <a:cubicBezTo>
                      <a:pt x="143018" y="133575"/>
                      <a:pt x="170166" y="118723"/>
                      <a:pt x="201052" y="118723"/>
                    </a:cubicBezTo>
                    <a:cubicBezTo>
                      <a:pt x="254757" y="118723"/>
                      <a:pt x="290463" y="152264"/>
                      <a:pt x="290463" y="206462"/>
                    </a:cubicBezTo>
                    <a:cubicBezTo>
                      <a:pt x="290463" y="227216"/>
                      <a:pt x="285151" y="249052"/>
                      <a:pt x="281413" y="266069"/>
                    </a:cubicBezTo>
                    <a:lnTo>
                      <a:pt x="252692" y="399054"/>
                    </a:lnTo>
                    <a:lnTo>
                      <a:pt x="181379" y="399054"/>
                    </a:lnTo>
                    <a:lnTo>
                      <a:pt x="208035" y="269806"/>
                    </a:lnTo>
                    <a:cubicBezTo>
                      <a:pt x="211773" y="251216"/>
                      <a:pt x="216003" y="232527"/>
                      <a:pt x="216003" y="212363"/>
                    </a:cubicBezTo>
                    <a:cubicBezTo>
                      <a:pt x="216003" y="189445"/>
                      <a:pt x="200068" y="174100"/>
                      <a:pt x="177150" y="174100"/>
                    </a:cubicBezTo>
                    <a:cubicBezTo>
                      <a:pt x="127674" y="174100"/>
                      <a:pt x="109575" y="220429"/>
                      <a:pt x="100526" y="261347"/>
                    </a:cubicBezTo>
                    <a:lnTo>
                      <a:pt x="71312" y="399152"/>
                    </a:lnTo>
                    <a:lnTo>
                      <a:pt x="0" y="399152"/>
                    </a:lnTo>
                    <a:lnTo>
                      <a:pt x="84985" y="0"/>
                    </a:lnTo>
                    <a:close/>
                  </a:path>
                </a:pathLst>
              </a:custGeom>
              <a:grpFill/>
              <a:ln w="9827" cap="flat">
                <a:noFill/>
                <a:prstDash val="solid"/>
                <a:miter/>
              </a:ln>
            </p:spPr>
            <p:txBody>
              <a:bodyPr rtlCol="0" anchor="ctr"/>
              <a:lstStyle/>
              <a:p>
                <a:endParaRPr lang="ja-JP" altLang="en-US"/>
              </a:p>
            </p:txBody>
          </p:sp>
          <p:sp>
            <p:nvSpPr>
              <p:cNvPr id="33" name="フリーフォーム: 図形 32">
                <a:extLst>
                  <a:ext uri="{FF2B5EF4-FFF2-40B4-BE49-F238E27FC236}">
                    <a16:creationId xmlns:a16="http://schemas.microsoft.com/office/drawing/2014/main" id="{51AD1292-44FB-45CB-9FF5-7561CCD82CEF}"/>
                  </a:ext>
                </a:extLst>
              </p:cNvPr>
              <p:cNvSpPr/>
              <p:nvPr/>
            </p:nvSpPr>
            <p:spPr>
              <a:xfrm>
                <a:off x="4291023" y="3423198"/>
                <a:ext cx="265577" cy="285249"/>
              </a:xfrm>
              <a:custGeom>
                <a:avLst/>
                <a:gdLst>
                  <a:gd name="connsiteX0" fmla="*/ 68066 w 265576"/>
                  <a:gd name="connsiteY0" fmla="*/ 165445 h 285249"/>
                  <a:gd name="connsiteX1" fmla="*/ 144100 w 265576"/>
                  <a:gd name="connsiteY1" fmla="*/ 234593 h 285249"/>
                  <a:gd name="connsiteX2" fmla="*/ 228199 w 265576"/>
                  <a:gd name="connsiteY2" fmla="*/ 214921 h 285249"/>
                  <a:gd name="connsiteX3" fmla="*/ 219150 w 265576"/>
                  <a:gd name="connsiteY3" fmla="*/ 271282 h 285249"/>
                  <a:gd name="connsiteX4" fmla="*/ 131903 w 265576"/>
                  <a:gd name="connsiteY4" fmla="*/ 286725 h 285249"/>
                  <a:gd name="connsiteX5" fmla="*/ 0 w 265576"/>
                  <a:gd name="connsiteY5" fmla="*/ 167018 h 285249"/>
                  <a:gd name="connsiteX6" fmla="*/ 155904 w 265576"/>
                  <a:gd name="connsiteY6" fmla="*/ 0 h 285249"/>
                  <a:gd name="connsiteX7" fmla="*/ 268134 w 265576"/>
                  <a:gd name="connsiteY7" fmla="*/ 104264 h 285249"/>
                  <a:gd name="connsiteX8" fmla="*/ 261249 w 265576"/>
                  <a:gd name="connsiteY8" fmla="*/ 165445 h 285249"/>
                  <a:gd name="connsiteX9" fmla="*/ 68066 w 265576"/>
                  <a:gd name="connsiteY9" fmla="*/ 165445 h 285249"/>
                  <a:gd name="connsiteX10" fmla="*/ 198396 w 265576"/>
                  <a:gd name="connsiteY10" fmla="*/ 116460 h 285249"/>
                  <a:gd name="connsiteX11" fmla="*/ 199970 w 265576"/>
                  <a:gd name="connsiteY11" fmla="*/ 97870 h 285249"/>
                  <a:gd name="connsiteX12" fmla="*/ 154723 w 265576"/>
                  <a:gd name="connsiteY12" fmla="*/ 52132 h 285249"/>
                  <a:gd name="connsiteX13" fmla="*/ 77607 w 265576"/>
                  <a:gd name="connsiteY13" fmla="*/ 116460 h 285249"/>
                  <a:gd name="connsiteX14" fmla="*/ 198396 w 265576"/>
                  <a:gd name="connsiteY14" fmla="*/ 116460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5576" h="285249">
                    <a:moveTo>
                      <a:pt x="68066" y="165445"/>
                    </a:moveTo>
                    <a:cubicBezTo>
                      <a:pt x="68066" y="216003"/>
                      <a:pt x="95214" y="234593"/>
                      <a:pt x="144100" y="234593"/>
                    </a:cubicBezTo>
                    <a:cubicBezTo>
                      <a:pt x="173314" y="234593"/>
                      <a:pt x="201543" y="227117"/>
                      <a:pt x="228199" y="214921"/>
                    </a:cubicBezTo>
                    <a:lnTo>
                      <a:pt x="219150" y="271282"/>
                    </a:lnTo>
                    <a:cubicBezTo>
                      <a:pt x="191511" y="279839"/>
                      <a:pt x="161117" y="286725"/>
                      <a:pt x="131903" y="286725"/>
                    </a:cubicBezTo>
                    <a:cubicBezTo>
                      <a:pt x="53115" y="286725"/>
                      <a:pt x="0" y="248462"/>
                      <a:pt x="0" y="167018"/>
                    </a:cubicBezTo>
                    <a:cubicBezTo>
                      <a:pt x="0" y="81935"/>
                      <a:pt x="66001" y="0"/>
                      <a:pt x="155904" y="0"/>
                    </a:cubicBezTo>
                    <a:cubicBezTo>
                      <a:pt x="223478" y="0"/>
                      <a:pt x="268134" y="34525"/>
                      <a:pt x="268134" y="104264"/>
                    </a:cubicBezTo>
                    <a:cubicBezTo>
                      <a:pt x="268134" y="125018"/>
                      <a:pt x="265479" y="145182"/>
                      <a:pt x="261249" y="165445"/>
                    </a:cubicBezTo>
                    <a:lnTo>
                      <a:pt x="68066" y="165445"/>
                    </a:lnTo>
                    <a:close/>
                    <a:moveTo>
                      <a:pt x="198396" y="116460"/>
                    </a:moveTo>
                    <a:cubicBezTo>
                      <a:pt x="199478" y="110067"/>
                      <a:pt x="199970" y="104264"/>
                      <a:pt x="199970" y="97870"/>
                    </a:cubicBezTo>
                    <a:cubicBezTo>
                      <a:pt x="199970" y="68657"/>
                      <a:pt x="184527" y="52132"/>
                      <a:pt x="154723" y="52132"/>
                    </a:cubicBezTo>
                    <a:cubicBezTo>
                      <a:pt x="110559" y="52132"/>
                      <a:pt x="91378" y="78689"/>
                      <a:pt x="77607" y="116460"/>
                    </a:cubicBezTo>
                    <a:lnTo>
                      <a:pt x="198396" y="116460"/>
                    </a:lnTo>
                    <a:close/>
                  </a:path>
                </a:pathLst>
              </a:custGeom>
              <a:grpFill/>
              <a:ln w="9827" cap="flat">
                <a:noFill/>
                <a:prstDash val="solid"/>
                <a:miter/>
              </a:ln>
            </p:spPr>
            <p:txBody>
              <a:bodyPr rtlCol="0" anchor="ctr"/>
              <a:lstStyle/>
              <a:p>
                <a:endParaRPr lang="ja-JP" altLang="en-US"/>
              </a:p>
            </p:txBody>
          </p:sp>
          <p:sp>
            <p:nvSpPr>
              <p:cNvPr id="34" name="フリーフォーム: 図形 33">
                <a:extLst>
                  <a:ext uri="{FF2B5EF4-FFF2-40B4-BE49-F238E27FC236}">
                    <a16:creationId xmlns:a16="http://schemas.microsoft.com/office/drawing/2014/main" id="{C4EB86E6-D0D0-4F61-B849-930CC15CA5E2}"/>
                  </a:ext>
                </a:extLst>
              </p:cNvPr>
              <p:cNvSpPr/>
              <p:nvPr/>
            </p:nvSpPr>
            <p:spPr>
              <a:xfrm>
                <a:off x="4668831" y="3332213"/>
                <a:ext cx="383611" cy="363939"/>
              </a:xfrm>
              <a:custGeom>
                <a:avLst/>
                <a:gdLst>
                  <a:gd name="connsiteX0" fmla="*/ 79870 w 383611"/>
                  <a:gd name="connsiteY0" fmla="*/ 0 h 363938"/>
                  <a:gd name="connsiteX1" fmla="*/ 174002 w 383611"/>
                  <a:gd name="connsiteY1" fmla="*/ 0 h 363938"/>
                  <a:gd name="connsiteX2" fmla="*/ 253282 w 383611"/>
                  <a:gd name="connsiteY2" fmla="*/ 282003 h 363938"/>
                  <a:gd name="connsiteX3" fmla="*/ 254364 w 383611"/>
                  <a:gd name="connsiteY3" fmla="*/ 282003 h 363938"/>
                  <a:gd name="connsiteX4" fmla="*/ 315053 w 383611"/>
                  <a:gd name="connsiteY4" fmla="*/ 0 h 363938"/>
                  <a:gd name="connsiteX5" fmla="*/ 385283 w 383611"/>
                  <a:gd name="connsiteY5" fmla="*/ 0 h 363938"/>
                  <a:gd name="connsiteX6" fmla="*/ 304922 w 383611"/>
                  <a:gd name="connsiteY6" fmla="*/ 371316 h 363938"/>
                  <a:gd name="connsiteX7" fmla="*/ 209117 w 383611"/>
                  <a:gd name="connsiteY7" fmla="*/ 371316 h 363938"/>
                  <a:gd name="connsiteX8" fmla="*/ 131411 w 383611"/>
                  <a:gd name="connsiteY8" fmla="*/ 86657 h 363938"/>
                  <a:gd name="connsiteX9" fmla="*/ 130329 w 383611"/>
                  <a:gd name="connsiteY9" fmla="*/ 86657 h 363938"/>
                  <a:gd name="connsiteX10" fmla="*/ 71312 w 383611"/>
                  <a:gd name="connsiteY10" fmla="*/ 371316 h 363938"/>
                  <a:gd name="connsiteX11" fmla="*/ 0 w 383611"/>
                  <a:gd name="connsiteY11" fmla="*/ 371316 h 363938"/>
                  <a:gd name="connsiteX12" fmla="*/ 79870 w 383611"/>
                  <a:gd name="connsiteY12" fmla="*/ 0 h 363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3611" h="363938">
                    <a:moveTo>
                      <a:pt x="79870" y="0"/>
                    </a:moveTo>
                    <a:lnTo>
                      <a:pt x="174002" y="0"/>
                    </a:lnTo>
                    <a:lnTo>
                      <a:pt x="253282" y="282003"/>
                    </a:lnTo>
                    <a:lnTo>
                      <a:pt x="254364" y="282003"/>
                    </a:lnTo>
                    <a:lnTo>
                      <a:pt x="315053" y="0"/>
                    </a:lnTo>
                    <a:lnTo>
                      <a:pt x="385283" y="0"/>
                    </a:lnTo>
                    <a:lnTo>
                      <a:pt x="304922" y="371316"/>
                    </a:lnTo>
                    <a:lnTo>
                      <a:pt x="209117" y="371316"/>
                    </a:lnTo>
                    <a:lnTo>
                      <a:pt x="131411" y="86657"/>
                    </a:lnTo>
                    <a:lnTo>
                      <a:pt x="130329" y="86657"/>
                    </a:lnTo>
                    <a:lnTo>
                      <a:pt x="71312" y="371316"/>
                    </a:lnTo>
                    <a:lnTo>
                      <a:pt x="0" y="371316"/>
                    </a:lnTo>
                    <a:lnTo>
                      <a:pt x="79870" y="0"/>
                    </a:lnTo>
                    <a:close/>
                  </a:path>
                </a:pathLst>
              </a:custGeom>
              <a:grpFill/>
              <a:ln w="9827" cap="flat">
                <a:noFill/>
                <a:prstDash val="solid"/>
                <a:miter/>
              </a:ln>
            </p:spPr>
            <p:txBody>
              <a:bodyPr rtlCol="0" anchor="ctr"/>
              <a:lstStyle/>
              <a:p>
                <a:endParaRPr lang="ja-JP" altLang="en-US"/>
              </a:p>
            </p:txBody>
          </p:sp>
          <p:sp>
            <p:nvSpPr>
              <p:cNvPr id="35" name="フリーフォーム: 図形 34">
                <a:extLst>
                  <a:ext uri="{FF2B5EF4-FFF2-40B4-BE49-F238E27FC236}">
                    <a16:creationId xmlns:a16="http://schemas.microsoft.com/office/drawing/2014/main" id="{566A16F1-5E0E-4806-9564-4C82203A1B83}"/>
                  </a:ext>
                </a:extLst>
              </p:cNvPr>
              <p:cNvSpPr/>
              <p:nvPr/>
            </p:nvSpPr>
            <p:spPr>
              <a:xfrm>
                <a:off x="5037589" y="3423198"/>
                <a:ext cx="265577" cy="285249"/>
              </a:xfrm>
              <a:custGeom>
                <a:avLst/>
                <a:gdLst>
                  <a:gd name="connsiteX0" fmla="*/ 68066 w 265576"/>
                  <a:gd name="connsiteY0" fmla="*/ 165445 h 285249"/>
                  <a:gd name="connsiteX1" fmla="*/ 144100 w 265576"/>
                  <a:gd name="connsiteY1" fmla="*/ 234593 h 285249"/>
                  <a:gd name="connsiteX2" fmla="*/ 228199 w 265576"/>
                  <a:gd name="connsiteY2" fmla="*/ 214921 h 285249"/>
                  <a:gd name="connsiteX3" fmla="*/ 219150 w 265576"/>
                  <a:gd name="connsiteY3" fmla="*/ 271282 h 285249"/>
                  <a:gd name="connsiteX4" fmla="*/ 131903 w 265576"/>
                  <a:gd name="connsiteY4" fmla="*/ 286725 h 285249"/>
                  <a:gd name="connsiteX5" fmla="*/ 0 w 265576"/>
                  <a:gd name="connsiteY5" fmla="*/ 167018 h 285249"/>
                  <a:gd name="connsiteX6" fmla="*/ 155904 w 265576"/>
                  <a:gd name="connsiteY6" fmla="*/ 0 h 285249"/>
                  <a:gd name="connsiteX7" fmla="*/ 268134 w 265576"/>
                  <a:gd name="connsiteY7" fmla="*/ 104264 h 285249"/>
                  <a:gd name="connsiteX8" fmla="*/ 261249 w 265576"/>
                  <a:gd name="connsiteY8" fmla="*/ 165445 h 285249"/>
                  <a:gd name="connsiteX9" fmla="*/ 68066 w 265576"/>
                  <a:gd name="connsiteY9" fmla="*/ 165445 h 285249"/>
                  <a:gd name="connsiteX10" fmla="*/ 198396 w 265576"/>
                  <a:gd name="connsiteY10" fmla="*/ 116460 h 285249"/>
                  <a:gd name="connsiteX11" fmla="*/ 199969 w 265576"/>
                  <a:gd name="connsiteY11" fmla="*/ 97870 h 285249"/>
                  <a:gd name="connsiteX12" fmla="*/ 154723 w 265576"/>
                  <a:gd name="connsiteY12" fmla="*/ 52132 h 285249"/>
                  <a:gd name="connsiteX13" fmla="*/ 77607 w 265576"/>
                  <a:gd name="connsiteY13" fmla="*/ 116460 h 285249"/>
                  <a:gd name="connsiteX14" fmla="*/ 198396 w 265576"/>
                  <a:gd name="connsiteY14" fmla="*/ 116460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5576" h="285249">
                    <a:moveTo>
                      <a:pt x="68066" y="165445"/>
                    </a:moveTo>
                    <a:cubicBezTo>
                      <a:pt x="68066" y="216003"/>
                      <a:pt x="95214" y="234593"/>
                      <a:pt x="144100" y="234593"/>
                    </a:cubicBezTo>
                    <a:cubicBezTo>
                      <a:pt x="173314" y="234593"/>
                      <a:pt x="201543" y="227117"/>
                      <a:pt x="228199" y="214921"/>
                    </a:cubicBezTo>
                    <a:lnTo>
                      <a:pt x="219150" y="271282"/>
                    </a:lnTo>
                    <a:cubicBezTo>
                      <a:pt x="191511" y="279839"/>
                      <a:pt x="161117" y="286725"/>
                      <a:pt x="131903" y="286725"/>
                    </a:cubicBezTo>
                    <a:cubicBezTo>
                      <a:pt x="53115" y="286725"/>
                      <a:pt x="0" y="248462"/>
                      <a:pt x="0" y="167018"/>
                    </a:cubicBezTo>
                    <a:cubicBezTo>
                      <a:pt x="0" y="81935"/>
                      <a:pt x="66001" y="0"/>
                      <a:pt x="155904" y="0"/>
                    </a:cubicBezTo>
                    <a:cubicBezTo>
                      <a:pt x="223478" y="0"/>
                      <a:pt x="268134" y="34525"/>
                      <a:pt x="268134" y="104264"/>
                    </a:cubicBezTo>
                    <a:cubicBezTo>
                      <a:pt x="268134" y="125018"/>
                      <a:pt x="265479" y="145182"/>
                      <a:pt x="261249" y="165445"/>
                    </a:cubicBezTo>
                    <a:lnTo>
                      <a:pt x="68066" y="165445"/>
                    </a:lnTo>
                    <a:close/>
                    <a:moveTo>
                      <a:pt x="198396" y="116460"/>
                    </a:moveTo>
                    <a:cubicBezTo>
                      <a:pt x="199478" y="110067"/>
                      <a:pt x="199969" y="104264"/>
                      <a:pt x="199969" y="97870"/>
                    </a:cubicBezTo>
                    <a:cubicBezTo>
                      <a:pt x="199969" y="68657"/>
                      <a:pt x="184527" y="52132"/>
                      <a:pt x="154723" y="52132"/>
                    </a:cubicBezTo>
                    <a:cubicBezTo>
                      <a:pt x="110559" y="52132"/>
                      <a:pt x="91378" y="78689"/>
                      <a:pt x="77607" y="116460"/>
                    </a:cubicBezTo>
                    <a:lnTo>
                      <a:pt x="198396" y="116460"/>
                    </a:lnTo>
                    <a:close/>
                  </a:path>
                </a:pathLst>
              </a:custGeom>
              <a:grpFill/>
              <a:ln w="9827" cap="flat">
                <a:noFill/>
                <a:prstDash val="solid"/>
                <a:miter/>
              </a:ln>
            </p:spPr>
            <p:txBody>
              <a:bodyPr rtlCol="0" anchor="ctr"/>
              <a:lstStyle/>
              <a:p>
                <a:endParaRPr lang="ja-JP" altLang="en-US"/>
              </a:p>
            </p:txBody>
          </p:sp>
          <p:sp>
            <p:nvSpPr>
              <p:cNvPr id="36" name="フリーフォーム: 図形 35">
                <a:extLst>
                  <a:ext uri="{FF2B5EF4-FFF2-40B4-BE49-F238E27FC236}">
                    <a16:creationId xmlns:a16="http://schemas.microsoft.com/office/drawing/2014/main" id="{4DC872AB-8A08-441E-8B10-7C2D826CB7D0}"/>
                  </a:ext>
                </a:extLst>
              </p:cNvPr>
              <p:cNvSpPr/>
              <p:nvPr/>
            </p:nvSpPr>
            <p:spPr>
              <a:xfrm>
                <a:off x="5275231" y="3429591"/>
                <a:ext cx="334430" cy="265577"/>
              </a:xfrm>
              <a:custGeom>
                <a:avLst/>
                <a:gdLst>
                  <a:gd name="connsiteX0" fmla="*/ 175674 w 334430"/>
                  <a:gd name="connsiteY0" fmla="*/ 94132 h 265576"/>
                  <a:gd name="connsiteX1" fmla="*/ 252790 w 334430"/>
                  <a:gd name="connsiteY1" fmla="*/ 0 h 265576"/>
                  <a:gd name="connsiteX2" fmla="*/ 337873 w 334430"/>
                  <a:gd name="connsiteY2" fmla="*/ 0 h 265576"/>
                  <a:gd name="connsiteX3" fmla="*/ 221314 w 334430"/>
                  <a:gd name="connsiteY3" fmla="*/ 130920 h 265576"/>
                  <a:gd name="connsiteX4" fmla="*/ 286725 w 334430"/>
                  <a:gd name="connsiteY4" fmla="*/ 274036 h 265576"/>
                  <a:gd name="connsiteX5" fmla="*/ 209019 w 334430"/>
                  <a:gd name="connsiteY5" fmla="*/ 274036 h 265576"/>
                  <a:gd name="connsiteX6" fmla="*/ 167018 w 334430"/>
                  <a:gd name="connsiteY6" fmla="*/ 169182 h 265576"/>
                  <a:gd name="connsiteX7" fmla="*/ 85083 w 334430"/>
                  <a:gd name="connsiteY7" fmla="*/ 274036 h 265576"/>
                  <a:gd name="connsiteX8" fmla="*/ 0 w 334430"/>
                  <a:gd name="connsiteY8" fmla="*/ 274036 h 265576"/>
                  <a:gd name="connsiteX9" fmla="*/ 123936 w 334430"/>
                  <a:gd name="connsiteY9" fmla="*/ 130920 h 265576"/>
                  <a:gd name="connsiteX10" fmla="*/ 65902 w 334430"/>
                  <a:gd name="connsiteY10" fmla="*/ 0 h 265576"/>
                  <a:gd name="connsiteX11" fmla="*/ 139871 w 334430"/>
                  <a:gd name="connsiteY11" fmla="*/ 0 h 265576"/>
                  <a:gd name="connsiteX12" fmla="*/ 175674 w 334430"/>
                  <a:gd name="connsiteY12" fmla="*/ 94132 h 265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4430" h="265576">
                    <a:moveTo>
                      <a:pt x="175674" y="94132"/>
                    </a:moveTo>
                    <a:lnTo>
                      <a:pt x="252790" y="0"/>
                    </a:lnTo>
                    <a:lnTo>
                      <a:pt x="337873" y="0"/>
                    </a:lnTo>
                    <a:lnTo>
                      <a:pt x="221314" y="130920"/>
                    </a:lnTo>
                    <a:lnTo>
                      <a:pt x="286725" y="274036"/>
                    </a:lnTo>
                    <a:lnTo>
                      <a:pt x="209019" y="274036"/>
                    </a:lnTo>
                    <a:lnTo>
                      <a:pt x="167018" y="169182"/>
                    </a:lnTo>
                    <a:lnTo>
                      <a:pt x="85083" y="274036"/>
                    </a:lnTo>
                    <a:lnTo>
                      <a:pt x="0" y="274036"/>
                    </a:lnTo>
                    <a:lnTo>
                      <a:pt x="123936" y="130920"/>
                    </a:lnTo>
                    <a:lnTo>
                      <a:pt x="65902" y="0"/>
                    </a:lnTo>
                    <a:lnTo>
                      <a:pt x="139871" y="0"/>
                    </a:lnTo>
                    <a:lnTo>
                      <a:pt x="175674" y="94132"/>
                    </a:lnTo>
                    <a:close/>
                  </a:path>
                </a:pathLst>
              </a:custGeom>
              <a:grpFill/>
              <a:ln w="9827" cap="flat">
                <a:noFill/>
                <a:prstDash val="solid"/>
                <a:miter/>
              </a:ln>
            </p:spPr>
            <p:txBody>
              <a:bodyPr rtlCol="0" anchor="ctr"/>
              <a:lstStyle/>
              <a:p>
                <a:endParaRPr lang="ja-JP" altLang="en-US"/>
              </a:p>
            </p:txBody>
          </p:sp>
          <p:sp>
            <p:nvSpPr>
              <p:cNvPr id="37" name="フリーフォーム: 図形 36">
                <a:extLst>
                  <a:ext uri="{FF2B5EF4-FFF2-40B4-BE49-F238E27FC236}">
                    <a16:creationId xmlns:a16="http://schemas.microsoft.com/office/drawing/2014/main" id="{37FFA7E8-E7B9-49FF-BE94-2DF5E9C1D6BE}"/>
                  </a:ext>
                </a:extLst>
              </p:cNvPr>
              <p:cNvSpPr/>
              <p:nvPr/>
            </p:nvSpPr>
            <p:spPr>
              <a:xfrm>
                <a:off x="5620973" y="3348148"/>
                <a:ext cx="196724" cy="354103"/>
              </a:xfrm>
              <a:custGeom>
                <a:avLst/>
                <a:gdLst>
                  <a:gd name="connsiteX0" fmla="*/ 11115 w 196723"/>
                  <a:gd name="connsiteY0" fmla="*/ 81345 h 354102"/>
                  <a:gd name="connsiteX1" fmla="*/ 62755 w 196723"/>
                  <a:gd name="connsiteY1" fmla="*/ 81345 h 354102"/>
                  <a:gd name="connsiteX2" fmla="*/ 74952 w 196723"/>
                  <a:gd name="connsiteY2" fmla="*/ 24984 h 354102"/>
                  <a:gd name="connsiteX3" fmla="*/ 151576 w 196723"/>
                  <a:gd name="connsiteY3" fmla="*/ 0 h 354102"/>
                  <a:gd name="connsiteX4" fmla="*/ 133969 w 196723"/>
                  <a:gd name="connsiteY4" fmla="*/ 81444 h 354102"/>
                  <a:gd name="connsiteX5" fmla="*/ 197806 w 196723"/>
                  <a:gd name="connsiteY5" fmla="*/ 81444 h 354102"/>
                  <a:gd name="connsiteX6" fmla="*/ 186592 w 196723"/>
                  <a:gd name="connsiteY6" fmla="*/ 133575 h 354102"/>
                  <a:gd name="connsiteX7" fmla="*/ 122756 w 196723"/>
                  <a:gd name="connsiteY7" fmla="*/ 133575 h 354102"/>
                  <a:gd name="connsiteX8" fmla="*/ 96690 w 196723"/>
                  <a:gd name="connsiteY8" fmla="*/ 253282 h 354102"/>
                  <a:gd name="connsiteX9" fmla="*/ 93444 w 196723"/>
                  <a:gd name="connsiteY9" fmla="*/ 279839 h 354102"/>
                  <a:gd name="connsiteX10" fmla="*/ 120592 w 196723"/>
                  <a:gd name="connsiteY10" fmla="*/ 306496 h 354102"/>
                  <a:gd name="connsiteX11" fmla="*/ 155215 w 196723"/>
                  <a:gd name="connsiteY11" fmla="*/ 300102 h 354102"/>
                  <a:gd name="connsiteX12" fmla="*/ 143018 w 196723"/>
                  <a:gd name="connsiteY12" fmla="*/ 355480 h 354102"/>
                  <a:gd name="connsiteX13" fmla="*/ 104755 w 196723"/>
                  <a:gd name="connsiteY13" fmla="*/ 361873 h 354102"/>
                  <a:gd name="connsiteX14" fmla="*/ 22328 w 196723"/>
                  <a:gd name="connsiteY14" fmla="*/ 290069 h 354102"/>
                  <a:gd name="connsiteX15" fmla="*/ 31377 w 196723"/>
                  <a:gd name="connsiteY15" fmla="*/ 226232 h 354102"/>
                  <a:gd name="connsiteX16" fmla="*/ 51640 w 196723"/>
                  <a:gd name="connsiteY16" fmla="*/ 133674 h 354102"/>
                  <a:gd name="connsiteX17" fmla="*/ 0 w 196723"/>
                  <a:gd name="connsiteY17" fmla="*/ 133674 h 354102"/>
                  <a:gd name="connsiteX18" fmla="*/ 11115 w 196723"/>
                  <a:gd name="connsiteY18" fmla="*/ 81345 h 354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723" h="354102">
                    <a:moveTo>
                      <a:pt x="11115" y="81345"/>
                    </a:moveTo>
                    <a:lnTo>
                      <a:pt x="62755" y="81345"/>
                    </a:lnTo>
                    <a:lnTo>
                      <a:pt x="74952" y="24984"/>
                    </a:lnTo>
                    <a:lnTo>
                      <a:pt x="151576" y="0"/>
                    </a:lnTo>
                    <a:lnTo>
                      <a:pt x="133969" y="81444"/>
                    </a:lnTo>
                    <a:lnTo>
                      <a:pt x="197806" y="81444"/>
                    </a:lnTo>
                    <a:lnTo>
                      <a:pt x="186592" y="133575"/>
                    </a:lnTo>
                    <a:lnTo>
                      <a:pt x="122756" y="133575"/>
                    </a:lnTo>
                    <a:lnTo>
                      <a:pt x="96690" y="253282"/>
                    </a:lnTo>
                    <a:cubicBezTo>
                      <a:pt x="95116" y="259675"/>
                      <a:pt x="93444" y="269216"/>
                      <a:pt x="93444" y="279839"/>
                    </a:cubicBezTo>
                    <a:cubicBezTo>
                      <a:pt x="93444" y="296364"/>
                      <a:pt x="104657" y="306496"/>
                      <a:pt x="120592" y="306496"/>
                    </a:cubicBezTo>
                    <a:cubicBezTo>
                      <a:pt x="133379" y="306496"/>
                      <a:pt x="146166" y="303840"/>
                      <a:pt x="155215" y="300102"/>
                    </a:cubicBezTo>
                    <a:lnTo>
                      <a:pt x="143018" y="355480"/>
                    </a:lnTo>
                    <a:cubicBezTo>
                      <a:pt x="130821" y="358135"/>
                      <a:pt x="116952" y="361873"/>
                      <a:pt x="104755" y="361873"/>
                    </a:cubicBezTo>
                    <a:cubicBezTo>
                      <a:pt x="56361" y="361873"/>
                      <a:pt x="22328" y="342693"/>
                      <a:pt x="22328" y="290069"/>
                    </a:cubicBezTo>
                    <a:cubicBezTo>
                      <a:pt x="22328" y="268823"/>
                      <a:pt x="26558" y="248069"/>
                      <a:pt x="31377" y="226232"/>
                    </a:cubicBezTo>
                    <a:lnTo>
                      <a:pt x="51640" y="133674"/>
                    </a:lnTo>
                    <a:lnTo>
                      <a:pt x="0" y="133674"/>
                    </a:lnTo>
                    <a:lnTo>
                      <a:pt x="11115" y="81345"/>
                    </a:lnTo>
                    <a:close/>
                  </a:path>
                </a:pathLst>
              </a:custGeom>
              <a:grpFill/>
              <a:ln w="9827" cap="flat">
                <a:noFill/>
                <a:prstDash val="solid"/>
                <a:miter/>
              </a:ln>
            </p:spPr>
            <p:txBody>
              <a:bodyPr rtlCol="0" anchor="ctr"/>
              <a:lstStyle/>
              <a:p>
                <a:endParaRPr lang="ja-JP" altLang="en-US"/>
              </a:p>
            </p:txBody>
          </p:sp>
          <p:sp>
            <p:nvSpPr>
              <p:cNvPr id="38" name="フリーフォーム: 図形 37">
                <a:extLst>
                  <a:ext uri="{FF2B5EF4-FFF2-40B4-BE49-F238E27FC236}">
                    <a16:creationId xmlns:a16="http://schemas.microsoft.com/office/drawing/2014/main" id="{D313EE2D-C011-4F95-9B1E-A18959E6B5AD}"/>
                  </a:ext>
                </a:extLst>
              </p:cNvPr>
              <p:cNvSpPr/>
              <p:nvPr/>
            </p:nvSpPr>
            <p:spPr>
              <a:xfrm>
                <a:off x="5941436" y="3332213"/>
                <a:ext cx="344266" cy="363939"/>
              </a:xfrm>
              <a:custGeom>
                <a:avLst/>
                <a:gdLst>
                  <a:gd name="connsiteX0" fmla="*/ 0 w 344266"/>
                  <a:gd name="connsiteY0" fmla="*/ 0 h 363938"/>
                  <a:gd name="connsiteX1" fmla="*/ 74460 w 344266"/>
                  <a:gd name="connsiteY1" fmla="*/ 0 h 363938"/>
                  <a:gd name="connsiteX2" fmla="*/ 109083 w 344266"/>
                  <a:gd name="connsiteY2" fmla="*/ 288889 h 363938"/>
                  <a:gd name="connsiteX3" fmla="*/ 110165 w 344266"/>
                  <a:gd name="connsiteY3" fmla="*/ 288889 h 363938"/>
                  <a:gd name="connsiteX4" fmla="*/ 264495 w 344266"/>
                  <a:gd name="connsiteY4" fmla="*/ 0 h 363938"/>
                  <a:gd name="connsiteX5" fmla="*/ 345349 w 344266"/>
                  <a:gd name="connsiteY5" fmla="*/ 0 h 363938"/>
                  <a:gd name="connsiteX6" fmla="*/ 137805 w 344266"/>
                  <a:gd name="connsiteY6" fmla="*/ 371316 h 363938"/>
                  <a:gd name="connsiteX7" fmla="*/ 48984 w 344266"/>
                  <a:gd name="connsiteY7" fmla="*/ 371316 h 363938"/>
                  <a:gd name="connsiteX8" fmla="*/ 0 w 344266"/>
                  <a:gd name="connsiteY8" fmla="*/ 0 h 363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4266" h="363938">
                    <a:moveTo>
                      <a:pt x="0" y="0"/>
                    </a:moveTo>
                    <a:lnTo>
                      <a:pt x="74460" y="0"/>
                    </a:lnTo>
                    <a:lnTo>
                      <a:pt x="109083" y="288889"/>
                    </a:lnTo>
                    <a:lnTo>
                      <a:pt x="110165" y="288889"/>
                    </a:lnTo>
                    <a:lnTo>
                      <a:pt x="264495" y="0"/>
                    </a:lnTo>
                    <a:lnTo>
                      <a:pt x="345349" y="0"/>
                    </a:lnTo>
                    <a:lnTo>
                      <a:pt x="137805" y="371316"/>
                    </a:lnTo>
                    <a:lnTo>
                      <a:pt x="48984" y="371316"/>
                    </a:lnTo>
                    <a:lnTo>
                      <a:pt x="0" y="0"/>
                    </a:lnTo>
                    <a:close/>
                  </a:path>
                </a:pathLst>
              </a:custGeom>
              <a:grpFill/>
              <a:ln w="9827" cap="flat">
                <a:noFill/>
                <a:prstDash val="solid"/>
                <a:miter/>
              </a:ln>
            </p:spPr>
            <p:txBody>
              <a:bodyPr rtlCol="0" anchor="ctr"/>
              <a:lstStyle/>
              <a:p>
                <a:endParaRPr lang="ja-JP" altLang="en-US"/>
              </a:p>
            </p:txBody>
          </p:sp>
          <p:sp>
            <p:nvSpPr>
              <p:cNvPr id="39" name="フリーフォーム: 図形 38">
                <a:extLst>
                  <a:ext uri="{FF2B5EF4-FFF2-40B4-BE49-F238E27FC236}">
                    <a16:creationId xmlns:a16="http://schemas.microsoft.com/office/drawing/2014/main" id="{A01F3CAF-E943-40A1-8098-47FD7B9A9D16}"/>
                  </a:ext>
                </a:extLst>
              </p:cNvPr>
              <p:cNvSpPr/>
              <p:nvPr/>
            </p:nvSpPr>
            <p:spPr>
              <a:xfrm>
                <a:off x="6204259" y="3423099"/>
                <a:ext cx="255741" cy="285249"/>
              </a:xfrm>
              <a:custGeom>
                <a:avLst/>
                <a:gdLst>
                  <a:gd name="connsiteX0" fmla="*/ 174002 w 255740"/>
                  <a:gd name="connsiteY0" fmla="*/ 238429 h 285249"/>
                  <a:gd name="connsiteX1" fmla="*/ 172920 w 255740"/>
                  <a:gd name="connsiteY1" fmla="*/ 238429 h 285249"/>
                  <a:gd name="connsiteX2" fmla="*/ 84591 w 255740"/>
                  <a:gd name="connsiteY2" fmla="*/ 286823 h 285249"/>
                  <a:gd name="connsiteX3" fmla="*/ 0 w 255740"/>
                  <a:gd name="connsiteY3" fmla="*/ 208625 h 285249"/>
                  <a:gd name="connsiteX4" fmla="*/ 168100 w 255740"/>
                  <a:gd name="connsiteY4" fmla="*/ 111247 h 285249"/>
                  <a:gd name="connsiteX5" fmla="*/ 193084 w 255740"/>
                  <a:gd name="connsiteY5" fmla="*/ 111247 h 285249"/>
                  <a:gd name="connsiteX6" fmla="*/ 195248 w 255740"/>
                  <a:gd name="connsiteY6" fmla="*/ 87837 h 285249"/>
                  <a:gd name="connsiteX7" fmla="*/ 140461 w 255740"/>
                  <a:gd name="connsiteY7" fmla="*/ 52230 h 285249"/>
                  <a:gd name="connsiteX8" fmla="*/ 50558 w 255740"/>
                  <a:gd name="connsiteY8" fmla="*/ 73476 h 285249"/>
                  <a:gd name="connsiteX9" fmla="*/ 60689 w 255740"/>
                  <a:gd name="connsiteY9" fmla="*/ 16525 h 285249"/>
                  <a:gd name="connsiteX10" fmla="*/ 153838 w 255740"/>
                  <a:gd name="connsiteY10" fmla="*/ 0 h 285249"/>
                  <a:gd name="connsiteX11" fmla="*/ 260266 w 255740"/>
                  <a:gd name="connsiteY11" fmla="*/ 84591 h 285249"/>
                  <a:gd name="connsiteX12" fmla="*/ 226724 w 255740"/>
                  <a:gd name="connsiteY12" fmla="*/ 280331 h 285249"/>
                  <a:gd name="connsiteX13" fmla="*/ 166625 w 255740"/>
                  <a:gd name="connsiteY13" fmla="*/ 280331 h 285249"/>
                  <a:gd name="connsiteX14" fmla="*/ 174002 w 255740"/>
                  <a:gd name="connsiteY14" fmla="*/ 238429 h 285249"/>
                  <a:gd name="connsiteX15" fmla="*/ 104264 w 255740"/>
                  <a:gd name="connsiteY15" fmla="*/ 234691 h 285249"/>
                  <a:gd name="connsiteX16" fmla="*/ 185117 w 255740"/>
                  <a:gd name="connsiteY16" fmla="*/ 153838 h 285249"/>
                  <a:gd name="connsiteX17" fmla="*/ 160133 w 255740"/>
                  <a:gd name="connsiteY17" fmla="*/ 153838 h 285249"/>
                  <a:gd name="connsiteX18" fmla="*/ 68067 w 255740"/>
                  <a:gd name="connsiteY18" fmla="*/ 205970 h 285249"/>
                  <a:gd name="connsiteX19" fmla="*/ 104264 w 255740"/>
                  <a:gd name="connsiteY19" fmla="*/ 234691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5740" h="285249">
                    <a:moveTo>
                      <a:pt x="174002" y="238429"/>
                    </a:moveTo>
                    <a:lnTo>
                      <a:pt x="172920" y="238429"/>
                    </a:lnTo>
                    <a:cubicBezTo>
                      <a:pt x="148428" y="269315"/>
                      <a:pt x="123936" y="286823"/>
                      <a:pt x="84591" y="286823"/>
                    </a:cubicBezTo>
                    <a:cubicBezTo>
                      <a:pt x="35115" y="286823"/>
                      <a:pt x="0" y="259183"/>
                      <a:pt x="0" y="208625"/>
                    </a:cubicBezTo>
                    <a:cubicBezTo>
                      <a:pt x="0" y="118133"/>
                      <a:pt x="101116" y="111247"/>
                      <a:pt x="168100" y="111247"/>
                    </a:cubicBezTo>
                    <a:lnTo>
                      <a:pt x="193084" y="111247"/>
                    </a:lnTo>
                    <a:cubicBezTo>
                      <a:pt x="195248" y="103772"/>
                      <a:pt x="195248" y="95804"/>
                      <a:pt x="195248" y="87837"/>
                    </a:cubicBezTo>
                    <a:cubicBezTo>
                      <a:pt x="195248" y="60197"/>
                      <a:pt x="165445" y="52230"/>
                      <a:pt x="140461" y="52230"/>
                    </a:cubicBezTo>
                    <a:cubicBezTo>
                      <a:pt x="109083" y="52230"/>
                      <a:pt x="78788" y="60197"/>
                      <a:pt x="50558" y="73476"/>
                    </a:cubicBezTo>
                    <a:lnTo>
                      <a:pt x="60689" y="16525"/>
                    </a:lnTo>
                    <a:cubicBezTo>
                      <a:pt x="90985" y="5902"/>
                      <a:pt x="121870" y="0"/>
                      <a:pt x="153838" y="0"/>
                    </a:cubicBezTo>
                    <a:cubicBezTo>
                      <a:pt x="208626" y="0"/>
                      <a:pt x="260266" y="20263"/>
                      <a:pt x="260266" y="84591"/>
                    </a:cubicBezTo>
                    <a:cubicBezTo>
                      <a:pt x="260266" y="121280"/>
                      <a:pt x="233118" y="228790"/>
                      <a:pt x="226724" y="280331"/>
                    </a:cubicBezTo>
                    <a:lnTo>
                      <a:pt x="166625" y="280331"/>
                    </a:lnTo>
                    <a:lnTo>
                      <a:pt x="174002" y="238429"/>
                    </a:lnTo>
                    <a:close/>
                    <a:moveTo>
                      <a:pt x="104264" y="234691"/>
                    </a:moveTo>
                    <a:cubicBezTo>
                      <a:pt x="157477" y="234691"/>
                      <a:pt x="174002" y="198002"/>
                      <a:pt x="185117" y="153838"/>
                    </a:cubicBezTo>
                    <a:lnTo>
                      <a:pt x="160133" y="153838"/>
                    </a:lnTo>
                    <a:cubicBezTo>
                      <a:pt x="125510" y="153838"/>
                      <a:pt x="68067" y="159641"/>
                      <a:pt x="68067" y="205970"/>
                    </a:cubicBezTo>
                    <a:cubicBezTo>
                      <a:pt x="68067" y="225052"/>
                      <a:pt x="86165" y="234691"/>
                      <a:pt x="104264" y="234691"/>
                    </a:cubicBezTo>
                    <a:close/>
                  </a:path>
                </a:pathLst>
              </a:custGeom>
              <a:grpFill/>
              <a:ln w="9827" cap="flat">
                <a:noFill/>
                <a:prstDash val="solid"/>
                <a:miter/>
              </a:ln>
            </p:spPr>
            <p:txBody>
              <a:bodyPr rtlCol="0" anchor="ctr"/>
              <a:lstStyle/>
              <a:p>
                <a:endParaRPr lang="ja-JP" altLang="en-US"/>
              </a:p>
            </p:txBody>
          </p:sp>
          <p:sp>
            <p:nvSpPr>
              <p:cNvPr id="40" name="フリーフォーム: 図形 39">
                <a:extLst>
                  <a:ext uri="{FF2B5EF4-FFF2-40B4-BE49-F238E27FC236}">
                    <a16:creationId xmlns:a16="http://schemas.microsoft.com/office/drawing/2014/main" id="{90A2960F-9E04-4D26-93CD-2E81CAF57E44}"/>
                  </a:ext>
                </a:extLst>
              </p:cNvPr>
              <p:cNvSpPr/>
              <p:nvPr/>
            </p:nvSpPr>
            <p:spPr>
              <a:xfrm>
                <a:off x="6475246" y="3304475"/>
                <a:ext cx="147543" cy="393447"/>
              </a:xfrm>
              <a:custGeom>
                <a:avLst/>
                <a:gdLst>
                  <a:gd name="connsiteX0" fmla="*/ 84591 w 147542"/>
                  <a:gd name="connsiteY0" fmla="*/ 0 h 393447"/>
                  <a:gd name="connsiteX1" fmla="*/ 155903 w 147542"/>
                  <a:gd name="connsiteY1" fmla="*/ 0 h 393447"/>
                  <a:gd name="connsiteX2" fmla="*/ 71312 w 147542"/>
                  <a:gd name="connsiteY2" fmla="*/ 399054 h 393447"/>
                  <a:gd name="connsiteX3" fmla="*/ 0 w 147542"/>
                  <a:gd name="connsiteY3" fmla="*/ 399054 h 393447"/>
                  <a:gd name="connsiteX4" fmla="*/ 84591 w 147542"/>
                  <a:gd name="connsiteY4" fmla="*/ 0 h 393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542" h="393447">
                    <a:moveTo>
                      <a:pt x="84591" y="0"/>
                    </a:moveTo>
                    <a:lnTo>
                      <a:pt x="155903" y="0"/>
                    </a:lnTo>
                    <a:lnTo>
                      <a:pt x="71312" y="399054"/>
                    </a:lnTo>
                    <a:lnTo>
                      <a:pt x="0" y="399054"/>
                    </a:lnTo>
                    <a:lnTo>
                      <a:pt x="84591" y="0"/>
                    </a:lnTo>
                    <a:close/>
                  </a:path>
                </a:pathLst>
              </a:custGeom>
              <a:grpFill/>
              <a:ln w="9827" cap="flat">
                <a:noFill/>
                <a:prstDash val="solid"/>
                <a:miter/>
              </a:ln>
            </p:spPr>
            <p:txBody>
              <a:bodyPr rtlCol="0" anchor="ctr"/>
              <a:lstStyle/>
              <a:p>
                <a:endParaRPr lang="ja-JP" altLang="en-US"/>
              </a:p>
            </p:txBody>
          </p:sp>
          <p:sp>
            <p:nvSpPr>
              <p:cNvPr id="41" name="フリーフォーム: 図形 40">
                <a:extLst>
                  <a:ext uri="{FF2B5EF4-FFF2-40B4-BE49-F238E27FC236}">
                    <a16:creationId xmlns:a16="http://schemas.microsoft.com/office/drawing/2014/main" id="{C1CF29C8-A5ED-4021-8438-CD5FC5B2906A}"/>
                  </a:ext>
                </a:extLst>
              </p:cNvPr>
              <p:cNvSpPr/>
              <p:nvPr/>
            </p:nvSpPr>
            <p:spPr>
              <a:xfrm>
                <a:off x="6616985" y="3429591"/>
                <a:ext cx="285249" cy="275413"/>
              </a:xfrm>
              <a:custGeom>
                <a:avLst/>
                <a:gdLst>
                  <a:gd name="connsiteX0" fmla="*/ 240003 w 285249"/>
                  <a:gd name="connsiteY0" fmla="*/ 234593 h 275413"/>
                  <a:gd name="connsiteX1" fmla="*/ 233117 w 285249"/>
                  <a:gd name="connsiteY1" fmla="*/ 273938 h 275413"/>
                  <a:gd name="connsiteX2" fmla="*/ 163379 w 285249"/>
                  <a:gd name="connsiteY2" fmla="*/ 273938 h 275413"/>
                  <a:gd name="connsiteX3" fmla="*/ 168199 w 285249"/>
                  <a:gd name="connsiteY3" fmla="*/ 247380 h 275413"/>
                  <a:gd name="connsiteX4" fmla="*/ 167117 w 285249"/>
                  <a:gd name="connsiteY4" fmla="*/ 247380 h 275413"/>
                  <a:gd name="connsiteX5" fmla="*/ 89411 w 285249"/>
                  <a:gd name="connsiteY5" fmla="*/ 280331 h 275413"/>
                  <a:gd name="connsiteX6" fmla="*/ 0 w 285249"/>
                  <a:gd name="connsiteY6" fmla="*/ 192592 h 275413"/>
                  <a:gd name="connsiteX7" fmla="*/ 9049 w 285249"/>
                  <a:gd name="connsiteY7" fmla="*/ 132985 h 275413"/>
                  <a:gd name="connsiteX8" fmla="*/ 37771 w 285249"/>
                  <a:gd name="connsiteY8" fmla="*/ 0 h 275413"/>
                  <a:gd name="connsiteX9" fmla="*/ 109083 w 285249"/>
                  <a:gd name="connsiteY9" fmla="*/ 0 h 275413"/>
                  <a:gd name="connsiteX10" fmla="*/ 82427 w 285249"/>
                  <a:gd name="connsiteY10" fmla="*/ 129247 h 275413"/>
                  <a:gd name="connsiteX11" fmla="*/ 74460 w 285249"/>
                  <a:gd name="connsiteY11" fmla="*/ 186691 h 275413"/>
                  <a:gd name="connsiteX12" fmla="*/ 113313 w 285249"/>
                  <a:gd name="connsiteY12" fmla="*/ 225052 h 275413"/>
                  <a:gd name="connsiteX13" fmla="*/ 189937 w 285249"/>
                  <a:gd name="connsiteY13" fmla="*/ 137805 h 275413"/>
                  <a:gd name="connsiteX14" fmla="*/ 219150 w 285249"/>
                  <a:gd name="connsiteY14" fmla="*/ 0 h 275413"/>
                  <a:gd name="connsiteX15" fmla="*/ 290463 w 285249"/>
                  <a:gd name="connsiteY15" fmla="*/ 0 h 275413"/>
                  <a:gd name="connsiteX16" fmla="*/ 240003 w 285249"/>
                  <a:gd name="connsiteY16" fmla="*/ 234593 h 27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5249" h="275413">
                    <a:moveTo>
                      <a:pt x="240003" y="234593"/>
                    </a:moveTo>
                    <a:cubicBezTo>
                      <a:pt x="236757" y="251118"/>
                      <a:pt x="234101" y="265479"/>
                      <a:pt x="233117" y="273938"/>
                    </a:cubicBezTo>
                    <a:lnTo>
                      <a:pt x="163379" y="273938"/>
                    </a:lnTo>
                    <a:lnTo>
                      <a:pt x="168199" y="247380"/>
                    </a:lnTo>
                    <a:lnTo>
                      <a:pt x="167117" y="247380"/>
                    </a:lnTo>
                    <a:cubicBezTo>
                      <a:pt x="147444" y="265479"/>
                      <a:pt x="120296" y="280331"/>
                      <a:pt x="89411" y="280331"/>
                    </a:cubicBezTo>
                    <a:cubicBezTo>
                      <a:pt x="35705" y="280331"/>
                      <a:pt x="0" y="246790"/>
                      <a:pt x="0" y="192592"/>
                    </a:cubicBezTo>
                    <a:cubicBezTo>
                      <a:pt x="0" y="171838"/>
                      <a:pt x="5311" y="150002"/>
                      <a:pt x="9049" y="132985"/>
                    </a:cubicBezTo>
                    <a:lnTo>
                      <a:pt x="37771" y="0"/>
                    </a:lnTo>
                    <a:lnTo>
                      <a:pt x="109083" y="0"/>
                    </a:lnTo>
                    <a:lnTo>
                      <a:pt x="82427" y="129247"/>
                    </a:lnTo>
                    <a:cubicBezTo>
                      <a:pt x="78689" y="147838"/>
                      <a:pt x="74460" y="166527"/>
                      <a:pt x="74460" y="186691"/>
                    </a:cubicBezTo>
                    <a:cubicBezTo>
                      <a:pt x="74460" y="209609"/>
                      <a:pt x="90394" y="225052"/>
                      <a:pt x="113313" y="225052"/>
                    </a:cubicBezTo>
                    <a:cubicBezTo>
                      <a:pt x="162789" y="225052"/>
                      <a:pt x="180887" y="178724"/>
                      <a:pt x="189937" y="137805"/>
                    </a:cubicBezTo>
                    <a:lnTo>
                      <a:pt x="219150" y="0"/>
                    </a:lnTo>
                    <a:lnTo>
                      <a:pt x="290463" y="0"/>
                    </a:lnTo>
                    <a:lnTo>
                      <a:pt x="240003" y="234593"/>
                    </a:lnTo>
                    <a:close/>
                  </a:path>
                </a:pathLst>
              </a:custGeom>
              <a:grpFill/>
              <a:ln w="9827" cap="flat">
                <a:noFill/>
                <a:prstDash val="solid"/>
                <a:miter/>
              </a:ln>
            </p:spPr>
            <p:txBody>
              <a:bodyPr rtlCol="0" anchor="ctr"/>
              <a:lstStyle/>
              <a:p>
                <a:endParaRPr lang="ja-JP" altLang="en-US"/>
              </a:p>
            </p:txBody>
          </p:sp>
          <p:sp>
            <p:nvSpPr>
              <p:cNvPr id="42" name="フリーフォーム: 図形 41">
                <a:extLst>
                  <a:ext uri="{FF2B5EF4-FFF2-40B4-BE49-F238E27FC236}">
                    <a16:creationId xmlns:a16="http://schemas.microsoft.com/office/drawing/2014/main" id="{B449EACD-AFC0-489A-8B68-95B88059D218}"/>
                  </a:ext>
                </a:extLst>
              </p:cNvPr>
              <p:cNvSpPr/>
              <p:nvPr/>
            </p:nvSpPr>
            <p:spPr>
              <a:xfrm>
                <a:off x="6909317" y="3423198"/>
                <a:ext cx="265577" cy="285249"/>
              </a:xfrm>
              <a:custGeom>
                <a:avLst/>
                <a:gdLst>
                  <a:gd name="connsiteX0" fmla="*/ 68066 w 265576"/>
                  <a:gd name="connsiteY0" fmla="*/ 165445 h 285249"/>
                  <a:gd name="connsiteX1" fmla="*/ 144100 w 265576"/>
                  <a:gd name="connsiteY1" fmla="*/ 234593 h 285249"/>
                  <a:gd name="connsiteX2" fmla="*/ 228199 w 265576"/>
                  <a:gd name="connsiteY2" fmla="*/ 214921 h 285249"/>
                  <a:gd name="connsiteX3" fmla="*/ 219150 w 265576"/>
                  <a:gd name="connsiteY3" fmla="*/ 271282 h 285249"/>
                  <a:gd name="connsiteX4" fmla="*/ 131903 w 265576"/>
                  <a:gd name="connsiteY4" fmla="*/ 286725 h 285249"/>
                  <a:gd name="connsiteX5" fmla="*/ 0 w 265576"/>
                  <a:gd name="connsiteY5" fmla="*/ 167018 h 285249"/>
                  <a:gd name="connsiteX6" fmla="*/ 155903 w 265576"/>
                  <a:gd name="connsiteY6" fmla="*/ 0 h 285249"/>
                  <a:gd name="connsiteX7" fmla="*/ 268134 w 265576"/>
                  <a:gd name="connsiteY7" fmla="*/ 104264 h 285249"/>
                  <a:gd name="connsiteX8" fmla="*/ 261249 w 265576"/>
                  <a:gd name="connsiteY8" fmla="*/ 165445 h 285249"/>
                  <a:gd name="connsiteX9" fmla="*/ 68066 w 265576"/>
                  <a:gd name="connsiteY9" fmla="*/ 165445 h 285249"/>
                  <a:gd name="connsiteX10" fmla="*/ 198396 w 265576"/>
                  <a:gd name="connsiteY10" fmla="*/ 116460 h 285249"/>
                  <a:gd name="connsiteX11" fmla="*/ 199969 w 265576"/>
                  <a:gd name="connsiteY11" fmla="*/ 97870 h 285249"/>
                  <a:gd name="connsiteX12" fmla="*/ 154723 w 265576"/>
                  <a:gd name="connsiteY12" fmla="*/ 52132 h 285249"/>
                  <a:gd name="connsiteX13" fmla="*/ 77607 w 265576"/>
                  <a:gd name="connsiteY13" fmla="*/ 116460 h 285249"/>
                  <a:gd name="connsiteX14" fmla="*/ 198396 w 265576"/>
                  <a:gd name="connsiteY14" fmla="*/ 116460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5576" h="285249">
                    <a:moveTo>
                      <a:pt x="68066" y="165445"/>
                    </a:moveTo>
                    <a:cubicBezTo>
                      <a:pt x="68066" y="216003"/>
                      <a:pt x="95214" y="234593"/>
                      <a:pt x="144100" y="234593"/>
                    </a:cubicBezTo>
                    <a:cubicBezTo>
                      <a:pt x="173314" y="234593"/>
                      <a:pt x="201543" y="227117"/>
                      <a:pt x="228199" y="214921"/>
                    </a:cubicBezTo>
                    <a:lnTo>
                      <a:pt x="219150" y="271282"/>
                    </a:lnTo>
                    <a:cubicBezTo>
                      <a:pt x="191510" y="279839"/>
                      <a:pt x="161116" y="286725"/>
                      <a:pt x="131903" y="286725"/>
                    </a:cubicBezTo>
                    <a:cubicBezTo>
                      <a:pt x="53115" y="286725"/>
                      <a:pt x="0" y="248462"/>
                      <a:pt x="0" y="167018"/>
                    </a:cubicBezTo>
                    <a:cubicBezTo>
                      <a:pt x="0" y="81935"/>
                      <a:pt x="66001" y="0"/>
                      <a:pt x="155903" y="0"/>
                    </a:cubicBezTo>
                    <a:cubicBezTo>
                      <a:pt x="223478" y="0"/>
                      <a:pt x="268134" y="34525"/>
                      <a:pt x="268134" y="104264"/>
                    </a:cubicBezTo>
                    <a:cubicBezTo>
                      <a:pt x="268134" y="125018"/>
                      <a:pt x="265479" y="145182"/>
                      <a:pt x="261249" y="165445"/>
                    </a:cubicBezTo>
                    <a:lnTo>
                      <a:pt x="68066" y="165445"/>
                    </a:lnTo>
                    <a:close/>
                    <a:moveTo>
                      <a:pt x="198396" y="116460"/>
                    </a:moveTo>
                    <a:cubicBezTo>
                      <a:pt x="199478" y="110067"/>
                      <a:pt x="199969" y="104264"/>
                      <a:pt x="199969" y="97870"/>
                    </a:cubicBezTo>
                    <a:cubicBezTo>
                      <a:pt x="199969" y="68657"/>
                      <a:pt x="184527" y="52132"/>
                      <a:pt x="154723" y="52132"/>
                    </a:cubicBezTo>
                    <a:cubicBezTo>
                      <a:pt x="110559" y="52132"/>
                      <a:pt x="91378" y="78689"/>
                      <a:pt x="77607" y="116460"/>
                    </a:cubicBezTo>
                    <a:lnTo>
                      <a:pt x="198396" y="116460"/>
                    </a:lnTo>
                    <a:close/>
                  </a:path>
                </a:pathLst>
              </a:custGeom>
              <a:grpFill/>
              <a:ln w="9827" cap="flat">
                <a:noFill/>
                <a:prstDash val="solid"/>
                <a:miter/>
              </a:ln>
            </p:spPr>
            <p:txBody>
              <a:bodyPr rtlCol="0" anchor="ctr"/>
              <a:lstStyle/>
              <a:p>
                <a:endParaRPr lang="ja-JP" altLang="en-US"/>
              </a:p>
            </p:txBody>
          </p:sp>
          <p:sp>
            <p:nvSpPr>
              <p:cNvPr id="43" name="フリーフォーム: 図形 42">
                <a:extLst>
                  <a:ext uri="{FF2B5EF4-FFF2-40B4-BE49-F238E27FC236}">
                    <a16:creationId xmlns:a16="http://schemas.microsoft.com/office/drawing/2014/main" id="{B0894E42-A863-41EF-B9A7-49E968E9D538}"/>
                  </a:ext>
                </a:extLst>
              </p:cNvPr>
              <p:cNvSpPr/>
              <p:nvPr/>
            </p:nvSpPr>
            <p:spPr>
              <a:xfrm>
                <a:off x="7171648" y="3423001"/>
                <a:ext cx="236068" cy="285249"/>
              </a:xfrm>
              <a:custGeom>
                <a:avLst/>
                <a:gdLst>
                  <a:gd name="connsiteX0" fmla="*/ 220822 w 236068"/>
                  <a:gd name="connsiteY0" fmla="*/ 65017 h 285249"/>
                  <a:gd name="connsiteX1" fmla="*/ 162297 w 236068"/>
                  <a:gd name="connsiteY1" fmla="*/ 52230 h 285249"/>
                  <a:gd name="connsiteX2" fmla="*/ 114395 w 236068"/>
                  <a:gd name="connsiteY2" fmla="*/ 79870 h 285249"/>
                  <a:gd name="connsiteX3" fmla="*/ 206953 w 236068"/>
                  <a:gd name="connsiteY3" fmla="*/ 194265 h 285249"/>
                  <a:gd name="connsiteX4" fmla="*/ 83509 w 236068"/>
                  <a:gd name="connsiteY4" fmla="*/ 286823 h 285249"/>
                  <a:gd name="connsiteX5" fmla="*/ 0 w 236068"/>
                  <a:gd name="connsiteY5" fmla="*/ 270298 h 285249"/>
                  <a:gd name="connsiteX6" fmla="*/ 15443 w 236068"/>
                  <a:gd name="connsiteY6" fmla="*/ 213347 h 285249"/>
                  <a:gd name="connsiteX7" fmla="*/ 83509 w 236068"/>
                  <a:gd name="connsiteY7" fmla="*/ 234593 h 285249"/>
                  <a:gd name="connsiteX8" fmla="*/ 132494 w 236068"/>
                  <a:gd name="connsiteY8" fmla="*/ 204298 h 285249"/>
                  <a:gd name="connsiteX9" fmla="*/ 39935 w 236068"/>
                  <a:gd name="connsiteY9" fmla="*/ 87247 h 285249"/>
                  <a:gd name="connsiteX10" fmla="*/ 158559 w 236068"/>
                  <a:gd name="connsiteY10" fmla="*/ 0 h 285249"/>
                  <a:gd name="connsiteX11" fmla="*/ 236265 w 236068"/>
                  <a:gd name="connsiteY11" fmla="*/ 11213 h 285249"/>
                  <a:gd name="connsiteX12" fmla="*/ 220822 w 236068"/>
                  <a:gd name="connsiteY12" fmla="*/ 65017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6068" h="285249">
                    <a:moveTo>
                      <a:pt x="220822" y="65017"/>
                    </a:moveTo>
                    <a:cubicBezTo>
                      <a:pt x="202232" y="58132"/>
                      <a:pt x="182560" y="52230"/>
                      <a:pt x="162297" y="52230"/>
                    </a:cubicBezTo>
                    <a:cubicBezTo>
                      <a:pt x="141051" y="52230"/>
                      <a:pt x="114395" y="58033"/>
                      <a:pt x="114395" y="79870"/>
                    </a:cubicBezTo>
                    <a:cubicBezTo>
                      <a:pt x="114395" y="114493"/>
                      <a:pt x="206953" y="127280"/>
                      <a:pt x="206953" y="194265"/>
                    </a:cubicBezTo>
                    <a:cubicBezTo>
                      <a:pt x="206953" y="265577"/>
                      <a:pt x="144690" y="286823"/>
                      <a:pt x="83509" y="286823"/>
                    </a:cubicBezTo>
                    <a:cubicBezTo>
                      <a:pt x="54788" y="286823"/>
                      <a:pt x="26066" y="282594"/>
                      <a:pt x="0" y="270298"/>
                    </a:cubicBezTo>
                    <a:lnTo>
                      <a:pt x="15443" y="213347"/>
                    </a:lnTo>
                    <a:cubicBezTo>
                      <a:pt x="35705" y="224560"/>
                      <a:pt x="55869" y="234593"/>
                      <a:pt x="83509" y="234593"/>
                    </a:cubicBezTo>
                    <a:cubicBezTo>
                      <a:pt x="107411" y="234593"/>
                      <a:pt x="132494" y="226626"/>
                      <a:pt x="132494" y="204298"/>
                    </a:cubicBezTo>
                    <a:cubicBezTo>
                      <a:pt x="132494" y="160133"/>
                      <a:pt x="39935" y="155903"/>
                      <a:pt x="39935" y="87247"/>
                    </a:cubicBezTo>
                    <a:cubicBezTo>
                      <a:pt x="39935" y="22820"/>
                      <a:pt x="102198" y="0"/>
                      <a:pt x="158559" y="0"/>
                    </a:cubicBezTo>
                    <a:cubicBezTo>
                      <a:pt x="184625" y="0"/>
                      <a:pt x="211281" y="4820"/>
                      <a:pt x="236265" y="11213"/>
                    </a:cubicBezTo>
                    <a:lnTo>
                      <a:pt x="220822" y="65017"/>
                    </a:lnTo>
                    <a:close/>
                  </a:path>
                </a:pathLst>
              </a:custGeom>
              <a:grpFill/>
              <a:ln w="9827" cap="flat">
                <a:noFill/>
                <a:prstDash val="solid"/>
                <a:miter/>
              </a:ln>
            </p:spPr>
            <p:txBody>
              <a:bodyPr rtlCol="0" anchor="ctr"/>
              <a:lstStyle/>
              <a:p>
                <a:endParaRPr lang="ja-JP" altLang="en-US"/>
              </a:p>
            </p:txBody>
          </p:sp>
          <p:sp>
            <p:nvSpPr>
              <p:cNvPr id="44" name="フリーフォーム: 図形 43">
                <a:extLst>
                  <a:ext uri="{FF2B5EF4-FFF2-40B4-BE49-F238E27FC236}">
                    <a16:creationId xmlns:a16="http://schemas.microsoft.com/office/drawing/2014/main" id="{8CDFB776-BD4E-463C-987B-EC17100C4422}"/>
                  </a:ext>
                </a:extLst>
              </p:cNvPr>
              <p:cNvSpPr/>
              <p:nvPr/>
            </p:nvSpPr>
            <p:spPr>
              <a:xfrm>
                <a:off x="7407519" y="3332213"/>
                <a:ext cx="147543" cy="363939"/>
              </a:xfrm>
              <a:custGeom>
                <a:avLst/>
                <a:gdLst>
                  <a:gd name="connsiteX0" fmla="*/ 89903 w 147542"/>
                  <a:gd name="connsiteY0" fmla="*/ 296856 h 363938"/>
                  <a:gd name="connsiteX1" fmla="*/ 74460 w 147542"/>
                  <a:gd name="connsiteY1" fmla="*/ 371316 h 363938"/>
                  <a:gd name="connsiteX2" fmla="*/ 0 w 147542"/>
                  <a:gd name="connsiteY2" fmla="*/ 371316 h 363938"/>
                  <a:gd name="connsiteX3" fmla="*/ 15443 w 147542"/>
                  <a:gd name="connsiteY3" fmla="*/ 296856 h 363938"/>
                  <a:gd name="connsiteX4" fmla="*/ 89903 w 147542"/>
                  <a:gd name="connsiteY4" fmla="*/ 296856 h 363938"/>
                  <a:gd name="connsiteX5" fmla="*/ 72296 w 147542"/>
                  <a:gd name="connsiteY5" fmla="*/ 0 h 363938"/>
                  <a:gd name="connsiteX6" fmla="*/ 155805 w 147542"/>
                  <a:gd name="connsiteY6" fmla="*/ 0 h 363938"/>
                  <a:gd name="connsiteX7" fmla="*/ 88821 w 147542"/>
                  <a:gd name="connsiteY7" fmla="*/ 262331 h 363938"/>
                  <a:gd name="connsiteX8" fmla="*/ 29804 w 147542"/>
                  <a:gd name="connsiteY8" fmla="*/ 262331 h 363938"/>
                  <a:gd name="connsiteX9" fmla="*/ 72296 w 147542"/>
                  <a:gd name="connsiteY9" fmla="*/ 0 h 363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542" h="363938">
                    <a:moveTo>
                      <a:pt x="89903" y="296856"/>
                    </a:moveTo>
                    <a:lnTo>
                      <a:pt x="74460" y="371316"/>
                    </a:lnTo>
                    <a:lnTo>
                      <a:pt x="0" y="371316"/>
                    </a:lnTo>
                    <a:lnTo>
                      <a:pt x="15443" y="296856"/>
                    </a:lnTo>
                    <a:lnTo>
                      <a:pt x="89903" y="296856"/>
                    </a:lnTo>
                    <a:close/>
                    <a:moveTo>
                      <a:pt x="72296" y="0"/>
                    </a:moveTo>
                    <a:lnTo>
                      <a:pt x="155805" y="0"/>
                    </a:lnTo>
                    <a:lnTo>
                      <a:pt x="88821" y="262331"/>
                    </a:lnTo>
                    <a:lnTo>
                      <a:pt x="29804" y="262331"/>
                    </a:lnTo>
                    <a:lnTo>
                      <a:pt x="72296" y="0"/>
                    </a:lnTo>
                    <a:close/>
                  </a:path>
                </a:pathLst>
              </a:custGeom>
              <a:grpFill/>
              <a:ln w="9827" cap="flat">
                <a:noFill/>
                <a:prstDash val="solid"/>
                <a:miter/>
              </a:ln>
            </p:spPr>
            <p:txBody>
              <a:bodyPr rtlCol="0" anchor="ctr"/>
              <a:lstStyle/>
              <a:p>
                <a:endParaRPr lang="ja-JP" altLang="en-US"/>
              </a:p>
            </p:txBody>
          </p:sp>
        </p:grpSp>
        <p:sp>
          <p:nvSpPr>
            <p:cNvPr id="24" name="フリーフォーム: 図形 23">
              <a:extLst>
                <a:ext uri="{FF2B5EF4-FFF2-40B4-BE49-F238E27FC236}">
                  <a16:creationId xmlns:a16="http://schemas.microsoft.com/office/drawing/2014/main" id="{90DE10B2-EEFE-4FCE-806B-51EDAFD4CCDF}"/>
                </a:ext>
              </a:extLst>
            </p:cNvPr>
            <p:cNvSpPr/>
            <p:nvPr/>
          </p:nvSpPr>
          <p:spPr>
            <a:xfrm>
              <a:off x="5120803" y="2676566"/>
              <a:ext cx="2616425" cy="590171"/>
            </a:xfrm>
            <a:custGeom>
              <a:avLst/>
              <a:gdLst>
                <a:gd name="connsiteX0" fmla="*/ 0 w 2616424"/>
                <a:gd name="connsiteY0" fmla="*/ 596237 h 590170"/>
                <a:gd name="connsiteX1" fmla="*/ 2620064 w 2616424"/>
                <a:gd name="connsiteY1" fmla="*/ 53870 h 590170"/>
                <a:gd name="connsiteX2" fmla="*/ 2507145 w 2616424"/>
                <a:gd name="connsiteY2" fmla="*/ 410136 h 590170"/>
                <a:gd name="connsiteX3" fmla="*/ 0 w 2616424"/>
                <a:gd name="connsiteY3" fmla="*/ 596237 h 590170"/>
              </a:gdLst>
              <a:ahLst/>
              <a:cxnLst>
                <a:cxn ang="0">
                  <a:pos x="connsiteX0" y="connsiteY0"/>
                </a:cxn>
                <a:cxn ang="0">
                  <a:pos x="connsiteX1" y="connsiteY1"/>
                </a:cxn>
                <a:cxn ang="0">
                  <a:pos x="connsiteX2" y="connsiteY2"/>
                </a:cxn>
                <a:cxn ang="0">
                  <a:pos x="connsiteX3" y="connsiteY3"/>
                </a:cxn>
              </a:cxnLst>
              <a:rect l="l" t="t" r="r" b="b"/>
              <a:pathLst>
                <a:path w="2616424" h="590170">
                  <a:moveTo>
                    <a:pt x="0" y="596237"/>
                  </a:moveTo>
                  <a:cubicBezTo>
                    <a:pt x="779419" y="-30230"/>
                    <a:pt x="1817432" y="-64460"/>
                    <a:pt x="2620064" y="53870"/>
                  </a:cubicBezTo>
                  <a:lnTo>
                    <a:pt x="2507145" y="410136"/>
                  </a:lnTo>
                  <a:cubicBezTo>
                    <a:pt x="1952581" y="214986"/>
                    <a:pt x="882896" y="95870"/>
                    <a:pt x="0" y="596237"/>
                  </a:cubicBezTo>
                  <a:close/>
                </a:path>
              </a:pathLst>
            </a:custGeom>
            <a:gradFill>
              <a:gsLst>
                <a:gs pos="25000">
                  <a:srgbClr val="005BAC"/>
                </a:gs>
                <a:gs pos="100000">
                  <a:srgbClr val="EA5B02"/>
                </a:gs>
                <a:gs pos="52000">
                  <a:srgbClr val="E50059"/>
                </a:gs>
              </a:gsLst>
              <a:lin ang="0" scaled="1"/>
            </a:gradFill>
            <a:ln w="9827" cap="flat">
              <a:noFill/>
              <a:prstDash val="solid"/>
              <a:miter/>
            </a:ln>
          </p:spPr>
          <p:txBody>
            <a:bodyPr rtlCol="0" anchor="ctr"/>
            <a:lstStyle/>
            <a:p>
              <a:endParaRPr lang="ja-JP" altLang="en-US"/>
            </a:p>
          </p:txBody>
        </p:sp>
        <p:sp>
          <p:nvSpPr>
            <p:cNvPr id="25" name="フリーフォーム: 図形 24">
              <a:extLst>
                <a:ext uri="{FF2B5EF4-FFF2-40B4-BE49-F238E27FC236}">
                  <a16:creationId xmlns:a16="http://schemas.microsoft.com/office/drawing/2014/main" id="{BE03C359-4044-4353-A428-DB7C33C66A5A}"/>
                </a:ext>
              </a:extLst>
            </p:cNvPr>
            <p:cNvSpPr/>
            <p:nvPr/>
          </p:nvSpPr>
          <p:spPr>
            <a:xfrm>
              <a:off x="2164440" y="3771103"/>
              <a:ext cx="2419701" cy="413120"/>
            </a:xfrm>
            <a:custGeom>
              <a:avLst/>
              <a:gdLst>
                <a:gd name="connsiteX0" fmla="*/ 2429046 w 2419701"/>
                <a:gd name="connsiteY0" fmla="*/ 0 h 413119"/>
                <a:gd name="connsiteX1" fmla="*/ 0 w 2419701"/>
                <a:gd name="connsiteY1" fmla="*/ 350168 h 413119"/>
                <a:gd name="connsiteX2" fmla="*/ 119018 w 2419701"/>
                <a:gd name="connsiteY2" fmla="*/ 67870 h 413119"/>
                <a:gd name="connsiteX3" fmla="*/ 2429046 w 2419701"/>
                <a:gd name="connsiteY3" fmla="*/ 0 h 413119"/>
              </a:gdLst>
              <a:ahLst/>
              <a:cxnLst>
                <a:cxn ang="0">
                  <a:pos x="connsiteX0" y="connsiteY0"/>
                </a:cxn>
                <a:cxn ang="0">
                  <a:pos x="connsiteX1" y="connsiteY1"/>
                </a:cxn>
                <a:cxn ang="0">
                  <a:pos x="connsiteX2" y="connsiteY2"/>
                </a:cxn>
                <a:cxn ang="0">
                  <a:pos x="connsiteX3" y="connsiteY3"/>
                </a:cxn>
              </a:cxnLst>
              <a:rect l="l" t="t" r="r" b="b"/>
              <a:pathLst>
                <a:path w="2419701" h="413119">
                  <a:moveTo>
                    <a:pt x="2429046" y="0"/>
                  </a:moveTo>
                  <a:cubicBezTo>
                    <a:pt x="1971368" y="313971"/>
                    <a:pt x="990405" y="527908"/>
                    <a:pt x="0" y="350168"/>
                  </a:cubicBezTo>
                  <a:lnTo>
                    <a:pt x="119018" y="67870"/>
                  </a:lnTo>
                  <a:cubicBezTo>
                    <a:pt x="1087882" y="292528"/>
                    <a:pt x="1996057" y="174887"/>
                    <a:pt x="2429046" y="0"/>
                  </a:cubicBezTo>
                  <a:close/>
                </a:path>
              </a:pathLst>
            </a:custGeom>
            <a:gradFill flip="none" rotWithShape="1">
              <a:gsLst>
                <a:gs pos="0">
                  <a:srgbClr val="009EE7"/>
                </a:gs>
                <a:gs pos="47000">
                  <a:srgbClr val="005BAC"/>
                </a:gs>
              </a:gsLst>
              <a:lin ang="0" scaled="1"/>
              <a:tileRect/>
            </a:gradFill>
            <a:ln w="9827" cap="flat">
              <a:noFill/>
              <a:prstDash val="solid"/>
              <a:miter/>
            </a:ln>
          </p:spPr>
          <p:txBody>
            <a:bodyPr rtlCol="0" anchor="ctr"/>
            <a:lstStyle/>
            <a:p>
              <a:endParaRPr lang="ja-JP" altLang="en-US"/>
            </a:p>
          </p:txBody>
        </p:sp>
      </p:grpSp>
      <p:pic>
        <p:nvPicPr>
          <p:cNvPr id="45" name="図 44"/>
          <p:cNvPicPr>
            <a:picLocks noChangeAspect="1"/>
          </p:cNvPicPr>
          <p:nvPr userDrawn="1"/>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485964" y="6043095"/>
            <a:ext cx="2232000" cy="419647"/>
          </a:xfrm>
          <a:prstGeom prst="rect">
            <a:avLst/>
          </a:prstGeom>
        </p:spPr>
      </p:pic>
    </p:spTree>
    <p:extLst>
      <p:ext uri="{BB962C8B-B14F-4D97-AF65-F5344CB8AC3E}">
        <p14:creationId xmlns:p14="http://schemas.microsoft.com/office/powerpoint/2010/main" val="307303319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1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②-a 表紙+サブタイトル（デジタル）">
    <p:spTree>
      <p:nvGrpSpPr>
        <p:cNvPr id="1" name=""/>
        <p:cNvGrpSpPr/>
        <p:nvPr/>
      </p:nvGrpSpPr>
      <p:grpSpPr>
        <a:xfrm>
          <a:off x="0" y="0"/>
          <a:ext cx="0" cy="0"/>
          <a:chOff x="0" y="0"/>
          <a:chExt cx="0" cy="0"/>
        </a:xfrm>
      </p:grpSpPr>
      <p:sp>
        <p:nvSpPr>
          <p:cNvPr id="2" name="Title 1"/>
          <p:cNvSpPr>
            <a:spLocks noGrp="1"/>
          </p:cNvSpPr>
          <p:nvPr>
            <p:ph type="ctrTitle"/>
          </p:nvPr>
        </p:nvSpPr>
        <p:spPr>
          <a:xfrm>
            <a:off x="492768" y="2156184"/>
            <a:ext cx="6796304" cy="442035"/>
          </a:xfrm>
          <a:noFill/>
        </p:spPr>
        <p:txBody>
          <a:bodyPr lIns="0" tIns="36000" rIns="0" bIns="36000" anchor="ctr">
            <a:spAutoFit/>
          </a:bodyPr>
          <a:lstStyle>
            <a:lvl1pPr algn="l">
              <a:lnSpc>
                <a:spcPct val="100000"/>
              </a:lnSpc>
              <a:spcBef>
                <a:spcPts val="0"/>
              </a:spcBef>
              <a:defRPr sz="2400" b="1" i="0" baseline="0">
                <a:latin typeface="Yu Gothic UI" panose="020B0500000000000000" pitchFamily="50" charset="-128"/>
                <a:ea typeface="Yu Gothic UI" panose="020B0500000000000000" pitchFamily="50" charset="-128"/>
              </a:defRPr>
            </a:lvl1pPr>
          </a:lstStyle>
          <a:p>
            <a:r>
              <a:rPr lang="ja-JP" altLang="en-US"/>
              <a:t>マスター タイトルの書式設定</a:t>
            </a:r>
            <a:endParaRPr lang="en-US" dirty="0"/>
          </a:p>
        </p:txBody>
      </p:sp>
      <p:sp>
        <p:nvSpPr>
          <p:cNvPr id="3" name="Subtitle 2"/>
          <p:cNvSpPr>
            <a:spLocks noGrp="1"/>
          </p:cNvSpPr>
          <p:nvPr>
            <p:ph type="subTitle" idx="1" hasCustomPrompt="1"/>
          </p:nvPr>
        </p:nvSpPr>
        <p:spPr>
          <a:xfrm>
            <a:off x="492389" y="418974"/>
            <a:ext cx="6796683" cy="344134"/>
          </a:xfrm>
        </p:spPr>
        <p:txBody>
          <a:bodyPr lIns="0" tIns="46800" rIns="90000" bIns="46800" anchor="ctr">
            <a:spAutoFit/>
          </a:bodyPr>
          <a:lstStyle>
            <a:lvl1pPr marL="0" indent="0" algn="l">
              <a:lnSpc>
                <a:spcPct val="110000"/>
              </a:lnSpc>
              <a:spcBef>
                <a:spcPts val="0"/>
              </a:spcBef>
              <a:buNone/>
              <a:defRPr sz="1600" b="1" i="0" baseline="0">
                <a:latin typeface="Yu Gothic UI" panose="020B0500000000000000" pitchFamily="50" charset="-128"/>
                <a:ea typeface="Yu Gothic UI" panose="020B0500000000000000" pitchFamily="50" charset="-128"/>
              </a:defRPr>
            </a:lvl1pPr>
            <a:lvl2pPr marL="495285" indent="0" algn="ctr">
              <a:buNone/>
              <a:defRPr sz="2167"/>
            </a:lvl2pPr>
            <a:lvl3pPr marL="990570" indent="0" algn="ctr">
              <a:buNone/>
              <a:defRPr sz="1950"/>
            </a:lvl3pPr>
            <a:lvl4pPr marL="1485854" indent="0" algn="ctr">
              <a:buNone/>
              <a:defRPr sz="1733"/>
            </a:lvl4pPr>
            <a:lvl5pPr marL="1981139" indent="0" algn="ctr">
              <a:buNone/>
              <a:defRPr sz="1733"/>
            </a:lvl5pPr>
            <a:lvl6pPr marL="2476424" indent="0" algn="ctr">
              <a:buNone/>
              <a:defRPr sz="1733"/>
            </a:lvl6pPr>
            <a:lvl7pPr marL="2971709" indent="0" algn="ctr">
              <a:buNone/>
              <a:defRPr sz="1733"/>
            </a:lvl7pPr>
            <a:lvl8pPr marL="3466993" indent="0" algn="ctr">
              <a:buNone/>
              <a:defRPr sz="1733"/>
            </a:lvl8pPr>
            <a:lvl9pPr marL="3962278" indent="0" algn="ctr">
              <a:buNone/>
              <a:defRPr sz="1733"/>
            </a:lvl9pPr>
          </a:lstStyle>
          <a:p>
            <a:r>
              <a:rPr lang="ja-JP" altLang="en-US" dirty="0"/>
              <a:t>資料名など</a:t>
            </a:r>
            <a:endParaRPr lang="en-US" dirty="0"/>
          </a:p>
        </p:txBody>
      </p:sp>
      <p:sp>
        <p:nvSpPr>
          <p:cNvPr id="15" name="テキスト プレースホルダー 14">
            <a:extLst>
              <a:ext uri="{FF2B5EF4-FFF2-40B4-BE49-F238E27FC236}">
                <a16:creationId xmlns:a16="http://schemas.microsoft.com/office/drawing/2014/main" id="{FDC760E3-9F01-AD4C-BCF9-E22AE02BF0F0}"/>
              </a:ext>
            </a:extLst>
          </p:cNvPr>
          <p:cNvSpPr>
            <a:spLocks noGrp="1"/>
          </p:cNvSpPr>
          <p:nvPr>
            <p:ph type="body" sz="quarter" idx="10" hasCustomPrompt="1"/>
          </p:nvPr>
        </p:nvSpPr>
        <p:spPr>
          <a:xfrm>
            <a:off x="492389" y="5436000"/>
            <a:ext cx="6796683" cy="252000"/>
          </a:xfrm>
        </p:spPr>
        <p:txBody>
          <a:bodyPr lIns="0" tIns="0" rIns="0" bIns="0" anchor="ctr">
            <a:noAutofit/>
          </a:bodyPr>
          <a:lstStyle>
            <a:lvl1pPr marL="0" indent="0">
              <a:spcBef>
                <a:spcPts val="0"/>
              </a:spcBef>
              <a:buNone/>
              <a:defRPr sz="1200" b="1" baseline="0">
                <a:latin typeface="Yu Gothic UI" panose="020B0500000000000000" pitchFamily="50" charset="-128"/>
                <a:ea typeface="Yu Gothic UI" panose="020B0500000000000000" pitchFamily="50" charset="-128"/>
              </a:defRPr>
            </a:lvl1pPr>
          </a:lstStyle>
          <a:p>
            <a:r>
              <a:rPr kumimoji="1" lang="ja-JP" altLang="en-US" dirty="0"/>
              <a:t>日付</a:t>
            </a:r>
          </a:p>
        </p:txBody>
      </p:sp>
      <p:sp>
        <p:nvSpPr>
          <p:cNvPr id="16" name="テキスト プレースホルダー 14">
            <a:extLst>
              <a:ext uri="{FF2B5EF4-FFF2-40B4-BE49-F238E27FC236}">
                <a16:creationId xmlns:a16="http://schemas.microsoft.com/office/drawing/2014/main" id="{863F2344-476F-5942-A8C9-BC88457AB2D4}"/>
              </a:ext>
            </a:extLst>
          </p:cNvPr>
          <p:cNvSpPr>
            <a:spLocks noGrp="1"/>
          </p:cNvSpPr>
          <p:nvPr>
            <p:ph type="body" sz="quarter" idx="11" hasCustomPrompt="1"/>
          </p:nvPr>
        </p:nvSpPr>
        <p:spPr>
          <a:xfrm>
            <a:off x="492765" y="4265052"/>
            <a:ext cx="6796307" cy="1037558"/>
          </a:xfrm>
        </p:spPr>
        <p:txBody>
          <a:bodyPr lIns="0" tIns="0" rIns="0" bIns="0" anchor="t">
            <a:noAutofit/>
          </a:bodyPr>
          <a:lstStyle>
            <a:lvl1pPr marL="0" indent="0">
              <a:lnSpc>
                <a:spcPct val="140000"/>
              </a:lnSpc>
              <a:spcBef>
                <a:spcPts val="0"/>
              </a:spcBef>
              <a:buNone/>
              <a:defRPr sz="1200" b="1" baseline="0">
                <a:latin typeface="Yu Gothic UI" panose="020B0500000000000000" pitchFamily="50" charset="-128"/>
                <a:ea typeface="Yu Gothic UI" panose="020B0500000000000000" pitchFamily="50" charset="-128"/>
              </a:defRPr>
            </a:lvl1pPr>
          </a:lstStyle>
          <a:p>
            <a:r>
              <a:rPr kumimoji="1" lang="ja-JP" altLang="en-US"/>
              <a:t>部署</a:t>
            </a:r>
          </a:p>
        </p:txBody>
      </p:sp>
      <p:sp>
        <p:nvSpPr>
          <p:cNvPr id="5" name="テキスト プレースホルダー 4">
            <a:extLst>
              <a:ext uri="{FF2B5EF4-FFF2-40B4-BE49-F238E27FC236}">
                <a16:creationId xmlns:a16="http://schemas.microsoft.com/office/drawing/2014/main" id="{E2E88B4C-DA79-CC41-98E9-9182634B031C}"/>
              </a:ext>
            </a:extLst>
          </p:cNvPr>
          <p:cNvSpPr>
            <a:spLocks noGrp="1"/>
          </p:cNvSpPr>
          <p:nvPr>
            <p:ph type="body" sz="quarter" idx="12" hasCustomPrompt="1"/>
          </p:nvPr>
        </p:nvSpPr>
        <p:spPr>
          <a:xfrm>
            <a:off x="492765" y="3790800"/>
            <a:ext cx="6796307" cy="342000"/>
          </a:xfrm>
        </p:spPr>
        <p:txBody>
          <a:bodyPr lIns="0" tIns="0" rIns="0" bIns="0" anchor="ctr">
            <a:noAutofit/>
          </a:bodyPr>
          <a:lstStyle>
            <a:lvl1pPr marL="0" indent="0" algn="l">
              <a:spcBef>
                <a:spcPts val="0"/>
              </a:spcBef>
              <a:buNone/>
              <a:defRPr sz="1600" b="1" baseline="0">
                <a:solidFill>
                  <a:schemeClr val="tx1"/>
                </a:solidFill>
                <a:latin typeface="Yu Gothic UI" panose="020B0500000000000000" pitchFamily="50" charset="-128"/>
                <a:ea typeface="Yu Gothic UI" panose="020B0500000000000000" pitchFamily="50" charset="-128"/>
              </a:defRPr>
            </a:lvl1pPr>
          </a:lstStyle>
          <a:p>
            <a:r>
              <a:rPr kumimoji="1" lang="ja-JP" altLang="en-US" dirty="0"/>
              <a:t>名前</a:t>
            </a:r>
          </a:p>
        </p:txBody>
      </p:sp>
      <p:sp>
        <p:nvSpPr>
          <p:cNvPr id="8" name="テキスト プレースホルダー 7">
            <a:extLst>
              <a:ext uri="{FF2B5EF4-FFF2-40B4-BE49-F238E27FC236}">
                <a16:creationId xmlns:a16="http://schemas.microsoft.com/office/drawing/2014/main" id="{41877E83-27AD-F84F-8D0E-74403068DF66}"/>
              </a:ext>
            </a:extLst>
          </p:cNvPr>
          <p:cNvSpPr>
            <a:spLocks noGrp="1"/>
          </p:cNvSpPr>
          <p:nvPr>
            <p:ph type="body" sz="quarter" idx="13" hasCustomPrompt="1"/>
          </p:nvPr>
        </p:nvSpPr>
        <p:spPr>
          <a:xfrm>
            <a:off x="492766" y="1189666"/>
            <a:ext cx="6796306" cy="349702"/>
          </a:xfrm>
        </p:spPr>
        <p:txBody>
          <a:bodyPr lIns="0" tIns="36000" rIns="0" bIns="36000" anchor="ctr">
            <a:spAutoFit/>
          </a:bodyPr>
          <a:lstStyle>
            <a:lvl1pPr marL="0" indent="0">
              <a:spcBef>
                <a:spcPts val="0"/>
              </a:spcBef>
              <a:buNone/>
              <a:defRPr sz="1800" b="1" i="0" baseline="0">
                <a:solidFill>
                  <a:srgbClr val="000F78"/>
                </a:solidFill>
                <a:latin typeface="Yu Gothic UI" panose="020B0500000000000000" pitchFamily="50" charset="-128"/>
                <a:ea typeface="Yu Gothic UI" panose="020B0500000000000000" pitchFamily="50" charset="-128"/>
              </a:defRPr>
            </a:lvl1pPr>
          </a:lstStyle>
          <a:p>
            <a:r>
              <a:rPr kumimoji="1" lang="ja-JP" altLang="en-US" dirty="0"/>
              <a:t>サブタイトル</a:t>
            </a:r>
          </a:p>
        </p:txBody>
      </p:sp>
      <p:cxnSp>
        <p:nvCxnSpPr>
          <p:cNvPr id="6" name="直線コネクタ 5">
            <a:extLst>
              <a:ext uri="{FF2B5EF4-FFF2-40B4-BE49-F238E27FC236}">
                <a16:creationId xmlns:a16="http://schemas.microsoft.com/office/drawing/2014/main" id="{17E17235-D718-F341-A1F6-9D65CCF7A33F}"/>
              </a:ext>
            </a:extLst>
          </p:cNvPr>
          <p:cNvCxnSpPr/>
          <p:nvPr userDrawn="1"/>
        </p:nvCxnSpPr>
        <p:spPr>
          <a:xfrm>
            <a:off x="493200" y="3439940"/>
            <a:ext cx="4464000" cy="0"/>
          </a:xfrm>
          <a:prstGeom prst="line">
            <a:avLst/>
          </a:prstGeom>
          <a:ln w="31750">
            <a:solidFill>
              <a:srgbClr val="000F78"/>
            </a:solidFill>
          </a:ln>
        </p:spPr>
        <p:style>
          <a:lnRef idx="1">
            <a:schemeClr val="accent1"/>
          </a:lnRef>
          <a:fillRef idx="0">
            <a:schemeClr val="accent1"/>
          </a:fillRef>
          <a:effectRef idx="0">
            <a:schemeClr val="accent1"/>
          </a:effectRef>
          <a:fontRef idx="minor">
            <a:schemeClr val="tx1"/>
          </a:fontRef>
        </p:style>
      </p:cxnSp>
      <p:pic>
        <p:nvPicPr>
          <p:cNvPr id="12" name="図プレースホルダー 51">
            <a:extLst>
              <a:ext uri="{FF2B5EF4-FFF2-40B4-BE49-F238E27FC236}">
                <a16:creationId xmlns:a16="http://schemas.microsoft.com/office/drawing/2014/main" id="{DF78E9FF-F727-41B0-918B-ED43DEE72786}"/>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7503851" y="0"/>
            <a:ext cx="1913110" cy="6858000"/>
          </a:xfrm>
          <a:prstGeom prst="rect">
            <a:avLst/>
          </a:prstGeom>
        </p:spPr>
      </p:pic>
      <p:grpSp>
        <p:nvGrpSpPr>
          <p:cNvPr id="23" name="グループ化 22">
            <a:extLst>
              <a:ext uri="{FF2B5EF4-FFF2-40B4-BE49-F238E27FC236}">
                <a16:creationId xmlns:a16="http://schemas.microsoft.com/office/drawing/2014/main" id="{118636DA-F9F9-4193-8EDA-B64ABBEC0604}"/>
              </a:ext>
            </a:extLst>
          </p:cNvPr>
          <p:cNvGrpSpPr>
            <a:grpSpLocks noChangeAspect="1"/>
          </p:cNvGrpSpPr>
          <p:nvPr userDrawn="1"/>
        </p:nvGrpSpPr>
        <p:grpSpPr>
          <a:xfrm>
            <a:off x="5053511" y="5975818"/>
            <a:ext cx="1926000" cy="521058"/>
            <a:chOff x="2164440" y="2676566"/>
            <a:chExt cx="5572788" cy="1507657"/>
          </a:xfrm>
        </p:grpSpPr>
        <p:grpSp>
          <p:nvGrpSpPr>
            <p:cNvPr id="24" name="グループ化 23">
              <a:extLst>
                <a:ext uri="{FF2B5EF4-FFF2-40B4-BE49-F238E27FC236}">
                  <a16:creationId xmlns:a16="http://schemas.microsoft.com/office/drawing/2014/main" id="{05D2F216-BCD2-4C1F-A135-0E9105120AC1}"/>
                </a:ext>
              </a:extLst>
            </p:cNvPr>
            <p:cNvGrpSpPr/>
            <p:nvPr userDrawn="1"/>
          </p:nvGrpSpPr>
          <p:grpSpPr>
            <a:xfrm>
              <a:off x="2346016" y="3304475"/>
              <a:ext cx="5209046" cy="404857"/>
              <a:chOff x="2346016" y="3304475"/>
              <a:chExt cx="5209046" cy="404857"/>
            </a:xfrm>
            <a:solidFill>
              <a:srgbClr val="005BAC"/>
            </a:solidFill>
          </p:grpSpPr>
          <p:sp>
            <p:nvSpPr>
              <p:cNvPr id="27" name="フリーフォーム: 図形 26">
                <a:extLst>
                  <a:ext uri="{FF2B5EF4-FFF2-40B4-BE49-F238E27FC236}">
                    <a16:creationId xmlns:a16="http://schemas.microsoft.com/office/drawing/2014/main" id="{62690D31-DE44-42C9-A37C-A8177720E595}"/>
                  </a:ext>
                </a:extLst>
              </p:cNvPr>
              <p:cNvSpPr/>
              <p:nvPr/>
            </p:nvSpPr>
            <p:spPr>
              <a:xfrm>
                <a:off x="2346016" y="3325721"/>
                <a:ext cx="285249" cy="383611"/>
              </a:xfrm>
              <a:custGeom>
                <a:avLst/>
                <a:gdLst>
                  <a:gd name="connsiteX0" fmla="*/ 271282 w 285249"/>
                  <a:gd name="connsiteY0" fmla="*/ 77706 h 383611"/>
                  <a:gd name="connsiteX1" fmla="*/ 194166 w 285249"/>
                  <a:gd name="connsiteY1" fmla="*/ 58525 h 383611"/>
                  <a:gd name="connsiteX2" fmla="*/ 131903 w 285249"/>
                  <a:gd name="connsiteY2" fmla="*/ 101116 h 383611"/>
                  <a:gd name="connsiteX3" fmla="*/ 258495 w 285249"/>
                  <a:gd name="connsiteY3" fmla="*/ 260167 h 383611"/>
                  <a:gd name="connsiteX4" fmla="*/ 105837 w 285249"/>
                  <a:gd name="connsiteY4" fmla="*/ 384103 h 383611"/>
                  <a:gd name="connsiteX5" fmla="*/ 0 w 285249"/>
                  <a:gd name="connsiteY5" fmla="*/ 363349 h 383611"/>
                  <a:gd name="connsiteX6" fmla="*/ 19181 w 285249"/>
                  <a:gd name="connsiteY6" fmla="*/ 300004 h 383611"/>
                  <a:gd name="connsiteX7" fmla="*/ 110165 w 285249"/>
                  <a:gd name="connsiteY7" fmla="*/ 325578 h 383611"/>
                  <a:gd name="connsiteX8" fmla="*/ 180887 w 285249"/>
                  <a:gd name="connsiteY8" fmla="*/ 267544 h 383611"/>
                  <a:gd name="connsiteX9" fmla="*/ 54296 w 285249"/>
                  <a:gd name="connsiteY9" fmla="*/ 112231 h 383611"/>
                  <a:gd name="connsiteX10" fmla="*/ 192592 w 285249"/>
                  <a:gd name="connsiteY10" fmla="*/ 0 h 383611"/>
                  <a:gd name="connsiteX11" fmla="*/ 288889 w 285249"/>
                  <a:gd name="connsiteY11" fmla="*/ 16525 h 383611"/>
                  <a:gd name="connsiteX12" fmla="*/ 271282 w 285249"/>
                  <a:gd name="connsiteY12" fmla="*/ 77706 h 383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249" h="383611">
                    <a:moveTo>
                      <a:pt x="271282" y="77706"/>
                    </a:moveTo>
                    <a:cubicBezTo>
                      <a:pt x="249446" y="66493"/>
                      <a:pt x="221314" y="58525"/>
                      <a:pt x="194166" y="58525"/>
                    </a:cubicBezTo>
                    <a:cubicBezTo>
                      <a:pt x="167609" y="58525"/>
                      <a:pt x="131903" y="69148"/>
                      <a:pt x="131903" y="101116"/>
                    </a:cubicBezTo>
                    <a:cubicBezTo>
                      <a:pt x="131903" y="160723"/>
                      <a:pt x="258495" y="156985"/>
                      <a:pt x="258495" y="260167"/>
                    </a:cubicBezTo>
                    <a:cubicBezTo>
                      <a:pt x="258495" y="351152"/>
                      <a:pt x="187183" y="384103"/>
                      <a:pt x="105837" y="384103"/>
                    </a:cubicBezTo>
                    <a:cubicBezTo>
                      <a:pt x="70230" y="384103"/>
                      <a:pt x="33443" y="375644"/>
                      <a:pt x="0" y="363349"/>
                    </a:cubicBezTo>
                    <a:lnTo>
                      <a:pt x="19181" y="300004"/>
                    </a:lnTo>
                    <a:cubicBezTo>
                      <a:pt x="47902" y="313282"/>
                      <a:pt x="78198" y="325578"/>
                      <a:pt x="110165" y="325578"/>
                    </a:cubicBezTo>
                    <a:cubicBezTo>
                      <a:pt x="145871" y="325578"/>
                      <a:pt x="180887" y="307479"/>
                      <a:pt x="180887" y="267544"/>
                    </a:cubicBezTo>
                    <a:cubicBezTo>
                      <a:pt x="180887" y="200461"/>
                      <a:pt x="54296" y="211183"/>
                      <a:pt x="54296" y="112231"/>
                    </a:cubicBezTo>
                    <a:cubicBezTo>
                      <a:pt x="54296" y="34033"/>
                      <a:pt x="121280" y="0"/>
                      <a:pt x="192592" y="0"/>
                    </a:cubicBezTo>
                    <a:cubicBezTo>
                      <a:pt x="225052" y="0"/>
                      <a:pt x="258593" y="4230"/>
                      <a:pt x="288889" y="16525"/>
                    </a:cubicBezTo>
                    <a:lnTo>
                      <a:pt x="271282" y="77706"/>
                    </a:lnTo>
                    <a:close/>
                  </a:path>
                </a:pathLst>
              </a:custGeom>
              <a:grpFill/>
              <a:ln w="9827" cap="flat">
                <a:noFill/>
                <a:prstDash val="solid"/>
                <a:miter/>
              </a:ln>
            </p:spPr>
            <p:txBody>
              <a:bodyPr rtlCol="0" anchor="ctr"/>
              <a:lstStyle/>
              <a:p>
                <a:endParaRPr lang="ja-JP" altLang="en-US"/>
              </a:p>
            </p:txBody>
          </p:sp>
          <p:sp>
            <p:nvSpPr>
              <p:cNvPr id="28" name="フリーフォーム: 図形 27">
                <a:extLst>
                  <a:ext uri="{FF2B5EF4-FFF2-40B4-BE49-F238E27FC236}">
                    <a16:creationId xmlns:a16="http://schemas.microsoft.com/office/drawing/2014/main" id="{01D76CF0-A01E-4E36-8298-54490D252278}"/>
                  </a:ext>
                </a:extLst>
              </p:cNvPr>
              <p:cNvSpPr/>
              <p:nvPr/>
            </p:nvSpPr>
            <p:spPr>
              <a:xfrm>
                <a:off x="2624577" y="3304475"/>
                <a:ext cx="285249" cy="393447"/>
              </a:xfrm>
              <a:custGeom>
                <a:avLst/>
                <a:gdLst>
                  <a:gd name="connsiteX0" fmla="*/ 85181 w 285249"/>
                  <a:gd name="connsiteY0" fmla="*/ 0 h 393447"/>
                  <a:gd name="connsiteX1" fmla="*/ 156494 w 285249"/>
                  <a:gd name="connsiteY1" fmla="*/ 0 h 393447"/>
                  <a:gd name="connsiteX2" fmla="*/ 122460 w 285249"/>
                  <a:gd name="connsiteY2" fmla="*/ 151674 h 393447"/>
                  <a:gd name="connsiteX3" fmla="*/ 123542 w 285249"/>
                  <a:gd name="connsiteY3" fmla="*/ 151674 h 393447"/>
                  <a:gd name="connsiteX4" fmla="*/ 201248 w 285249"/>
                  <a:gd name="connsiteY4" fmla="*/ 118723 h 393447"/>
                  <a:gd name="connsiteX5" fmla="*/ 290659 w 285249"/>
                  <a:gd name="connsiteY5" fmla="*/ 206462 h 393447"/>
                  <a:gd name="connsiteX6" fmla="*/ 281610 w 285249"/>
                  <a:gd name="connsiteY6" fmla="*/ 266069 h 393447"/>
                  <a:gd name="connsiteX7" fmla="*/ 252888 w 285249"/>
                  <a:gd name="connsiteY7" fmla="*/ 399054 h 393447"/>
                  <a:gd name="connsiteX8" fmla="*/ 181576 w 285249"/>
                  <a:gd name="connsiteY8" fmla="*/ 399054 h 393447"/>
                  <a:gd name="connsiteX9" fmla="*/ 208134 w 285249"/>
                  <a:gd name="connsiteY9" fmla="*/ 269806 h 393447"/>
                  <a:gd name="connsiteX10" fmla="*/ 216101 w 285249"/>
                  <a:gd name="connsiteY10" fmla="*/ 212363 h 393447"/>
                  <a:gd name="connsiteX11" fmla="*/ 177248 w 285249"/>
                  <a:gd name="connsiteY11" fmla="*/ 174100 h 393447"/>
                  <a:gd name="connsiteX12" fmla="*/ 100624 w 285249"/>
                  <a:gd name="connsiteY12" fmla="*/ 261347 h 393447"/>
                  <a:gd name="connsiteX13" fmla="*/ 71312 w 285249"/>
                  <a:gd name="connsiteY13" fmla="*/ 399152 h 393447"/>
                  <a:gd name="connsiteX14" fmla="*/ 0 w 285249"/>
                  <a:gd name="connsiteY14" fmla="*/ 399152 h 393447"/>
                  <a:gd name="connsiteX15" fmla="*/ 85181 w 285249"/>
                  <a:gd name="connsiteY15" fmla="*/ 0 h 393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5249" h="393447">
                    <a:moveTo>
                      <a:pt x="85181" y="0"/>
                    </a:moveTo>
                    <a:lnTo>
                      <a:pt x="156494" y="0"/>
                    </a:lnTo>
                    <a:lnTo>
                      <a:pt x="122460" y="151674"/>
                    </a:lnTo>
                    <a:lnTo>
                      <a:pt x="123542" y="151674"/>
                    </a:lnTo>
                    <a:cubicBezTo>
                      <a:pt x="143215" y="133575"/>
                      <a:pt x="170363" y="118723"/>
                      <a:pt x="201248" y="118723"/>
                    </a:cubicBezTo>
                    <a:cubicBezTo>
                      <a:pt x="254954" y="118723"/>
                      <a:pt x="290659" y="152264"/>
                      <a:pt x="290659" y="206462"/>
                    </a:cubicBezTo>
                    <a:cubicBezTo>
                      <a:pt x="290659" y="227216"/>
                      <a:pt x="285348" y="249052"/>
                      <a:pt x="281610" y="266069"/>
                    </a:cubicBezTo>
                    <a:lnTo>
                      <a:pt x="252888" y="399054"/>
                    </a:lnTo>
                    <a:lnTo>
                      <a:pt x="181576" y="399054"/>
                    </a:lnTo>
                    <a:lnTo>
                      <a:pt x="208134" y="269806"/>
                    </a:lnTo>
                    <a:cubicBezTo>
                      <a:pt x="211871" y="251216"/>
                      <a:pt x="216101" y="232527"/>
                      <a:pt x="216101" y="212363"/>
                    </a:cubicBezTo>
                    <a:cubicBezTo>
                      <a:pt x="216101" y="189445"/>
                      <a:pt x="200166" y="174100"/>
                      <a:pt x="177248" y="174100"/>
                    </a:cubicBezTo>
                    <a:cubicBezTo>
                      <a:pt x="127772" y="174100"/>
                      <a:pt x="109673" y="220429"/>
                      <a:pt x="100624" y="261347"/>
                    </a:cubicBezTo>
                    <a:lnTo>
                      <a:pt x="71312" y="399152"/>
                    </a:lnTo>
                    <a:lnTo>
                      <a:pt x="0" y="399152"/>
                    </a:lnTo>
                    <a:lnTo>
                      <a:pt x="85181" y="0"/>
                    </a:lnTo>
                    <a:close/>
                  </a:path>
                </a:pathLst>
              </a:custGeom>
              <a:grpFill/>
              <a:ln w="9827" cap="flat">
                <a:noFill/>
                <a:prstDash val="solid"/>
                <a:miter/>
              </a:ln>
            </p:spPr>
            <p:txBody>
              <a:bodyPr rtlCol="0" anchor="ctr"/>
              <a:lstStyle/>
              <a:p>
                <a:endParaRPr lang="ja-JP" altLang="en-US"/>
              </a:p>
            </p:txBody>
          </p:sp>
          <p:sp>
            <p:nvSpPr>
              <p:cNvPr id="29" name="フリーフォーム: 図形 28">
                <a:extLst>
                  <a:ext uri="{FF2B5EF4-FFF2-40B4-BE49-F238E27FC236}">
                    <a16:creationId xmlns:a16="http://schemas.microsoft.com/office/drawing/2014/main" id="{0CAC065E-34D1-438F-B3D0-A15378384D48}"/>
                  </a:ext>
                </a:extLst>
              </p:cNvPr>
              <p:cNvSpPr/>
              <p:nvPr/>
            </p:nvSpPr>
            <p:spPr>
              <a:xfrm>
                <a:off x="2926154" y="3423099"/>
                <a:ext cx="255741" cy="285249"/>
              </a:xfrm>
              <a:custGeom>
                <a:avLst/>
                <a:gdLst>
                  <a:gd name="connsiteX0" fmla="*/ 174002 w 255740"/>
                  <a:gd name="connsiteY0" fmla="*/ 238429 h 285249"/>
                  <a:gd name="connsiteX1" fmla="*/ 172920 w 255740"/>
                  <a:gd name="connsiteY1" fmla="*/ 238429 h 285249"/>
                  <a:gd name="connsiteX2" fmla="*/ 84591 w 255740"/>
                  <a:gd name="connsiteY2" fmla="*/ 286823 h 285249"/>
                  <a:gd name="connsiteX3" fmla="*/ 0 w 255740"/>
                  <a:gd name="connsiteY3" fmla="*/ 208625 h 285249"/>
                  <a:gd name="connsiteX4" fmla="*/ 168100 w 255740"/>
                  <a:gd name="connsiteY4" fmla="*/ 111247 h 285249"/>
                  <a:gd name="connsiteX5" fmla="*/ 193084 w 255740"/>
                  <a:gd name="connsiteY5" fmla="*/ 111247 h 285249"/>
                  <a:gd name="connsiteX6" fmla="*/ 195248 w 255740"/>
                  <a:gd name="connsiteY6" fmla="*/ 87837 h 285249"/>
                  <a:gd name="connsiteX7" fmla="*/ 140461 w 255740"/>
                  <a:gd name="connsiteY7" fmla="*/ 52230 h 285249"/>
                  <a:gd name="connsiteX8" fmla="*/ 50558 w 255740"/>
                  <a:gd name="connsiteY8" fmla="*/ 73476 h 285249"/>
                  <a:gd name="connsiteX9" fmla="*/ 60689 w 255740"/>
                  <a:gd name="connsiteY9" fmla="*/ 16525 h 285249"/>
                  <a:gd name="connsiteX10" fmla="*/ 153838 w 255740"/>
                  <a:gd name="connsiteY10" fmla="*/ 0 h 285249"/>
                  <a:gd name="connsiteX11" fmla="*/ 260265 w 255740"/>
                  <a:gd name="connsiteY11" fmla="*/ 84591 h 285249"/>
                  <a:gd name="connsiteX12" fmla="*/ 226724 w 255740"/>
                  <a:gd name="connsiteY12" fmla="*/ 280331 h 285249"/>
                  <a:gd name="connsiteX13" fmla="*/ 166625 w 255740"/>
                  <a:gd name="connsiteY13" fmla="*/ 280331 h 285249"/>
                  <a:gd name="connsiteX14" fmla="*/ 174002 w 255740"/>
                  <a:gd name="connsiteY14" fmla="*/ 238429 h 285249"/>
                  <a:gd name="connsiteX15" fmla="*/ 104264 w 255740"/>
                  <a:gd name="connsiteY15" fmla="*/ 234691 h 285249"/>
                  <a:gd name="connsiteX16" fmla="*/ 185117 w 255740"/>
                  <a:gd name="connsiteY16" fmla="*/ 153838 h 285249"/>
                  <a:gd name="connsiteX17" fmla="*/ 160133 w 255740"/>
                  <a:gd name="connsiteY17" fmla="*/ 153838 h 285249"/>
                  <a:gd name="connsiteX18" fmla="*/ 68066 w 255740"/>
                  <a:gd name="connsiteY18" fmla="*/ 205970 h 285249"/>
                  <a:gd name="connsiteX19" fmla="*/ 104264 w 255740"/>
                  <a:gd name="connsiteY19" fmla="*/ 234691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5740" h="285249">
                    <a:moveTo>
                      <a:pt x="174002" y="238429"/>
                    </a:moveTo>
                    <a:lnTo>
                      <a:pt x="172920" y="238429"/>
                    </a:lnTo>
                    <a:cubicBezTo>
                      <a:pt x="148428" y="269315"/>
                      <a:pt x="123936" y="286823"/>
                      <a:pt x="84591" y="286823"/>
                    </a:cubicBezTo>
                    <a:cubicBezTo>
                      <a:pt x="35115" y="286823"/>
                      <a:pt x="0" y="259183"/>
                      <a:pt x="0" y="208625"/>
                    </a:cubicBezTo>
                    <a:cubicBezTo>
                      <a:pt x="0" y="118133"/>
                      <a:pt x="101116" y="111247"/>
                      <a:pt x="168100" y="111247"/>
                    </a:cubicBezTo>
                    <a:lnTo>
                      <a:pt x="193084" y="111247"/>
                    </a:lnTo>
                    <a:cubicBezTo>
                      <a:pt x="195248" y="103772"/>
                      <a:pt x="195248" y="95804"/>
                      <a:pt x="195248" y="87837"/>
                    </a:cubicBezTo>
                    <a:cubicBezTo>
                      <a:pt x="195248" y="60197"/>
                      <a:pt x="165445" y="52230"/>
                      <a:pt x="140461" y="52230"/>
                    </a:cubicBezTo>
                    <a:cubicBezTo>
                      <a:pt x="109083" y="52230"/>
                      <a:pt x="78788" y="60197"/>
                      <a:pt x="50558" y="73476"/>
                    </a:cubicBezTo>
                    <a:lnTo>
                      <a:pt x="60689" y="16525"/>
                    </a:lnTo>
                    <a:cubicBezTo>
                      <a:pt x="90985" y="5902"/>
                      <a:pt x="121870" y="0"/>
                      <a:pt x="153838" y="0"/>
                    </a:cubicBezTo>
                    <a:cubicBezTo>
                      <a:pt x="208625" y="0"/>
                      <a:pt x="260265" y="20263"/>
                      <a:pt x="260265" y="84591"/>
                    </a:cubicBezTo>
                    <a:cubicBezTo>
                      <a:pt x="260265" y="121280"/>
                      <a:pt x="233118" y="228790"/>
                      <a:pt x="226724" y="280331"/>
                    </a:cubicBezTo>
                    <a:lnTo>
                      <a:pt x="166625" y="280331"/>
                    </a:lnTo>
                    <a:lnTo>
                      <a:pt x="174002" y="238429"/>
                    </a:lnTo>
                    <a:close/>
                    <a:moveTo>
                      <a:pt x="104264" y="234691"/>
                    </a:moveTo>
                    <a:cubicBezTo>
                      <a:pt x="157477" y="234691"/>
                      <a:pt x="174002" y="198002"/>
                      <a:pt x="185117" y="153838"/>
                    </a:cubicBezTo>
                    <a:lnTo>
                      <a:pt x="160133" y="153838"/>
                    </a:lnTo>
                    <a:cubicBezTo>
                      <a:pt x="125510" y="153838"/>
                      <a:pt x="68066" y="159641"/>
                      <a:pt x="68066" y="205970"/>
                    </a:cubicBezTo>
                    <a:cubicBezTo>
                      <a:pt x="68066" y="225052"/>
                      <a:pt x="86165" y="234691"/>
                      <a:pt x="104264" y="234691"/>
                    </a:cubicBezTo>
                    <a:close/>
                  </a:path>
                </a:pathLst>
              </a:custGeom>
              <a:grpFill/>
              <a:ln w="9827" cap="flat">
                <a:noFill/>
                <a:prstDash val="solid"/>
                <a:miter/>
              </a:ln>
            </p:spPr>
            <p:txBody>
              <a:bodyPr rtlCol="0" anchor="ctr"/>
              <a:lstStyle/>
              <a:p>
                <a:endParaRPr lang="ja-JP" altLang="en-US"/>
              </a:p>
            </p:txBody>
          </p:sp>
          <p:sp>
            <p:nvSpPr>
              <p:cNvPr id="30" name="フリーフォーム: 図形 29">
                <a:extLst>
                  <a:ext uri="{FF2B5EF4-FFF2-40B4-BE49-F238E27FC236}">
                    <a16:creationId xmlns:a16="http://schemas.microsoft.com/office/drawing/2014/main" id="{BABBB1B2-9622-4DCE-975C-4590899B190C}"/>
                  </a:ext>
                </a:extLst>
              </p:cNvPr>
              <p:cNvSpPr/>
              <p:nvPr/>
            </p:nvSpPr>
            <p:spPr>
              <a:xfrm>
                <a:off x="3200682" y="3423198"/>
                <a:ext cx="216396" cy="275413"/>
              </a:xfrm>
              <a:custGeom>
                <a:avLst/>
                <a:gdLst>
                  <a:gd name="connsiteX0" fmla="*/ 48984 w 216396"/>
                  <a:gd name="connsiteY0" fmla="*/ 43082 h 275413"/>
                  <a:gd name="connsiteX1" fmla="*/ 55378 w 216396"/>
                  <a:gd name="connsiteY1" fmla="*/ 6393 h 275413"/>
                  <a:gd name="connsiteX2" fmla="*/ 123444 w 216396"/>
                  <a:gd name="connsiteY2" fmla="*/ 6393 h 275413"/>
                  <a:gd name="connsiteX3" fmla="*/ 113903 w 216396"/>
                  <a:gd name="connsiteY3" fmla="*/ 58033 h 275413"/>
                  <a:gd name="connsiteX4" fmla="*/ 114985 w 216396"/>
                  <a:gd name="connsiteY4" fmla="*/ 58033 h 275413"/>
                  <a:gd name="connsiteX5" fmla="*/ 195838 w 216396"/>
                  <a:gd name="connsiteY5" fmla="*/ 0 h 275413"/>
                  <a:gd name="connsiteX6" fmla="*/ 222986 w 216396"/>
                  <a:gd name="connsiteY6" fmla="*/ 2656 h 275413"/>
                  <a:gd name="connsiteX7" fmla="*/ 208134 w 216396"/>
                  <a:gd name="connsiteY7" fmla="*/ 72394 h 275413"/>
                  <a:gd name="connsiteX8" fmla="*/ 180986 w 216396"/>
                  <a:gd name="connsiteY8" fmla="*/ 68165 h 275413"/>
                  <a:gd name="connsiteX9" fmla="*/ 96886 w 216396"/>
                  <a:gd name="connsiteY9" fmla="*/ 157576 h 275413"/>
                  <a:gd name="connsiteX10" fmla="*/ 71312 w 216396"/>
                  <a:gd name="connsiteY10" fmla="*/ 280430 h 275413"/>
                  <a:gd name="connsiteX11" fmla="*/ 0 w 216396"/>
                  <a:gd name="connsiteY11" fmla="*/ 280430 h 275413"/>
                  <a:gd name="connsiteX12" fmla="*/ 48984 w 216396"/>
                  <a:gd name="connsiteY12" fmla="*/ 43082 h 27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6396" h="275413">
                    <a:moveTo>
                      <a:pt x="48984" y="43082"/>
                    </a:moveTo>
                    <a:cubicBezTo>
                      <a:pt x="51148" y="31377"/>
                      <a:pt x="53214" y="19181"/>
                      <a:pt x="55378" y="6393"/>
                    </a:cubicBezTo>
                    <a:lnTo>
                      <a:pt x="123444" y="6393"/>
                    </a:lnTo>
                    <a:lnTo>
                      <a:pt x="113903" y="58033"/>
                    </a:lnTo>
                    <a:lnTo>
                      <a:pt x="114985" y="58033"/>
                    </a:lnTo>
                    <a:cubicBezTo>
                      <a:pt x="127772" y="28230"/>
                      <a:pt x="162887" y="0"/>
                      <a:pt x="195838" y="0"/>
                    </a:cubicBezTo>
                    <a:cubicBezTo>
                      <a:pt x="204888" y="0"/>
                      <a:pt x="214429" y="492"/>
                      <a:pt x="222986" y="2656"/>
                    </a:cubicBezTo>
                    <a:lnTo>
                      <a:pt x="208134" y="72394"/>
                    </a:lnTo>
                    <a:cubicBezTo>
                      <a:pt x="200166" y="69739"/>
                      <a:pt x="190035" y="68165"/>
                      <a:pt x="180986" y="68165"/>
                    </a:cubicBezTo>
                    <a:cubicBezTo>
                      <a:pt x="130428" y="68165"/>
                      <a:pt x="105936" y="113411"/>
                      <a:pt x="96886" y="157576"/>
                    </a:cubicBezTo>
                    <a:lnTo>
                      <a:pt x="71312" y="280430"/>
                    </a:lnTo>
                    <a:lnTo>
                      <a:pt x="0" y="280430"/>
                    </a:lnTo>
                    <a:lnTo>
                      <a:pt x="48984" y="43082"/>
                    </a:lnTo>
                    <a:close/>
                  </a:path>
                </a:pathLst>
              </a:custGeom>
              <a:grpFill/>
              <a:ln w="9827" cap="flat">
                <a:noFill/>
                <a:prstDash val="solid"/>
                <a:miter/>
              </a:ln>
            </p:spPr>
            <p:txBody>
              <a:bodyPr rtlCol="0" anchor="ctr"/>
              <a:lstStyle/>
              <a:p>
                <a:endParaRPr lang="ja-JP" altLang="en-US"/>
              </a:p>
            </p:txBody>
          </p:sp>
          <p:sp>
            <p:nvSpPr>
              <p:cNvPr id="31" name="フリーフォーム: 図形 30">
                <a:extLst>
                  <a:ext uri="{FF2B5EF4-FFF2-40B4-BE49-F238E27FC236}">
                    <a16:creationId xmlns:a16="http://schemas.microsoft.com/office/drawing/2014/main" id="{14C341B2-1962-4A7F-9DF1-D5DC9C75FDEA}"/>
                  </a:ext>
                </a:extLst>
              </p:cNvPr>
              <p:cNvSpPr/>
              <p:nvPr/>
            </p:nvSpPr>
            <p:spPr>
              <a:xfrm>
                <a:off x="3409209" y="3423198"/>
                <a:ext cx="265577" cy="285249"/>
              </a:xfrm>
              <a:custGeom>
                <a:avLst/>
                <a:gdLst>
                  <a:gd name="connsiteX0" fmla="*/ 68066 w 265576"/>
                  <a:gd name="connsiteY0" fmla="*/ 165445 h 285249"/>
                  <a:gd name="connsiteX1" fmla="*/ 144100 w 265576"/>
                  <a:gd name="connsiteY1" fmla="*/ 234593 h 285249"/>
                  <a:gd name="connsiteX2" fmla="*/ 228199 w 265576"/>
                  <a:gd name="connsiteY2" fmla="*/ 214921 h 285249"/>
                  <a:gd name="connsiteX3" fmla="*/ 219150 w 265576"/>
                  <a:gd name="connsiteY3" fmla="*/ 271282 h 285249"/>
                  <a:gd name="connsiteX4" fmla="*/ 131903 w 265576"/>
                  <a:gd name="connsiteY4" fmla="*/ 286725 h 285249"/>
                  <a:gd name="connsiteX5" fmla="*/ 0 w 265576"/>
                  <a:gd name="connsiteY5" fmla="*/ 167018 h 285249"/>
                  <a:gd name="connsiteX6" fmla="*/ 155903 w 265576"/>
                  <a:gd name="connsiteY6" fmla="*/ 0 h 285249"/>
                  <a:gd name="connsiteX7" fmla="*/ 268134 w 265576"/>
                  <a:gd name="connsiteY7" fmla="*/ 104264 h 285249"/>
                  <a:gd name="connsiteX8" fmla="*/ 261249 w 265576"/>
                  <a:gd name="connsiteY8" fmla="*/ 165445 h 285249"/>
                  <a:gd name="connsiteX9" fmla="*/ 68066 w 265576"/>
                  <a:gd name="connsiteY9" fmla="*/ 165445 h 285249"/>
                  <a:gd name="connsiteX10" fmla="*/ 198494 w 265576"/>
                  <a:gd name="connsiteY10" fmla="*/ 116460 h 285249"/>
                  <a:gd name="connsiteX11" fmla="*/ 200068 w 265576"/>
                  <a:gd name="connsiteY11" fmla="*/ 97870 h 285249"/>
                  <a:gd name="connsiteX12" fmla="*/ 154821 w 265576"/>
                  <a:gd name="connsiteY12" fmla="*/ 52132 h 285249"/>
                  <a:gd name="connsiteX13" fmla="*/ 77706 w 265576"/>
                  <a:gd name="connsiteY13" fmla="*/ 116460 h 285249"/>
                  <a:gd name="connsiteX14" fmla="*/ 198494 w 265576"/>
                  <a:gd name="connsiteY14" fmla="*/ 116460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5576" h="285249">
                    <a:moveTo>
                      <a:pt x="68066" y="165445"/>
                    </a:moveTo>
                    <a:cubicBezTo>
                      <a:pt x="68066" y="216003"/>
                      <a:pt x="95214" y="234593"/>
                      <a:pt x="144100" y="234593"/>
                    </a:cubicBezTo>
                    <a:cubicBezTo>
                      <a:pt x="173314" y="234593"/>
                      <a:pt x="201543" y="227117"/>
                      <a:pt x="228199" y="214921"/>
                    </a:cubicBezTo>
                    <a:lnTo>
                      <a:pt x="219150" y="271282"/>
                    </a:lnTo>
                    <a:cubicBezTo>
                      <a:pt x="191511" y="279839"/>
                      <a:pt x="161117" y="286725"/>
                      <a:pt x="131903" y="286725"/>
                    </a:cubicBezTo>
                    <a:cubicBezTo>
                      <a:pt x="53115" y="286725"/>
                      <a:pt x="0" y="248462"/>
                      <a:pt x="0" y="167018"/>
                    </a:cubicBezTo>
                    <a:cubicBezTo>
                      <a:pt x="0" y="81935"/>
                      <a:pt x="66001" y="0"/>
                      <a:pt x="155903" y="0"/>
                    </a:cubicBezTo>
                    <a:cubicBezTo>
                      <a:pt x="223478" y="0"/>
                      <a:pt x="268134" y="34525"/>
                      <a:pt x="268134" y="104264"/>
                    </a:cubicBezTo>
                    <a:cubicBezTo>
                      <a:pt x="268134" y="125018"/>
                      <a:pt x="265479" y="145182"/>
                      <a:pt x="261249" y="165445"/>
                    </a:cubicBezTo>
                    <a:lnTo>
                      <a:pt x="68066" y="165445"/>
                    </a:lnTo>
                    <a:close/>
                    <a:moveTo>
                      <a:pt x="198494" y="116460"/>
                    </a:moveTo>
                    <a:cubicBezTo>
                      <a:pt x="199576" y="110067"/>
                      <a:pt x="200068" y="104264"/>
                      <a:pt x="200068" y="97870"/>
                    </a:cubicBezTo>
                    <a:cubicBezTo>
                      <a:pt x="200068" y="68657"/>
                      <a:pt x="184625" y="52132"/>
                      <a:pt x="154821" y="52132"/>
                    </a:cubicBezTo>
                    <a:cubicBezTo>
                      <a:pt x="110657" y="52132"/>
                      <a:pt x="91477" y="78689"/>
                      <a:pt x="77706" y="116460"/>
                    </a:cubicBezTo>
                    <a:lnTo>
                      <a:pt x="198494" y="116460"/>
                    </a:lnTo>
                    <a:close/>
                  </a:path>
                </a:pathLst>
              </a:custGeom>
              <a:grpFill/>
              <a:ln w="9827" cap="flat">
                <a:noFill/>
                <a:prstDash val="solid"/>
                <a:miter/>
              </a:ln>
            </p:spPr>
            <p:txBody>
              <a:bodyPr rtlCol="0" anchor="ctr"/>
              <a:lstStyle/>
              <a:p>
                <a:endParaRPr lang="ja-JP" altLang="en-US" dirty="0"/>
              </a:p>
            </p:txBody>
          </p:sp>
          <p:sp>
            <p:nvSpPr>
              <p:cNvPr id="32" name="フリーフォーム: 図形 31">
                <a:extLst>
                  <a:ext uri="{FF2B5EF4-FFF2-40B4-BE49-F238E27FC236}">
                    <a16:creationId xmlns:a16="http://schemas.microsoft.com/office/drawing/2014/main" id="{595C4540-FD20-41C8-8629-E82BE364BE0F}"/>
                  </a:ext>
                </a:extLst>
              </p:cNvPr>
              <p:cNvSpPr/>
              <p:nvPr/>
            </p:nvSpPr>
            <p:spPr>
              <a:xfrm>
                <a:off x="3803247" y="3348148"/>
                <a:ext cx="196724" cy="354103"/>
              </a:xfrm>
              <a:custGeom>
                <a:avLst/>
                <a:gdLst>
                  <a:gd name="connsiteX0" fmla="*/ 11016 w 196723"/>
                  <a:gd name="connsiteY0" fmla="*/ 81345 h 354102"/>
                  <a:gd name="connsiteX1" fmla="*/ 62656 w 196723"/>
                  <a:gd name="connsiteY1" fmla="*/ 81345 h 354102"/>
                  <a:gd name="connsiteX2" fmla="*/ 74853 w 196723"/>
                  <a:gd name="connsiteY2" fmla="*/ 24984 h 354102"/>
                  <a:gd name="connsiteX3" fmla="*/ 151477 w 196723"/>
                  <a:gd name="connsiteY3" fmla="*/ 0 h 354102"/>
                  <a:gd name="connsiteX4" fmla="*/ 133969 w 196723"/>
                  <a:gd name="connsiteY4" fmla="*/ 81444 h 354102"/>
                  <a:gd name="connsiteX5" fmla="*/ 197806 w 196723"/>
                  <a:gd name="connsiteY5" fmla="*/ 81444 h 354102"/>
                  <a:gd name="connsiteX6" fmla="*/ 186592 w 196723"/>
                  <a:gd name="connsiteY6" fmla="*/ 133575 h 354102"/>
                  <a:gd name="connsiteX7" fmla="*/ 122756 w 196723"/>
                  <a:gd name="connsiteY7" fmla="*/ 133575 h 354102"/>
                  <a:gd name="connsiteX8" fmla="*/ 96690 w 196723"/>
                  <a:gd name="connsiteY8" fmla="*/ 253282 h 354102"/>
                  <a:gd name="connsiteX9" fmla="*/ 93542 w 196723"/>
                  <a:gd name="connsiteY9" fmla="*/ 279839 h 354102"/>
                  <a:gd name="connsiteX10" fmla="*/ 120690 w 196723"/>
                  <a:gd name="connsiteY10" fmla="*/ 306496 h 354102"/>
                  <a:gd name="connsiteX11" fmla="*/ 155215 w 196723"/>
                  <a:gd name="connsiteY11" fmla="*/ 300102 h 354102"/>
                  <a:gd name="connsiteX12" fmla="*/ 143018 w 196723"/>
                  <a:gd name="connsiteY12" fmla="*/ 355480 h 354102"/>
                  <a:gd name="connsiteX13" fmla="*/ 104755 w 196723"/>
                  <a:gd name="connsiteY13" fmla="*/ 361873 h 354102"/>
                  <a:gd name="connsiteX14" fmla="*/ 22328 w 196723"/>
                  <a:gd name="connsiteY14" fmla="*/ 290069 h 354102"/>
                  <a:gd name="connsiteX15" fmla="*/ 31377 w 196723"/>
                  <a:gd name="connsiteY15" fmla="*/ 226232 h 354102"/>
                  <a:gd name="connsiteX16" fmla="*/ 51640 w 196723"/>
                  <a:gd name="connsiteY16" fmla="*/ 133674 h 354102"/>
                  <a:gd name="connsiteX17" fmla="*/ 0 w 196723"/>
                  <a:gd name="connsiteY17" fmla="*/ 133674 h 354102"/>
                  <a:gd name="connsiteX18" fmla="*/ 11016 w 196723"/>
                  <a:gd name="connsiteY18" fmla="*/ 81345 h 354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723" h="354102">
                    <a:moveTo>
                      <a:pt x="11016" y="81345"/>
                    </a:moveTo>
                    <a:lnTo>
                      <a:pt x="62656" y="81345"/>
                    </a:lnTo>
                    <a:lnTo>
                      <a:pt x="74853" y="24984"/>
                    </a:lnTo>
                    <a:lnTo>
                      <a:pt x="151477" y="0"/>
                    </a:lnTo>
                    <a:lnTo>
                      <a:pt x="133969" y="81444"/>
                    </a:lnTo>
                    <a:lnTo>
                      <a:pt x="197806" y="81444"/>
                    </a:lnTo>
                    <a:lnTo>
                      <a:pt x="186592" y="133575"/>
                    </a:lnTo>
                    <a:lnTo>
                      <a:pt x="122756" y="133575"/>
                    </a:lnTo>
                    <a:lnTo>
                      <a:pt x="96690" y="253282"/>
                    </a:lnTo>
                    <a:cubicBezTo>
                      <a:pt x="95116" y="259675"/>
                      <a:pt x="93542" y="269216"/>
                      <a:pt x="93542" y="279839"/>
                    </a:cubicBezTo>
                    <a:cubicBezTo>
                      <a:pt x="93542" y="296364"/>
                      <a:pt x="104755" y="306496"/>
                      <a:pt x="120690" y="306496"/>
                    </a:cubicBezTo>
                    <a:cubicBezTo>
                      <a:pt x="133477" y="306496"/>
                      <a:pt x="146264" y="303840"/>
                      <a:pt x="155215" y="300102"/>
                    </a:cubicBezTo>
                    <a:lnTo>
                      <a:pt x="143018" y="355480"/>
                    </a:lnTo>
                    <a:cubicBezTo>
                      <a:pt x="130821" y="358135"/>
                      <a:pt x="116952" y="361873"/>
                      <a:pt x="104755" y="361873"/>
                    </a:cubicBezTo>
                    <a:cubicBezTo>
                      <a:pt x="56361" y="361873"/>
                      <a:pt x="22328" y="342693"/>
                      <a:pt x="22328" y="290069"/>
                    </a:cubicBezTo>
                    <a:cubicBezTo>
                      <a:pt x="22328" y="268823"/>
                      <a:pt x="26558" y="248069"/>
                      <a:pt x="31377" y="226232"/>
                    </a:cubicBezTo>
                    <a:lnTo>
                      <a:pt x="51640" y="133674"/>
                    </a:lnTo>
                    <a:lnTo>
                      <a:pt x="0" y="133674"/>
                    </a:lnTo>
                    <a:lnTo>
                      <a:pt x="11016" y="81345"/>
                    </a:lnTo>
                    <a:close/>
                  </a:path>
                </a:pathLst>
              </a:custGeom>
              <a:grpFill/>
              <a:ln w="9827" cap="flat">
                <a:noFill/>
                <a:prstDash val="solid"/>
                <a:miter/>
              </a:ln>
            </p:spPr>
            <p:txBody>
              <a:bodyPr rtlCol="0" anchor="ctr"/>
              <a:lstStyle/>
              <a:p>
                <a:endParaRPr lang="ja-JP" altLang="en-US"/>
              </a:p>
            </p:txBody>
          </p:sp>
          <p:sp>
            <p:nvSpPr>
              <p:cNvPr id="33" name="フリーフォーム: 図形 32">
                <a:extLst>
                  <a:ext uri="{FF2B5EF4-FFF2-40B4-BE49-F238E27FC236}">
                    <a16:creationId xmlns:a16="http://schemas.microsoft.com/office/drawing/2014/main" id="{7849DDF4-7D45-4E98-945B-193A31E7C31E}"/>
                  </a:ext>
                </a:extLst>
              </p:cNvPr>
              <p:cNvSpPr/>
              <p:nvPr/>
            </p:nvSpPr>
            <p:spPr>
              <a:xfrm>
                <a:off x="3980790" y="3304475"/>
                <a:ext cx="285249" cy="393447"/>
              </a:xfrm>
              <a:custGeom>
                <a:avLst/>
                <a:gdLst>
                  <a:gd name="connsiteX0" fmla="*/ 84985 w 285249"/>
                  <a:gd name="connsiteY0" fmla="*/ 0 h 393447"/>
                  <a:gd name="connsiteX1" fmla="*/ 156297 w 285249"/>
                  <a:gd name="connsiteY1" fmla="*/ 0 h 393447"/>
                  <a:gd name="connsiteX2" fmla="*/ 122264 w 285249"/>
                  <a:gd name="connsiteY2" fmla="*/ 151674 h 393447"/>
                  <a:gd name="connsiteX3" fmla="*/ 123346 w 285249"/>
                  <a:gd name="connsiteY3" fmla="*/ 151674 h 393447"/>
                  <a:gd name="connsiteX4" fmla="*/ 201052 w 285249"/>
                  <a:gd name="connsiteY4" fmla="*/ 118723 h 393447"/>
                  <a:gd name="connsiteX5" fmla="*/ 290463 w 285249"/>
                  <a:gd name="connsiteY5" fmla="*/ 206462 h 393447"/>
                  <a:gd name="connsiteX6" fmla="*/ 281413 w 285249"/>
                  <a:gd name="connsiteY6" fmla="*/ 266069 h 393447"/>
                  <a:gd name="connsiteX7" fmla="*/ 252692 w 285249"/>
                  <a:gd name="connsiteY7" fmla="*/ 399054 h 393447"/>
                  <a:gd name="connsiteX8" fmla="*/ 181379 w 285249"/>
                  <a:gd name="connsiteY8" fmla="*/ 399054 h 393447"/>
                  <a:gd name="connsiteX9" fmla="*/ 208035 w 285249"/>
                  <a:gd name="connsiteY9" fmla="*/ 269806 h 393447"/>
                  <a:gd name="connsiteX10" fmla="*/ 216003 w 285249"/>
                  <a:gd name="connsiteY10" fmla="*/ 212363 h 393447"/>
                  <a:gd name="connsiteX11" fmla="*/ 177150 w 285249"/>
                  <a:gd name="connsiteY11" fmla="*/ 174100 h 393447"/>
                  <a:gd name="connsiteX12" fmla="*/ 100526 w 285249"/>
                  <a:gd name="connsiteY12" fmla="*/ 261347 h 393447"/>
                  <a:gd name="connsiteX13" fmla="*/ 71312 w 285249"/>
                  <a:gd name="connsiteY13" fmla="*/ 399152 h 393447"/>
                  <a:gd name="connsiteX14" fmla="*/ 0 w 285249"/>
                  <a:gd name="connsiteY14" fmla="*/ 399152 h 393447"/>
                  <a:gd name="connsiteX15" fmla="*/ 84985 w 285249"/>
                  <a:gd name="connsiteY15" fmla="*/ 0 h 393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5249" h="393447">
                    <a:moveTo>
                      <a:pt x="84985" y="0"/>
                    </a:moveTo>
                    <a:lnTo>
                      <a:pt x="156297" y="0"/>
                    </a:lnTo>
                    <a:lnTo>
                      <a:pt x="122264" y="151674"/>
                    </a:lnTo>
                    <a:lnTo>
                      <a:pt x="123346" y="151674"/>
                    </a:lnTo>
                    <a:cubicBezTo>
                      <a:pt x="143018" y="133575"/>
                      <a:pt x="170166" y="118723"/>
                      <a:pt x="201052" y="118723"/>
                    </a:cubicBezTo>
                    <a:cubicBezTo>
                      <a:pt x="254757" y="118723"/>
                      <a:pt x="290463" y="152264"/>
                      <a:pt x="290463" y="206462"/>
                    </a:cubicBezTo>
                    <a:cubicBezTo>
                      <a:pt x="290463" y="227216"/>
                      <a:pt x="285151" y="249052"/>
                      <a:pt x="281413" y="266069"/>
                    </a:cubicBezTo>
                    <a:lnTo>
                      <a:pt x="252692" y="399054"/>
                    </a:lnTo>
                    <a:lnTo>
                      <a:pt x="181379" y="399054"/>
                    </a:lnTo>
                    <a:lnTo>
                      <a:pt x="208035" y="269806"/>
                    </a:lnTo>
                    <a:cubicBezTo>
                      <a:pt x="211773" y="251216"/>
                      <a:pt x="216003" y="232527"/>
                      <a:pt x="216003" y="212363"/>
                    </a:cubicBezTo>
                    <a:cubicBezTo>
                      <a:pt x="216003" y="189445"/>
                      <a:pt x="200068" y="174100"/>
                      <a:pt x="177150" y="174100"/>
                    </a:cubicBezTo>
                    <a:cubicBezTo>
                      <a:pt x="127674" y="174100"/>
                      <a:pt x="109575" y="220429"/>
                      <a:pt x="100526" y="261347"/>
                    </a:cubicBezTo>
                    <a:lnTo>
                      <a:pt x="71312" y="399152"/>
                    </a:lnTo>
                    <a:lnTo>
                      <a:pt x="0" y="399152"/>
                    </a:lnTo>
                    <a:lnTo>
                      <a:pt x="84985" y="0"/>
                    </a:lnTo>
                    <a:close/>
                  </a:path>
                </a:pathLst>
              </a:custGeom>
              <a:grpFill/>
              <a:ln w="9827" cap="flat">
                <a:noFill/>
                <a:prstDash val="solid"/>
                <a:miter/>
              </a:ln>
            </p:spPr>
            <p:txBody>
              <a:bodyPr rtlCol="0" anchor="ctr"/>
              <a:lstStyle/>
              <a:p>
                <a:endParaRPr lang="ja-JP" altLang="en-US"/>
              </a:p>
            </p:txBody>
          </p:sp>
          <p:sp>
            <p:nvSpPr>
              <p:cNvPr id="34" name="フリーフォーム: 図形 33">
                <a:extLst>
                  <a:ext uri="{FF2B5EF4-FFF2-40B4-BE49-F238E27FC236}">
                    <a16:creationId xmlns:a16="http://schemas.microsoft.com/office/drawing/2014/main" id="{EE75B030-74C2-4B05-8514-586E19469AB5}"/>
                  </a:ext>
                </a:extLst>
              </p:cNvPr>
              <p:cNvSpPr/>
              <p:nvPr/>
            </p:nvSpPr>
            <p:spPr>
              <a:xfrm>
                <a:off x="4291023" y="3423198"/>
                <a:ext cx="265577" cy="285249"/>
              </a:xfrm>
              <a:custGeom>
                <a:avLst/>
                <a:gdLst>
                  <a:gd name="connsiteX0" fmla="*/ 68066 w 265576"/>
                  <a:gd name="connsiteY0" fmla="*/ 165445 h 285249"/>
                  <a:gd name="connsiteX1" fmla="*/ 144100 w 265576"/>
                  <a:gd name="connsiteY1" fmla="*/ 234593 h 285249"/>
                  <a:gd name="connsiteX2" fmla="*/ 228199 w 265576"/>
                  <a:gd name="connsiteY2" fmla="*/ 214921 h 285249"/>
                  <a:gd name="connsiteX3" fmla="*/ 219150 w 265576"/>
                  <a:gd name="connsiteY3" fmla="*/ 271282 h 285249"/>
                  <a:gd name="connsiteX4" fmla="*/ 131903 w 265576"/>
                  <a:gd name="connsiteY4" fmla="*/ 286725 h 285249"/>
                  <a:gd name="connsiteX5" fmla="*/ 0 w 265576"/>
                  <a:gd name="connsiteY5" fmla="*/ 167018 h 285249"/>
                  <a:gd name="connsiteX6" fmla="*/ 155904 w 265576"/>
                  <a:gd name="connsiteY6" fmla="*/ 0 h 285249"/>
                  <a:gd name="connsiteX7" fmla="*/ 268134 w 265576"/>
                  <a:gd name="connsiteY7" fmla="*/ 104264 h 285249"/>
                  <a:gd name="connsiteX8" fmla="*/ 261249 w 265576"/>
                  <a:gd name="connsiteY8" fmla="*/ 165445 h 285249"/>
                  <a:gd name="connsiteX9" fmla="*/ 68066 w 265576"/>
                  <a:gd name="connsiteY9" fmla="*/ 165445 h 285249"/>
                  <a:gd name="connsiteX10" fmla="*/ 198396 w 265576"/>
                  <a:gd name="connsiteY10" fmla="*/ 116460 h 285249"/>
                  <a:gd name="connsiteX11" fmla="*/ 199970 w 265576"/>
                  <a:gd name="connsiteY11" fmla="*/ 97870 h 285249"/>
                  <a:gd name="connsiteX12" fmla="*/ 154723 w 265576"/>
                  <a:gd name="connsiteY12" fmla="*/ 52132 h 285249"/>
                  <a:gd name="connsiteX13" fmla="*/ 77607 w 265576"/>
                  <a:gd name="connsiteY13" fmla="*/ 116460 h 285249"/>
                  <a:gd name="connsiteX14" fmla="*/ 198396 w 265576"/>
                  <a:gd name="connsiteY14" fmla="*/ 116460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5576" h="285249">
                    <a:moveTo>
                      <a:pt x="68066" y="165445"/>
                    </a:moveTo>
                    <a:cubicBezTo>
                      <a:pt x="68066" y="216003"/>
                      <a:pt x="95214" y="234593"/>
                      <a:pt x="144100" y="234593"/>
                    </a:cubicBezTo>
                    <a:cubicBezTo>
                      <a:pt x="173314" y="234593"/>
                      <a:pt x="201543" y="227117"/>
                      <a:pt x="228199" y="214921"/>
                    </a:cubicBezTo>
                    <a:lnTo>
                      <a:pt x="219150" y="271282"/>
                    </a:lnTo>
                    <a:cubicBezTo>
                      <a:pt x="191511" y="279839"/>
                      <a:pt x="161117" y="286725"/>
                      <a:pt x="131903" y="286725"/>
                    </a:cubicBezTo>
                    <a:cubicBezTo>
                      <a:pt x="53115" y="286725"/>
                      <a:pt x="0" y="248462"/>
                      <a:pt x="0" y="167018"/>
                    </a:cubicBezTo>
                    <a:cubicBezTo>
                      <a:pt x="0" y="81935"/>
                      <a:pt x="66001" y="0"/>
                      <a:pt x="155904" y="0"/>
                    </a:cubicBezTo>
                    <a:cubicBezTo>
                      <a:pt x="223478" y="0"/>
                      <a:pt x="268134" y="34525"/>
                      <a:pt x="268134" y="104264"/>
                    </a:cubicBezTo>
                    <a:cubicBezTo>
                      <a:pt x="268134" y="125018"/>
                      <a:pt x="265479" y="145182"/>
                      <a:pt x="261249" y="165445"/>
                    </a:cubicBezTo>
                    <a:lnTo>
                      <a:pt x="68066" y="165445"/>
                    </a:lnTo>
                    <a:close/>
                    <a:moveTo>
                      <a:pt x="198396" y="116460"/>
                    </a:moveTo>
                    <a:cubicBezTo>
                      <a:pt x="199478" y="110067"/>
                      <a:pt x="199970" y="104264"/>
                      <a:pt x="199970" y="97870"/>
                    </a:cubicBezTo>
                    <a:cubicBezTo>
                      <a:pt x="199970" y="68657"/>
                      <a:pt x="184527" y="52132"/>
                      <a:pt x="154723" y="52132"/>
                    </a:cubicBezTo>
                    <a:cubicBezTo>
                      <a:pt x="110559" y="52132"/>
                      <a:pt x="91378" y="78689"/>
                      <a:pt x="77607" y="116460"/>
                    </a:cubicBezTo>
                    <a:lnTo>
                      <a:pt x="198396" y="116460"/>
                    </a:lnTo>
                    <a:close/>
                  </a:path>
                </a:pathLst>
              </a:custGeom>
              <a:grpFill/>
              <a:ln w="9827" cap="flat">
                <a:noFill/>
                <a:prstDash val="solid"/>
                <a:miter/>
              </a:ln>
            </p:spPr>
            <p:txBody>
              <a:bodyPr rtlCol="0" anchor="ctr"/>
              <a:lstStyle/>
              <a:p>
                <a:endParaRPr lang="ja-JP" altLang="en-US"/>
              </a:p>
            </p:txBody>
          </p:sp>
          <p:sp>
            <p:nvSpPr>
              <p:cNvPr id="35" name="フリーフォーム: 図形 34">
                <a:extLst>
                  <a:ext uri="{FF2B5EF4-FFF2-40B4-BE49-F238E27FC236}">
                    <a16:creationId xmlns:a16="http://schemas.microsoft.com/office/drawing/2014/main" id="{F5FC7F4D-667F-45F5-90EC-150F3640FD2D}"/>
                  </a:ext>
                </a:extLst>
              </p:cNvPr>
              <p:cNvSpPr/>
              <p:nvPr/>
            </p:nvSpPr>
            <p:spPr>
              <a:xfrm>
                <a:off x="4668831" y="3332213"/>
                <a:ext cx="383611" cy="363939"/>
              </a:xfrm>
              <a:custGeom>
                <a:avLst/>
                <a:gdLst>
                  <a:gd name="connsiteX0" fmla="*/ 79870 w 383611"/>
                  <a:gd name="connsiteY0" fmla="*/ 0 h 363938"/>
                  <a:gd name="connsiteX1" fmla="*/ 174002 w 383611"/>
                  <a:gd name="connsiteY1" fmla="*/ 0 h 363938"/>
                  <a:gd name="connsiteX2" fmla="*/ 253282 w 383611"/>
                  <a:gd name="connsiteY2" fmla="*/ 282003 h 363938"/>
                  <a:gd name="connsiteX3" fmla="*/ 254364 w 383611"/>
                  <a:gd name="connsiteY3" fmla="*/ 282003 h 363938"/>
                  <a:gd name="connsiteX4" fmla="*/ 315053 w 383611"/>
                  <a:gd name="connsiteY4" fmla="*/ 0 h 363938"/>
                  <a:gd name="connsiteX5" fmla="*/ 385283 w 383611"/>
                  <a:gd name="connsiteY5" fmla="*/ 0 h 363938"/>
                  <a:gd name="connsiteX6" fmla="*/ 304922 w 383611"/>
                  <a:gd name="connsiteY6" fmla="*/ 371316 h 363938"/>
                  <a:gd name="connsiteX7" fmla="*/ 209117 w 383611"/>
                  <a:gd name="connsiteY7" fmla="*/ 371316 h 363938"/>
                  <a:gd name="connsiteX8" fmla="*/ 131411 w 383611"/>
                  <a:gd name="connsiteY8" fmla="*/ 86657 h 363938"/>
                  <a:gd name="connsiteX9" fmla="*/ 130329 w 383611"/>
                  <a:gd name="connsiteY9" fmla="*/ 86657 h 363938"/>
                  <a:gd name="connsiteX10" fmla="*/ 71312 w 383611"/>
                  <a:gd name="connsiteY10" fmla="*/ 371316 h 363938"/>
                  <a:gd name="connsiteX11" fmla="*/ 0 w 383611"/>
                  <a:gd name="connsiteY11" fmla="*/ 371316 h 363938"/>
                  <a:gd name="connsiteX12" fmla="*/ 79870 w 383611"/>
                  <a:gd name="connsiteY12" fmla="*/ 0 h 363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3611" h="363938">
                    <a:moveTo>
                      <a:pt x="79870" y="0"/>
                    </a:moveTo>
                    <a:lnTo>
                      <a:pt x="174002" y="0"/>
                    </a:lnTo>
                    <a:lnTo>
                      <a:pt x="253282" y="282003"/>
                    </a:lnTo>
                    <a:lnTo>
                      <a:pt x="254364" y="282003"/>
                    </a:lnTo>
                    <a:lnTo>
                      <a:pt x="315053" y="0"/>
                    </a:lnTo>
                    <a:lnTo>
                      <a:pt x="385283" y="0"/>
                    </a:lnTo>
                    <a:lnTo>
                      <a:pt x="304922" y="371316"/>
                    </a:lnTo>
                    <a:lnTo>
                      <a:pt x="209117" y="371316"/>
                    </a:lnTo>
                    <a:lnTo>
                      <a:pt x="131411" y="86657"/>
                    </a:lnTo>
                    <a:lnTo>
                      <a:pt x="130329" y="86657"/>
                    </a:lnTo>
                    <a:lnTo>
                      <a:pt x="71312" y="371316"/>
                    </a:lnTo>
                    <a:lnTo>
                      <a:pt x="0" y="371316"/>
                    </a:lnTo>
                    <a:lnTo>
                      <a:pt x="79870" y="0"/>
                    </a:lnTo>
                    <a:close/>
                  </a:path>
                </a:pathLst>
              </a:custGeom>
              <a:grpFill/>
              <a:ln w="9827" cap="flat">
                <a:noFill/>
                <a:prstDash val="solid"/>
                <a:miter/>
              </a:ln>
            </p:spPr>
            <p:txBody>
              <a:bodyPr rtlCol="0" anchor="ctr"/>
              <a:lstStyle/>
              <a:p>
                <a:endParaRPr lang="ja-JP" altLang="en-US"/>
              </a:p>
            </p:txBody>
          </p:sp>
          <p:sp>
            <p:nvSpPr>
              <p:cNvPr id="36" name="フリーフォーム: 図形 35">
                <a:extLst>
                  <a:ext uri="{FF2B5EF4-FFF2-40B4-BE49-F238E27FC236}">
                    <a16:creationId xmlns:a16="http://schemas.microsoft.com/office/drawing/2014/main" id="{1547661D-83BC-4513-BDF3-4D58F365014D}"/>
                  </a:ext>
                </a:extLst>
              </p:cNvPr>
              <p:cNvSpPr/>
              <p:nvPr/>
            </p:nvSpPr>
            <p:spPr>
              <a:xfrm>
                <a:off x="5037589" y="3423198"/>
                <a:ext cx="265577" cy="285249"/>
              </a:xfrm>
              <a:custGeom>
                <a:avLst/>
                <a:gdLst>
                  <a:gd name="connsiteX0" fmla="*/ 68066 w 265576"/>
                  <a:gd name="connsiteY0" fmla="*/ 165445 h 285249"/>
                  <a:gd name="connsiteX1" fmla="*/ 144100 w 265576"/>
                  <a:gd name="connsiteY1" fmla="*/ 234593 h 285249"/>
                  <a:gd name="connsiteX2" fmla="*/ 228199 w 265576"/>
                  <a:gd name="connsiteY2" fmla="*/ 214921 h 285249"/>
                  <a:gd name="connsiteX3" fmla="*/ 219150 w 265576"/>
                  <a:gd name="connsiteY3" fmla="*/ 271282 h 285249"/>
                  <a:gd name="connsiteX4" fmla="*/ 131903 w 265576"/>
                  <a:gd name="connsiteY4" fmla="*/ 286725 h 285249"/>
                  <a:gd name="connsiteX5" fmla="*/ 0 w 265576"/>
                  <a:gd name="connsiteY5" fmla="*/ 167018 h 285249"/>
                  <a:gd name="connsiteX6" fmla="*/ 155904 w 265576"/>
                  <a:gd name="connsiteY6" fmla="*/ 0 h 285249"/>
                  <a:gd name="connsiteX7" fmla="*/ 268134 w 265576"/>
                  <a:gd name="connsiteY7" fmla="*/ 104264 h 285249"/>
                  <a:gd name="connsiteX8" fmla="*/ 261249 w 265576"/>
                  <a:gd name="connsiteY8" fmla="*/ 165445 h 285249"/>
                  <a:gd name="connsiteX9" fmla="*/ 68066 w 265576"/>
                  <a:gd name="connsiteY9" fmla="*/ 165445 h 285249"/>
                  <a:gd name="connsiteX10" fmla="*/ 198396 w 265576"/>
                  <a:gd name="connsiteY10" fmla="*/ 116460 h 285249"/>
                  <a:gd name="connsiteX11" fmla="*/ 199969 w 265576"/>
                  <a:gd name="connsiteY11" fmla="*/ 97870 h 285249"/>
                  <a:gd name="connsiteX12" fmla="*/ 154723 w 265576"/>
                  <a:gd name="connsiteY12" fmla="*/ 52132 h 285249"/>
                  <a:gd name="connsiteX13" fmla="*/ 77607 w 265576"/>
                  <a:gd name="connsiteY13" fmla="*/ 116460 h 285249"/>
                  <a:gd name="connsiteX14" fmla="*/ 198396 w 265576"/>
                  <a:gd name="connsiteY14" fmla="*/ 116460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5576" h="285249">
                    <a:moveTo>
                      <a:pt x="68066" y="165445"/>
                    </a:moveTo>
                    <a:cubicBezTo>
                      <a:pt x="68066" y="216003"/>
                      <a:pt x="95214" y="234593"/>
                      <a:pt x="144100" y="234593"/>
                    </a:cubicBezTo>
                    <a:cubicBezTo>
                      <a:pt x="173314" y="234593"/>
                      <a:pt x="201543" y="227117"/>
                      <a:pt x="228199" y="214921"/>
                    </a:cubicBezTo>
                    <a:lnTo>
                      <a:pt x="219150" y="271282"/>
                    </a:lnTo>
                    <a:cubicBezTo>
                      <a:pt x="191511" y="279839"/>
                      <a:pt x="161117" y="286725"/>
                      <a:pt x="131903" y="286725"/>
                    </a:cubicBezTo>
                    <a:cubicBezTo>
                      <a:pt x="53115" y="286725"/>
                      <a:pt x="0" y="248462"/>
                      <a:pt x="0" y="167018"/>
                    </a:cubicBezTo>
                    <a:cubicBezTo>
                      <a:pt x="0" y="81935"/>
                      <a:pt x="66001" y="0"/>
                      <a:pt x="155904" y="0"/>
                    </a:cubicBezTo>
                    <a:cubicBezTo>
                      <a:pt x="223478" y="0"/>
                      <a:pt x="268134" y="34525"/>
                      <a:pt x="268134" y="104264"/>
                    </a:cubicBezTo>
                    <a:cubicBezTo>
                      <a:pt x="268134" y="125018"/>
                      <a:pt x="265479" y="145182"/>
                      <a:pt x="261249" y="165445"/>
                    </a:cubicBezTo>
                    <a:lnTo>
                      <a:pt x="68066" y="165445"/>
                    </a:lnTo>
                    <a:close/>
                    <a:moveTo>
                      <a:pt x="198396" y="116460"/>
                    </a:moveTo>
                    <a:cubicBezTo>
                      <a:pt x="199478" y="110067"/>
                      <a:pt x="199969" y="104264"/>
                      <a:pt x="199969" y="97870"/>
                    </a:cubicBezTo>
                    <a:cubicBezTo>
                      <a:pt x="199969" y="68657"/>
                      <a:pt x="184527" y="52132"/>
                      <a:pt x="154723" y="52132"/>
                    </a:cubicBezTo>
                    <a:cubicBezTo>
                      <a:pt x="110559" y="52132"/>
                      <a:pt x="91378" y="78689"/>
                      <a:pt x="77607" y="116460"/>
                    </a:cubicBezTo>
                    <a:lnTo>
                      <a:pt x="198396" y="116460"/>
                    </a:lnTo>
                    <a:close/>
                  </a:path>
                </a:pathLst>
              </a:custGeom>
              <a:grpFill/>
              <a:ln w="9827" cap="flat">
                <a:noFill/>
                <a:prstDash val="solid"/>
                <a:miter/>
              </a:ln>
            </p:spPr>
            <p:txBody>
              <a:bodyPr rtlCol="0" anchor="ctr"/>
              <a:lstStyle/>
              <a:p>
                <a:endParaRPr lang="ja-JP" altLang="en-US"/>
              </a:p>
            </p:txBody>
          </p:sp>
          <p:sp>
            <p:nvSpPr>
              <p:cNvPr id="37" name="フリーフォーム: 図形 36">
                <a:extLst>
                  <a:ext uri="{FF2B5EF4-FFF2-40B4-BE49-F238E27FC236}">
                    <a16:creationId xmlns:a16="http://schemas.microsoft.com/office/drawing/2014/main" id="{4FC1FE02-7A53-4A97-911E-2F46BAE123A8}"/>
                  </a:ext>
                </a:extLst>
              </p:cNvPr>
              <p:cNvSpPr/>
              <p:nvPr/>
            </p:nvSpPr>
            <p:spPr>
              <a:xfrm>
                <a:off x="5275231" y="3429591"/>
                <a:ext cx="334430" cy="265577"/>
              </a:xfrm>
              <a:custGeom>
                <a:avLst/>
                <a:gdLst>
                  <a:gd name="connsiteX0" fmla="*/ 175674 w 334430"/>
                  <a:gd name="connsiteY0" fmla="*/ 94132 h 265576"/>
                  <a:gd name="connsiteX1" fmla="*/ 252790 w 334430"/>
                  <a:gd name="connsiteY1" fmla="*/ 0 h 265576"/>
                  <a:gd name="connsiteX2" fmla="*/ 337873 w 334430"/>
                  <a:gd name="connsiteY2" fmla="*/ 0 h 265576"/>
                  <a:gd name="connsiteX3" fmla="*/ 221314 w 334430"/>
                  <a:gd name="connsiteY3" fmla="*/ 130920 h 265576"/>
                  <a:gd name="connsiteX4" fmla="*/ 286725 w 334430"/>
                  <a:gd name="connsiteY4" fmla="*/ 274036 h 265576"/>
                  <a:gd name="connsiteX5" fmla="*/ 209019 w 334430"/>
                  <a:gd name="connsiteY5" fmla="*/ 274036 h 265576"/>
                  <a:gd name="connsiteX6" fmla="*/ 167018 w 334430"/>
                  <a:gd name="connsiteY6" fmla="*/ 169182 h 265576"/>
                  <a:gd name="connsiteX7" fmla="*/ 85083 w 334430"/>
                  <a:gd name="connsiteY7" fmla="*/ 274036 h 265576"/>
                  <a:gd name="connsiteX8" fmla="*/ 0 w 334430"/>
                  <a:gd name="connsiteY8" fmla="*/ 274036 h 265576"/>
                  <a:gd name="connsiteX9" fmla="*/ 123936 w 334430"/>
                  <a:gd name="connsiteY9" fmla="*/ 130920 h 265576"/>
                  <a:gd name="connsiteX10" fmla="*/ 65902 w 334430"/>
                  <a:gd name="connsiteY10" fmla="*/ 0 h 265576"/>
                  <a:gd name="connsiteX11" fmla="*/ 139871 w 334430"/>
                  <a:gd name="connsiteY11" fmla="*/ 0 h 265576"/>
                  <a:gd name="connsiteX12" fmla="*/ 175674 w 334430"/>
                  <a:gd name="connsiteY12" fmla="*/ 94132 h 265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4430" h="265576">
                    <a:moveTo>
                      <a:pt x="175674" y="94132"/>
                    </a:moveTo>
                    <a:lnTo>
                      <a:pt x="252790" y="0"/>
                    </a:lnTo>
                    <a:lnTo>
                      <a:pt x="337873" y="0"/>
                    </a:lnTo>
                    <a:lnTo>
                      <a:pt x="221314" y="130920"/>
                    </a:lnTo>
                    <a:lnTo>
                      <a:pt x="286725" y="274036"/>
                    </a:lnTo>
                    <a:lnTo>
                      <a:pt x="209019" y="274036"/>
                    </a:lnTo>
                    <a:lnTo>
                      <a:pt x="167018" y="169182"/>
                    </a:lnTo>
                    <a:lnTo>
                      <a:pt x="85083" y="274036"/>
                    </a:lnTo>
                    <a:lnTo>
                      <a:pt x="0" y="274036"/>
                    </a:lnTo>
                    <a:lnTo>
                      <a:pt x="123936" y="130920"/>
                    </a:lnTo>
                    <a:lnTo>
                      <a:pt x="65902" y="0"/>
                    </a:lnTo>
                    <a:lnTo>
                      <a:pt x="139871" y="0"/>
                    </a:lnTo>
                    <a:lnTo>
                      <a:pt x="175674" y="94132"/>
                    </a:lnTo>
                    <a:close/>
                  </a:path>
                </a:pathLst>
              </a:custGeom>
              <a:grpFill/>
              <a:ln w="9827" cap="flat">
                <a:noFill/>
                <a:prstDash val="solid"/>
                <a:miter/>
              </a:ln>
            </p:spPr>
            <p:txBody>
              <a:bodyPr rtlCol="0" anchor="ctr"/>
              <a:lstStyle/>
              <a:p>
                <a:endParaRPr lang="ja-JP" altLang="en-US"/>
              </a:p>
            </p:txBody>
          </p:sp>
          <p:sp>
            <p:nvSpPr>
              <p:cNvPr id="38" name="フリーフォーム: 図形 37">
                <a:extLst>
                  <a:ext uri="{FF2B5EF4-FFF2-40B4-BE49-F238E27FC236}">
                    <a16:creationId xmlns:a16="http://schemas.microsoft.com/office/drawing/2014/main" id="{4E9427AC-DA7C-406B-BD5B-7B0E3D5849DD}"/>
                  </a:ext>
                </a:extLst>
              </p:cNvPr>
              <p:cNvSpPr/>
              <p:nvPr/>
            </p:nvSpPr>
            <p:spPr>
              <a:xfrm>
                <a:off x="5620973" y="3348148"/>
                <a:ext cx="196724" cy="354103"/>
              </a:xfrm>
              <a:custGeom>
                <a:avLst/>
                <a:gdLst>
                  <a:gd name="connsiteX0" fmla="*/ 11115 w 196723"/>
                  <a:gd name="connsiteY0" fmla="*/ 81345 h 354102"/>
                  <a:gd name="connsiteX1" fmla="*/ 62755 w 196723"/>
                  <a:gd name="connsiteY1" fmla="*/ 81345 h 354102"/>
                  <a:gd name="connsiteX2" fmla="*/ 74952 w 196723"/>
                  <a:gd name="connsiteY2" fmla="*/ 24984 h 354102"/>
                  <a:gd name="connsiteX3" fmla="*/ 151576 w 196723"/>
                  <a:gd name="connsiteY3" fmla="*/ 0 h 354102"/>
                  <a:gd name="connsiteX4" fmla="*/ 133969 w 196723"/>
                  <a:gd name="connsiteY4" fmla="*/ 81444 h 354102"/>
                  <a:gd name="connsiteX5" fmla="*/ 197806 w 196723"/>
                  <a:gd name="connsiteY5" fmla="*/ 81444 h 354102"/>
                  <a:gd name="connsiteX6" fmla="*/ 186592 w 196723"/>
                  <a:gd name="connsiteY6" fmla="*/ 133575 h 354102"/>
                  <a:gd name="connsiteX7" fmla="*/ 122756 w 196723"/>
                  <a:gd name="connsiteY7" fmla="*/ 133575 h 354102"/>
                  <a:gd name="connsiteX8" fmla="*/ 96690 w 196723"/>
                  <a:gd name="connsiteY8" fmla="*/ 253282 h 354102"/>
                  <a:gd name="connsiteX9" fmla="*/ 93444 w 196723"/>
                  <a:gd name="connsiteY9" fmla="*/ 279839 h 354102"/>
                  <a:gd name="connsiteX10" fmla="*/ 120592 w 196723"/>
                  <a:gd name="connsiteY10" fmla="*/ 306496 h 354102"/>
                  <a:gd name="connsiteX11" fmla="*/ 155215 w 196723"/>
                  <a:gd name="connsiteY11" fmla="*/ 300102 h 354102"/>
                  <a:gd name="connsiteX12" fmla="*/ 143018 w 196723"/>
                  <a:gd name="connsiteY12" fmla="*/ 355480 h 354102"/>
                  <a:gd name="connsiteX13" fmla="*/ 104755 w 196723"/>
                  <a:gd name="connsiteY13" fmla="*/ 361873 h 354102"/>
                  <a:gd name="connsiteX14" fmla="*/ 22328 w 196723"/>
                  <a:gd name="connsiteY14" fmla="*/ 290069 h 354102"/>
                  <a:gd name="connsiteX15" fmla="*/ 31377 w 196723"/>
                  <a:gd name="connsiteY15" fmla="*/ 226232 h 354102"/>
                  <a:gd name="connsiteX16" fmla="*/ 51640 w 196723"/>
                  <a:gd name="connsiteY16" fmla="*/ 133674 h 354102"/>
                  <a:gd name="connsiteX17" fmla="*/ 0 w 196723"/>
                  <a:gd name="connsiteY17" fmla="*/ 133674 h 354102"/>
                  <a:gd name="connsiteX18" fmla="*/ 11115 w 196723"/>
                  <a:gd name="connsiteY18" fmla="*/ 81345 h 354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723" h="354102">
                    <a:moveTo>
                      <a:pt x="11115" y="81345"/>
                    </a:moveTo>
                    <a:lnTo>
                      <a:pt x="62755" y="81345"/>
                    </a:lnTo>
                    <a:lnTo>
                      <a:pt x="74952" y="24984"/>
                    </a:lnTo>
                    <a:lnTo>
                      <a:pt x="151576" y="0"/>
                    </a:lnTo>
                    <a:lnTo>
                      <a:pt x="133969" y="81444"/>
                    </a:lnTo>
                    <a:lnTo>
                      <a:pt x="197806" y="81444"/>
                    </a:lnTo>
                    <a:lnTo>
                      <a:pt x="186592" y="133575"/>
                    </a:lnTo>
                    <a:lnTo>
                      <a:pt x="122756" y="133575"/>
                    </a:lnTo>
                    <a:lnTo>
                      <a:pt x="96690" y="253282"/>
                    </a:lnTo>
                    <a:cubicBezTo>
                      <a:pt x="95116" y="259675"/>
                      <a:pt x="93444" y="269216"/>
                      <a:pt x="93444" y="279839"/>
                    </a:cubicBezTo>
                    <a:cubicBezTo>
                      <a:pt x="93444" y="296364"/>
                      <a:pt x="104657" y="306496"/>
                      <a:pt x="120592" y="306496"/>
                    </a:cubicBezTo>
                    <a:cubicBezTo>
                      <a:pt x="133379" y="306496"/>
                      <a:pt x="146166" y="303840"/>
                      <a:pt x="155215" y="300102"/>
                    </a:cubicBezTo>
                    <a:lnTo>
                      <a:pt x="143018" y="355480"/>
                    </a:lnTo>
                    <a:cubicBezTo>
                      <a:pt x="130821" y="358135"/>
                      <a:pt x="116952" y="361873"/>
                      <a:pt x="104755" y="361873"/>
                    </a:cubicBezTo>
                    <a:cubicBezTo>
                      <a:pt x="56361" y="361873"/>
                      <a:pt x="22328" y="342693"/>
                      <a:pt x="22328" y="290069"/>
                    </a:cubicBezTo>
                    <a:cubicBezTo>
                      <a:pt x="22328" y="268823"/>
                      <a:pt x="26558" y="248069"/>
                      <a:pt x="31377" y="226232"/>
                    </a:cubicBezTo>
                    <a:lnTo>
                      <a:pt x="51640" y="133674"/>
                    </a:lnTo>
                    <a:lnTo>
                      <a:pt x="0" y="133674"/>
                    </a:lnTo>
                    <a:lnTo>
                      <a:pt x="11115" y="81345"/>
                    </a:lnTo>
                    <a:close/>
                  </a:path>
                </a:pathLst>
              </a:custGeom>
              <a:grpFill/>
              <a:ln w="9827" cap="flat">
                <a:noFill/>
                <a:prstDash val="solid"/>
                <a:miter/>
              </a:ln>
            </p:spPr>
            <p:txBody>
              <a:bodyPr rtlCol="0" anchor="ctr"/>
              <a:lstStyle/>
              <a:p>
                <a:endParaRPr lang="ja-JP" altLang="en-US"/>
              </a:p>
            </p:txBody>
          </p:sp>
          <p:sp>
            <p:nvSpPr>
              <p:cNvPr id="39" name="フリーフォーム: 図形 38">
                <a:extLst>
                  <a:ext uri="{FF2B5EF4-FFF2-40B4-BE49-F238E27FC236}">
                    <a16:creationId xmlns:a16="http://schemas.microsoft.com/office/drawing/2014/main" id="{806A2163-2103-4F51-9F74-BD7177FDA4EC}"/>
                  </a:ext>
                </a:extLst>
              </p:cNvPr>
              <p:cNvSpPr/>
              <p:nvPr/>
            </p:nvSpPr>
            <p:spPr>
              <a:xfrm>
                <a:off x="5941436" y="3332213"/>
                <a:ext cx="344266" cy="363939"/>
              </a:xfrm>
              <a:custGeom>
                <a:avLst/>
                <a:gdLst>
                  <a:gd name="connsiteX0" fmla="*/ 0 w 344266"/>
                  <a:gd name="connsiteY0" fmla="*/ 0 h 363938"/>
                  <a:gd name="connsiteX1" fmla="*/ 74460 w 344266"/>
                  <a:gd name="connsiteY1" fmla="*/ 0 h 363938"/>
                  <a:gd name="connsiteX2" fmla="*/ 109083 w 344266"/>
                  <a:gd name="connsiteY2" fmla="*/ 288889 h 363938"/>
                  <a:gd name="connsiteX3" fmla="*/ 110165 w 344266"/>
                  <a:gd name="connsiteY3" fmla="*/ 288889 h 363938"/>
                  <a:gd name="connsiteX4" fmla="*/ 264495 w 344266"/>
                  <a:gd name="connsiteY4" fmla="*/ 0 h 363938"/>
                  <a:gd name="connsiteX5" fmla="*/ 345349 w 344266"/>
                  <a:gd name="connsiteY5" fmla="*/ 0 h 363938"/>
                  <a:gd name="connsiteX6" fmla="*/ 137805 w 344266"/>
                  <a:gd name="connsiteY6" fmla="*/ 371316 h 363938"/>
                  <a:gd name="connsiteX7" fmla="*/ 48984 w 344266"/>
                  <a:gd name="connsiteY7" fmla="*/ 371316 h 363938"/>
                  <a:gd name="connsiteX8" fmla="*/ 0 w 344266"/>
                  <a:gd name="connsiteY8" fmla="*/ 0 h 363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4266" h="363938">
                    <a:moveTo>
                      <a:pt x="0" y="0"/>
                    </a:moveTo>
                    <a:lnTo>
                      <a:pt x="74460" y="0"/>
                    </a:lnTo>
                    <a:lnTo>
                      <a:pt x="109083" y="288889"/>
                    </a:lnTo>
                    <a:lnTo>
                      <a:pt x="110165" y="288889"/>
                    </a:lnTo>
                    <a:lnTo>
                      <a:pt x="264495" y="0"/>
                    </a:lnTo>
                    <a:lnTo>
                      <a:pt x="345349" y="0"/>
                    </a:lnTo>
                    <a:lnTo>
                      <a:pt x="137805" y="371316"/>
                    </a:lnTo>
                    <a:lnTo>
                      <a:pt x="48984" y="371316"/>
                    </a:lnTo>
                    <a:lnTo>
                      <a:pt x="0" y="0"/>
                    </a:lnTo>
                    <a:close/>
                  </a:path>
                </a:pathLst>
              </a:custGeom>
              <a:grpFill/>
              <a:ln w="9827" cap="flat">
                <a:noFill/>
                <a:prstDash val="solid"/>
                <a:miter/>
              </a:ln>
            </p:spPr>
            <p:txBody>
              <a:bodyPr rtlCol="0" anchor="ctr"/>
              <a:lstStyle/>
              <a:p>
                <a:endParaRPr lang="ja-JP" altLang="en-US"/>
              </a:p>
            </p:txBody>
          </p:sp>
          <p:sp>
            <p:nvSpPr>
              <p:cNvPr id="40" name="フリーフォーム: 図形 39">
                <a:extLst>
                  <a:ext uri="{FF2B5EF4-FFF2-40B4-BE49-F238E27FC236}">
                    <a16:creationId xmlns:a16="http://schemas.microsoft.com/office/drawing/2014/main" id="{F04103CE-9354-453A-B65E-15AA23CA3A17}"/>
                  </a:ext>
                </a:extLst>
              </p:cNvPr>
              <p:cNvSpPr/>
              <p:nvPr/>
            </p:nvSpPr>
            <p:spPr>
              <a:xfrm>
                <a:off x="6204259" y="3423099"/>
                <a:ext cx="255741" cy="285249"/>
              </a:xfrm>
              <a:custGeom>
                <a:avLst/>
                <a:gdLst>
                  <a:gd name="connsiteX0" fmla="*/ 174002 w 255740"/>
                  <a:gd name="connsiteY0" fmla="*/ 238429 h 285249"/>
                  <a:gd name="connsiteX1" fmla="*/ 172920 w 255740"/>
                  <a:gd name="connsiteY1" fmla="*/ 238429 h 285249"/>
                  <a:gd name="connsiteX2" fmla="*/ 84591 w 255740"/>
                  <a:gd name="connsiteY2" fmla="*/ 286823 h 285249"/>
                  <a:gd name="connsiteX3" fmla="*/ 0 w 255740"/>
                  <a:gd name="connsiteY3" fmla="*/ 208625 h 285249"/>
                  <a:gd name="connsiteX4" fmla="*/ 168100 w 255740"/>
                  <a:gd name="connsiteY4" fmla="*/ 111247 h 285249"/>
                  <a:gd name="connsiteX5" fmla="*/ 193084 w 255740"/>
                  <a:gd name="connsiteY5" fmla="*/ 111247 h 285249"/>
                  <a:gd name="connsiteX6" fmla="*/ 195248 w 255740"/>
                  <a:gd name="connsiteY6" fmla="*/ 87837 h 285249"/>
                  <a:gd name="connsiteX7" fmla="*/ 140461 w 255740"/>
                  <a:gd name="connsiteY7" fmla="*/ 52230 h 285249"/>
                  <a:gd name="connsiteX8" fmla="*/ 50558 w 255740"/>
                  <a:gd name="connsiteY8" fmla="*/ 73476 h 285249"/>
                  <a:gd name="connsiteX9" fmla="*/ 60689 w 255740"/>
                  <a:gd name="connsiteY9" fmla="*/ 16525 h 285249"/>
                  <a:gd name="connsiteX10" fmla="*/ 153838 w 255740"/>
                  <a:gd name="connsiteY10" fmla="*/ 0 h 285249"/>
                  <a:gd name="connsiteX11" fmla="*/ 260266 w 255740"/>
                  <a:gd name="connsiteY11" fmla="*/ 84591 h 285249"/>
                  <a:gd name="connsiteX12" fmla="*/ 226724 w 255740"/>
                  <a:gd name="connsiteY12" fmla="*/ 280331 h 285249"/>
                  <a:gd name="connsiteX13" fmla="*/ 166625 w 255740"/>
                  <a:gd name="connsiteY13" fmla="*/ 280331 h 285249"/>
                  <a:gd name="connsiteX14" fmla="*/ 174002 w 255740"/>
                  <a:gd name="connsiteY14" fmla="*/ 238429 h 285249"/>
                  <a:gd name="connsiteX15" fmla="*/ 104264 w 255740"/>
                  <a:gd name="connsiteY15" fmla="*/ 234691 h 285249"/>
                  <a:gd name="connsiteX16" fmla="*/ 185117 w 255740"/>
                  <a:gd name="connsiteY16" fmla="*/ 153838 h 285249"/>
                  <a:gd name="connsiteX17" fmla="*/ 160133 w 255740"/>
                  <a:gd name="connsiteY17" fmla="*/ 153838 h 285249"/>
                  <a:gd name="connsiteX18" fmla="*/ 68067 w 255740"/>
                  <a:gd name="connsiteY18" fmla="*/ 205970 h 285249"/>
                  <a:gd name="connsiteX19" fmla="*/ 104264 w 255740"/>
                  <a:gd name="connsiteY19" fmla="*/ 234691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5740" h="285249">
                    <a:moveTo>
                      <a:pt x="174002" y="238429"/>
                    </a:moveTo>
                    <a:lnTo>
                      <a:pt x="172920" y="238429"/>
                    </a:lnTo>
                    <a:cubicBezTo>
                      <a:pt x="148428" y="269315"/>
                      <a:pt x="123936" y="286823"/>
                      <a:pt x="84591" y="286823"/>
                    </a:cubicBezTo>
                    <a:cubicBezTo>
                      <a:pt x="35115" y="286823"/>
                      <a:pt x="0" y="259183"/>
                      <a:pt x="0" y="208625"/>
                    </a:cubicBezTo>
                    <a:cubicBezTo>
                      <a:pt x="0" y="118133"/>
                      <a:pt x="101116" y="111247"/>
                      <a:pt x="168100" y="111247"/>
                    </a:cubicBezTo>
                    <a:lnTo>
                      <a:pt x="193084" y="111247"/>
                    </a:lnTo>
                    <a:cubicBezTo>
                      <a:pt x="195248" y="103772"/>
                      <a:pt x="195248" y="95804"/>
                      <a:pt x="195248" y="87837"/>
                    </a:cubicBezTo>
                    <a:cubicBezTo>
                      <a:pt x="195248" y="60197"/>
                      <a:pt x="165445" y="52230"/>
                      <a:pt x="140461" y="52230"/>
                    </a:cubicBezTo>
                    <a:cubicBezTo>
                      <a:pt x="109083" y="52230"/>
                      <a:pt x="78788" y="60197"/>
                      <a:pt x="50558" y="73476"/>
                    </a:cubicBezTo>
                    <a:lnTo>
                      <a:pt x="60689" y="16525"/>
                    </a:lnTo>
                    <a:cubicBezTo>
                      <a:pt x="90985" y="5902"/>
                      <a:pt x="121870" y="0"/>
                      <a:pt x="153838" y="0"/>
                    </a:cubicBezTo>
                    <a:cubicBezTo>
                      <a:pt x="208626" y="0"/>
                      <a:pt x="260266" y="20263"/>
                      <a:pt x="260266" y="84591"/>
                    </a:cubicBezTo>
                    <a:cubicBezTo>
                      <a:pt x="260266" y="121280"/>
                      <a:pt x="233118" y="228790"/>
                      <a:pt x="226724" y="280331"/>
                    </a:cubicBezTo>
                    <a:lnTo>
                      <a:pt x="166625" y="280331"/>
                    </a:lnTo>
                    <a:lnTo>
                      <a:pt x="174002" y="238429"/>
                    </a:lnTo>
                    <a:close/>
                    <a:moveTo>
                      <a:pt x="104264" y="234691"/>
                    </a:moveTo>
                    <a:cubicBezTo>
                      <a:pt x="157477" y="234691"/>
                      <a:pt x="174002" y="198002"/>
                      <a:pt x="185117" y="153838"/>
                    </a:cubicBezTo>
                    <a:lnTo>
                      <a:pt x="160133" y="153838"/>
                    </a:lnTo>
                    <a:cubicBezTo>
                      <a:pt x="125510" y="153838"/>
                      <a:pt x="68067" y="159641"/>
                      <a:pt x="68067" y="205970"/>
                    </a:cubicBezTo>
                    <a:cubicBezTo>
                      <a:pt x="68067" y="225052"/>
                      <a:pt x="86165" y="234691"/>
                      <a:pt x="104264" y="234691"/>
                    </a:cubicBezTo>
                    <a:close/>
                  </a:path>
                </a:pathLst>
              </a:custGeom>
              <a:grpFill/>
              <a:ln w="9827" cap="flat">
                <a:noFill/>
                <a:prstDash val="solid"/>
                <a:miter/>
              </a:ln>
            </p:spPr>
            <p:txBody>
              <a:bodyPr rtlCol="0" anchor="ctr"/>
              <a:lstStyle/>
              <a:p>
                <a:endParaRPr lang="ja-JP" altLang="en-US"/>
              </a:p>
            </p:txBody>
          </p:sp>
          <p:sp>
            <p:nvSpPr>
              <p:cNvPr id="41" name="フリーフォーム: 図形 40">
                <a:extLst>
                  <a:ext uri="{FF2B5EF4-FFF2-40B4-BE49-F238E27FC236}">
                    <a16:creationId xmlns:a16="http://schemas.microsoft.com/office/drawing/2014/main" id="{DB12D42D-FC7B-4532-A27A-670938C03EBC}"/>
                  </a:ext>
                </a:extLst>
              </p:cNvPr>
              <p:cNvSpPr/>
              <p:nvPr/>
            </p:nvSpPr>
            <p:spPr>
              <a:xfrm>
                <a:off x="6475246" y="3304475"/>
                <a:ext cx="147543" cy="393447"/>
              </a:xfrm>
              <a:custGeom>
                <a:avLst/>
                <a:gdLst>
                  <a:gd name="connsiteX0" fmla="*/ 84591 w 147542"/>
                  <a:gd name="connsiteY0" fmla="*/ 0 h 393447"/>
                  <a:gd name="connsiteX1" fmla="*/ 155903 w 147542"/>
                  <a:gd name="connsiteY1" fmla="*/ 0 h 393447"/>
                  <a:gd name="connsiteX2" fmla="*/ 71312 w 147542"/>
                  <a:gd name="connsiteY2" fmla="*/ 399054 h 393447"/>
                  <a:gd name="connsiteX3" fmla="*/ 0 w 147542"/>
                  <a:gd name="connsiteY3" fmla="*/ 399054 h 393447"/>
                  <a:gd name="connsiteX4" fmla="*/ 84591 w 147542"/>
                  <a:gd name="connsiteY4" fmla="*/ 0 h 393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542" h="393447">
                    <a:moveTo>
                      <a:pt x="84591" y="0"/>
                    </a:moveTo>
                    <a:lnTo>
                      <a:pt x="155903" y="0"/>
                    </a:lnTo>
                    <a:lnTo>
                      <a:pt x="71312" y="399054"/>
                    </a:lnTo>
                    <a:lnTo>
                      <a:pt x="0" y="399054"/>
                    </a:lnTo>
                    <a:lnTo>
                      <a:pt x="84591" y="0"/>
                    </a:lnTo>
                    <a:close/>
                  </a:path>
                </a:pathLst>
              </a:custGeom>
              <a:grpFill/>
              <a:ln w="9827" cap="flat">
                <a:noFill/>
                <a:prstDash val="solid"/>
                <a:miter/>
              </a:ln>
            </p:spPr>
            <p:txBody>
              <a:bodyPr rtlCol="0" anchor="ctr"/>
              <a:lstStyle/>
              <a:p>
                <a:endParaRPr lang="ja-JP" altLang="en-US"/>
              </a:p>
            </p:txBody>
          </p:sp>
          <p:sp>
            <p:nvSpPr>
              <p:cNvPr id="42" name="フリーフォーム: 図形 41">
                <a:extLst>
                  <a:ext uri="{FF2B5EF4-FFF2-40B4-BE49-F238E27FC236}">
                    <a16:creationId xmlns:a16="http://schemas.microsoft.com/office/drawing/2014/main" id="{5471B19A-88C4-4980-A0B1-0B60C2B76436}"/>
                  </a:ext>
                </a:extLst>
              </p:cNvPr>
              <p:cNvSpPr/>
              <p:nvPr/>
            </p:nvSpPr>
            <p:spPr>
              <a:xfrm>
                <a:off x="6616985" y="3429591"/>
                <a:ext cx="285249" cy="275413"/>
              </a:xfrm>
              <a:custGeom>
                <a:avLst/>
                <a:gdLst>
                  <a:gd name="connsiteX0" fmla="*/ 240003 w 285249"/>
                  <a:gd name="connsiteY0" fmla="*/ 234593 h 275413"/>
                  <a:gd name="connsiteX1" fmla="*/ 233117 w 285249"/>
                  <a:gd name="connsiteY1" fmla="*/ 273938 h 275413"/>
                  <a:gd name="connsiteX2" fmla="*/ 163379 w 285249"/>
                  <a:gd name="connsiteY2" fmla="*/ 273938 h 275413"/>
                  <a:gd name="connsiteX3" fmla="*/ 168199 w 285249"/>
                  <a:gd name="connsiteY3" fmla="*/ 247380 h 275413"/>
                  <a:gd name="connsiteX4" fmla="*/ 167117 w 285249"/>
                  <a:gd name="connsiteY4" fmla="*/ 247380 h 275413"/>
                  <a:gd name="connsiteX5" fmla="*/ 89411 w 285249"/>
                  <a:gd name="connsiteY5" fmla="*/ 280331 h 275413"/>
                  <a:gd name="connsiteX6" fmla="*/ 0 w 285249"/>
                  <a:gd name="connsiteY6" fmla="*/ 192592 h 275413"/>
                  <a:gd name="connsiteX7" fmla="*/ 9049 w 285249"/>
                  <a:gd name="connsiteY7" fmla="*/ 132985 h 275413"/>
                  <a:gd name="connsiteX8" fmla="*/ 37771 w 285249"/>
                  <a:gd name="connsiteY8" fmla="*/ 0 h 275413"/>
                  <a:gd name="connsiteX9" fmla="*/ 109083 w 285249"/>
                  <a:gd name="connsiteY9" fmla="*/ 0 h 275413"/>
                  <a:gd name="connsiteX10" fmla="*/ 82427 w 285249"/>
                  <a:gd name="connsiteY10" fmla="*/ 129247 h 275413"/>
                  <a:gd name="connsiteX11" fmla="*/ 74460 w 285249"/>
                  <a:gd name="connsiteY11" fmla="*/ 186691 h 275413"/>
                  <a:gd name="connsiteX12" fmla="*/ 113313 w 285249"/>
                  <a:gd name="connsiteY12" fmla="*/ 225052 h 275413"/>
                  <a:gd name="connsiteX13" fmla="*/ 189937 w 285249"/>
                  <a:gd name="connsiteY13" fmla="*/ 137805 h 275413"/>
                  <a:gd name="connsiteX14" fmla="*/ 219150 w 285249"/>
                  <a:gd name="connsiteY14" fmla="*/ 0 h 275413"/>
                  <a:gd name="connsiteX15" fmla="*/ 290463 w 285249"/>
                  <a:gd name="connsiteY15" fmla="*/ 0 h 275413"/>
                  <a:gd name="connsiteX16" fmla="*/ 240003 w 285249"/>
                  <a:gd name="connsiteY16" fmla="*/ 234593 h 27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5249" h="275413">
                    <a:moveTo>
                      <a:pt x="240003" y="234593"/>
                    </a:moveTo>
                    <a:cubicBezTo>
                      <a:pt x="236757" y="251118"/>
                      <a:pt x="234101" y="265479"/>
                      <a:pt x="233117" y="273938"/>
                    </a:cubicBezTo>
                    <a:lnTo>
                      <a:pt x="163379" y="273938"/>
                    </a:lnTo>
                    <a:lnTo>
                      <a:pt x="168199" y="247380"/>
                    </a:lnTo>
                    <a:lnTo>
                      <a:pt x="167117" y="247380"/>
                    </a:lnTo>
                    <a:cubicBezTo>
                      <a:pt x="147444" y="265479"/>
                      <a:pt x="120296" y="280331"/>
                      <a:pt x="89411" y="280331"/>
                    </a:cubicBezTo>
                    <a:cubicBezTo>
                      <a:pt x="35705" y="280331"/>
                      <a:pt x="0" y="246790"/>
                      <a:pt x="0" y="192592"/>
                    </a:cubicBezTo>
                    <a:cubicBezTo>
                      <a:pt x="0" y="171838"/>
                      <a:pt x="5311" y="150002"/>
                      <a:pt x="9049" y="132985"/>
                    </a:cubicBezTo>
                    <a:lnTo>
                      <a:pt x="37771" y="0"/>
                    </a:lnTo>
                    <a:lnTo>
                      <a:pt x="109083" y="0"/>
                    </a:lnTo>
                    <a:lnTo>
                      <a:pt x="82427" y="129247"/>
                    </a:lnTo>
                    <a:cubicBezTo>
                      <a:pt x="78689" y="147838"/>
                      <a:pt x="74460" y="166527"/>
                      <a:pt x="74460" y="186691"/>
                    </a:cubicBezTo>
                    <a:cubicBezTo>
                      <a:pt x="74460" y="209609"/>
                      <a:pt x="90394" y="225052"/>
                      <a:pt x="113313" y="225052"/>
                    </a:cubicBezTo>
                    <a:cubicBezTo>
                      <a:pt x="162789" y="225052"/>
                      <a:pt x="180887" y="178724"/>
                      <a:pt x="189937" y="137805"/>
                    </a:cubicBezTo>
                    <a:lnTo>
                      <a:pt x="219150" y="0"/>
                    </a:lnTo>
                    <a:lnTo>
                      <a:pt x="290463" y="0"/>
                    </a:lnTo>
                    <a:lnTo>
                      <a:pt x="240003" y="234593"/>
                    </a:lnTo>
                    <a:close/>
                  </a:path>
                </a:pathLst>
              </a:custGeom>
              <a:grpFill/>
              <a:ln w="9827" cap="flat">
                <a:noFill/>
                <a:prstDash val="solid"/>
                <a:miter/>
              </a:ln>
            </p:spPr>
            <p:txBody>
              <a:bodyPr rtlCol="0" anchor="ctr"/>
              <a:lstStyle/>
              <a:p>
                <a:endParaRPr lang="ja-JP" altLang="en-US"/>
              </a:p>
            </p:txBody>
          </p:sp>
          <p:sp>
            <p:nvSpPr>
              <p:cNvPr id="43" name="フリーフォーム: 図形 42">
                <a:extLst>
                  <a:ext uri="{FF2B5EF4-FFF2-40B4-BE49-F238E27FC236}">
                    <a16:creationId xmlns:a16="http://schemas.microsoft.com/office/drawing/2014/main" id="{8EC7BBA7-8DDC-4FF6-9B33-DD88FC50E1C6}"/>
                  </a:ext>
                </a:extLst>
              </p:cNvPr>
              <p:cNvSpPr/>
              <p:nvPr/>
            </p:nvSpPr>
            <p:spPr>
              <a:xfrm>
                <a:off x="6909317" y="3423198"/>
                <a:ext cx="265577" cy="285249"/>
              </a:xfrm>
              <a:custGeom>
                <a:avLst/>
                <a:gdLst>
                  <a:gd name="connsiteX0" fmla="*/ 68066 w 265576"/>
                  <a:gd name="connsiteY0" fmla="*/ 165445 h 285249"/>
                  <a:gd name="connsiteX1" fmla="*/ 144100 w 265576"/>
                  <a:gd name="connsiteY1" fmla="*/ 234593 h 285249"/>
                  <a:gd name="connsiteX2" fmla="*/ 228199 w 265576"/>
                  <a:gd name="connsiteY2" fmla="*/ 214921 h 285249"/>
                  <a:gd name="connsiteX3" fmla="*/ 219150 w 265576"/>
                  <a:gd name="connsiteY3" fmla="*/ 271282 h 285249"/>
                  <a:gd name="connsiteX4" fmla="*/ 131903 w 265576"/>
                  <a:gd name="connsiteY4" fmla="*/ 286725 h 285249"/>
                  <a:gd name="connsiteX5" fmla="*/ 0 w 265576"/>
                  <a:gd name="connsiteY5" fmla="*/ 167018 h 285249"/>
                  <a:gd name="connsiteX6" fmla="*/ 155903 w 265576"/>
                  <a:gd name="connsiteY6" fmla="*/ 0 h 285249"/>
                  <a:gd name="connsiteX7" fmla="*/ 268134 w 265576"/>
                  <a:gd name="connsiteY7" fmla="*/ 104264 h 285249"/>
                  <a:gd name="connsiteX8" fmla="*/ 261249 w 265576"/>
                  <a:gd name="connsiteY8" fmla="*/ 165445 h 285249"/>
                  <a:gd name="connsiteX9" fmla="*/ 68066 w 265576"/>
                  <a:gd name="connsiteY9" fmla="*/ 165445 h 285249"/>
                  <a:gd name="connsiteX10" fmla="*/ 198396 w 265576"/>
                  <a:gd name="connsiteY10" fmla="*/ 116460 h 285249"/>
                  <a:gd name="connsiteX11" fmla="*/ 199969 w 265576"/>
                  <a:gd name="connsiteY11" fmla="*/ 97870 h 285249"/>
                  <a:gd name="connsiteX12" fmla="*/ 154723 w 265576"/>
                  <a:gd name="connsiteY12" fmla="*/ 52132 h 285249"/>
                  <a:gd name="connsiteX13" fmla="*/ 77607 w 265576"/>
                  <a:gd name="connsiteY13" fmla="*/ 116460 h 285249"/>
                  <a:gd name="connsiteX14" fmla="*/ 198396 w 265576"/>
                  <a:gd name="connsiteY14" fmla="*/ 116460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5576" h="285249">
                    <a:moveTo>
                      <a:pt x="68066" y="165445"/>
                    </a:moveTo>
                    <a:cubicBezTo>
                      <a:pt x="68066" y="216003"/>
                      <a:pt x="95214" y="234593"/>
                      <a:pt x="144100" y="234593"/>
                    </a:cubicBezTo>
                    <a:cubicBezTo>
                      <a:pt x="173314" y="234593"/>
                      <a:pt x="201543" y="227117"/>
                      <a:pt x="228199" y="214921"/>
                    </a:cubicBezTo>
                    <a:lnTo>
                      <a:pt x="219150" y="271282"/>
                    </a:lnTo>
                    <a:cubicBezTo>
                      <a:pt x="191510" y="279839"/>
                      <a:pt x="161116" y="286725"/>
                      <a:pt x="131903" y="286725"/>
                    </a:cubicBezTo>
                    <a:cubicBezTo>
                      <a:pt x="53115" y="286725"/>
                      <a:pt x="0" y="248462"/>
                      <a:pt x="0" y="167018"/>
                    </a:cubicBezTo>
                    <a:cubicBezTo>
                      <a:pt x="0" y="81935"/>
                      <a:pt x="66001" y="0"/>
                      <a:pt x="155903" y="0"/>
                    </a:cubicBezTo>
                    <a:cubicBezTo>
                      <a:pt x="223478" y="0"/>
                      <a:pt x="268134" y="34525"/>
                      <a:pt x="268134" y="104264"/>
                    </a:cubicBezTo>
                    <a:cubicBezTo>
                      <a:pt x="268134" y="125018"/>
                      <a:pt x="265479" y="145182"/>
                      <a:pt x="261249" y="165445"/>
                    </a:cubicBezTo>
                    <a:lnTo>
                      <a:pt x="68066" y="165445"/>
                    </a:lnTo>
                    <a:close/>
                    <a:moveTo>
                      <a:pt x="198396" y="116460"/>
                    </a:moveTo>
                    <a:cubicBezTo>
                      <a:pt x="199478" y="110067"/>
                      <a:pt x="199969" y="104264"/>
                      <a:pt x="199969" y="97870"/>
                    </a:cubicBezTo>
                    <a:cubicBezTo>
                      <a:pt x="199969" y="68657"/>
                      <a:pt x="184527" y="52132"/>
                      <a:pt x="154723" y="52132"/>
                    </a:cubicBezTo>
                    <a:cubicBezTo>
                      <a:pt x="110559" y="52132"/>
                      <a:pt x="91378" y="78689"/>
                      <a:pt x="77607" y="116460"/>
                    </a:cubicBezTo>
                    <a:lnTo>
                      <a:pt x="198396" y="116460"/>
                    </a:lnTo>
                    <a:close/>
                  </a:path>
                </a:pathLst>
              </a:custGeom>
              <a:grpFill/>
              <a:ln w="9827" cap="flat">
                <a:noFill/>
                <a:prstDash val="solid"/>
                <a:miter/>
              </a:ln>
            </p:spPr>
            <p:txBody>
              <a:bodyPr rtlCol="0" anchor="ctr"/>
              <a:lstStyle/>
              <a:p>
                <a:endParaRPr lang="ja-JP" altLang="en-US"/>
              </a:p>
            </p:txBody>
          </p:sp>
          <p:sp>
            <p:nvSpPr>
              <p:cNvPr id="44" name="フリーフォーム: 図形 43">
                <a:extLst>
                  <a:ext uri="{FF2B5EF4-FFF2-40B4-BE49-F238E27FC236}">
                    <a16:creationId xmlns:a16="http://schemas.microsoft.com/office/drawing/2014/main" id="{C552D636-047E-4554-8FE6-6F8373564AD2}"/>
                  </a:ext>
                </a:extLst>
              </p:cNvPr>
              <p:cNvSpPr/>
              <p:nvPr/>
            </p:nvSpPr>
            <p:spPr>
              <a:xfrm>
                <a:off x="7171648" y="3423001"/>
                <a:ext cx="236068" cy="285249"/>
              </a:xfrm>
              <a:custGeom>
                <a:avLst/>
                <a:gdLst>
                  <a:gd name="connsiteX0" fmla="*/ 220822 w 236068"/>
                  <a:gd name="connsiteY0" fmla="*/ 65017 h 285249"/>
                  <a:gd name="connsiteX1" fmla="*/ 162297 w 236068"/>
                  <a:gd name="connsiteY1" fmla="*/ 52230 h 285249"/>
                  <a:gd name="connsiteX2" fmla="*/ 114395 w 236068"/>
                  <a:gd name="connsiteY2" fmla="*/ 79870 h 285249"/>
                  <a:gd name="connsiteX3" fmla="*/ 206953 w 236068"/>
                  <a:gd name="connsiteY3" fmla="*/ 194265 h 285249"/>
                  <a:gd name="connsiteX4" fmla="*/ 83509 w 236068"/>
                  <a:gd name="connsiteY4" fmla="*/ 286823 h 285249"/>
                  <a:gd name="connsiteX5" fmla="*/ 0 w 236068"/>
                  <a:gd name="connsiteY5" fmla="*/ 270298 h 285249"/>
                  <a:gd name="connsiteX6" fmla="*/ 15443 w 236068"/>
                  <a:gd name="connsiteY6" fmla="*/ 213347 h 285249"/>
                  <a:gd name="connsiteX7" fmla="*/ 83509 w 236068"/>
                  <a:gd name="connsiteY7" fmla="*/ 234593 h 285249"/>
                  <a:gd name="connsiteX8" fmla="*/ 132494 w 236068"/>
                  <a:gd name="connsiteY8" fmla="*/ 204298 h 285249"/>
                  <a:gd name="connsiteX9" fmla="*/ 39935 w 236068"/>
                  <a:gd name="connsiteY9" fmla="*/ 87247 h 285249"/>
                  <a:gd name="connsiteX10" fmla="*/ 158559 w 236068"/>
                  <a:gd name="connsiteY10" fmla="*/ 0 h 285249"/>
                  <a:gd name="connsiteX11" fmla="*/ 236265 w 236068"/>
                  <a:gd name="connsiteY11" fmla="*/ 11213 h 285249"/>
                  <a:gd name="connsiteX12" fmla="*/ 220822 w 236068"/>
                  <a:gd name="connsiteY12" fmla="*/ 65017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6068" h="285249">
                    <a:moveTo>
                      <a:pt x="220822" y="65017"/>
                    </a:moveTo>
                    <a:cubicBezTo>
                      <a:pt x="202232" y="58132"/>
                      <a:pt x="182560" y="52230"/>
                      <a:pt x="162297" y="52230"/>
                    </a:cubicBezTo>
                    <a:cubicBezTo>
                      <a:pt x="141051" y="52230"/>
                      <a:pt x="114395" y="58033"/>
                      <a:pt x="114395" y="79870"/>
                    </a:cubicBezTo>
                    <a:cubicBezTo>
                      <a:pt x="114395" y="114493"/>
                      <a:pt x="206953" y="127280"/>
                      <a:pt x="206953" y="194265"/>
                    </a:cubicBezTo>
                    <a:cubicBezTo>
                      <a:pt x="206953" y="265577"/>
                      <a:pt x="144690" y="286823"/>
                      <a:pt x="83509" y="286823"/>
                    </a:cubicBezTo>
                    <a:cubicBezTo>
                      <a:pt x="54788" y="286823"/>
                      <a:pt x="26066" y="282594"/>
                      <a:pt x="0" y="270298"/>
                    </a:cubicBezTo>
                    <a:lnTo>
                      <a:pt x="15443" y="213347"/>
                    </a:lnTo>
                    <a:cubicBezTo>
                      <a:pt x="35705" y="224560"/>
                      <a:pt x="55869" y="234593"/>
                      <a:pt x="83509" y="234593"/>
                    </a:cubicBezTo>
                    <a:cubicBezTo>
                      <a:pt x="107411" y="234593"/>
                      <a:pt x="132494" y="226626"/>
                      <a:pt x="132494" y="204298"/>
                    </a:cubicBezTo>
                    <a:cubicBezTo>
                      <a:pt x="132494" y="160133"/>
                      <a:pt x="39935" y="155903"/>
                      <a:pt x="39935" y="87247"/>
                    </a:cubicBezTo>
                    <a:cubicBezTo>
                      <a:pt x="39935" y="22820"/>
                      <a:pt x="102198" y="0"/>
                      <a:pt x="158559" y="0"/>
                    </a:cubicBezTo>
                    <a:cubicBezTo>
                      <a:pt x="184625" y="0"/>
                      <a:pt x="211281" y="4820"/>
                      <a:pt x="236265" y="11213"/>
                    </a:cubicBezTo>
                    <a:lnTo>
                      <a:pt x="220822" y="65017"/>
                    </a:lnTo>
                    <a:close/>
                  </a:path>
                </a:pathLst>
              </a:custGeom>
              <a:grpFill/>
              <a:ln w="9827" cap="flat">
                <a:noFill/>
                <a:prstDash val="solid"/>
                <a:miter/>
              </a:ln>
            </p:spPr>
            <p:txBody>
              <a:bodyPr rtlCol="0" anchor="ctr"/>
              <a:lstStyle/>
              <a:p>
                <a:endParaRPr lang="ja-JP" altLang="en-US"/>
              </a:p>
            </p:txBody>
          </p:sp>
          <p:sp>
            <p:nvSpPr>
              <p:cNvPr id="45" name="フリーフォーム: 図形 44">
                <a:extLst>
                  <a:ext uri="{FF2B5EF4-FFF2-40B4-BE49-F238E27FC236}">
                    <a16:creationId xmlns:a16="http://schemas.microsoft.com/office/drawing/2014/main" id="{8294D468-82A9-4C7F-B2CA-4B561E9FD1D1}"/>
                  </a:ext>
                </a:extLst>
              </p:cNvPr>
              <p:cNvSpPr/>
              <p:nvPr/>
            </p:nvSpPr>
            <p:spPr>
              <a:xfrm>
                <a:off x="7407519" y="3332213"/>
                <a:ext cx="147543" cy="363939"/>
              </a:xfrm>
              <a:custGeom>
                <a:avLst/>
                <a:gdLst>
                  <a:gd name="connsiteX0" fmla="*/ 89903 w 147542"/>
                  <a:gd name="connsiteY0" fmla="*/ 296856 h 363938"/>
                  <a:gd name="connsiteX1" fmla="*/ 74460 w 147542"/>
                  <a:gd name="connsiteY1" fmla="*/ 371316 h 363938"/>
                  <a:gd name="connsiteX2" fmla="*/ 0 w 147542"/>
                  <a:gd name="connsiteY2" fmla="*/ 371316 h 363938"/>
                  <a:gd name="connsiteX3" fmla="*/ 15443 w 147542"/>
                  <a:gd name="connsiteY3" fmla="*/ 296856 h 363938"/>
                  <a:gd name="connsiteX4" fmla="*/ 89903 w 147542"/>
                  <a:gd name="connsiteY4" fmla="*/ 296856 h 363938"/>
                  <a:gd name="connsiteX5" fmla="*/ 72296 w 147542"/>
                  <a:gd name="connsiteY5" fmla="*/ 0 h 363938"/>
                  <a:gd name="connsiteX6" fmla="*/ 155805 w 147542"/>
                  <a:gd name="connsiteY6" fmla="*/ 0 h 363938"/>
                  <a:gd name="connsiteX7" fmla="*/ 88821 w 147542"/>
                  <a:gd name="connsiteY7" fmla="*/ 262331 h 363938"/>
                  <a:gd name="connsiteX8" fmla="*/ 29804 w 147542"/>
                  <a:gd name="connsiteY8" fmla="*/ 262331 h 363938"/>
                  <a:gd name="connsiteX9" fmla="*/ 72296 w 147542"/>
                  <a:gd name="connsiteY9" fmla="*/ 0 h 363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542" h="363938">
                    <a:moveTo>
                      <a:pt x="89903" y="296856"/>
                    </a:moveTo>
                    <a:lnTo>
                      <a:pt x="74460" y="371316"/>
                    </a:lnTo>
                    <a:lnTo>
                      <a:pt x="0" y="371316"/>
                    </a:lnTo>
                    <a:lnTo>
                      <a:pt x="15443" y="296856"/>
                    </a:lnTo>
                    <a:lnTo>
                      <a:pt x="89903" y="296856"/>
                    </a:lnTo>
                    <a:close/>
                    <a:moveTo>
                      <a:pt x="72296" y="0"/>
                    </a:moveTo>
                    <a:lnTo>
                      <a:pt x="155805" y="0"/>
                    </a:lnTo>
                    <a:lnTo>
                      <a:pt x="88821" y="262331"/>
                    </a:lnTo>
                    <a:lnTo>
                      <a:pt x="29804" y="262331"/>
                    </a:lnTo>
                    <a:lnTo>
                      <a:pt x="72296" y="0"/>
                    </a:lnTo>
                    <a:close/>
                  </a:path>
                </a:pathLst>
              </a:custGeom>
              <a:grpFill/>
              <a:ln w="9827" cap="flat">
                <a:noFill/>
                <a:prstDash val="solid"/>
                <a:miter/>
              </a:ln>
            </p:spPr>
            <p:txBody>
              <a:bodyPr rtlCol="0" anchor="ctr"/>
              <a:lstStyle/>
              <a:p>
                <a:endParaRPr lang="ja-JP" altLang="en-US"/>
              </a:p>
            </p:txBody>
          </p:sp>
        </p:grpSp>
        <p:sp>
          <p:nvSpPr>
            <p:cNvPr id="25" name="フリーフォーム: 図形 24">
              <a:extLst>
                <a:ext uri="{FF2B5EF4-FFF2-40B4-BE49-F238E27FC236}">
                  <a16:creationId xmlns:a16="http://schemas.microsoft.com/office/drawing/2014/main" id="{720C0391-AA7E-4DE3-BF7E-563BAF8FCB78}"/>
                </a:ext>
              </a:extLst>
            </p:cNvPr>
            <p:cNvSpPr/>
            <p:nvPr/>
          </p:nvSpPr>
          <p:spPr>
            <a:xfrm>
              <a:off x="5120803" y="2676566"/>
              <a:ext cx="2616425" cy="590171"/>
            </a:xfrm>
            <a:custGeom>
              <a:avLst/>
              <a:gdLst>
                <a:gd name="connsiteX0" fmla="*/ 0 w 2616424"/>
                <a:gd name="connsiteY0" fmla="*/ 596237 h 590170"/>
                <a:gd name="connsiteX1" fmla="*/ 2620064 w 2616424"/>
                <a:gd name="connsiteY1" fmla="*/ 53870 h 590170"/>
                <a:gd name="connsiteX2" fmla="*/ 2507145 w 2616424"/>
                <a:gd name="connsiteY2" fmla="*/ 410136 h 590170"/>
                <a:gd name="connsiteX3" fmla="*/ 0 w 2616424"/>
                <a:gd name="connsiteY3" fmla="*/ 596237 h 590170"/>
              </a:gdLst>
              <a:ahLst/>
              <a:cxnLst>
                <a:cxn ang="0">
                  <a:pos x="connsiteX0" y="connsiteY0"/>
                </a:cxn>
                <a:cxn ang="0">
                  <a:pos x="connsiteX1" y="connsiteY1"/>
                </a:cxn>
                <a:cxn ang="0">
                  <a:pos x="connsiteX2" y="connsiteY2"/>
                </a:cxn>
                <a:cxn ang="0">
                  <a:pos x="connsiteX3" y="connsiteY3"/>
                </a:cxn>
              </a:cxnLst>
              <a:rect l="l" t="t" r="r" b="b"/>
              <a:pathLst>
                <a:path w="2616424" h="590170">
                  <a:moveTo>
                    <a:pt x="0" y="596237"/>
                  </a:moveTo>
                  <a:cubicBezTo>
                    <a:pt x="779419" y="-30230"/>
                    <a:pt x="1817432" y="-64460"/>
                    <a:pt x="2620064" y="53870"/>
                  </a:cubicBezTo>
                  <a:lnTo>
                    <a:pt x="2507145" y="410136"/>
                  </a:lnTo>
                  <a:cubicBezTo>
                    <a:pt x="1952581" y="214986"/>
                    <a:pt x="882896" y="95870"/>
                    <a:pt x="0" y="596237"/>
                  </a:cubicBezTo>
                  <a:close/>
                </a:path>
              </a:pathLst>
            </a:custGeom>
            <a:gradFill>
              <a:gsLst>
                <a:gs pos="25000">
                  <a:srgbClr val="005BAC"/>
                </a:gs>
                <a:gs pos="100000">
                  <a:srgbClr val="EA5B02"/>
                </a:gs>
                <a:gs pos="52000">
                  <a:srgbClr val="E50059"/>
                </a:gs>
              </a:gsLst>
              <a:lin ang="0" scaled="1"/>
            </a:gradFill>
            <a:ln w="9827" cap="flat">
              <a:noFill/>
              <a:prstDash val="solid"/>
              <a:miter/>
            </a:ln>
          </p:spPr>
          <p:txBody>
            <a:bodyPr rtlCol="0" anchor="ctr"/>
            <a:lstStyle/>
            <a:p>
              <a:endParaRPr lang="ja-JP" altLang="en-US"/>
            </a:p>
          </p:txBody>
        </p:sp>
        <p:sp>
          <p:nvSpPr>
            <p:cNvPr id="26" name="フリーフォーム: 図形 25">
              <a:extLst>
                <a:ext uri="{FF2B5EF4-FFF2-40B4-BE49-F238E27FC236}">
                  <a16:creationId xmlns:a16="http://schemas.microsoft.com/office/drawing/2014/main" id="{F8C4513C-890B-4762-9338-868200819F94}"/>
                </a:ext>
              </a:extLst>
            </p:cNvPr>
            <p:cNvSpPr/>
            <p:nvPr/>
          </p:nvSpPr>
          <p:spPr>
            <a:xfrm>
              <a:off x="2164440" y="3771103"/>
              <a:ext cx="2419701" cy="413120"/>
            </a:xfrm>
            <a:custGeom>
              <a:avLst/>
              <a:gdLst>
                <a:gd name="connsiteX0" fmla="*/ 2429046 w 2419701"/>
                <a:gd name="connsiteY0" fmla="*/ 0 h 413119"/>
                <a:gd name="connsiteX1" fmla="*/ 0 w 2419701"/>
                <a:gd name="connsiteY1" fmla="*/ 350168 h 413119"/>
                <a:gd name="connsiteX2" fmla="*/ 119018 w 2419701"/>
                <a:gd name="connsiteY2" fmla="*/ 67870 h 413119"/>
                <a:gd name="connsiteX3" fmla="*/ 2429046 w 2419701"/>
                <a:gd name="connsiteY3" fmla="*/ 0 h 413119"/>
              </a:gdLst>
              <a:ahLst/>
              <a:cxnLst>
                <a:cxn ang="0">
                  <a:pos x="connsiteX0" y="connsiteY0"/>
                </a:cxn>
                <a:cxn ang="0">
                  <a:pos x="connsiteX1" y="connsiteY1"/>
                </a:cxn>
                <a:cxn ang="0">
                  <a:pos x="connsiteX2" y="connsiteY2"/>
                </a:cxn>
                <a:cxn ang="0">
                  <a:pos x="connsiteX3" y="connsiteY3"/>
                </a:cxn>
              </a:cxnLst>
              <a:rect l="l" t="t" r="r" b="b"/>
              <a:pathLst>
                <a:path w="2419701" h="413119">
                  <a:moveTo>
                    <a:pt x="2429046" y="0"/>
                  </a:moveTo>
                  <a:cubicBezTo>
                    <a:pt x="1971368" y="313971"/>
                    <a:pt x="990405" y="527908"/>
                    <a:pt x="0" y="350168"/>
                  </a:cubicBezTo>
                  <a:lnTo>
                    <a:pt x="119018" y="67870"/>
                  </a:lnTo>
                  <a:cubicBezTo>
                    <a:pt x="1087882" y="292528"/>
                    <a:pt x="1996057" y="174887"/>
                    <a:pt x="2429046" y="0"/>
                  </a:cubicBezTo>
                  <a:close/>
                </a:path>
              </a:pathLst>
            </a:custGeom>
            <a:gradFill flip="none" rotWithShape="1">
              <a:gsLst>
                <a:gs pos="0">
                  <a:srgbClr val="009EE7"/>
                </a:gs>
                <a:gs pos="47000">
                  <a:srgbClr val="005BAC"/>
                </a:gs>
              </a:gsLst>
              <a:lin ang="0" scaled="1"/>
              <a:tileRect/>
            </a:gradFill>
            <a:ln w="9827" cap="flat">
              <a:noFill/>
              <a:prstDash val="solid"/>
              <a:miter/>
            </a:ln>
          </p:spPr>
          <p:txBody>
            <a:bodyPr rtlCol="0" anchor="ctr"/>
            <a:lstStyle/>
            <a:p>
              <a:endParaRPr lang="ja-JP" altLang="en-US"/>
            </a:p>
          </p:txBody>
        </p:sp>
      </p:grpSp>
      <p:pic>
        <p:nvPicPr>
          <p:cNvPr id="47" name="図 46"/>
          <p:cNvPicPr>
            <a:picLocks noChangeAspect="1"/>
          </p:cNvPicPr>
          <p:nvPr userDrawn="1"/>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485964" y="6043095"/>
            <a:ext cx="2232000" cy="419647"/>
          </a:xfrm>
          <a:prstGeom prst="rect">
            <a:avLst/>
          </a:prstGeom>
        </p:spPr>
      </p:pic>
    </p:spTree>
    <p:extLst>
      <p:ext uri="{BB962C8B-B14F-4D97-AF65-F5344CB8AC3E}">
        <p14:creationId xmlns:p14="http://schemas.microsoft.com/office/powerpoint/2010/main" val="161177961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12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②-b 表紙+サブタイトル（グローバル）">
    <p:spTree>
      <p:nvGrpSpPr>
        <p:cNvPr id="1" name=""/>
        <p:cNvGrpSpPr/>
        <p:nvPr/>
      </p:nvGrpSpPr>
      <p:grpSpPr>
        <a:xfrm>
          <a:off x="0" y="0"/>
          <a:ext cx="0" cy="0"/>
          <a:chOff x="0" y="0"/>
          <a:chExt cx="0" cy="0"/>
        </a:xfrm>
      </p:grpSpPr>
      <p:sp>
        <p:nvSpPr>
          <p:cNvPr id="2" name="Title 1"/>
          <p:cNvSpPr>
            <a:spLocks noGrp="1"/>
          </p:cNvSpPr>
          <p:nvPr>
            <p:ph type="ctrTitle"/>
          </p:nvPr>
        </p:nvSpPr>
        <p:spPr>
          <a:xfrm>
            <a:off x="492768" y="2156184"/>
            <a:ext cx="6796304" cy="442035"/>
          </a:xfrm>
          <a:noFill/>
        </p:spPr>
        <p:txBody>
          <a:bodyPr lIns="0" tIns="36000" rIns="0" bIns="36000" anchor="ctr">
            <a:spAutoFit/>
          </a:bodyPr>
          <a:lstStyle>
            <a:lvl1pPr algn="l">
              <a:lnSpc>
                <a:spcPct val="100000"/>
              </a:lnSpc>
              <a:spcBef>
                <a:spcPts val="0"/>
              </a:spcBef>
              <a:defRPr sz="2400" b="1" i="0" baseline="0">
                <a:latin typeface="Yu Gothic UI" panose="020B0500000000000000" pitchFamily="50" charset="-128"/>
                <a:ea typeface="Yu Gothic UI" panose="020B0500000000000000" pitchFamily="50" charset="-128"/>
              </a:defRPr>
            </a:lvl1pPr>
          </a:lstStyle>
          <a:p>
            <a:r>
              <a:rPr lang="ja-JP" altLang="en-US"/>
              <a:t>マスター タイトルの書式設定</a:t>
            </a:r>
            <a:endParaRPr lang="en-US" dirty="0"/>
          </a:p>
        </p:txBody>
      </p:sp>
      <p:sp>
        <p:nvSpPr>
          <p:cNvPr id="3" name="Subtitle 2"/>
          <p:cNvSpPr>
            <a:spLocks noGrp="1"/>
          </p:cNvSpPr>
          <p:nvPr>
            <p:ph type="subTitle" idx="1" hasCustomPrompt="1"/>
          </p:nvPr>
        </p:nvSpPr>
        <p:spPr>
          <a:xfrm>
            <a:off x="492389" y="418974"/>
            <a:ext cx="6796683" cy="344134"/>
          </a:xfrm>
        </p:spPr>
        <p:txBody>
          <a:bodyPr lIns="0" tIns="46800" rIns="90000" bIns="46800" anchor="ctr">
            <a:spAutoFit/>
          </a:bodyPr>
          <a:lstStyle>
            <a:lvl1pPr marL="0" indent="0" algn="l">
              <a:lnSpc>
                <a:spcPct val="110000"/>
              </a:lnSpc>
              <a:spcBef>
                <a:spcPts val="0"/>
              </a:spcBef>
              <a:buNone/>
              <a:defRPr sz="1600" b="1" i="0" baseline="0">
                <a:latin typeface="Yu Gothic UI" panose="020B0500000000000000" pitchFamily="50" charset="-128"/>
                <a:ea typeface="Yu Gothic UI" panose="020B0500000000000000" pitchFamily="50" charset="-128"/>
              </a:defRPr>
            </a:lvl1pPr>
            <a:lvl2pPr marL="495285" indent="0" algn="ctr">
              <a:buNone/>
              <a:defRPr sz="2167"/>
            </a:lvl2pPr>
            <a:lvl3pPr marL="990570" indent="0" algn="ctr">
              <a:buNone/>
              <a:defRPr sz="1950"/>
            </a:lvl3pPr>
            <a:lvl4pPr marL="1485854" indent="0" algn="ctr">
              <a:buNone/>
              <a:defRPr sz="1733"/>
            </a:lvl4pPr>
            <a:lvl5pPr marL="1981139" indent="0" algn="ctr">
              <a:buNone/>
              <a:defRPr sz="1733"/>
            </a:lvl5pPr>
            <a:lvl6pPr marL="2476424" indent="0" algn="ctr">
              <a:buNone/>
              <a:defRPr sz="1733"/>
            </a:lvl6pPr>
            <a:lvl7pPr marL="2971709" indent="0" algn="ctr">
              <a:buNone/>
              <a:defRPr sz="1733"/>
            </a:lvl7pPr>
            <a:lvl8pPr marL="3466993" indent="0" algn="ctr">
              <a:buNone/>
              <a:defRPr sz="1733"/>
            </a:lvl8pPr>
            <a:lvl9pPr marL="3962278" indent="0" algn="ctr">
              <a:buNone/>
              <a:defRPr sz="1733"/>
            </a:lvl9pPr>
          </a:lstStyle>
          <a:p>
            <a:r>
              <a:rPr lang="ja-JP" altLang="en-US" dirty="0"/>
              <a:t>資料名など</a:t>
            </a:r>
            <a:endParaRPr lang="en-US" dirty="0"/>
          </a:p>
        </p:txBody>
      </p:sp>
      <p:sp>
        <p:nvSpPr>
          <p:cNvPr id="15" name="テキスト プレースホルダー 14">
            <a:extLst>
              <a:ext uri="{FF2B5EF4-FFF2-40B4-BE49-F238E27FC236}">
                <a16:creationId xmlns:a16="http://schemas.microsoft.com/office/drawing/2014/main" id="{FDC760E3-9F01-AD4C-BCF9-E22AE02BF0F0}"/>
              </a:ext>
            </a:extLst>
          </p:cNvPr>
          <p:cNvSpPr>
            <a:spLocks noGrp="1"/>
          </p:cNvSpPr>
          <p:nvPr>
            <p:ph type="body" sz="quarter" idx="10" hasCustomPrompt="1"/>
          </p:nvPr>
        </p:nvSpPr>
        <p:spPr>
          <a:xfrm>
            <a:off x="492389" y="5436000"/>
            <a:ext cx="6796683" cy="252000"/>
          </a:xfrm>
        </p:spPr>
        <p:txBody>
          <a:bodyPr lIns="0" tIns="0" rIns="0" bIns="0" anchor="ctr">
            <a:noAutofit/>
          </a:bodyPr>
          <a:lstStyle>
            <a:lvl1pPr marL="0" indent="0">
              <a:spcBef>
                <a:spcPts val="0"/>
              </a:spcBef>
              <a:buNone/>
              <a:defRPr sz="1200" b="1" baseline="0">
                <a:latin typeface="Yu Gothic UI" panose="020B0500000000000000" pitchFamily="50" charset="-128"/>
                <a:ea typeface="Yu Gothic UI" panose="020B0500000000000000" pitchFamily="50" charset="-128"/>
              </a:defRPr>
            </a:lvl1pPr>
          </a:lstStyle>
          <a:p>
            <a:r>
              <a:rPr kumimoji="1" lang="ja-JP" altLang="en-US" dirty="0"/>
              <a:t>日付</a:t>
            </a:r>
          </a:p>
        </p:txBody>
      </p:sp>
      <p:sp>
        <p:nvSpPr>
          <p:cNvPr id="16" name="テキスト プレースホルダー 14">
            <a:extLst>
              <a:ext uri="{FF2B5EF4-FFF2-40B4-BE49-F238E27FC236}">
                <a16:creationId xmlns:a16="http://schemas.microsoft.com/office/drawing/2014/main" id="{863F2344-476F-5942-A8C9-BC88457AB2D4}"/>
              </a:ext>
            </a:extLst>
          </p:cNvPr>
          <p:cNvSpPr>
            <a:spLocks noGrp="1"/>
          </p:cNvSpPr>
          <p:nvPr>
            <p:ph type="body" sz="quarter" idx="11" hasCustomPrompt="1"/>
          </p:nvPr>
        </p:nvSpPr>
        <p:spPr>
          <a:xfrm>
            <a:off x="492765" y="4265052"/>
            <a:ext cx="6796307" cy="1037558"/>
          </a:xfrm>
        </p:spPr>
        <p:txBody>
          <a:bodyPr lIns="0" tIns="0" rIns="0" bIns="0" anchor="t">
            <a:noAutofit/>
          </a:bodyPr>
          <a:lstStyle>
            <a:lvl1pPr marL="0" indent="0">
              <a:lnSpc>
                <a:spcPct val="140000"/>
              </a:lnSpc>
              <a:spcBef>
                <a:spcPts val="0"/>
              </a:spcBef>
              <a:buNone/>
              <a:defRPr sz="1200" b="1" baseline="0">
                <a:latin typeface="Yu Gothic UI" panose="020B0500000000000000" pitchFamily="50" charset="-128"/>
                <a:ea typeface="Yu Gothic UI" panose="020B0500000000000000" pitchFamily="50" charset="-128"/>
              </a:defRPr>
            </a:lvl1pPr>
          </a:lstStyle>
          <a:p>
            <a:r>
              <a:rPr kumimoji="1" lang="ja-JP" altLang="en-US" dirty="0"/>
              <a:t>部署</a:t>
            </a:r>
          </a:p>
        </p:txBody>
      </p:sp>
      <p:sp>
        <p:nvSpPr>
          <p:cNvPr id="5" name="テキスト プレースホルダー 4">
            <a:extLst>
              <a:ext uri="{FF2B5EF4-FFF2-40B4-BE49-F238E27FC236}">
                <a16:creationId xmlns:a16="http://schemas.microsoft.com/office/drawing/2014/main" id="{E2E88B4C-DA79-CC41-98E9-9182634B031C}"/>
              </a:ext>
            </a:extLst>
          </p:cNvPr>
          <p:cNvSpPr>
            <a:spLocks noGrp="1"/>
          </p:cNvSpPr>
          <p:nvPr>
            <p:ph type="body" sz="quarter" idx="12" hasCustomPrompt="1"/>
          </p:nvPr>
        </p:nvSpPr>
        <p:spPr>
          <a:xfrm>
            <a:off x="492765" y="3790799"/>
            <a:ext cx="6796307" cy="342000"/>
          </a:xfrm>
        </p:spPr>
        <p:txBody>
          <a:bodyPr lIns="0" tIns="0" rIns="0" bIns="0" anchor="ctr">
            <a:noAutofit/>
          </a:bodyPr>
          <a:lstStyle>
            <a:lvl1pPr marL="0" indent="0" algn="l">
              <a:spcBef>
                <a:spcPts val="0"/>
              </a:spcBef>
              <a:buNone/>
              <a:defRPr sz="1600" b="1" baseline="0">
                <a:solidFill>
                  <a:schemeClr val="tx1"/>
                </a:solidFill>
                <a:latin typeface="Yu Gothic UI" panose="020B0500000000000000" pitchFamily="50" charset="-128"/>
                <a:ea typeface="Yu Gothic UI" panose="020B0500000000000000" pitchFamily="50" charset="-128"/>
              </a:defRPr>
            </a:lvl1pPr>
          </a:lstStyle>
          <a:p>
            <a:r>
              <a:rPr kumimoji="1" lang="ja-JP" altLang="en-US" dirty="0"/>
              <a:t>名前</a:t>
            </a:r>
          </a:p>
        </p:txBody>
      </p:sp>
      <p:sp>
        <p:nvSpPr>
          <p:cNvPr id="8" name="テキスト プレースホルダー 7">
            <a:extLst>
              <a:ext uri="{FF2B5EF4-FFF2-40B4-BE49-F238E27FC236}">
                <a16:creationId xmlns:a16="http://schemas.microsoft.com/office/drawing/2014/main" id="{41877E83-27AD-F84F-8D0E-74403068DF66}"/>
              </a:ext>
            </a:extLst>
          </p:cNvPr>
          <p:cNvSpPr>
            <a:spLocks noGrp="1"/>
          </p:cNvSpPr>
          <p:nvPr>
            <p:ph type="body" sz="quarter" idx="13" hasCustomPrompt="1"/>
          </p:nvPr>
        </p:nvSpPr>
        <p:spPr>
          <a:xfrm>
            <a:off x="492766" y="1189666"/>
            <a:ext cx="6796306" cy="349702"/>
          </a:xfrm>
        </p:spPr>
        <p:txBody>
          <a:bodyPr lIns="0" tIns="36000" rIns="0" bIns="36000" anchor="ctr">
            <a:spAutoFit/>
          </a:bodyPr>
          <a:lstStyle>
            <a:lvl1pPr marL="0" indent="0">
              <a:spcBef>
                <a:spcPts val="0"/>
              </a:spcBef>
              <a:buNone/>
              <a:defRPr sz="1800" b="1" i="0" baseline="0">
                <a:solidFill>
                  <a:srgbClr val="000F78"/>
                </a:solidFill>
                <a:latin typeface="Yu Gothic UI" panose="020B0500000000000000" pitchFamily="50" charset="-128"/>
                <a:ea typeface="Yu Gothic UI" panose="020B0500000000000000" pitchFamily="50" charset="-128"/>
              </a:defRPr>
            </a:lvl1pPr>
          </a:lstStyle>
          <a:p>
            <a:r>
              <a:rPr kumimoji="1" lang="ja-JP" altLang="en-US" dirty="0"/>
              <a:t>サブタイトル</a:t>
            </a:r>
          </a:p>
        </p:txBody>
      </p:sp>
      <p:cxnSp>
        <p:nvCxnSpPr>
          <p:cNvPr id="6" name="直線コネクタ 5">
            <a:extLst>
              <a:ext uri="{FF2B5EF4-FFF2-40B4-BE49-F238E27FC236}">
                <a16:creationId xmlns:a16="http://schemas.microsoft.com/office/drawing/2014/main" id="{17E17235-D718-F341-A1F6-9D65CCF7A33F}"/>
              </a:ext>
            </a:extLst>
          </p:cNvPr>
          <p:cNvCxnSpPr/>
          <p:nvPr userDrawn="1"/>
        </p:nvCxnSpPr>
        <p:spPr>
          <a:xfrm>
            <a:off x="493200" y="3439940"/>
            <a:ext cx="4464000" cy="0"/>
          </a:xfrm>
          <a:prstGeom prst="line">
            <a:avLst/>
          </a:prstGeom>
          <a:ln w="31750">
            <a:solidFill>
              <a:srgbClr val="000F78"/>
            </a:solidFill>
          </a:ln>
        </p:spPr>
        <p:style>
          <a:lnRef idx="1">
            <a:schemeClr val="accent1"/>
          </a:lnRef>
          <a:fillRef idx="0">
            <a:schemeClr val="accent1"/>
          </a:fillRef>
          <a:effectRef idx="0">
            <a:schemeClr val="accent1"/>
          </a:effectRef>
          <a:fontRef idx="minor">
            <a:schemeClr val="tx1"/>
          </a:fontRef>
        </p:style>
      </p:cxnSp>
      <p:pic>
        <p:nvPicPr>
          <p:cNvPr id="14" name="図プレースホルダー 2">
            <a:extLst>
              <a:ext uri="{FF2B5EF4-FFF2-40B4-BE49-F238E27FC236}">
                <a16:creationId xmlns:a16="http://schemas.microsoft.com/office/drawing/2014/main" id="{5FF407D6-2144-4BA2-B7AF-578F4F0AA79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7503849" y="0"/>
            <a:ext cx="1901691" cy="6858000"/>
          </a:xfrm>
          <a:prstGeom prst="rect">
            <a:avLst/>
          </a:prstGeom>
        </p:spPr>
      </p:pic>
      <p:grpSp>
        <p:nvGrpSpPr>
          <p:cNvPr id="23" name="グループ化 22">
            <a:extLst>
              <a:ext uri="{FF2B5EF4-FFF2-40B4-BE49-F238E27FC236}">
                <a16:creationId xmlns:a16="http://schemas.microsoft.com/office/drawing/2014/main" id="{643C7FD0-83D2-44F1-B0E5-AED706CB1145}"/>
              </a:ext>
            </a:extLst>
          </p:cNvPr>
          <p:cNvGrpSpPr>
            <a:grpSpLocks noChangeAspect="1"/>
          </p:cNvGrpSpPr>
          <p:nvPr userDrawn="1"/>
        </p:nvGrpSpPr>
        <p:grpSpPr>
          <a:xfrm>
            <a:off x="5053511" y="5975818"/>
            <a:ext cx="1926000" cy="521058"/>
            <a:chOff x="2164440" y="2676566"/>
            <a:chExt cx="5572788" cy="1507657"/>
          </a:xfrm>
        </p:grpSpPr>
        <p:grpSp>
          <p:nvGrpSpPr>
            <p:cNvPr id="24" name="グループ化 23">
              <a:extLst>
                <a:ext uri="{FF2B5EF4-FFF2-40B4-BE49-F238E27FC236}">
                  <a16:creationId xmlns:a16="http://schemas.microsoft.com/office/drawing/2014/main" id="{A44087AC-B706-4C7A-9281-EAFCEA56D72E}"/>
                </a:ext>
              </a:extLst>
            </p:cNvPr>
            <p:cNvGrpSpPr/>
            <p:nvPr userDrawn="1"/>
          </p:nvGrpSpPr>
          <p:grpSpPr>
            <a:xfrm>
              <a:off x="2346016" y="3304475"/>
              <a:ext cx="5209046" cy="404857"/>
              <a:chOff x="2346016" y="3304475"/>
              <a:chExt cx="5209046" cy="404857"/>
            </a:xfrm>
            <a:solidFill>
              <a:srgbClr val="005BAC"/>
            </a:solidFill>
          </p:grpSpPr>
          <p:sp>
            <p:nvSpPr>
              <p:cNvPr id="27" name="フリーフォーム: 図形 26">
                <a:extLst>
                  <a:ext uri="{FF2B5EF4-FFF2-40B4-BE49-F238E27FC236}">
                    <a16:creationId xmlns:a16="http://schemas.microsoft.com/office/drawing/2014/main" id="{2CD694A6-5B32-4B85-B938-A57E83943856}"/>
                  </a:ext>
                </a:extLst>
              </p:cNvPr>
              <p:cNvSpPr/>
              <p:nvPr/>
            </p:nvSpPr>
            <p:spPr>
              <a:xfrm>
                <a:off x="2346016" y="3325721"/>
                <a:ext cx="285249" cy="383611"/>
              </a:xfrm>
              <a:custGeom>
                <a:avLst/>
                <a:gdLst>
                  <a:gd name="connsiteX0" fmla="*/ 271282 w 285249"/>
                  <a:gd name="connsiteY0" fmla="*/ 77706 h 383611"/>
                  <a:gd name="connsiteX1" fmla="*/ 194166 w 285249"/>
                  <a:gd name="connsiteY1" fmla="*/ 58525 h 383611"/>
                  <a:gd name="connsiteX2" fmla="*/ 131903 w 285249"/>
                  <a:gd name="connsiteY2" fmla="*/ 101116 h 383611"/>
                  <a:gd name="connsiteX3" fmla="*/ 258495 w 285249"/>
                  <a:gd name="connsiteY3" fmla="*/ 260167 h 383611"/>
                  <a:gd name="connsiteX4" fmla="*/ 105837 w 285249"/>
                  <a:gd name="connsiteY4" fmla="*/ 384103 h 383611"/>
                  <a:gd name="connsiteX5" fmla="*/ 0 w 285249"/>
                  <a:gd name="connsiteY5" fmla="*/ 363349 h 383611"/>
                  <a:gd name="connsiteX6" fmla="*/ 19181 w 285249"/>
                  <a:gd name="connsiteY6" fmla="*/ 300004 h 383611"/>
                  <a:gd name="connsiteX7" fmla="*/ 110165 w 285249"/>
                  <a:gd name="connsiteY7" fmla="*/ 325578 h 383611"/>
                  <a:gd name="connsiteX8" fmla="*/ 180887 w 285249"/>
                  <a:gd name="connsiteY8" fmla="*/ 267544 h 383611"/>
                  <a:gd name="connsiteX9" fmla="*/ 54296 w 285249"/>
                  <a:gd name="connsiteY9" fmla="*/ 112231 h 383611"/>
                  <a:gd name="connsiteX10" fmla="*/ 192592 w 285249"/>
                  <a:gd name="connsiteY10" fmla="*/ 0 h 383611"/>
                  <a:gd name="connsiteX11" fmla="*/ 288889 w 285249"/>
                  <a:gd name="connsiteY11" fmla="*/ 16525 h 383611"/>
                  <a:gd name="connsiteX12" fmla="*/ 271282 w 285249"/>
                  <a:gd name="connsiteY12" fmla="*/ 77706 h 383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249" h="383611">
                    <a:moveTo>
                      <a:pt x="271282" y="77706"/>
                    </a:moveTo>
                    <a:cubicBezTo>
                      <a:pt x="249446" y="66493"/>
                      <a:pt x="221314" y="58525"/>
                      <a:pt x="194166" y="58525"/>
                    </a:cubicBezTo>
                    <a:cubicBezTo>
                      <a:pt x="167609" y="58525"/>
                      <a:pt x="131903" y="69148"/>
                      <a:pt x="131903" y="101116"/>
                    </a:cubicBezTo>
                    <a:cubicBezTo>
                      <a:pt x="131903" y="160723"/>
                      <a:pt x="258495" y="156985"/>
                      <a:pt x="258495" y="260167"/>
                    </a:cubicBezTo>
                    <a:cubicBezTo>
                      <a:pt x="258495" y="351152"/>
                      <a:pt x="187183" y="384103"/>
                      <a:pt x="105837" y="384103"/>
                    </a:cubicBezTo>
                    <a:cubicBezTo>
                      <a:pt x="70230" y="384103"/>
                      <a:pt x="33443" y="375644"/>
                      <a:pt x="0" y="363349"/>
                    </a:cubicBezTo>
                    <a:lnTo>
                      <a:pt x="19181" y="300004"/>
                    </a:lnTo>
                    <a:cubicBezTo>
                      <a:pt x="47902" y="313282"/>
                      <a:pt x="78198" y="325578"/>
                      <a:pt x="110165" y="325578"/>
                    </a:cubicBezTo>
                    <a:cubicBezTo>
                      <a:pt x="145871" y="325578"/>
                      <a:pt x="180887" y="307479"/>
                      <a:pt x="180887" y="267544"/>
                    </a:cubicBezTo>
                    <a:cubicBezTo>
                      <a:pt x="180887" y="200461"/>
                      <a:pt x="54296" y="211183"/>
                      <a:pt x="54296" y="112231"/>
                    </a:cubicBezTo>
                    <a:cubicBezTo>
                      <a:pt x="54296" y="34033"/>
                      <a:pt x="121280" y="0"/>
                      <a:pt x="192592" y="0"/>
                    </a:cubicBezTo>
                    <a:cubicBezTo>
                      <a:pt x="225052" y="0"/>
                      <a:pt x="258593" y="4230"/>
                      <a:pt x="288889" y="16525"/>
                    </a:cubicBezTo>
                    <a:lnTo>
                      <a:pt x="271282" y="77706"/>
                    </a:lnTo>
                    <a:close/>
                  </a:path>
                </a:pathLst>
              </a:custGeom>
              <a:grpFill/>
              <a:ln w="9827" cap="flat">
                <a:noFill/>
                <a:prstDash val="solid"/>
                <a:miter/>
              </a:ln>
            </p:spPr>
            <p:txBody>
              <a:bodyPr rtlCol="0" anchor="ctr"/>
              <a:lstStyle/>
              <a:p>
                <a:endParaRPr lang="ja-JP" altLang="en-US"/>
              </a:p>
            </p:txBody>
          </p:sp>
          <p:sp>
            <p:nvSpPr>
              <p:cNvPr id="28" name="フリーフォーム: 図形 27">
                <a:extLst>
                  <a:ext uri="{FF2B5EF4-FFF2-40B4-BE49-F238E27FC236}">
                    <a16:creationId xmlns:a16="http://schemas.microsoft.com/office/drawing/2014/main" id="{B0474100-F740-4569-BE2B-5F5D0C4CBE86}"/>
                  </a:ext>
                </a:extLst>
              </p:cNvPr>
              <p:cNvSpPr/>
              <p:nvPr/>
            </p:nvSpPr>
            <p:spPr>
              <a:xfrm>
                <a:off x="2624577" y="3304475"/>
                <a:ext cx="285249" cy="393447"/>
              </a:xfrm>
              <a:custGeom>
                <a:avLst/>
                <a:gdLst>
                  <a:gd name="connsiteX0" fmla="*/ 85181 w 285249"/>
                  <a:gd name="connsiteY0" fmla="*/ 0 h 393447"/>
                  <a:gd name="connsiteX1" fmla="*/ 156494 w 285249"/>
                  <a:gd name="connsiteY1" fmla="*/ 0 h 393447"/>
                  <a:gd name="connsiteX2" fmla="*/ 122460 w 285249"/>
                  <a:gd name="connsiteY2" fmla="*/ 151674 h 393447"/>
                  <a:gd name="connsiteX3" fmla="*/ 123542 w 285249"/>
                  <a:gd name="connsiteY3" fmla="*/ 151674 h 393447"/>
                  <a:gd name="connsiteX4" fmla="*/ 201248 w 285249"/>
                  <a:gd name="connsiteY4" fmla="*/ 118723 h 393447"/>
                  <a:gd name="connsiteX5" fmla="*/ 290659 w 285249"/>
                  <a:gd name="connsiteY5" fmla="*/ 206462 h 393447"/>
                  <a:gd name="connsiteX6" fmla="*/ 281610 w 285249"/>
                  <a:gd name="connsiteY6" fmla="*/ 266069 h 393447"/>
                  <a:gd name="connsiteX7" fmla="*/ 252888 w 285249"/>
                  <a:gd name="connsiteY7" fmla="*/ 399054 h 393447"/>
                  <a:gd name="connsiteX8" fmla="*/ 181576 w 285249"/>
                  <a:gd name="connsiteY8" fmla="*/ 399054 h 393447"/>
                  <a:gd name="connsiteX9" fmla="*/ 208134 w 285249"/>
                  <a:gd name="connsiteY9" fmla="*/ 269806 h 393447"/>
                  <a:gd name="connsiteX10" fmla="*/ 216101 w 285249"/>
                  <a:gd name="connsiteY10" fmla="*/ 212363 h 393447"/>
                  <a:gd name="connsiteX11" fmla="*/ 177248 w 285249"/>
                  <a:gd name="connsiteY11" fmla="*/ 174100 h 393447"/>
                  <a:gd name="connsiteX12" fmla="*/ 100624 w 285249"/>
                  <a:gd name="connsiteY12" fmla="*/ 261347 h 393447"/>
                  <a:gd name="connsiteX13" fmla="*/ 71312 w 285249"/>
                  <a:gd name="connsiteY13" fmla="*/ 399152 h 393447"/>
                  <a:gd name="connsiteX14" fmla="*/ 0 w 285249"/>
                  <a:gd name="connsiteY14" fmla="*/ 399152 h 393447"/>
                  <a:gd name="connsiteX15" fmla="*/ 85181 w 285249"/>
                  <a:gd name="connsiteY15" fmla="*/ 0 h 393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5249" h="393447">
                    <a:moveTo>
                      <a:pt x="85181" y="0"/>
                    </a:moveTo>
                    <a:lnTo>
                      <a:pt x="156494" y="0"/>
                    </a:lnTo>
                    <a:lnTo>
                      <a:pt x="122460" y="151674"/>
                    </a:lnTo>
                    <a:lnTo>
                      <a:pt x="123542" y="151674"/>
                    </a:lnTo>
                    <a:cubicBezTo>
                      <a:pt x="143215" y="133575"/>
                      <a:pt x="170363" y="118723"/>
                      <a:pt x="201248" y="118723"/>
                    </a:cubicBezTo>
                    <a:cubicBezTo>
                      <a:pt x="254954" y="118723"/>
                      <a:pt x="290659" y="152264"/>
                      <a:pt x="290659" y="206462"/>
                    </a:cubicBezTo>
                    <a:cubicBezTo>
                      <a:pt x="290659" y="227216"/>
                      <a:pt x="285348" y="249052"/>
                      <a:pt x="281610" y="266069"/>
                    </a:cubicBezTo>
                    <a:lnTo>
                      <a:pt x="252888" y="399054"/>
                    </a:lnTo>
                    <a:lnTo>
                      <a:pt x="181576" y="399054"/>
                    </a:lnTo>
                    <a:lnTo>
                      <a:pt x="208134" y="269806"/>
                    </a:lnTo>
                    <a:cubicBezTo>
                      <a:pt x="211871" y="251216"/>
                      <a:pt x="216101" y="232527"/>
                      <a:pt x="216101" y="212363"/>
                    </a:cubicBezTo>
                    <a:cubicBezTo>
                      <a:pt x="216101" y="189445"/>
                      <a:pt x="200166" y="174100"/>
                      <a:pt x="177248" y="174100"/>
                    </a:cubicBezTo>
                    <a:cubicBezTo>
                      <a:pt x="127772" y="174100"/>
                      <a:pt x="109673" y="220429"/>
                      <a:pt x="100624" y="261347"/>
                    </a:cubicBezTo>
                    <a:lnTo>
                      <a:pt x="71312" y="399152"/>
                    </a:lnTo>
                    <a:lnTo>
                      <a:pt x="0" y="399152"/>
                    </a:lnTo>
                    <a:lnTo>
                      <a:pt x="85181" y="0"/>
                    </a:lnTo>
                    <a:close/>
                  </a:path>
                </a:pathLst>
              </a:custGeom>
              <a:grpFill/>
              <a:ln w="9827" cap="flat">
                <a:noFill/>
                <a:prstDash val="solid"/>
                <a:miter/>
              </a:ln>
            </p:spPr>
            <p:txBody>
              <a:bodyPr rtlCol="0" anchor="ctr"/>
              <a:lstStyle/>
              <a:p>
                <a:endParaRPr lang="ja-JP" altLang="en-US"/>
              </a:p>
            </p:txBody>
          </p:sp>
          <p:sp>
            <p:nvSpPr>
              <p:cNvPr id="29" name="フリーフォーム: 図形 28">
                <a:extLst>
                  <a:ext uri="{FF2B5EF4-FFF2-40B4-BE49-F238E27FC236}">
                    <a16:creationId xmlns:a16="http://schemas.microsoft.com/office/drawing/2014/main" id="{9405802B-F5E8-4C3A-97EB-6233F1E02B68}"/>
                  </a:ext>
                </a:extLst>
              </p:cNvPr>
              <p:cNvSpPr/>
              <p:nvPr/>
            </p:nvSpPr>
            <p:spPr>
              <a:xfrm>
                <a:off x="2926154" y="3423099"/>
                <a:ext cx="255741" cy="285249"/>
              </a:xfrm>
              <a:custGeom>
                <a:avLst/>
                <a:gdLst>
                  <a:gd name="connsiteX0" fmla="*/ 174002 w 255740"/>
                  <a:gd name="connsiteY0" fmla="*/ 238429 h 285249"/>
                  <a:gd name="connsiteX1" fmla="*/ 172920 w 255740"/>
                  <a:gd name="connsiteY1" fmla="*/ 238429 h 285249"/>
                  <a:gd name="connsiteX2" fmla="*/ 84591 w 255740"/>
                  <a:gd name="connsiteY2" fmla="*/ 286823 h 285249"/>
                  <a:gd name="connsiteX3" fmla="*/ 0 w 255740"/>
                  <a:gd name="connsiteY3" fmla="*/ 208625 h 285249"/>
                  <a:gd name="connsiteX4" fmla="*/ 168100 w 255740"/>
                  <a:gd name="connsiteY4" fmla="*/ 111247 h 285249"/>
                  <a:gd name="connsiteX5" fmla="*/ 193084 w 255740"/>
                  <a:gd name="connsiteY5" fmla="*/ 111247 h 285249"/>
                  <a:gd name="connsiteX6" fmla="*/ 195248 w 255740"/>
                  <a:gd name="connsiteY6" fmla="*/ 87837 h 285249"/>
                  <a:gd name="connsiteX7" fmla="*/ 140461 w 255740"/>
                  <a:gd name="connsiteY7" fmla="*/ 52230 h 285249"/>
                  <a:gd name="connsiteX8" fmla="*/ 50558 w 255740"/>
                  <a:gd name="connsiteY8" fmla="*/ 73476 h 285249"/>
                  <a:gd name="connsiteX9" fmla="*/ 60689 w 255740"/>
                  <a:gd name="connsiteY9" fmla="*/ 16525 h 285249"/>
                  <a:gd name="connsiteX10" fmla="*/ 153838 w 255740"/>
                  <a:gd name="connsiteY10" fmla="*/ 0 h 285249"/>
                  <a:gd name="connsiteX11" fmla="*/ 260265 w 255740"/>
                  <a:gd name="connsiteY11" fmla="*/ 84591 h 285249"/>
                  <a:gd name="connsiteX12" fmla="*/ 226724 w 255740"/>
                  <a:gd name="connsiteY12" fmla="*/ 280331 h 285249"/>
                  <a:gd name="connsiteX13" fmla="*/ 166625 w 255740"/>
                  <a:gd name="connsiteY13" fmla="*/ 280331 h 285249"/>
                  <a:gd name="connsiteX14" fmla="*/ 174002 w 255740"/>
                  <a:gd name="connsiteY14" fmla="*/ 238429 h 285249"/>
                  <a:gd name="connsiteX15" fmla="*/ 104264 w 255740"/>
                  <a:gd name="connsiteY15" fmla="*/ 234691 h 285249"/>
                  <a:gd name="connsiteX16" fmla="*/ 185117 w 255740"/>
                  <a:gd name="connsiteY16" fmla="*/ 153838 h 285249"/>
                  <a:gd name="connsiteX17" fmla="*/ 160133 w 255740"/>
                  <a:gd name="connsiteY17" fmla="*/ 153838 h 285249"/>
                  <a:gd name="connsiteX18" fmla="*/ 68066 w 255740"/>
                  <a:gd name="connsiteY18" fmla="*/ 205970 h 285249"/>
                  <a:gd name="connsiteX19" fmla="*/ 104264 w 255740"/>
                  <a:gd name="connsiteY19" fmla="*/ 234691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5740" h="285249">
                    <a:moveTo>
                      <a:pt x="174002" y="238429"/>
                    </a:moveTo>
                    <a:lnTo>
                      <a:pt x="172920" y="238429"/>
                    </a:lnTo>
                    <a:cubicBezTo>
                      <a:pt x="148428" y="269315"/>
                      <a:pt x="123936" y="286823"/>
                      <a:pt x="84591" y="286823"/>
                    </a:cubicBezTo>
                    <a:cubicBezTo>
                      <a:pt x="35115" y="286823"/>
                      <a:pt x="0" y="259183"/>
                      <a:pt x="0" y="208625"/>
                    </a:cubicBezTo>
                    <a:cubicBezTo>
                      <a:pt x="0" y="118133"/>
                      <a:pt x="101116" y="111247"/>
                      <a:pt x="168100" y="111247"/>
                    </a:cubicBezTo>
                    <a:lnTo>
                      <a:pt x="193084" y="111247"/>
                    </a:lnTo>
                    <a:cubicBezTo>
                      <a:pt x="195248" y="103772"/>
                      <a:pt x="195248" y="95804"/>
                      <a:pt x="195248" y="87837"/>
                    </a:cubicBezTo>
                    <a:cubicBezTo>
                      <a:pt x="195248" y="60197"/>
                      <a:pt x="165445" y="52230"/>
                      <a:pt x="140461" y="52230"/>
                    </a:cubicBezTo>
                    <a:cubicBezTo>
                      <a:pt x="109083" y="52230"/>
                      <a:pt x="78788" y="60197"/>
                      <a:pt x="50558" y="73476"/>
                    </a:cubicBezTo>
                    <a:lnTo>
                      <a:pt x="60689" y="16525"/>
                    </a:lnTo>
                    <a:cubicBezTo>
                      <a:pt x="90985" y="5902"/>
                      <a:pt x="121870" y="0"/>
                      <a:pt x="153838" y="0"/>
                    </a:cubicBezTo>
                    <a:cubicBezTo>
                      <a:pt x="208625" y="0"/>
                      <a:pt x="260265" y="20263"/>
                      <a:pt x="260265" y="84591"/>
                    </a:cubicBezTo>
                    <a:cubicBezTo>
                      <a:pt x="260265" y="121280"/>
                      <a:pt x="233118" y="228790"/>
                      <a:pt x="226724" y="280331"/>
                    </a:cubicBezTo>
                    <a:lnTo>
                      <a:pt x="166625" y="280331"/>
                    </a:lnTo>
                    <a:lnTo>
                      <a:pt x="174002" y="238429"/>
                    </a:lnTo>
                    <a:close/>
                    <a:moveTo>
                      <a:pt x="104264" y="234691"/>
                    </a:moveTo>
                    <a:cubicBezTo>
                      <a:pt x="157477" y="234691"/>
                      <a:pt x="174002" y="198002"/>
                      <a:pt x="185117" y="153838"/>
                    </a:cubicBezTo>
                    <a:lnTo>
                      <a:pt x="160133" y="153838"/>
                    </a:lnTo>
                    <a:cubicBezTo>
                      <a:pt x="125510" y="153838"/>
                      <a:pt x="68066" y="159641"/>
                      <a:pt x="68066" y="205970"/>
                    </a:cubicBezTo>
                    <a:cubicBezTo>
                      <a:pt x="68066" y="225052"/>
                      <a:pt x="86165" y="234691"/>
                      <a:pt x="104264" y="234691"/>
                    </a:cubicBezTo>
                    <a:close/>
                  </a:path>
                </a:pathLst>
              </a:custGeom>
              <a:grpFill/>
              <a:ln w="9827" cap="flat">
                <a:noFill/>
                <a:prstDash val="solid"/>
                <a:miter/>
              </a:ln>
            </p:spPr>
            <p:txBody>
              <a:bodyPr rtlCol="0" anchor="ctr"/>
              <a:lstStyle/>
              <a:p>
                <a:endParaRPr lang="ja-JP" altLang="en-US"/>
              </a:p>
            </p:txBody>
          </p:sp>
          <p:sp>
            <p:nvSpPr>
              <p:cNvPr id="30" name="フリーフォーム: 図形 29">
                <a:extLst>
                  <a:ext uri="{FF2B5EF4-FFF2-40B4-BE49-F238E27FC236}">
                    <a16:creationId xmlns:a16="http://schemas.microsoft.com/office/drawing/2014/main" id="{29D30692-FDE3-4F4F-9414-643991F53E51}"/>
                  </a:ext>
                </a:extLst>
              </p:cNvPr>
              <p:cNvSpPr/>
              <p:nvPr/>
            </p:nvSpPr>
            <p:spPr>
              <a:xfrm>
                <a:off x="3200682" y="3423198"/>
                <a:ext cx="216396" cy="275413"/>
              </a:xfrm>
              <a:custGeom>
                <a:avLst/>
                <a:gdLst>
                  <a:gd name="connsiteX0" fmla="*/ 48984 w 216396"/>
                  <a:gd name="connsiteY0" fmla="*/ 43082 h 275413"/>
                  <a:gd name="connsiteX1" fmla="*/ 55378 w 216396"/>
                  <a:gd name="connsiteY1" fmla="*/ 6393 h 275413"/>
                  <a:gd name="connsiteX2" fmla="*/ 123444 w 216396"/>
                  <a:gd name="connsiteY2" fmla="*/ 6393 h 275413"/>
                  <a:gd name="connsiteX3" fmla="*/ 113903 w 216396"/>
                  <a:gd name="connsiteY3" fmla="*/ 58033 h 275413"/>
                  <a:gd name="connsiteX4" fmla="*/ 114985 w 216396"/>
                  <a:gd name="connsiteY4" fmla="*/ 58033 h 275413"/>
                  <a:gd name="connsiteX5" fmla="*/ 195838 w 216396"/>
                  <a:gd name="connsiteY5" fmla="*/ 0 h 275413"/>
                  <a:gd name="connsiteX6" fmla="*/ 222986 w 216396"/>
                  <a:gd name="connsiteY6" fmla="*/ 2656 h 275413"/>
                  <a:gd name="connsiteX7" fmla="*/ 208134 w 216396"/>
                  <a:gd name="connsiteY7" fmla="*/ 72394 h 275413"/>
                  <a:gd name="connsiteX8" fmla="*/ 180986 w 216396"/>
                  <a:gd name="connsiteY8" fmla="*/ 68165 h 275413"/>
                  <a:gd name="connsiteX9" fmla="*/ 96886 w 216396"/>
                  <a:gd name="connsiteY9" fmla="*/ 157576 h 275413"/>
                  <a:gd name="connsiteX10" fmla="*/ 71312 w 216396"/>
                  <a:gd name="connsiteY10" fmla="*/ 280430 h 275413"/>
                  <a:gd name="connsiteX11" fmla="*/ 0 w 216396"/>
                  <a:gd name="connsiteY11" fmla="*/ 280430 h 275413"/>
                  <a:gd name="connsiteX12" fmla="*/ 48984 w 216396"/>
                  <a:gd name="connsiteY12" fmla="*/ 43082 h 27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6396" h="275413">
                    <a:moveTo>
                      <a:pt x="48984" y="43082"/>
                    </a:moveTo>
                    <a:cubicBezTo>
                      <a:pt x="51148" y="31377"/>
                      <a:pt x="53214" y="19181"/>
                      <a:pt x="55378" y="6393"/>
                    </a:cubicBezTo>
                    <a:lnTo>
                      <a:pt x="123444" y="6393"/>
                    </a:lnTo>
                    <a:lnTo>
                      <a:pt x="113903" y="58033"/>
                    </a:lnTo>
                    <a:lnTo>
                      <a:pt x="114985" y="58033"/>
                    </a:lnTo>
                    <a:cubicBezTo>
                      <a:pt x="127772" y="28230"/>
                      <a:pt x="162887" y="0"/>
                      <a:pt x="195838" y="0"/>
                    </a:cubicBezTo>
                    <a:cubicBezTo>
                      <a:pt x="204888" y="0"/>
                      <a:pt x="214429" y="492"/>
                      <a:pt x="222986" y="2656"/>
                    </a:cubicBezTo>
                    <a:lnTo>
                      <a:pt x="208134" y="72394"/>
                    </a:lnTo>
                    <a:cubicBezTo>
                      <a:pt x="200166" y="69739"/>
                      <a:pt x="190035" y="68165"/>
                      <a:pt x="180986" y="68165"/>
                    </a:cubicBezTo>
                    <a:cubicBezTo>
                      <a:pt x="130428" y="68165"/>
                      <a:pt x="105936" y="113411"/>
                      <a:pt x="96886" y="157576"/>
                    </a:cubicBezTo>
                    <a:lnTo>
                      <a:pt x="71312" y="280430"/>
                    </a:lnTo>
                    <a:lnTo>
                      <a:pt x="0" y="280430"/>
                    </a:lnTo>
                    <a:lnTo>
                      <a:pt x="48984" y="43082"/>
                    </a:lnTo>
                    <a:close/>
                  </a:path>
                </a:pathLst>
              </a:custGeom>
              <a:grpFill/>
              <a:ln w="9827" cap="flat">
                <a:noFill/>
                <a:prstDash val="solid"/>
                <a:miter/>
              </a:ln>
            </p:spPr>
            <p:txBody>
              <a:bodyPr rtlCol="0" anchor="ctr"/>
              <a:lstStyle/>
              <a:p>
                <a:endParaRPr lang="ja-JP" altLang="en-US"/>
              </a:p>
            </p:txBody>
          </p:sp>
          <p:sp>
            <p:nvSpPr>
              <p:cNvPr id="31" name="フリーフォーム: 図形 30">
                <a:extLst>
                  <a:ext uri="{FF2B5EF4-FFF2-40B4-BE49-F238E27FC236}">
                    <a16:creationId xmlns:a16="http://schemas.microsoft.com/office/drawing/2014/main" id="{CF3BF7FC-ECCA-4BA8-B184-D56A3D27757A}"/>
                  </a:ext>
                </a:extLst>
              </p:cNvPr>
              <p:cNvSpPr/>
              <p:nvPr/>
            </p:nvSpPr>
            <p:spPr>
              <a:xfrm>
                <a:off x="3409209" y="3423198"/>
                <a:ext cx="265577" cy="285249"/>
              </a:xfrm>
              <a:custGeom>
                <a:avLst/>
                <a:gdLst>
                  <a:gd name="connsiteX0" fmla="*/ 68066 w 265576"/>
                  <a:gd name="connsiteY0" fmla="*/ 165445 h 285249"/>
                  <a:gd name="connsiteX1" fmla="*/ 144100 w 265576"/>
                  <a:gd name="connsiteY1" fmla="*/ 234593 h 285249"/>
                  <a:gd name="connsiteX2" fmla="*/ 228199 w 265576"/>
                  <a:gd name="connsiteY2" fmla="*/ 214921 h 285249"/>
                  <a:gd name="connsiteX3" fmla="*/ 219150 w 265576"/>
                  <a:gd name="connsiteY3" fmla="*/ 271282 h 285249"/>
                  <a:gd name="connsiteX4" fmla="*/ 131903 w 265576"/>
                  <a:gd name="connsiteY4" fmla="*/ 286725 h 285249"/>
                  <a:gd name="connsiteX5" fmla="*/ 0 w 265576"/>
                  <a:gd name="connsiteY5" fmla="*/ 167018 h 285249"/>
                  <a:gd name="connsiteX6" fmla="*/ 155903 w 265576"/>
                  <a:gd name="connsiteY6" fmla="*/ 0 h 285249"/>
                  <a:gd name="connsiteX7" fmla="*/ 268134 w 265576"/>
                  <a:gd name="connsiteY7" fmla="*/ 104264 h 285249"/>
                  <a:gd name="connsiteX8" fmla="*/ 261249 w 265576"/>
                  <a:gd name="connsiteY8" fmla="*/ 165445 h 285249"/>
                  <a:gd name="connsiteX9" fmla="*/ 68066 w 265576"/>
                  <a:gd name="connsiteY9" fmla="*/ 165445 h 285249"/>
                  <a:gd name="connsiteX10" fmla="*/ 198494 w 265576"/>
                  <a:gd name="connsiteY10" fmla="*/ 116460 h 285249"/>
                  <a:gd name="connsiteX11" fmla="*/ 200068 w 265576"/>
                  <a:gd name="connsiteY11" fmla="*/ 97870 h 285249"/>
                  <a:gd name="connsiteX12" fmla="*/ 154821 w 265576"/>
                  <a:gd name="connsiteY12" fmla="*/ 52132 h 285249"/>
                  <a:gd name="connsiteX13" fmla="*/ 77706 w 265576"/>
                  <a:gd name="connsiteY13" fmla="*/ 116460 h 285249"/>
                  <a:gd name="connsiteX14" fmla="*/ 198494 w 265576"/>
                  <a:gd name="connsiteY14" fmla="*/ 116460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5576" h="285249">
                    <a:moveTo>
                      <a:pt x="68066" y="165445"/>
                    </a:moveTo>
                    <a:cubicBezTo>
                      <a:pt x="68066" y="216003"/>
                      <a:pt x="95214" y="234593"/>
                      <a:pt x="144100" y="234593"/>
                    </a:cubicBezTo>
                    <a:cubicBezTo>
                      <a:pt x="173314" y="234593"/>
                      <a:pt x="201543" y="227117"/>
                      <a:pt x="228199" y="214921"/>
                    </a:cubicBezTo>
                    <a:lnTo>
                      <a:pt x="219150" y="271282"/>
                    </a:lnTo>
                    <a:cubicBezTo>
                      <a:pt x="191511" y="279839"/>
                      <a:pt x="161117" y="286725"/>
                      <a:pt x="131903" y="286725"/>
                    </a:cubicBezTo>
                    <a:cubicBezTo>
                      <a:pt x="53115" y="286725"/>
                      <a:pt x="0" y="248462"/>
                      <a:pt x="0" y="167018"/>
                    </a:cubicBezTo>
                    <a:cubicBezTo>
                      <a:pt x="0" y="81935"/>
                      <a:pt x="66001" y="0"/>
                      <a:pt x="155903" y="0"/>
                    </a:cubicBezTo>
                    <a:cubicBezTo>
                      <a:pt x="223478" y="0"/>
                      <a:pt x="268134" y="34525"/>
                      <a:pt x="268134" y="104264"/>
                    </a:cubicBezTo>
                    <a:cubicBezTo>
                      <a:pt x="268134" y="125018"/>
                      <a:pt x="265479" y="145182"/>
                      <a:pt x="261249" y="165445"/>
                    </a:cubicBezTo>
                    <a:lnTo>
                      <a:pt x="68066" y="165445"/>
                    </a:lnTo>
                    <a:close/>
                    <a:moveTo>
                      <a:pt x="198494" y="116460"/>
                    </a:moveTo>
                    <a:cubicBezTo>
                      <a:pt x="199576" y="110067"/>
                      <a:pt x="200068" y="104264"/>
                      <a:pt x="200068" y="97870"/>
                    </a:cubicBezTo>
                    <a:cubicBezTo>
                      <a:pt x="200068" y="68657"/>
                      <a:pt x="184625" y="52132"/>
                      <a:pt x="154821" y="52132"/>
                    </a:cubicBezTo>
                    <a:cubicBezTo>
                      <a:pt x="110657" y="52132"/>
                      <a:pt x="91477" y="78689"/>
                      <a:pt x="77706" y="116460"/>
                    </a:cubicBezTo>
                    <a:lnTo>
                      <a:pt x="198494" y="116460"/>
                    </a:lnTo>
                    <a:close/>
                  </a:path>
                </a:pathLst>
              </a:custGeom>
              <a:grpFill/>
              <a:ln w="9827" cap="flat">
                <a:noFill/>
                <a:prstDash val="solid"/>
                <a:miter/>
              </a:ln>
            </p:spPr>
            <p:txBody>
              <a:bodyPr rtlCol="0" anchor="ctr"/>
              <a:lstStyle/>
              <a:p>
                <a:endParaRPr lang="ja-JP" altLang="en-US" dirty="0"/>
              </a:p>
            </p:txBody>
          </p:sp>
          <p:sp>
            <p:nvSpPr>
              <p:cNvPr id="32" name="フリーフォーム: 図形 31">
                <a:extLst>
                  <a:ext uri="{FF2B5EF4-FFF2-40B4-BE49-F238E27FC236}">
                    <a16:creationId xmlns:a16="http://schemas.microsoft.com/office/drawing/2014/main" id="{A8063B63-C527-4A0A-84BE-07D1FC5E4052}"/>
                  </a:ext>
                </a:extLst>
              </p:cNvPr>
              <p:cNvSpPr/>
              <p:nvPr/>
            </p:nvSpPr>
            <p:spPr>
              <a:xfrm>
                <a:off x="3803247" y="3348148"/>
                <a:ext cx="196724" cy="354103"/>
              </a:xfrm>
              <a:custGeom>
                <a:avLst/>
                <a:gdLst>
                  <a:gd name="connsiteX0" fmla="*/ 11016 w 196723"/>
                  <a:gd name="connsiteY0" fmla="*/ 81345 h 354102"/>
                  <a:gd name="connsiteX1" fmla="*/ 62656 w 196723"/>
                  <a:gd name="connsiteY1" fmla="*/ 81345 h 354102"/>
                  <a:gd name="connsiteX2" fmla="*/ 74853 w 196723"/>
                  <a:gd name="connsiteY2" fmla="*/ 24984 h 354102"/>
                  <a:gd name="connsiteX3" fmla="*/ 151477 w 196723"/>
                  <a:gd name="connsiteY3" fmla="*/ 0 h 354102"/>
                  <a:gd name="connsiteX4" fmla="*/ 133969 w 196723"/>
                  <a:gd name="connsiteY4" fmla="*/ 81444 h 354102"/>
                  <a:gd name="connsiteX5" fmla="*/ 197806 w 196723"/>
                  <a:gd name="connsiteY5" fmla="*/ 81444 h 354102"/>
                  <a:gd name="connsiteX6" fmla="*/ 186592 w 196723"/>
                  <a:gd name="connsiteY6" fmla="*/ 133575 h 354102"/>
                  <a:gd name="connsiteX7" fmla="*/ 122756 w 196723"/>
                  <a:gd name="connsiteY7" fmla="*/ 133575 h 354102"/>
                  <a:gd name="connsiteX8" fmla="*/ 96690 w 196723"/>
                  <a:gd name="connsiteY8" fmla="*/ 253282 h 354102"/>
                  <a:gd name="connsiteX9" fmla="*/ 93542 w 196723"/>
                  <a:gd name="connsiteY9" fmla="*/ 279839 h 354102"/>
                  <a:gd name="connsiteX10" fmla="*/ 120690 w 196723"/>
                  <a:gd name="connsiteY10" fmla="*/ 306496 h 354102"/>
                  <a:gd name="connsiteX11" fmla="*/ 155215 w 196723"/>
                  <a:gd name="connsiteY11" fmla="*/ 300102 h 354102"/>
                  <a:gd name="connsiteX12" fmla="*/ 143018 w 196723"/>
                  <a:gd name="connsiteY12" fmla="*/ 355480 h 354102"/>
                  <a:gd name="connsiteX13" fmla="*/ 104755 w 196723"/>
                  <a:gd name="connsiteY13" fmla="*/ 361873 h 354102"/>
                  <a:gd name="connsiteX14" fmla="*/ 22328 w 196723"/>
                  <a:gd name="connsiteY14" fmla="*/ 290069 h 354102"/>
                  <a:gd name="connsiteX15" fmla="*/ 31377 w 196723"/>
                  <a:gd name="connsiteY15" fmla="*/ 226232 h 354102"/>
                  <a:gd name="connsiteX16" fmla="*/ 51640 w 196723"/>
                  <a:gd name="connsiteY16" fmla="*/ 133674 h 354102"/>
                  <a:gd name="connsiteX17" fmla="*/ 0 w 196723"/>
                  <a:gd name="connsiteY17" fmla="*/ 133674 h 354102"/>
                  <a:gd name="connsiteX18" fmla="*/ 11016 w 196723"/>
                  <a:gd name="connsiteY18" fmla="*/ 81345 h 354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723" h="354102">
                    <a:moveTo>
                      <a:pt x="11016" y="81345"/>
                    </a:moveTo>
                    <a:lnTo>
                      <a:pt x="62656" y="81345"/>
                    </a:lnTo>
                    <a:lnTo>
                      <a:pt x="74853" y="24984"/>
                    </a:lnTo>
                    <a:lnTo>
                      <a:pt x="151477" y="0"/>
                    </a:lnTo>
                    <a:lnTo>
                      <a:pt x="133969" y="81444"/>
                    </a:lnTo>
                    <a:lnTo>
                      <a:pt x="197806" y="81444"/>
                    </a:lnTo>
                    <a:lnTo>
                      <a:pt x="186592" y="133575"/>
                    </a:lnTo>
                    <a:lnTo>
                      <a:pt x="122756" y="133575"/>
                    </a:lnTo>
                    <a:lnTo>
                      <a:pt x="96690" y="253282"/>
                    </a:lnTo>
                    <a:cubicBezTo>
                      <a:pt x="95116" y="259675"/>
                      <a:pt x="93542" y="269216"/>
                      <a:pt x="93542" y="279839"/>
                    </a:cubicBezTo>
                    <a:cubicBezTo>
                      <a:pt x="93542" y="296364"/>
                      <a:pt x="104755" y="306496"/>
                      <a:pt x="120690" y="306496"/>
                    </a:cubicBezTo>
                    <a:cubicBezTo>
                      <a:pt x="133477" y="306496"/>
                      <a:pt x="146264" y="303840"/>
                      <a:pt x="155215" y="300102"/>
                    </a:cubicBezTo>
                    <a:lnTo>
                      <a:pt x="143018" y="355480"/>
                    </a:lnTo>
                    <a:cubicBezTo>
                      <a:pt x="130821" y="358135"/>
                      <a:pt x="116952" y="361873"/>
                      <a:pt x="104755" y="361873"/>
                    </a:cubicBezTo>
                    <a:cubicBezTo>
                      <a:pt x="56361" y="361873"/>
                      <a:pt x="22328" y="342693"/>
                      <a:pt x="22328" y="290069"/>
                    </a:cubicBezTo>
                    <a:cubicBezTo>
                      <a:pt x="22328" y="268823"/>
                      <a:pt x="26558" y="248069"/>
                      <a:pt x="31377" y="226232"/>
                    </a:cubicBezTo>
                    <a:lnTo>
                      <a:pt x="51640" y="133674"/>
                    </a:lnTo>
                    <a:lnTo>
                      <a:pt x="0" y="133674"/>
                    </a:lnTo>
                    <a:lnTo>
                      <a:pt x="11016" y="81345"/>
                    </a:lnTo>
                    <a:close/>
                  </a:path>
                </a:pathLst>
              </a:custGeom>
              <a:grpFill/>
              <a:ln w="9827" cap="flat">
                <a:noFill/>
                <a:prstDash val="solid"/>
                <a:miter/>
              </a:ln>
            </p:spPr>
            <p:txBody>
              <a:bodyPr rtlCol="0" anchor="ctr"/>
              <a:lstStyle/>
              <a:p>
                <a:endParaRPr lang="ja-JP" altLang="en-US"/>
              </a:p>
            </p:txBody>
          </p:sp>
          <p:sp>
            <p:nvSpPr>
              <p:cNvPr id="33" name="フリーフォーム: 図形 32">
                <a:extLst>
                  <a:ext uri="{FF2B5EF4-FFF2-40B4-BE49-F238E27FC236}">
                    <a16:creationId xmlns:a16="http://schemas.microsoft.com/office/drawing/2014/main" id="{C971D949-21D4-459B-9C92-29D75D70C183}"/>
                  </a:ext>
                </a:extLst>
              </p:cNvPr>
              <p:cNvSpPr/>
              <p:nvPr/>
            </p:nvSpPr>
            <p:spPr>
              <a:xfrm>
                <a:off x="3980790" y="3304475"/>
                <a:ext cx="285249" cy="393447"/>
              </a:xfrm>
              <a:custGeom>
                <a:avLst/>
                <a:gdLst>
                  <a:gd name="connsiteX0" fmla="*/ 84985 w 285249"/>
                  <a:gd name="connsiteY0" fmla="*/ 0 h 393447"/>
                  <a:gd name="connsiteX1" fmla="*/ 156297 w 285249"/>
                  <a:gd name="connsiteY1" fmla="*/ 0 h 393447"/>
                  <a:gd name="connsiteX2" fmla="*/ 122264 w 285249"/>
                  <a:gd name="connsiteY2" fmla="*/ 151674 h 393447"/>
                  <a:gd name="connsiteX3" fmla="*/ 123346 w 285249"/>
                  <a:gd name="connsiteY3" fmla="*/ 151674 h 393447"/>
                  <a:gd name="connsiteX4" fmla="*/ 201052 w 285249"/>
                  <a:gd name="connsiteY4" fmla="*/ 118723 h 393447"/>
                  <a:gd name="connsiteX5" fmla="*/ 290463 w 285249"/>
                  <a:gd name="connsiteY5" fmla="*/ 206462 h 393447"/>
                  <a:gd name="connsiteX6" fmla="*/ 281413 w 285249"/>
                  <a:gd name="connsiteY6" fmla="*/ 266069 h 393447"/>
                  <a:gd name="connsiteX7" fmla="*/ 252692 w 285249"/>
                  <a:gd name="connsiteY7" fmla="*/ 399054 h 393447"/>
                  <a:gd name="connsiteX8" fmla="*/ 181379 w 285249"/>
                  <a:gd name="connsiteY8" fmla="*/ 399054 h 393447"/>
                  <a:gd name="connsiteX9" fmla="*/ 208035 w 285249"/>
                  <a:gd name="connsiteY9" fmla="*/ 269806 h 393447"/>
                  <a:gd name="connsiteX10" fmla="*/ 216003 w 285249"/>
                  <a:gd name="connsiteY10" fmla="*/ 212363 h 393447"/>
                  <a:gd name="connsiteX11" fmla="*/ 177150 w 285249"/>
                  <a:gd name="connsiteY11" fmla="*/ 174100 h 393447"/>
                  <a:gd name="connsiteX12" fmla="*/ 100526 w 285249"/>
                  <a:gd name="connsiteY12" fmla="*/ 261347 h 393447"/>
                  <a:gd name="connsiteX13" fmla="*/ 71312 w 285249"/>
                  <a:gd name="connsiteY13" fmla="*/ 399152 h 393447"/>
                  <a:gd name="connsiteX14" fmla="*/ 0 w 285249"/>
                  <a:gd name="connsiteY14" fmla="*/ 399152 h 393447"/>
                  <a:gd name="connsiteX15" fmla="*/ 84985 w 285249"/>
                  <a:gd name="connsiteY15" fmla="*/ 0 h 393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5249" h="393447">
                    <a:moveTo>
                      <a:pt x="84985" y="0"/>
                    </a:moveTo>
                    <a:lnTo>
                      <a:pt x="156297" y="0"/>
                    </a:lnTo>
                    <a:lnTo>
                      <a:pt x="122264" y="151674"/>
                    </a:lnTo>
                    <a:lnTo>
                      <a:pt x="123346" y="151674"/>
                    </a:lnTo>
                    <a:cubicBezTo>
                      <a:pt x="143018" y="133575"/>
                      <a:pt x="170166" y="118723"/>
                      <a:pt x="201052" y="118723"/>
                    </a:cubicBezTo>
                    <a:cubicBezTo>
                      <a:pt x="254757" y="118723"/>
                      <a:pt x="290463" y="152264"/>
                      <a:pt x="290463" y="206462"/>
                    </a:cubicBezTo>
                    <a:cubicBezTo>
                      <a:pt x="290463" y="227216"/>
                      <a:pt x="285151" y="249052"/>
                      <a:pt x="281413" y="266069"/>
                    </a:cubicBezTo>
                    <a:lnTo>
                      <a:pt x="252692" y="399054"/>
                    </a:lnTo>
                    <a:lnTo>
                      <a:pt x="181379" y="399054"/>
                    </a:lnTo>
                    <a:lnTo>
                      <a:pt x="208035" y="269806"/>
                    </a:lnTo>
                    <a:cubicBezTo>
                      <a:pt x="211773" y="251216"/>
                      <a:pt x="216003" y="232527"/>
                      <a:pt x="216003" y="212363"/>
                    </a:cubicBezTo>
                    <a:cubicBezTo>
                      <a:pt x="216003" y="189445"/>
                      <a:pt x="200068" y="174100"/>
                      <a:pt x="177150" y="174100"/>
                    </a:cubicBezTo>
                    <a:cubicBezTo>
                      <a:pt x="127674" y="174100"/>
                      <a:pt x="109575" y="220429"/>
                      <a:pt x="100526" y="261347"/>
                    </a:cubicBezTo>
                    <a:lnTo>
                      <a:pt x="71312" y="399152"/>
                    </a:lnTo>
                    <a:lnTo>
                      <a:pt x="0" y="399152"/>
                    </a:lnTo>
                    <a:lnTo>
                      <a:pt x="84985" y="0"/>
                    </a:lnTo>
                    <a:close/>
                  </a:path>
                </a:pathLst>
              </a:custGeom>
              <a:grpFill/>
              <a:ln w="9827" cap="flat">
                <a:noFill/>
                <a:prstDash val="solid"/>
                <a:miter/>
              </a:ln>
            </p:spPr>
            <p:txBody>
              <a:bodyPr rtlCol="0" anchor="ctr"/>
              <a:lstStyle/>
              <a:p>
                <a:endParaRPr lang="ja-JP" altLang="en-US"/>
              </a:p>
            </p:txBody>
          </p:sp>
          <p:sp>
            <p:nvSpPr>
              <p:cNvPr id="34" name="フリーフォーム: 図形 33">
                <a:extLst>
                  <a:ext uri="{FF2B5EF4-FFF2-40B4-BE49-F238E27FC236}">
                    <a16:creationId xmlns:a16="http://schemas.microsoft.com/office/drawing/2014/main" id="{1FBF2F03-5931-47EA-9009-8A412753D48D}"/>
                  </a:ext>
                </a:extLst>
              </p:cNvPr>
              <p:cNvSpPr/>
              <p:nvPr/>
            </p:nvSpPr>
            <p:spPr>
              <a:xfrm>
                <a:off x="4291023" y="3423198"/>
                <a:ext cx="265577" cy="285249"/>
              </a:xfrm>
              <a:custGeom>
                <a:avLst/>
                <a:gdLst>
                  <a:gd name="connsiteX0" fmla="*/ 68066 w 265576"/>
                  <a:gd name="connsiteY0" fmla="*/ 165445 h 285249"/>
                  <a:gd name="connsiteX1" fmla="*/ 144100 w 265576"/>
                  <a:gd name="connsiteY1" fmla="*/ 234593 h 285249"/>
                  <a:gd name="connsiteX2" fmla="*/ 228199 w 265576"/>
                  <a:gd name="connsiteY2" fmla="*/ 214921 h 285249"/>
                  <a:gd name="connsiteX3" fmla="*/ 219150 w 265576"/>
                  <a:gd name="connsiteY3" fmla="*/ 271282 h 285249"/>
                  <a:gd name="connsiteX4" fmla="*/ 131903 w 265576"/>
                  <a:gd name="connsiteY4" fmla="*/ 286725 h 285249"/>
                  <a:gd name="connsiteX5" fmla="*/ 0 w 265576"/>
                  <a:gd name="connsiteY5" fmla="*/ 167018 h 285249"/>
                  <a:gd name="connsiteX6" fmla="*/ 155904 w 265576"/>
                  <a:gd name="connsiteY6" fmla="*/ 0 h 285249"/>
                  <a:gd name="connsiteX7" fmla="*/ 268134 w 265576"/>
                  <a:gd name="connsiteY7" fmla="*/ 104264 h 285249"/>
                  <a:gd name="connsiteX8" fmla="*/ 261249 w 265576"/>
                  <a:gd name="connsiteY8" fmla="*/ 165445 h 285249"/>
                  <a:gd name="connsiteX9" fmla="*/ 68066 w 265576"/>
                  <a:gd name="connsiteY9" fmla="*/ 165445 h 285249"/>
                  <a:gd name="connsiteX10" fmla="*/ 198396 w 265576"/>
                  <a:gd name="connsiteY10" fmla="*/ 116460 h 285249"/>
                  <a:gd name="connsiteX11" fmla="*/ 199970 w 265576"/>
                  <a:gd name="connsiteY11" fmla="*/ 97870 h 285249"/>
                  <a:gd name="connsiteX12" fmla="*/ 154723 w 265576"/>
                  <a:gd name="connsiteY12" fmla="*/ 52132 h 285249"/>
                  <a:gd name="connsiteX13" fmla="*/ 77607 w 265576"/>
                  <a:gd name="connsiteY13" fmla="*/ 116460 h 285249"/>
                  <a:gd name="connsiteX14" fmla="*/ 198396 w 265576"/>
                  <a:gd name="connsiteY14" fmla="*/ 116460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5576" h="285249">
                    <a:moveTo>
                      <a:pt x="68066" y="165445"/>
                    </a:moveTo>
                    <a:cubicBezTo>
                      <a:pt x="68066" y="216003"/>
                      <a:pt x="95214" y="234593"/>
                      <a:pt x="144100" y="234593"/>
                    </a:cubicBezTo>
                    <a:cubicBezTo>
                      <a:pt x="173314" y="234593"/>
                      <a:pt x="201543" y="227117"/>
                      <a:pt x="228199" y="214921"/>
                    </a:cubicBezTo>
                    <a:lnTo>
                      <a:pt x="219150" y="271282"/>
                    </a:lnTo>
                    <a:cubicBezTo>
                      <a:pt x="191511" y="279839"/>
                      <a:pt x="161117" y="286725"/>
                      <a:pt x="131903" y="286725"/>
                    </a:cubicBezTo>
                    <a:cubicBezTo>
                      <a:pt x="53115" y="286725"/>
                      <a:pt x="0" y="248462"/>
                      <a:pt x="0" y="167018"/>
                    </a:cubicBezTo>
                    <a:cubicBezTo>
                      <a:pt x="0" y="81935"/>
                      <a:pt x="66001" y="0"/>
                      <a:pt x="155904" y="0"/>
                    </a:cubicBezTo>
                    <a:cubicBezTo>
                      <a:pt x="223478" y="0"/>
                      <a:pt x="268134" y="34525"/>
                      <a:pt x="268134" y="104264"/>
                    </a:cubicBezTo>
                    <a:cubicBezTo>
                      <a:pt x="268134" y="125018"/>
                      <a:pt x="265479" y="145182"/>
                      <a:pt x="261249" y="165445"/>
                    </a:cubicBezTo>
                    <a:lnTo>
                      <a:pt x="68066" y="165445"/>
                    </a:lnTo>
                    <a:close/>
                    <a:moveTo>
                      <a:pt x="198396" y="116460"/>
                    </a:moveTo>
                    <a:cubicBezTo>
                      <a:pt x="199478" y="110067"/>
                      <a:pt x="199970" y="104264"/>
                      <a:pt x="199970" y="97870"/>
                    </a:cubicBezTo>
                    <a:cubicBezTo>
                      <a:pt x="199970" y="68657"/>
                      <a:pt x="184527" y="52132"/>
                      <a:pt x="154723" y="52132"/>
                    </a:cubicBezTo>
                    <a:cubicBezTo>
                      <a:pt x="110559" y="52132"/>
                      <a:pt x="91378" y="78689"/>
                      <a:pt x="77607" y="116460"/>
                    </a:cubicBezTo>
                    <a:lnTo>
                      <a:pt x="198396" y="116460"/>
                    </a:lnTo>
                    <a:close/>
                  </a:path>
                </a:pathLst>
              </a:custGeom>
              <a:grpFill/>
              <a:ln w="9827" cap="flat">
                <a:noFill/>
                <a:prstDash val="solid"/>
                <a:miter/>
              </a:ln>
            </p:spPr>
            <p:txBody>
              <a:bodyPr rtlCol="0" anchor="ctr"/>
              <a:lstStyle/>
              <a:p>
                <a:endParaRPr lang="ja-JP" altLang="en-US"/>
              </a:p>
            </p:txBody>
          </p:sp>
          <p:sp>
            <p:nvSpPr>
              <p:cNvPr id="35" name="フリーフォーム: 図形 34">
                <a:extLst>
                  <a:ext uri="{FF2B5EF4-FFF2-40B4-BE49-F238E27FC236}">
                    <a16:creationId xmlns:a16="http://schemas.microsoft.com/office/drawing/2014/main" id="{E10A47A1-0FC0-4F84-A2E1-FBA475C28315}"/>
                  </a:ext>
                </a:extLst>
              </p:cNvPr>
              <p:cNvSpPr/>
              <p:nvPr/>
            </p:nvSpPr>
            <p:spPr>
              <a:xfrm>
                <a:off x="4668831" y="3332213"/>
                <a:ext cx="383611" cy="363939"/>
              </a:xfrm>
              <a:custGeom>
                <a:avLst/>
                <a:gdLst>
                  <a:gd name="connsiteX0" fmla="*/ 79870 w 383611"/>
                  <a:gd name="connsiteY0" fmla="*/ 0 h 363938"/>
                  <a:gd name="connsiteX1" fmla="*/ 174002 w 383611"/>
                  <a:gd name="connsiteY1" fmla="*/ 0 h 363938"/>
                  <a:gd name="connsiteX2" fmla="*/ 253282 w 383611"/>
                  <a:gd name="connsiteY2" fmla="*/ 282003 h 363938"/>
                  <a:gd name="connsiteX3" fmla="*/ 254364 w 383611"/>
                  <a:gd name="connsiteY3" fmla="*/ 282003 h 363938"/>
                  <a:gd name="connsiteX4" fmla="*/ 315053 w 383611"/>
                  <a:gd name="connsiteY4" fmla="*/ 0 h 363938"/>
                  <a:gd name="connsiteX5" fmla="*/ 385283 w 383611"/>
                  <a:gd name="connsiteY5" fmla="*/ 0 h 363938"/>
                  <a:gd name="connsiteX6" fmla="*/ 304922 w 383611"/>
                  <a:gd name="connsiteY6" fmla="*/ 371316 h 363938"/>
                  <a:gd name="connsiteX7" fmla="*/ 209117 w 383611"/>
                  <a:gd name="connsiteY7" fmla="*/ 371316 h 363938"/>
                  <a:gd name="connsiteX8" fmla="*/ 131411 w 383611"/>
                  <a:gd name="connsiteY8" fmla="*/ 86657 h 363938"/>
                  <a:gd name="connsiteX9" fmla="*/ 130329 w 383611"/>
                  <a:gd name="connsiteY9" fmla="*/ 86657 h 363938"/>
                  <a:gd name="connsiteX10" fmla="*/ 71312 w 383611"/>
                  <a:gd name="connsiteY10" fmla="*/ 371316 h 363938"/>
                  <a:gd name="connsiteX11" fmla="*/ 0 w 383611"/>
                  <a:gd name="connsiteY11" fmla="*/ 371316 h 363938"/>
                  <a:gd name="connsiteX12" fmla="*/ 79870 w 383611"/>
                  <a:gd name="connsiteY12" fmla="*/ 0 h 363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3611" h="363938">
                    <a:moveTo>
                      <a:pt x="79870" y="0"/>
                    </a:moveTo>
                    <a:lnTo>
                      <a:pt x="174002" y="0"/>
                    </a:lnTo>
                    <a:lnTo>
                      <a:pt x="253282" y="282003"/>
                    </a:lnTo>
                    <a:lnTo>
                      <a:pt x="254364" y="282003"/>
                    </a:lnTo>
                    <a:lnTo>
                      <a:pt x="315053" y="0"/>
                    </a:lnTo>
                    <a:lnTo>
                      <a:pt x="385283" y="0"/>
                    </a:lnTo>
                    <a:lnTo>
                      <a:pt x="304922" y="371316"/>
                    </a:lnTo>
                    <a:lnTo>
                      <a:pt x="209117" y="371316"/>
                    </a:lnTo>
                    <a:lnTo>
                      <a:pt x="131411" y="86657"/>
                    </a:lnTo>
                    <a:lnTo>
                      <a:pt x="130329" y="86657"/>
                    </a:lnTo>
                    <a:lnTo>
                      <a:pt x="71312" y="371316"/>
                    </a:lnTo>
                    <a:lnTo>
                      <a:pt x="0" y="371316"/>
                    </a:lnTo>
                    <a:lnTo>
                      <a:pt x="79870" y="0"/>
                    </a:lnTo>
                    <a:close/>
                  </a:path>
                </a:pathLst>
              </a:custGeom>
              <a:grpFill/>
              <a:ln w="9827" cap="flat">
                <a:noFill/>
                <a:prstDash val="solid"/>
                <a:miter/>
              </a:ln>
            </p:spPr>
            <p:txBody>
              <a:bodyPr rtlCol="0" anchor="ctr"/>
              <a:lstStyle/>
              <a:p>
                <a:endParaRPr lang="ja-JP" altLang="en-US"/>
              </a:p>
            </p:txBody>
          </p:sp>
          <p:sp>
            <p:nvSpPr>
              <p:cNvPr id="36" name="フリーフォーム: 図形 35">
                <a:extLst>
                  <a:ext uri="{FF2B5EF4-FFF2-40B4-BE49-F238E27FC236}">
                    <a16:creationId xmlns:a16="http://schemas.microsoft.com/office/drawing/2014/main" id="{B8EC7E3B-584E-40DE-9A59-FB523B05000F}"/>
                  </a:ext>
                </a:extLst>
              </p:cNvPr>
              <p:cNvSpPr/>
              <p:nvPr/>
            </p:nvSpPr>
            <p:spPr>
              <a:xfrm>
                <a:off x="5037589" y="3423198"/>
                <a:ext cx="265577" cy="285249"/>
              </a:xfrm>
              <a:custGeom>
                <a:avLst/>
                <a:gdLst>
                  <a:gd name="connsiteX0" fmla="*/ 68066 w 265576"/>
                  <a:gd name="connsiteY0" fmla="*/ 165445 h 285249"/>
                  <a:gd name="connsiteX1" fmla="*/ 144100 w 265576"/>
                  <a:gd name="connsiteY1" fmla="*/ 234593 h 285249"/>
                  <a:gd name="connsiteX2" fmla="*/ 228199 w 265576"/>
                  <a:gd name="connsiteY2" fmla="*/ 214921 h 285249"/>
                  <a:gd name="connsiteX3" fmla="*/ 219150 w 265576"/>
                  <a:gd name="connsiteY3" fmla="*/ 271282 h 285249"/>
                  <a:gd name="connsiteX4" fmla="*/ 131903 w 265576"/>
                  <a:gd name="connsiteY4" fmla="*/ 286725 h 285249"/>
                  <a:gd name="connsiteX5" fmla="*/ 0 w 265576"/>
                  <a:gd name="connsiteY5" fmla="*/ 167018 h 285249"/>
                  <a:gd name="connsiteX6" fmla="*/ 155904 w 265576"/>
                  <a:gd name="connsiteY6" fmla="*/ 0 h 285249"/>
                  <a:gd name="connsiteX7" fmla="*/ 268134 w 265576"/>
                  <a:gd name="connsiteY7" fmla="*/ 104264 h 285249"/>
                  <a:gd name="connsiteX8" fmla="*/ 261249 w 265576"/>
                  <a:gd name="connsiteY8" fmla="*/ 165445 h 285249"/>
                  <a:gd name="connsiteX9" fmla="*/ 68066 w 265576"/>
                  <a:gd name="connsiteY9" fmla="*/ 165445 h 285249"/>
                  <a:gd name="connsiteX10" fmla="*/ 198396 w 265576"/>
                  <a:gd name="connsiteY10" fmla="*/ 116460 h 285249"/>
                  <a:gd name="connsiteX11" fmla="*/ 199969 w 265576"/>
                  <a:gd name="connsiteY11" fmla="*/ 97870 h 285249"/>
                  <a:gd name="connsiteX12" fmla="*/ 154723 w 265576"/>
                  <a:gd name="connsiteY12" fmla="*/ 52132 h 285249"/>
                  <a:gd name="connsiteX13" fmla="*/ 77607 w 265576"/>
                  <a:gd name="connsiteY13" fmla="*/ 116460 h 285249"/>
                  <a:gd name="connsiteX14" fmla="*/ 198396 w 265576"/>
                  <a:gd name="connsiteY14" fmla="*/ 116460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5576" h="285249">
                    <a:moveTo>
                      <a:pt x="68066" y="165445"/>
                    </a:moveTo>
                    <a:cubicBezTo>
                      <a:pt x="68066" y="216003"/>
                      <a:pt x="95214" y="234593"/>
                      <a:pt x="144100" y="234593"/>
                    </a:cubicBezTo>
                    <a:cubicBezTo>
                      <a:pt x="173314" y="234593"/>
                      <a:pt x="201543" y="227117"/>
                      <a:pt x="228199" y="214921"/>
                    </a:cubicBezTo>
                    <a:lnTo>
                      <a:pt x="219150" y="271282"/>
                    </a:lnTo>
                    <a:cubicBezTo>
                      <a:pt x="191511" y="279839"/>
                      <a:pt x="161117" y="286725"/>
                      <a:pt x="131903" y="286725"/>
                    </a:cubicBezTo>
                    <a:cubicBezTo>
                      <a:pt x="53115" y="286725"/>
                      <a:pt x="0" y="248462"/>
                      <a:pt x="0" y="167018"/>
                    </a:cubicBezTo>
                    <a:cubicBezTo>
                      <a:pt x="0" y="81935"/>
                      <a:pt x="66001" y="0"/>
                      <a:pt x="155904" y="0"/>
                    </a:cubicBezTo>
                    <a:cubicBezTo>
                      <a:pt x="223478" y="0"/>
                      <a:pt x="268134" y="34525"/>
                      <a:pt x="268134" y="104264"/>
                    </a:cubicBezTo>
                    <a:cubicBezTo>
                      <a:pt x="268134" y="125018"/>
                      <a:pt x="265479" y="145182"/>
                      <a:pt x="261249" y="165445"/>
                    </a:cubicBezTo>
                    <a:lnTo>
                      <a:pt x="68066" y="165445"/>
                    </a:lnTo>
                    <a:close/>
                    <a:moveTo>
                      <a:pt x="198396" y="116460"/>
                    </a:moveTo>
                    <a:cubicBezTo>
                      <a:pt x="199478" y="110067"/>
                      <a:pt x="199969" y="104264"/>
                      <a:pt x="199969" y="97870"/>
                    </a:cubicBezTo>
                    <a:cubicBezTo>
                      <a:pt x="199969" y="68657"/>
                      <a:pt x="184527" y="52132"/>
                      <a:pt x="154723" y="52132"/>
                    </a:cubicBezTo>
                    <a:cubicBezTo>
                      <a:pt x="110559" y="52132"/>
                      <a:pt x="91378" y="78689"/>
                      <a:pt x="77607" y="116460"/>
                    </a:cubicBezTo>
                    <a:lnTo>
                      <a:pt x="198396" y="116460"/>
                    </a:lnTo>
                    <a:close/>
                  </a:path>
                </a:pathLst>
              </a:custGeom>
              <a:grpFill/>
              <a:ln w="9827" cap="flat">
                <a:noFill/>
                <a:prstDash val="solid"/>
                <a:miter/>
              </a:ln>
            </p:spPr>
            <p:txBody>
              <a:bodyPr rtlCol="0" anchor="ctr"/>
              <a:lstStyle/>
              <a:p>
                <a:endParaRPr lang="ja-JP" altLang="en-US"/>
              </a:p>
            </p:txBody>
          </p:sp>
          <p:sp>
            <p:nvSpPr>
              <p:cNvPr id="37" name="フリーフォーム: 図形 36">
                <a:extLst>
                  <a:ext uri="{FF2B5EF4-FFF2-40B4-BE49-F238E27FC236}">
                    <a16:creationId xmlns:a16="http://schemas.microsoft.com/office/drawing/2014/main" id="{E91B4E1C-0AE5-4C96-876D-F5380969BD42}"/>
                  </a:ext>
                </a:extLst>
              </p:cNvPr>
              <p:cNvSpPr/>
              <p:nvPr/>
            </p:nvSpPr>
            <p:spPr>
              <a:xfrm>
                <a:off x="5275231" y="3429591"/>
                <a:ext cx="334430" cy="265577"/>
              </a:xfrm>
              <a:custGeom>
                <a:avLst/>
                <a:gdLst>
                  <a:gd name="connsiteX0" fmla="*/ 175674 w 334430"/>
                  <a:gd name="connsiteY0" fmla="*/ 94132 h 265576"/>
                  <a:gd name="connsiteX1" fmla="*/ 252790 w 334430"/>
                  <a:gd name="connsiteY1" fmla="*/ 0 h 265576"/>
                  <a:gd name="connsiteX2" fmla="*/ 337873 w 334430"/>
                  <a:gd name="connsiteY2" fmla="*/ 0 h 265576"/>
                  <a:gd name="connsiteX3" fmla="*/ 221314 w 334430"/>
                  <a:gd name="connsiteY3" fmla="*/ 130920 h 265576"/>
                  <a:gd name="connsiteX4" fmla="*/ 286725 w 334430"/>
                  <a:gd name="connsiteY4" fmla="*/ 274036 h 265576"/>
                  <a:gd name="connsiteX5" fmla="*/ 209019 w 334430"/>
                  <a:gd name="connsiteY5" fmla="*/ 274036 h 265576"/>
                  <a:gd name="connsiteX6" fmla="*/ 167018 w 334430"/>
                  <a:gd name="connsiteY6" fmla="*/ 169182 h 265576"/>
                  <a:gd name="connsiteX7" fmla="*/ 85083 w 334430"/>
                  <a:gd name="connsiteY7" fmla="*/ 274036 h 265576"/>
                  <a:gd name="connsiteX8" fmla="*/ 0 w 334430"/>
                  <a:gd name="connsiteY8" fmla="*/ 274036 h 265576"/>
                  <a:gd name="connsiteX9" fmla="*/ 123936 w 334430"/>
                  <a:gd name="connsiteY9" fmla="*/ 130920 h 265576"/>
                  <a:gd name="connsiteX10" fmla="*/ 65902 w 334430"/>
                  <a:gd name="connsiteY10" fmla="*/ 0 h 265576"/>
                  <a:gd name="connsiteX11" fmla="*/ 139871 w 334430"/>
                  <a:gd name="connsiteY11" fmla="*/ 0 h 265576"/>
                  <a:gd name="connsiteX12" fmla="*/ 175674 w 334430"/>
                  <a:gd name="connsiteY12" fmla="*/ 94132 h 265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4430" h="265576">
                    <a:moveTo>
                      <a:pt x="175674" y="94132"/>
                    </a:moveTo>
                    <a:lnTo>
                      <a:pt x="252790" y="0"/>
                    </a:lnTo>
                    <a:lnTo>
                      <a:pt x="337873" y="0"/>
                    </a:lnTo>
                    <a:lnTo>
                      <a:pt x="221314" y="130920"/>
                    </a:lnTo>
                    <a:lnTo>
                      <a:pt x="286725" y="274036"/>
                    </a:lnTo>
                    <a:lnTo>
                      <a:pt x="209019" y="274036"/>
                    </a:lnTo>
                    <a:lnTo>
                      <a:pt x="167018" y="169182"/>
                    </a:lnTo>
                    <a:lnTo>
                      <a:pt x="85083" y="274036"/>
                    </a:lnTo>
                    <a:lnTo>
                      <a:pt x="0" y="274036"/>
                    </a:lnTo>
                    <a:lnTo>
                      <a:pt x="123936" y="130920"/>
                    </a:lnTo>
                    <a:lnTo>
                      <a:pt x="65902" y="0"/>
                    </a:lnTo>
                    <a:lnTo>
                      <a:pt x="139871" y="0"/>
                    </a:lnTo>
                    <a:lnTo>
                      <a:pt x="175674" y="94132"/>
                    </a:lnTo>
                    <a:close/>
                  </a:path>
                </a:pathLst>
              </a:custGeom>
              <a:grpFill/>
              <a:ln w="9827" cap="flat">
                <a:noFill/>
                <a:prstDash val="solid"/>
                <a:miter/>
              </a:ln>
            </p:spPr>
            <p:txBody>
              <a:bodyPr rtlCol="0" anchor="ctr"/>
              <a:lstStyle/>
              <a:p>
                <a:endParaRPr lang="ja-JP" altLang="en-US"/>
              </a:p>
            </p:txBody>
          </p:sp>
          <p:sp>
            <p:nvSpPr>
              <p:cNvPr id="38" name="フリーフォーム: 図形 37">
                <a:extLst>
                  <a:ext uri="{FF2B5EF4-FFF2-40B4-BE49-F238E27FC236}">
                    <a16:creationId xmlns:a16="http://schemas.microsoft.com/office/drawing/2014/main" id="{580899CD-01CB-40C9-8887-6448A667D410}"/>
                  </a:ext>
                </a:extLst>
              </p:cNvPr>
              <p:cNvSpPr/>
              <p:nvPr/>
            </p:nvSpPr>
            <p:spPr>
              <a:xfrm>
                <a:off x="5620973" y="3348148"/>
                <a:ext cx="196724" cy="354103"/>
              </a:xfrm>
              <a:custGeom>
                <a:avLst/>
                <a:gdLst>
                  <a:gd name="connsiteX0" fmla="*/ 11115 w 196723"/>
                  <a:gd name="connsiteY0" fmla="*/ 81345 h 354102"/>
                  <a:gd name="connsiteX1" fmla="*/ 62755 w 196723"/>
                  <a:gd name="connsiteY1" fmla="*/ 81345 h 354102"/>
                  <a:gd name="connsiteX2" fmla="*/ 74952 w 196723"/>
                  <a:gd name="connsiteY2" fmla="*/ 24984 h 354102"/>
                  <a:gd name="connsiteX3" fmla="*/ 151576 w 196723"/>
                  <a:gd name="connsiteY3" fmla="*/ 0 h 354102"/>
                  <a:gd name="connsiteX4" fmla="*/ 133969 w 196723"/>
                  <a:gd name="connsiteY4" fmla="*/ 81444 h 354102"/>
                  <a:gd name="connsiteX5" fmla="*/ 197806 w 196723"/>
                  <a:gd name="connsiteY5" fmla="*/ 81444 h 354102"/>
                  <a:gd name="connsiteX6" fmla="*/ 186592 w 196723"/>
                  <a:gd name="connsiteY6" fmla="*/ 133575 h 354102"/>
                  <a:gd name="connsiteX7" fmla="*/ 122756 w 196723"/>
                  <a:gd name="connsiteY7" fmla="*/ 133575 h 354102"/>
                  <a:gd name="connsiteX8" fmla="*/ 96690 w 196723"/>
                  <a:gd name="connsiteY8" fmla="*/ 253282 h 354102"/>
                  <a:gd name="connsiteX9" fmla="*/ 93444 w 196723"/>
                  <a:gd name="connsiteY9" fmla="*/ 279839 h 354102"/>
                  <a:gd name="connsiteX10" fmla="*/ 120592 w 196723"/>
                  <a:gd name="connsiteY10" fmla="*/ 306496 h 354102"/>
                  <a:gd name="connsiteX11" fmla="*/ 155215 w 196723"/>
                  <a:gd name="connsiteY11" fmla="*/ 300102 h 354102"/>
                  <a:gd name="connsiteX12" fmla="*/ 143018 w 196723"/>
                  <a:gd name="connsiteY12" fmla="*/ 355480 h 354102"/>
                  <a:gd name="connsiteX13" fmla="*/ 104755 w 196723"/>
                  <a:gd name="connsiteY13" fmla="*/ 361873 h 354102"/>
                  <a:gd name="connsiteX14" fmla="*/ 22328 w 196723"/>
                  <a:gd name="connsiteY14" fmla="*/ 290069 h 354102"/>
                  <a:gd name="connsiteX15" fmla="*/ 31377 w 196723"/>
                  <a:gd name="connsiteY15" fmla="*/ 226232 h 354102"/>
                  <a:gd name="connsiteX16" fmla="*/ 51640 w 196723"/>
                  <a:gd name="connsiteY16" fmla="*/ 133674 h 354102"/>
                  <a:gd name="connsiteX17" fmla="*/ 0 w 196723"/>
                  <a:gd name="connsiteY17" fmla="*/ 133674 h 354102"/>
                  <a:gd name="connsiteX18" fmla="*/ 11115 w 196723"/>
                  <a:gd name="connsiteY18" fmla="*/ 81345 h 354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723" h="354102">
                    <a:moveTo>
                      <a:pt x="11115" y="81345"/>
                    </a:moveTo>
                    <a:lnTo>
                      <a:pt x="62755" y="81345"/>
                    </a:lnTo>
                    <a:lnTo>
                      <a:pt x="74952" y="24984"/>
                    </a:lnTo>
                    <a:lnTo>
                      <a:pt x="151576" y="0"/>
                    </a:lnTo>
                    <a:lnTo>
                      <a:pt x="133969" y="81444"/>
                    </a:lnTo>
                    <a:lnTo>
                      <a:pt x="197806" y="81444"/>
                    </a:lnTo>
                    <a:lnTo>
                      <a:pt x="186592" y="133575"/>
                    </a:lnTo>
                    <a:lnTo>
                      <a:pt x="122756" y="133575"/>
                    </a:lnTo>
                    <a:lnTo>
                      <a:pt x="96690" y="253282"/>
                    </a:lnTo>
                    <a:cubicBezTo>
                      <a:pt x="95116" y="259675"/>
                      <a:pt x="93444" y="269216"/>
                      <a:pt x="93444" y="279839"/>
                    </a:cubicBezTo>
                    <a:cubicBezTo>
                      <a:pt x="93444" y="296364"/>
                      <a:pt x="104657" y="306496"/>
                      <a:pt x="120592" y="306496"/>
                    </a:cubicBezTo>
                    <a:cubicBezTo>
                      <a:pt x="133379" y="306496"/>
                      <a:pt x="146166" y="303840"/>
                      <a:pt x="155215" y="300102"/>
                    </a:cubicBezTo>
                    <a:lnTo>
                      <a:pt x="143018" y="355480"/>
                    </a:lnTo>
                    <a:cubicBezTo>
                      <a:pt x="130821" y="358135"/>
                      <a:pt x="116952" y="361873"/>
                      <a:pt x="104755" y="361873"/>
                    </a:cubicBezTo>
                    <a:cubicBezTo>
                      <a:pt x="56361" y="361873"/>
                      <a:pt x="22328" y="342693"/>
                      <a:pt x="22328" y="290069"/>
                    </a:cubicBezTo>
                    <a:cubicBezTo>
                      <a:pt x="22328" y="268823"/>
                      <a:pt x="26558" y="248069"/>
                      <a:pt x="31377" y="226232"/>
                    </a:cubicBezTo>
                    <a:lnTo>
                      <a:pt x="51640" y="133674"/>
                    </a:lnTo>
                    <a:lnTo>
                      <a:pt x="0" y="133674"/>
                    </a:lnTo>
                    <a:lnTo>
                      <a:pt x="11115" y="81345"/>
                    </a:lnTo>
                    <a:close/>
                  </a:path>
                </a:pathLst>
              </a:custGeom>
              <a:grpFill/>
              <a:ln w="9827" cap="flat">
                <a:noFill/>
                <a:prstDash val="solid"/>
                <a:miter/>
              </a:ln>
            </p:spPr>
            <p:txBody>
              <a:bodyPr rtlCol="0" anchor="ctr"/>
              <a:lstStyle/>
              <a:p>
                <a:endParaRPr lang="ja-JP" altLang="en-US"/>
              </a:p>
            </p:txBody>
          </p:sp>
          <p:sp>
            <p:nvSpPr>
              <p:cNvPr id="39" name="フリーフォーム: 図形 38">
                <a:extLst>
                  <a:ext uri="{FF2B5EF4-FFF2-40B4-BE49-F238E27FC236}">
                    <a16:creationId xmlns:a16="http://schemas.microsoft.com/office/drawing/2014/main" id="{D6E48865-908A-4826-9DF2-8098FF0010F2}"/>
                  </a:ext>
                </a:extLst>
              </p:cNvPr>
              <p:cNvSpPr/>
              <p:nvPr/>
            </p:nvSpPr>
            <p:spPr>
              <a:xfrm>
                <a:off x="5941436" y="3332213"/>
                <a:ext cx="344266" cy="363939"/>
              </a:xfrm>
              <a:custGeom>
                <a:avLst/>
                <a:gdLst>
                  <a:gd name="connsiteX0" fmla="*/ 0 w 344266"/>
                  <a:gd name="connsiteY0" fmla="*/ 0 h 363938"/>
                  <a:gd name="connsiteX1" fmla="*/ 74460 w 344266"/>
                  <a:gd name="connsiteY1" fmla="*/ 0 h 363938"/>
                  <a:gd name="connsiteX2" fmla="*/ 109083 w 344266"/>
                  <a:gd name="connsiteY2" fmla="*/ 288889 h 363938"/>
                  <a:gd name="connsiteX3" fmla="*/ 110165 w 344266"/>
                  <a:gd name="connsiteY3" fmla="*/ 288889 h 363938"/>
                  <a:gd name="connsiteX4" fmla="*/ 264495 w 344266"/>
                  <a:gd name="connsiteY4" fmla="*/ 0 h 363938"/>
                  <a:gd name="connsiteX5" fmla="*/ 345349 w 344266"/>
                  <a:gd name="connsiteY5" fmla="*/ 0 h 363938"/>
                  <a:gd name="connsiteX6" fmla="*/ 137805 w 344266"/>
                  <a:gd name="connsiteY6" fmla="*/ 371316 h 363938"/>
                  <a:gd name="connsiteX7" fmla="*/ 48984 w 344266"/>
                  <a:gd name="connsiteY7" fmla="*/ 371316 h 363938"/>
                  <a:gd name="connsiteX8" fmla="*/ 0 w 344266"/>
                  <a:gd name="connsiteY8" fmla="*/ 0 h 363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4266" h="363938">
                    <a:moveTo>
                      <a:pt x="0" y="0"/>
                    </a:moveTo>
                    <a:lnTo>
                      <a:pt x="74460" y="0"/>
                    </a:lnTo>
                    <a:lnTo>
                      <a:pt x="109083" y="288889"/>
                    </a:lnTo>
                    <a:lnTo>
                      <a:pt x="110165" y="288889"/>
                    </a:lnTo>
                    <a:lnTo>
                      <a:pt x="264495" y="0"/>
                    </a:lnTo>
                    <a:lnTo>
                      <a:pt x="345349" y="0"/>
                    </a:lnTo>
                    <a:lnTo>
                      <a:pt x="137805" y="371316"/>
                    </a:lnTo>
                    <a:lnTo>
                      <a:pt x="48984" y="371316"/>
                    </a:lnTo>
                    <a:lnTo>
                      <a:pt x="0" y="0"/>
                    </a:lnTo>
                    <a:close/>
                  </a:path>
                </a:pathLst>
              </a:custGeom>
              <a:grpFill/>
              <a:ln w="9827" cap="flat">
                <a:noFill/>
                <a:prstDash val="solid"/>
                <a:miter/>
              </a:ln>
            </p:spPr>
            <p:txBody>
              <a:bodyPr rtlCol="0" anchor="ctr"/>
              <a:lstStyle/>
              <a:p>
                <a:endParaRPr lang="ja-JP" altLang="en-US"/>
              </a:p>
            </p:txBody>
          </p:sp>
          <p:sp>
            <p:nvSpPr>
              <p:cNvPr id="40" name="フリーフォーム: 図形 39">
                <a:extLst>
                  <a:ext uri="{FF2B5EF4-FFF2-40B4-BE49-F238E27FC236}">
                    <a16:creationId xmlns:a16="http://schemas.microsoft.com/office/drawing/2014/main" id="{37846AFA-EBF6-46D5-9D3D-DE9334D14249}"/>
                  </a:ext>
                </a:extLst>
              </p:cNvPr>
              <p:cNvSpPr/>
              <p:nvPr/>
            </p:nvSpPr>
            <p:spPr>
              <a:xfrm>
                <a:off x="6204259" y="3423099"/>
                <a:ext cx="255741" cy="285249"/>
              </a:xfrm>
              <a:custGeom>
                <a:avLst/>
                <a:gdLst>
                  <a:gd name="connsiteX0" fmla="*/ 174002 w 255740"/>
                  <a:gd name="connsiteY0" fmla="*/ 238429 h 285249"/>
                  <a:gd name="connsiteX1" fmla="*/ 172920 w 255740"/>
                  <a:gd name="connsiteY1" fmla="*/ 238429 h 285249"/>
                  <a:gd name="connsiteX2" fmla="*/ 84591 w 255740"/>
                  <a:gd name="connsiteY2" fmla="*/ 286823 h 285249"/>
                  <a:gd name="connsiteX3" fmla="*/ 0 w 255740"/>
                  <a:gd name="connsiteY3" fmla="*/ 208625 h 285249"/>
                  <a:gd name="connsiteX4" fmla="*/ 168100 w 255740"/>
                  <a:gd name="connsiteY4" fmla="*/ 111247 h 285249"/>
                  <a:gd name="connsiteX5" fmla="*/ 193084 w 255740"/>
                  <a:gd name="connsiteY5" fmla="*/ 111247 h 285249"/>
                  <a:gd name="connsiteX6" fmla="*/ 195248 w 255740"/>
                  <a:gd name="connsiteY6" fmla="*/ 87837 h 285249"/>
                  <a:gd name="connsiteX7" fmla="*/ 140461 w 255740"/>
                  <a:gd name="connsiteY7" fmla="*/ 52230 h 285249"/>
                  <a:gd name="connsiteX8" fmla="*/ 50558 w 255740"/>
                  <a:gd name="connsiteY8" fmla="*/ 73476 h 285249"/>
                  <a:gd name="connsiteX9" fmla="*/ 60689 w 255740"/>
                  <a:gd name="connsiteY9" fmla="*/ 16525 h 285249"/>
                  <a:gd name="connsiteX10" fmla="*/ 153838 w 255740"/>
                  <a:gd name="connsiteY10" fmla="*/ 0 h 285249"/>
                  <a:gd name="connsiteX11" fmla="*/ 260266 w 255740"/>
                  <a:gd name="connsiteY11" fmla="*/ 84591 h 285249"/>
                  <a:gd name="connsiteX12" fmla="*/ 226724 w 255740"/>
                  <a:gd name="connsiteY12" fmla="*/ 280331 h 285249"/>
                  <a:gd name="connsiteX13" fmla="*/ 166625 w 255740"/>
                  <a:gd name="connsiteY13" fmla="*/ 280331 h 285249"/>
                  <a:gd name="connsiteX14" fmla="*/ 174002 w 255740"/>
                  <a:gd name="connsiteY14" fmla="*/ 238429 h 285249"/>
                  <a:gd name="connsiteX15" fmla="*/ 104264 w 255740"/>
                  <a:gd name="connsiteY15" fmla="*/ 234691 h 285249"/>
                  <a:gd name="connsiteX16" fmla="*/ 185117 w 255740"/>
                  <a:gd name="connsiteY16" fmla="*/ 153838 h 285249"/>
                  <a:gd name="connsiteX17" fmla="*/ 160133 w 255740"/>
                  <a:gd name="connsiteY17" fmla="*/ 153838 h 285249"/>
                  <a:gd name="connsiteX18" fmla="*/ 68067 w 255740"/>
                  <a:gd name="connsiteY18" fmla="*/ 205970 h 285249"/>
                  <a:gd name="connsiteX19" fmla="*/ 104264 w 255740"/>
                  <a:gd name="connsiteY19" fmla="*/ 234691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5740" h="285249">
                    <a:moveTo>
                      <a:pt x="174002" y="238429"/>
                    </a:moveTo>
                    <a:lnTo>
                      <a:pt x="172920" y="238429"/>
                    </a:lnTo>
                    <a:cubicBezTo>
                      <a:pt x="148428" y="269315"/>
                      <a:pt x="123936" y="286823"/>
                      <a:pt x="84591" y="286823"/>
                    </a:cubicBezTo>
                    <a:cubicBezTo>
                      <a:pt x="35115" y="286823"/>
                      <a:pt x="0" y="259183"/>
                      <a:pt x="0" y="208625"/>
                    </a:cubicBezTo>
                    <a:cubicBezTo>
                      <a:pt x="0" y="118133"/>
                      <a:pt x="101116" y="111247"/>
                      <a:pt x="168100" y="111247"/>
                    </a:cubicBezTo>
                    <a:lnTo>
                      <a:pt x="193084" y="111247"/>
                    </a:lnTo>
                    <a:cubicBezTo>
                      <a:pt x="195248" y="103772"/>
                      <a:pt x="195248" y="95804"/>
                      <a:pt x="195248" y="87837"/>
                    </a:cubicBezTo>
                    <a:cubicBezTo>
                      <a:pt x="195248" y="60197"/>
                      <a:pt x="165445" y="52230"/>
                      <a:pt x="140461" y="52230"/>
                    </a:cubicBezTo>
                    <a:cubicBezTo>
                      <a:pt x="109083" y="52230"/>
                      <a:pt x="78788" y="60197"/>
                      <a:pt x="50558" y="73476"/>
                    </a:cubicBezTo>
                    <a:lnTo>
                      <a:pt x="60689" y="16525"/>
                    </a:lnTo>
                    <a:cubicBezTo>
                      <a:pt x="90985" y="5902"/>
                      <a:pt x="121870" y="0"/>
                      <a:pt x="153838" y="0"/>
                    </a:cubicBezTo>
                    <a:cubicBezTo>
                      <a:pt x="208626" y="0"/>
                      <a:pt x="260266" y="20263"/>
                      <a:pt x="260266" y="84591"/>
                    </a:cubicBezTo>
                    <a:cubicBezTo>
                      <a:pt x="260266" y="121280"/>
                      <a:pt x="233118" y="228790"/>
                      <a:pt x="226724" y="280331"/>
                    </a:cubicBezTo>
                    <a:lnTo>
                      <a:pt x="166625" y="280331"/>
                    </a:lnTo>
                    <a:lnTo>
                      <a:pt x="174002" y="238429"/>
                    </a:lnTo>
                    <a:close/>
                    <a:moveTo>
                      <a:pt x="104264" y="234691"/>
                    </a:moveTo>
                    <a:cubicBezTo>
                      <a:pt x="157477" y="234691"/>
                      <a:pt x="174002" y="198002"/>
                      <a:pt x="185117" y="153838"/>
                    </a:cubicBezTo>
                    <a:lnTo>
                      <a:pt x="160133" y="153838"/>
                    </a:lnTo>
                    <a:cubicBezTo>
                      <a:pt x="125510" y="153838"/>
                      <a:pt x="68067" y="159641"/>
                      <a:pt x="68067" y="205970"/>
                    </a:cubicBezTo>
                    <a:cubicBezTo>
                      <a:pt x="68067" y="225052"/>
                      <a:pt x="86165" y="234691"/>
                      <a:pt x="104264" y="234691"/>
                    </a:cubicBezTo>
                    <a:close/>
                  </a:path>
                </a:pathLst>
              </a:custGeom>
              <a:grpFill/>
              <a:ln w="9827" cap="flat">
                <a:noFill/>
                <a:prstDash val="solid"/>
                <a:miter/>
              </a:ln>
            </p:spPr>
            <p:txBody>
              <a:bodyPr rtlCol="0" anchor="ctr"/>
              <a:lstStyle/>
              <a:p>
                <a:endParaRPr lang="ja-JP" altLang="en-US"/>
              </a:p>
            </p:txBody>
          </p:sp>
          <p:sp>
            <p:nvSpPr>
              <p:cNvPr id="41" name="フリーフォーム: 図形 40">
                <a:extLst>
                  <a:ext uri="{FF2B5EF4-FFF2-40B4-BE49-F238E27FC236}">
                    <a16:creationId xmlns:a16="http://schemas.microsoft.com/office/drawing/2014/main" id="{5E20ABAD-17A1-4AB6-96A6-909CF2688BD2}"/>
                  </a:ext>
                </a:extLst>
              </p:cNvPr>
              <p:cNvSpPr/>
              <p:nvPr/>
            </p:nvSpPr>
            <p:spPr>
              <a:xfrm>
                <a:off x="6475246" y="3304475"/>
                <a:ext cx="147543" cy="393447"/>
              </a:xfrm>
              <a:custGeom>
                <a:avLst/>
                <a:gdLst>
                  <a:gd name="connsiteX0" fmla="*/ 84591 w 147542"/>
                  <a:gd name="connsiteY0" fmla="*/ 0 h 393447"/>
                  <a:gd name="connsiteX1" fmla="*/ 155903 w 147542"/>
                  <a:gd name="connsiteY1" fmla="*/ 0 h 393447"/>
                  <a:gd name="connsiteX2" fmla="*/ 71312 w 147542"/>
                  <a:gd name="connsiteY2" fmla="*/ 399054 h 393447"/>
                  <a:gd name="connsiteX3" fmla="*/ 0 w 147542"/>
                  <a:gd name="connsiteY3" fmla="*/ 399054 h 393447"/>
                  <a:gd name="connsiteX4" fmla="*/ 84591 w 147542"/>
                  <a:gd name="connsiteY4" fmla="*/ 0 h 393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542" h="393447">
                    <a:moveTo>
                      <a:pt x="84591" y="0"/>
                    </a:moveTo>
                    <a:lnTo>
                      <a:pt x="155903" y="0"/>
                    </a:lnTo>
                    <a:lnTo>
                      <a:pt x="71312" y="399054"/>
                    </a:lnTo>
                    <a:lnTo>
                      <a:pt x="0" y="399054"/>
                    </a:lnTo>
                    <a:lnTo>
                      <a:pt x="84591" y="0"/>
                    </a:lnTo>
                    <a:close/>
                  </a:path>
                </a:pathLst>
              </a:custGeom>
              <a:grpFill/>
              <a:ln w="9827" cap="flat">
                <a:noFill/>
                <a:prstDash val="solid"/>
                <a:miter/>
              </a:ln>
            </p:spPr>
            <p:txBody>
              <a:bodyPr rtlCol="0" anchor="ctr"/>
              <a:lstStyle/>
              <a:p>
                <a:endParaRPr lang="ja-JP" altLang="en-US"/>
              </a:p>
            </p:txBody>
          </p:sp>
          <p:sp>
            <p:nvSpPr>
              <p:cNvPr id="42" name="フリーフォーム: 図形 41">
                <a:extLst>
                  <a:ext uri="{FF2B5EF4-FFF2-40B4-BE49-F238E27FC236}">
                    <a16:creationId xmlns:a16="http://schemas.microsoft.com/office/drawing/2014/main" id="{8035EE7A-18C9-42CB-9D3F-E2CF41226711}"/>
                  </a:ext>
                </a:extLst>
              </p:cNvPr>
              <p:cNvSpPr/>
              <p:nvPr/>
            </p:nvSpPr>
            <p:spPr>
              <a:xfrm>
                <a:off x="6616985" y="3429591"/>
                <a:ext cx="285249" cy="275413"/>
              </a:xfrm>
              <a:custGeom>
                <a:avLst/>
                <a:gdLst>
                  <a:gd name="connsiteX0" fmla="*/ 240003 w 285249"/>
                  <a:gd name="connsiteY0" fmla="*/ 234593 h 275413"/>
                  <a:gd name="connsiteX1" fmla="*/ 233117 w 285249"/>
                  <a:gd name="connsiteY1" fmla="*/ 273938 h 275413"/>
                  <a:gd name="connsiteX2" fmla="*/ 163379 w 285249"/>
                  <a:gd name="connsiteY2" fmla="*/ 273938 h 275413"/>
                  <a:gd name="connsiteX3" fmla="*/ 168199 w 285249"/>
                  <a:gd name="connsiteY3" fmla="*/ 247380 h 275413"/>
                  <a:gd name="connsiteX4" fmla="*/ 167117 w 285249"/>
                  <a:gd name="connsiteY4" fmla="*/ 247380 h 275413"/>
                  <a:gd name="connsiteX5" fmla="*/ 89411 w 285249"/>
                  <a:gd name="connsiteY5" fmla="*/ 280331 h 275413"/>
                  <a:gd name="connsiteX6" fmla="*/ 0 w 285249"/>
                  <a:gd name="connsiteY6" fmla="*/ 192592 h 275413"/>
                  <a:gd name="connsiteX7" fmla="*/ 9049 w 285249"/>
                  <a:gd name="connsiteY7" fmla="*/ 132985 h 275413"/>
                  <a:gd name="connsiteX8" fmla="*/ 37771 w 285249"/>
                  <a:gd name="connsiteY8" fmla="*/ 0 h 275413"/>
                  <a:gd name="connsiteX9" fmla="*/ 109083 w 285249"/>
                  <a:gd name="connsiteY9" fmla="*/ 0 h 275413"/>
                  <a:gd name="connsiteX10" fmla="*/ 82427 w 285249"/>
                  <a:gd name="connsiteY10" fmla="*/ 129247 h 275413"/>
                  <a:gd name="connsiteX11" fmla="*/ 74460 w 285249"/>
                  <a:gd name="connsiteY11" fmla="*/ 186691 h 275413"/>
                  <a:gd name="connsiteX12" fmla="*/ 113313 w 285249"/>
                  <a:gd name="connsiteY12" fmla="*/ 225052 h 275413"/>
                  <a:gd name="connsiteX13" fmla="*/ 189937 w 285249"/>
                  <a:gd name="connsiteY13" fmla="*/ 137805 h 275413"/>
                  <a:gd name="connsiteX14" fmla="*/ 219150 w 285249"/>
                  <a:gd name="connsiteY14" fmla="*/ 0 h 275413"/>
                  <a:gd name="connsiteX15" fmla="*/ 290463 w 285249"/>
                  <a:gd name="connsiteY15" fmla="*/ 0 h 275413"/>
                  <a:gd name="connsiteX16" fmla="*/ 240003 w 285249"/>
                  <a:gd name="connsiteY16" fmla="*/ 234593 h 27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5249" h="275413">
                    <a:moveTo>
                      <a:pt x="240003" y="234593"/>
                    </a:moveTo>
                    <a:cubicBezTo>
                      <a:pt x="236757" y="251118"/>
                      <a:pt x="234101" y="265479"/>
                      <a:pt x="233117" y="273938"/>
                    </a:cubicBezTo>
                    <a:lnTo>
                      <a:pt x="163379" y="273938"/>
                    </a:lnTo>
                    <a:lnTo>
                      <a:pt x="168199" y="247380"/>
                    </a:lnTo>
                    <a:lnTo>
                      <a:pt x="167117" y="247380"/>
                    </a:lnTo>
                    <a:cubicBezTo>
                      <a:pt x="147444" y="265479"/>
                      <a:pt x="120296" y="280331"/>
                      <a:pt x="89411" y="280331"/>
                    </a:cubicBezTo>
                    <a:cubicBezTo>
                      <a:pt x="35705" y="280331"/>
                      <a:pt x="0" y="246790"/>
                      <a:pt x="0" y="192592"/>
                    </a:cubicBezTo>
                    <a:cubicBezTo>
                      <a:pt x="0" y="171838"/>
                      <a:pt x="5311" y="150002"/>
                      <a:pt x="9049" y="132985"/>
                    </a:cubicBezTo>
                    <a:lnTo>
                      <a:pt x="37771" y="0"/>
                    </a:lnTo>
                    <a:lnTo>
                      <a:pt x="109083" y="0"/>
                    </a:lnTo>
                    <a:lnTo>
                      <a:pt x="82427" y="129247"/>
                    </a:lnTo>
                    <a:cubicBezTo>
                      <a:pt x="78689" y="147838"/>
                      <a:pt x="74460" y="166527"/>
                      <a:pt x="74460" y="186691"/>
                    </a:cubicBezTo>
                    <a:cubicBezTo>
                      <a:pt x="74460" y="209609"/>
                      <a:pt x="90394" y="225052"/>
                      <a:pt x="113313" y="225052"/>
                    </a:cubicBezTo>
                    <a:cubicBezTo>
                      <a:pt x="162789" y="225052"/>
                      <a:pt x="180887" y="178724"/>
                      <a:pt x="189937" y="137805"/>
                    </a:cubicBezTo>
                    <a:lnTo>
                      <a:pt x="219150" y="0"/>
                    </a:lnTo>
                    <a:lnTo>
                      <a:pt x="290463" y="0"/>
                    </a:lnTo>
                    <a:lnTo>
                      <a:pt x="240003" y="234593"/>
                    </a:lnTo>
                    <a:close/>
                  </a:path>
                </a:pathLst>
              </a:custGeom>
              <a:grpFill/>
              <a:ln w="9827" cap="flat">
                <a:noFill/>
                <a:prstDash val="solid"/>
                <a:miter/>
              </a:ln>
            </p:spPr>
            <p:txBody>
              <a:bodyPr rtlCol="0" anchor="ctr"/>
              <a:lstStyle/>
              <a:p>
                <a:endParaRPr lang="ja-JP" altLang="en-US"/>
              </a:p>
            </p:txBody>
          </p:sp>
          <p:sp>
            <p:nvSpPr>
              <p:cNvPr id="43" name="フリーフォーム: 図形 42">
                <a:extLst>
                  <a:ext uri="{FF2B5EF4-FFF2-40B4-BE49-F238E27FC236}">
                    <a16:creationId xmlns:a16="http://schemas.microsoft.com/office/drawing/2014/main" id="{CE5D0038-1572-40D2-A23D-70A6D45D3142}"/>
                  </a:ext>
                </a:extLst>
              </p:cNvPr>
              <p:cNvSpPr/>
              <p:nvPr/>
            </p:nvSpPr>
            <p:spPr>
              <a:xfrm>
                <a:off x="6909317" y="3423198"/>
                <a:ext cx="265577" cy="285249"/>
              </a:xfrm>
              <a:custGeom>
                <a:avLst/>
                <a:gdLst>
                  <a:gd name="connsiteX0" fmla="*/ 68066 w 265576"/>
                  <a:gd name="connsiteY0" fmla="*/ 165445 h 285249"/>
                  <a:gd name="connsiteX1" fmla="*/ 144100 w 265576"/>
                  <a:gd name="connsiteY1" fmla="*/ 234593 h 285249"/>
                  <a:gd name="connsiteX2" fmla="*/ 228199 w 265576"/>
                  <a:gd name="connsiteY2" fmla="*/ 214921 h 285249"/>
                  <a:gd name="connsiteX3" fmla="*/ 219150 w 265576"/>
                  <a:gd name="connsiteY3" fmla="*/ 271282 h 285249"/>
                  <a:gd name="connsiteX4" fmla="*/ 131903 w 265576"/>
                  <a:gd name="connsiteY4" fmla="*/ 286725 h 285249"/>
                  <a:gd name="connsiteX5" fmla="*/ 0 w 265576"/>
                  <a:gd name="connsiteY5" fmla="*/ 167018 h 285249"/>
                  <a:gd name="connsiteX6" fmla="*/ 155903 w 265576"/>
                  <a:gd name="connsiteY6" fmla="*/ 0 h 285249"/>
                  <a:gd name="connsiteX7" fmla="*/ 268134 w 265576"/>
                  <a:gd name="connsiteY7" fmla="*/ 104264 h 285249"/>
                  <a:gd name="connsiteX8" fmla="*/ 261249 w 265576"/>
                  <a:gd name="connsiteY8" fmla="*/ 165445 h 285249"/>
                  <a:gd name="connsiteX9" fmla="*/ 68066 w 265576"/>
                  <a:gd name="connsiteY9" fmla="*/ 165445 h 285249"/>
                  <a:gd name="connsiteX10" fmla="*/ 198396 w 265576"/>
                  <a:gd name="connsiteY10" fmla="*/ 116460 h 285249"/>
                  <a:gd name="connsiteX11" fmla="*/ 199969 w 265576"/>
                  <a:gd name="connsiteY11" fmla="*/ 97870 h 285249"/>
                  <a:gd name="connsiteX12" fmla="*/ 154723 w 265576"/>
                  <a:gd name="connsiteY12" fmla="*/ 52132 h 285249"/>
                  <a:gd name="connsiteX13" fmla="*/ 77607 w 265576"/>
                  <a:gd name="connsiteY13" fmla="*/ 116460 h 285249"/>
                  <a:gd name="connsiteX14" fmla="*/ 198396 w 265576"/>
                  <a:gd name="connsiteY14" fmla="*/ 116460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5576" h="285249">
                    <a:moveTo>
                      <a:pt x="68066" y="165445"/>
                    </a:moveTo>
                    <a:cubicBezTo>
                      <a:pt x="68066" y="216003"/>
                      <a:pt x="95214" y="234593"/>
                      <a:pt x="144100" y="234593"/>
                    </a:cubicBezTo>
                    <a:cubicBezTo>
                      <a:pt x="173314" y="234593"/>
                      <a:pt x="201543" y="227117"/>
                      <a:pt x="228199" y="214921"/>
                    </a:cubicBezTo>
                    <a:lnTo>
                      <a:pt x="219150" y="271282"/>
                    </a:lnTo>
                    <a:cubicBezTo>
                      <a:pt x="191510" y="279839"/>
                      <a:pt x="161116" y="286725"/>
                      <a:pt x="131903" y="286725"/>
                    </a:cubicBezTo>
                    <a:cubicBezTo>
                      <a:pt x="53115" y="286725"/>
                      <a:pt x="0" y="248462"/>
                      <a:pt x="0" y="167018"/>
                    </a:cubicBezTo>
                    <a:cubicBezTo>
                      <a:pt x="0" y="81935"/>
                      <a:pt x="66001" y="0"/>
                      <a:pt x="155903" y="0"/>
                    </a:cubicBezTo>
                    <a:cubicBezTo>
                      <a:pt x="223478" y="0"/>
                      <a:pt x="268134" y="34525"/>
                      <a:pt x="268134" y="104264"/>
                    </a:cubicBezTo>
                    <a:cubicBezTo>
                      <a:pt x="268134" y="125018"/>
                      <a:pt x="265479" y="145182"/>
                      <a:pt x="261249" y="165445"/>
                    </a:cubicBezTo>
                    <a:lnTo>
                      <a:pt x="68066" y="165445"/>
                    </a:lnTo>
                    <a:close/>
                    <a:moveTo>
                      <a:pt x="198396" y="116460"/>
                    </a:moveTo>
                    <a:cubicBezTo>
                      <a:pt x="199478" y="110067"/>
                      <a:pt x="199969" y="104264"/>
                      <a:pt x="199969" y="97870"/>
                    </a:cubicBezTo>
                    <a:cubicBezTo>
                      <a:pt x="199969" y="68657"/>
                      <a:pt x="184527" y="52132"/>
                      <a:pt x="154723" y="52132"/>
                    </a:cubicBezTo>
                    <a:cubicBezTo>
                      <a:pt x="110559" y="52132"/>
                      <a:pt x="91378" y="78689"/>
                      <a:pt x="77607" y="116460"/>
                    </a:cubicBezTo>
                    <a:lnTo>
                      <a:pt x="198396" y="116460"/>
                    </a:lnTo>
                    <a:close/>
                  </a:path>
                </a:pathLst>
              </a:custGeom>
              <a:grpFill/>
              <a:ln w="9827" cap="flat">
                <a:noFill/>
                <a:prstDash val="solid"/>
                <a:miter/>
              </a:ln>
            </p:spPr>
            <p:txBody>
              <a:bodyPr rtlCol="0" anchor="ctr"/>
              <a:lstStyle/>
              <a:p>
                <a:endParaRPr lang="ja-JP" altLang="en-US"/>
              </a:p>
            </p:txBody>
          </p:sp>
          <p:sp>
            <p:nvSpPr>
              <p:cNvPr id="44" name="フリーフォーム: 図形 43">
                <a:extLst>
                  <a:ext uri="{FF2B5EF4-FFF2-40B4-BE49-F238E27FC236}">
                    <a16:creationId xmlns:a16="http://schemas.microsoft.com/office/drawing/2014/main" id="{B318E295-DDC8-433B-B5B5-2585456BF582}"/>
                  </a:ext>
                </a:extLst>
              </p:cNvPr>
              <p:cNvSpPr/>
              <p:nvPr/>
            </p:nvSpPr>
            <p:spPr>
              <a:xfrm>
                <a:off x="7171648" y="3423001"/>
                <a:ext cx="236068" cy="285249"/>
              </a:xfrm>
              <a:custGeom>
                <a:avLst/>
                <a:gdLst>
                  <a:gd name="connsiteX0" fmla="*/ 220822 w 236068"/>
                  <a:gd name="connsiteY0" fmla="*/ 65017 h 285249"/>
                  <a:gd name="connsiteX1" fmla="*/ 162297 w 236068"/>
                  <a:gd name="connsiteY1" fmla="*/ 52230 h 285249"/>
                  <a:gd name="connsiteX2" fmla="*/ 114395 w 236068"/>
                  <a:gd name="connsiteY2" fmla="*/ 79870 h 285249"/>
                  <a:gd name="connsiteX3" fmla="*/ 206953 w 236068"/>
                  <a:gd name="connsiteY3" fmla="*/ 194265 h 285249"/>
                  <a:gd name="connsiteX4" fmla="*/ 83509 w 236068"/>
                  <a:gd name="connsiteY4" fmla="*/ 286823 h 285249"/>
                  <a:gd name="connsiteX5" fmla="*/ 0 w 236068"/>
                  <a:gd name="connsiteY5" fmla="*/ 270298 h 285249"/>
                  <a:gd name="connsiteX6" fmla="*/ 15443 w 236068"/>
                  <a:gd name="connsiteY6" fmla="*/ 213347 h 285249"/>
                  <a:gd name="connsiteX7" fmla="*/ 83509 w 236068"/>
                  <a:gd name="connsiteY7" fmla="*/ 234593 h 285249"/>
                  <a:gd name="connsiteX8" fmla="*/ 132494 w 236068"/>
                  <a:gd name="connsiteY8" fmla="*/ 204298 h 285249"/>
                  <a:gd name="connsiteX9" fmla="*/ 39935 w 236068"/>
                  <a:gd name="connsiteY9" fmla="*/ 87247 h 285249"/>
                  <a:gd name="connsiteX10" fmla="*/ 158559 w 236068"/>
                  <a:gd name="connsiteY10" fmla="*/ 0 h 285249"/>
                  <a:gd name="connsiteX11" fmla="*/ 236265 w 236068"/>
                  <a:gd name="connsiteY11" fmla="*/ 11213 h 285249"/>
                  <a:gd name="connsiteX12" fmla="*/ 220822 w 236068"/>
                  <a:gd name="connsiteY12" fmla="*/ 65017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6068" h="285249">
                    <a:moveTo>
                      <a:pt x="220822" y="65017"/>
                    </a:moveTo>
                    <a:cubicBezTo>
                      <a:pt x="202232" y="58132"/>
                      <a:pt x="182560" y="52230"/>
                      <a:pt x="162297" y="52230"/>
                    </a:cubicBezTo>
                    <a:cubicBezTo>
                      <a:pt x="141051" y="52230"/>
                      <a:pt x="114395" y="58033"/>
                      <a:pt x="114395" y="79870"/>
                    </a:cubicBezTo>
                    <a:cubicBezTo>
                      <a:pt x="114395" y="114493"/>
                      <a:pt x="206953" y="127280"/>
                      <a:pt x="206953" y="194265"/>
                    </a:cubicBezTo>
                    <a:cubicBezTo>
                      <a:pt x="206953" y="265577"/>
                      <a:pt x="144690" y="286823"/>
                      <a:pt x="83509" y="286823"/>
                    </a:cubicBezTo>
                    <a:cubicBezTo>
                      <a:pt x="54788" y="286823"/>
                      <a:pt x="26066" y="282594"/>
                      <a:pt x="0" y="270298"/>
                    </a:cubicBezTo>
                    <a:lnTo>
                      <a:pt x="15443" y="213347"/>
                    </a:lnTo>
                    <a:cubicBezTo>
                      <a:pt x="35705" y="224560"/>
                      <a:pt x="55869" y="234593"/>
                      <a:pt x="83509" y="234593"/>
                    </a:cubicBezTo>
                    <a:cubicBezTo>
                      <a:pt x="107411" y="234593"/>
                      <a:pt x="132494" y="226626"/>
                      <a:pt x="132494" y="204298"/>
                    </a:cubicBezTo>
                    <a:cubicBezTo>
                      <a:pt x="132494" y="160133"/>
                      <a:pt x="39935" y="155903"/>
                      <a:pt x="39935" y="87247"/>
                    </a:cubicBezTo>
                    <a:cubicBezTo>
                      <a:pt x="39935" y="22820"/>
                      <a:pt x="102198" y="0"/>
                      <a:pt x="158559" y="0"/>
                    </a:cubicBezTo>
                    <a:cubicBezTo>
                      <a:pt x="184625" y="0"/>
                      <a:pt x="211281" y="4820"/>
                      <a:pt x="236265" y="11213"/>
                    </a:cubicBezTo>
                    <a:lnTo>
                      <a:pt x="220822" y="65017"/>
                    </a:lnTo>
                    <a:close/>
                  </a:path>
                </a:pathLst>
              </a:custGeom>
              <a:grpFill/>
              <a:ln w="9827" cap="flat">
                <a:noFill/>
                <a:prstDash val="solid"/>
                <a:miter/>
              </a:ln>
            </p:spPr>
            <p:txBody>
              <a:bodyPr rtlCol="0" anchor="ctr"/>
              <a:lstStyle/>
              <a:p>
                <a:endParaRPr lang="ja-JP" altLang="en-US"/>
              </a:p>
            </p:txBody>
          </p:sp>
          <p:sp>
            <p:nvSpPr>
              <p:cNvPr id="45" name="フリーフォーム: 図形 44">
                <a:extLst>
                  <a:ext uri="{FF2B5EF4-FFF2-40B4-BE49-F238E27FC236}">
                    <a16:creationId xmlns:a16="http://schemas.microsoft.com/office/drawing/2014/main" id="{75121794-A140-4F68-8490-208780B29396}"/>
                  </a:ext>
                </a:extLst>
              </p:cNvPr>
              <p:cNvSpPr/>
              <p:nvPr/>
            </p:nvSpPr>
            <p:spPr>
              <a:xfrm>
                <a:off x="7407519" y="3332213"/>
                <a:ext cx="147543" cy="363939"/>
              </a:xfrm>
              <a:custGeom>
                <a:avLst/>
                <a:gdLst>
                  <a:gd name="connsiteX0" fmla="*/ 89903 w 147542"/>
                  <a:gd name="connsiteY0" fmla="*/ 296856 h 363938"/>
                  <a:gd name="connsiteX1" fmla="*/ 74460 w 147542"/>
                  <a:gd name="connsiteY1" fmla="*/ 371316 h 363938"/>
                  <a:gd name="connsiteX2" fmla="*/ 0 w 147542"/>
                  <a:gd name="connsiteY2" fmla="*/ 371316 h 363938"/>
                  <a:gd name="connsiteX3" fmla="*/ 15443 w 147542"/>
                  <a:gd name="connsiteY3" fmla="*/ 296856 h 363938"/>
                  <a:gd name="connsiteX4" fmla="*/ 89903 w 147542"/>
                  <a:gd name="connsiteY4" fmla="*/ 296856 h 363938"/>
                  <a:gd name="connsiteX5" fmla="*/ 72296 w 147542"/>
                  <a:gd name="connsiteY5" fmla="*/ 0 h 363938"/>
                  <a:gd name="connsiteX6" fmla="*/ 155805 w 147542"/>
                  <a:gd name="connsiteY6" fmla="*/ 0 h 363938"/>
                  <a:gd name="connsiteX7" fmla="*/ 88821 w 147542"/>
                  <a:gd name="connsiteY7" fmla="*/ 262331 h 363938"/>
                  <a:gd name="connsiteX8" fmla="*/ 29804 w 147542"/>
                  <a:gd name="connsiteY8" fmla="*/ 262331 h 363938"/>
                  <a:gd name="connsiteX9" fmla="*/ 72296 w 147542"/>
                  <a:gd name="connsiteY9" fmla="*/ 0 h 363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542" h="363938">
                    <a:moveTo>
                      <a:pt x="89903" y="296856"/>
                    </a:moveTo>
                    <a:lnTo>
                      <a:pt x="74460" y="371316"/>
                    </a:lnTo>
                    <a:lnTo>
                      <a:pt x="0" y="371316"/>
                    </a:lnTo>
                    <a:lnTo>
                      <a:pt x="15443" y="296856"/>
                    </a:lnTo>
                    <a:lnTo>
                      <a:pt x="89903" y="296856"/>
                    </a:lnTo>
                    <a:close/>
                    <a:moveTo>
                      <a:pt x="72296" y="0"/>
                    </a:moveTo>
                    <a:lnTo>
                      <a:pt x="155805" y="0"/>
                    </a:lnTo>
                    <a:lnTo>
                      <a:pt x="88821" y="262331"/>
                    </a:lnTo>
                    <a:lnTo>
                      <a:pt x="29804" y="262331"/>
                    </a:lnTo>
                    <a:lnTo>
                      <a:pt x="72296" y="0"/>
                    </a:lnTo>
                    <a:close/>
                  </a:path>
                </a:pathLst>
              </a:custGeom>
              <a:grpFill/>
              <a:ln w="9827" cap="flat">
                <a:noFill/>
                <a:prstDash val="solid"/>
                <a:miter/>
              </a:ln>
            </p:spPr>
            <p:txBody>
              <a:bodyPr rtlCol="0" anchor="ctr"/>
              <a:lstStyle/>
              <a:p>
                <a:endParaRPr lang="ja-JP" altLang="en-US"/>
              </a:p>
            </p:txBody>
          </p:sp>
        </p:grpSp>
        <p:sp>
          <p:nvSpPr>
            <p:cNvPr id="25" name="フリーフォーム: 図形 24">
              <a:extLst>
                <a:ext uri="{FF2B5EF4-FFF2-40B4-BE49-F238E27FC236}">
                  <a16:creationId xmlns:a16="http://schemas.microsoft.com/office/drawing/2014/main" id="{4A6FB62C-9FC4-4F2A-B1CF-DEC94B79E229}"/>
                </a:ext>
              </a:extLst>
            </p:cNvPr>
            <p:cNvSpPr/>
            <p:nvPr/>
          </p:nvSpPr>
          <p:spPr>
            <a:xfrm>
              <a:off x="5120803" y="2676566"/>
              <a:ext cx="2616425" cy="590171"/>
            </a:xfrm>
            <a:custGeom>
              <a:avLst/>
              <a:gdLst>
                <a:gd name="connsiteX0" fmla="*/ 0 w 2616424"/>
                <a:gd name="connsiteY0" fmla="*/ 596237 h 590170"/>
                <a:gd name="connsiteX1" fmla="*/ 2620064 w 2616424"/>
                <a:gd name="connsiteY1" fmla="*/ 53870 h 590170"/>
                <a:gd name="connsiteX2" fmla="*/ 2507145 w 2616424"/>
                <a:gd name="connsiteY2" fmla="*/ 410136 h 590170"/>
                <a:gd name="connsiteX3" fmla="*/ 0 w 2616424"/>
                <a:gd name="connsiteY3" fmla="*/ 596237 h 590170"/>
              </a:gdLst>
              <a:ahLst/>
              <a:cxnLst>
                <a:cxn ang="0">
                  <a:pos x="connsiteX0" y="connsiteY0"/>
                </a:cxn>
                <a:cxn ang="0">
                  <a:pos x="connsiteX1" y="connsiteY1"/>
                </a:cxn>
                <a:cxn ang="0">
                  <a:pos x="connsiteX2" y="connsiteY2"/>
                </a:cxn>
                <a:cxn ang="0">
                  <a:pos x="connsiteX3" y="connsiteY3"/>
                </a:cxn>
              </a:cxnLst>
              <a:rect l="l" t="t" r="r" b="b"/>
              <a:pathLst>
                <a:path w="2616424" h="590170">
                  <a:moveTo>
                    <a:pt x="0" y="596237"/>
                  </a:moveTo>
                  <a:cubicBezTo>
                    <a:pt x="779419" y="-30230"/>
                    <a:pt x="1817432" y="-64460"/>
                    <a:pt x="2620064" y="53870"/>
                  </a:cubicBezTo>
                  <a:lnTo>
                    <a:pt x="2507145" y="410136"/>
                  </a:lnTo>
                  <a:cubicBezTo>
                    <a:pt x="1952581" y="214986"/>
                    <a:pt x="882896" y="95870"/>
                    <a:pt x="0" y="596237"/>
                  </a:cubicBezTo>
                  <a:close/>
                </a:path>
              </a:pathLst>
            </a:custGeom>
            <a:gradFill>
              <a:gsLst>
                <a:gs pos="25000">
                  <a:srgbClr val="005BAC"/>
                </a:gs>
                <a:gs pos="100000">
                  <a:srgbClr val="EA5B02"/>
                </a:gs>
                <a:gs pos="52000">
                  <a:srgbClr val="E50059"/>
                </a:gs>
              </a:gsLst>
              <a:lin ang="0" scaled="1"/>
            </a:gradFill>
            <a:ln w="9827" cap="flat">
              <a:noFill/>
              <a:prstDash val="solid"/>
              <a:miter/>
            </a:ln>
          </p:spPr>
          <p:txBody>
            <a:bodyPr rtlCol="0" anchor="ctr"/>
            <a:lstStyle/>
            <a:p>
              <a:endParaRPr lang="ja-JP" altLang="en-US"/>
            </a:p>
          </p:txBody>
        </p:sp>
        <p:sp>
          <p:nvSpPr>
            <p:cNvPr id="26" name="フリーフォーム: 図形 25">
              <a:extLst>
                <a:ext uri="{FF2B5EF4-FFF2-40B4-BE49-F238E27FC236}">
                  <a16:creationId xmlns:a16="http://schemas.microsoft.com/office/drawing/2014/main" id="{A3F714D0-01DA-451B-9FDD-A2C7E9358973}"/>
                </a:ext>
              </a:extLst>
            </p:cNvPr>
            <p:cNvSpPr/>
            <p:nvPr/>
          </p:nvSpPr>
          <p:spPr>
            <a:xfrm>
              <a:off x="2164440" y="3771103"/>
              <a:ext cx="2419701" cy="413120"/>
            </a:xfrm>
            <a:custGeom>
              <a:avLst/>
              <a:gdLst>
                <a:gd name="connsiteX0" fmla="*/ 2429046 w 2419701"/>
                <a:gd name="connsiteY0" fmla="*/ 0 h 413119"/>
                <a:gd name="connsiteX1" fmla="*/ 0 w 2419701"/>
                <a:gd name="connsiteY1" fmla="*/ 350168 h 413119"/>
                <a:gd name="connsiteX2" fmla="*/ 119018 w 2419701"/>
                <a:gd name="connsiteY2" fmla="*/ 67870 h 413119"/>
                <a:gd name="connsiteX3" fmla="*/ 2429046 w 2419701"/>
                <a:gd name="connsiteY3" fmla="*/ 0 h 413119"/>
              </a:gdLst>
              <a:ahLst/>
              <a:cxnLst>
                <a:cxn ang="0">
                  <a:pos x="connsiteX0" y="connsiteY0"/>
                </a:cxn>
                <a:cxn ang="0">
                  <a:pos x="connsiteX1" y="connsiteY1"/>
                </a:cxn>
                <a:cxn ang="0">
                  <a:pos x="connsiteX2" y="connsiteY2"/>
                </a:cxn>
                <a:cxn ang="0">
                  <a:pos x="connsiteX3" y="connsiteY3"/>
                </a:cxn>
              </a:cxnLst>
              <a:rect l="l" t="t" r="r" b="b"/>
              <a:pathLst>
                <a:path w="2419701" h="413119">
                  <a:moveTo>
                    <a:pt x="2429046" y="0"/>
                  </a:moveTo>
                  <a:cubicBezTo>
                    <a:pt x="1971368" y="313971"/>
                    <a:pt x="990405" y="527908"/>
                    <a:pt x="0" y="350168"/>
                  </a:cubicBezTo>
                  <a:lnTo>
                    <a:pt x="119018" y="67870"/>
                  </a:lnTo>
                  <a:cubicBezTo>
                    <a:pt x="1087882" y="292528"/>
                    <a:pt x="1996057" y="174887"/>
                    <a:pt x="2429046" y="0"/>
                  </a:cubicBezTo>
                  <a:close/>
                </a:path>
              </a:pathLst>
            </a:custGeom>
            <a:gradFill flip="none" rotWithShape="1">
              <a:gsLst>
                <a:gs pos="0">
                  <a:srgbClr val="009EE7"/>
                </a:gs>
                <a:gs pos="47000">
                  <a:srgbClr val="005BAC"/>
                </a:gs>
              </a:gsLst>
              <a:lin ang="0" scaled="1"/>
              <a:tileRect/>
            </a:gradFill>
            <a:ln w="9827" cap="flat">
              <a:noFill/>
              <a:prstDash val="solid"/>
              <a:miter/>
            </a:ln>
          </p:spPr>
          <p:txBody>
            <a:bodyPr rtlCol="0" anchor="ctr"/>
            <a:lstStyle/>
            <a:p>
              <a:endParaRPr lang="ja-JP" altLang="en-US"/>
            </a:p>
          </p:txBody>
        </p:sp>
      </p:grpSp>
      <p:pic>
        <p:nvPicPr>
          <p:cNvPr id="47" name="図 46"/>
          <p:cNvPicPr>
            <a:picLocks noChangeAspect="1"/>
          </p:cNvPicPr>
          <p:nvPr userDrawn="1"/>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485964" y="6043095"/>
            <a:ext cx="2232000" cy="419647"/>
          </a:xfrm>
          <a:prstGeom prst="rect">
            <a:avLst/>
          </a:prstGeom>
        </p:spPr>
      </p:pic>
    </p:spTree>
    <p:extLst>
      <p:ext uri="{BB962C8B-B14F-4D97-AF65-F5344CB8AC3E}">
        <p14:creationId xmlns:p14="http://schemas.microsoft.com/office/powerpoint/2010/main" val="370605902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12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②-c 表紙+サブタイトル（サステナビリティ）">
    <p:spTree>
      <p:nvGrpSpPr>
        <p:cNvPr id="1" name=""/>
        <p:cNvGrpSpPr/>
        <p:nvPr/>
      </p:nvGrpSpPr>
      <p:grpSpPr>
        <a:xfrm>
          <a:off x="0" y="0"/>
          <a:ext cx="0" cy="0"/>
          <a:chOff x="0" y="0"/>
          <a:chExt cx="0" cy="0"/>
        </a:xfrm>
      </p:grpSpPr>
      <p:sp>
        <p:nvSpPr>
          <p:cNvPr id="2" name="Title 1"/>
          <p:cNvSpPr>
            <a:spLocks noGrp="1"/>
          </p:cNvSpPr>
          <p:nvPr>
            <p:ph type="ctrTitle"/>
          </p:nvPr>
        </p:nvSpPr>
        <p:spPr>
          <a:xfrm>
            <a:off x="492768" y="2156184"/>
            <a:ext cx="6796304" cy="442035"/>
          </a:xfrm>
          <a:noFill/>
        </p:spPr>
        <p:txBody>
          <a:bodyPr lIns="0" tIns="36000" rIns="0" bIns="36000" anchor="ctr">
            <a:spAutoFit/>
          </a:bodyPr>
          <a:lstStyle>
            <a:lvl1pPr algn="l">
              <a:lnSpc>
                <a:spcPct val="100000"/>
              </a:lnSpc>
              <a:spcBef>
                <a:spcPts val="0"/>
              </a:spcBef>
              <a:defRPr sz="2400" b="1" i="0" baseline="0">
                <a:latin typeface="Yu Gothic UI" panose="020B0500000000000000" pitchFamily="50" charset="-128"/>
                <a:ea typeface="Yu Gothic UI" panose="020B0500000000000000" pitchFamily="50" charset="-128"/>
              </a:defRPr>
            </a:lvl1pPr>
          </a:lstStyle>
          <a:p>
            <a:r>
              <a:rPr lang="ja-JP" altLang="en-US"/>
              <a:t>マスター タイトルの書式設定</a:t>
            </a:r>
            <a:endParaRPr lang="en-US" dirty="0"/>
          </a:p>
        </p:txBody>
      </p:sp>
      <p:sp>
        <p:nvSpPr>
          <p:cNvPr id="3" name="Subtitle 2"/>
          <p:cNvSpPr>
            <a:spLocks noGrp="1"/>
          </p:cNvSpPr>
          <p:nvPr>
            <p:ph type="subTitle" idx="1" hasCustomPrompt="1"/>
          </p:nvPr>
        </p:nvSpPr>
        <p:spPr>
          <a:xfrm>
            <a:off x="492389" y="418975"/>
            <a:ext cx="6796683" cy="344134"/>
          </a:xfrm>
        </p:spPr>
        <p:txBody>
          <a:bodyPr lIns="0" tIns="46800" rIns="90000" bIns="46800" anchor="ctr">
            <a:spAutoFit/>
          </a:bodyPr>
          <a:lstStyle>
            <a:lvl1pPr marL="0" indent="0" algn="l">
              <a:lnSpc>
                <a:spcPct val="110000"/>
              </a:lnSpc>
              <a:spcBef>
                <a:spcPts val="0"/>
              </a:spcBef>
              <a:buNone/>
              <a:defRPr sz="1600" b="1" i="0" baseline="0">
                <a:latin typeface="Yu Gothic UI" panose="020B0500000000000000" pitchFamily="50" charset="-128"/>
                <a:ea typeface="Yu Gothic UI" panose="020B0500000000000000" pitchFamily="50" charset="-128"/>
              </a:defRPr>
            </a:lvl1pPr>
            <a:lvl2pPr marL="495285" indent="0" algn="ctr">
              <a:buNone/>
              <a:defRPr sz="2167"/>
            </a:lvl2pPr>
            <a:lvl3pPr marL="990570" indent="0" algn="ctr">
              <a:buNone/>
              <a:defRPr sz="1950"/>
            </a:lvl3pPr>
            <a:lvl4pPr marL="1485854" indent="0" algn="ctr">
              <a:buNone/>
              <a:defRPr sz="1733"/>
            </a:lvl4pPr>
            <a:lvl5pPr marL="1981139" indent="0" algn="ctr">
              <a:buNone/>
              <a:defRPr sz="1733"/>
            </a:lvl5pPr>
            <a:lvl6pPr marL="2476424" indent="0" algn="ctr">
              <a:buNone/>
              <a:defRPr sz="1733"/>
            </a:lvl6pPr>
            <a:lvl7pPr marL="2971709" indent="0" algn="ctr">
              <a:buNone/>
              <a:defRPr sz="1733"/>
            </a:lvl7pPr>
            <a:lvl8pPr marL="3466993" indent="0" algn="ctr">
              <a:buNone/>
              <a:defRPr sz="1733"/>
            </a:lvl8pPr>
            <a:lvl9pPr marL="3962278" indent="0" algn="ctr">
              <a:buNone/>
              <a:defRPr sz="1733"/>
            </a:lvl9pPr>
          </a:lstStyle>
          <a:p>
            <a:r>
              <a:rPr lang="ja-JP" altLang="en-US" dirty="0"/>
              <a:t>資料名など</a:t>
            </a:r>
            <a:endParaRPr lang="en-US" dirty="0"/>
          </a:p>
        </p:txBody>
      </p:sp>
      <p:sp>
        <p:nvSpPr>
          <p:cNvPr id="15" name="テキスト プレースホルダー 14">
            <a:extLst>
              <a:ext uri="{FF2B5EF4-FFF2-40B4-BE49-F238E27FC236}">
                <a16:creationId xmlns:a16="http://schemas.microsoft.com/office/drawing/2014/main" id="{FDC760E3-9F01-AD4C-BCF9-E22AE02BF0F0}"/>
              </a:ext>
            </a:extLst>
          </p:cNvPr>
          <p:cNvSpPr>
            <a:spLocks noGrp="1"/>
          </p:cNvSpPr>
          <p:nvPr>
            <p:ph type="body" sz="quarter" idx="10" hasCustomPrompt="1"/>
          </p:nvPr>
        </p:nvSpPr>
        <p:spPr>
          <a:xfrm>
            <a:off x="492389" y="5436000"/>
            <a:ext cx="6796683" cy="252000"/>
          </a:xfrm>
        </p:spPr>
        <p:txBody>
          <a:bodyPr lIns="0" tIns="0" rIns="0" bIns="0" anchor="ctr">
            <a:noAutofit/>
          </a:bodyPr>
          <a:lstStyle>
            <a:lvl1pPr marL="0" indent="0">
              <a:spcBef>
                <a:spcPts val="0"/>
              </a:spcBef>
              <a:buNone/>
              <a:defRPr sz="1200" b="1" baseline="0">
                <a:latin typeface="Yu Gothic UI" panose="020B0500000000000000" pitchFamily="50" charset="-128"/>
                <a:ea typeface="Yu Gothic UI" panose="020B0500000000000000" pitchFamily="50" charset="-128"/>
              </a:defRPr>
            </a:lvl1pPr>
          </a:lstStyle>
          <a:p>
            <a:r>
              <a:rPr kumimoji="1" lang="ja-JP" altLang="en-US" dirty="0"/>
              <a:t>日付</a:t>
            </a:r>
          </a:p>
        </p:txBody>
      </p:sp>
      <p:sp>
        <p:nvSpPr>
          <p:cNvPr id="16" name="テキスト プレースホルダー 14">
            <a:extLst>
              <a:ext uri="{FF2B5EF4-FFF2-40B4-BE49-F238E27FC236}">
                <a16:creationId xmlns:a16="http://schemas.microsoft.com/office/drawing/2014/main" id="{863F2344-476F-5942-A8C9-BC88457AB2D4}"/>
              </a:ext>
            </a:extLst>
          </p:cNvPr>
          <p:cNvSpPr>
            <a:spLocks noGrp="1"/>
          </p:cNvSpPr>
          <p:nvPr>
            <p:ph type="body" sz="quarter" idx="11" hasCustomPrompt="1"/>
          </p:nvPr>
        </p:nvSpPr>
        <p:spPr>
          <a:xfrm>
            <a:off x="492765" y="4265052"/>
            <a:ext cx="6796307" cy="1037558"/>
          </a:xfrm>
        </p:spPr>
        <p:txBody>
          <a:bodyPr lIns="0" tIns="0" rIns="0" bIns="0" anchor="t">
            <a:noAutofit/>
          </a:bodyPr>
          <a:lstStyle>
            <a:lvl1pPr marL="0" indent="0">
              <a:lnSpc>
                <a:spcPct val="140000"/>
              </a:lnSpc>
              <a:spcBef>
                <a:spcPts val="0"/>
              </a:spcBef>
              <a:buNone/>
              <a:defRPr sz="1200" b="1" baseline="0">
                <a:latin typeface="Yu Gothic UI" panose="020B0500000000000000" pitchFamily="50" charset="-128"/>
                <a:ea typeface="Yu Gothic UI" panose="020B0500000000000000" pitchFamily="50" charset="-128"/>
              </a:defRPr>
            </a:lvl1pPr>
          </a:lstStyle>
          <a:p>
            <a:r>
              <a:rPr kumimoji="1" lang="ja-JP" altLang="en-US" dirty="0"/>
              <a:t>部署</a:t>
            </a:r>
          </a:p>
        </p:txBody>
      </p:sp>
      <p:sp>
        <p:nvSpPr>
          <p:cNvPr id="5" name="テキスト プレースホルダー 4">
            <a:extLst>
              <a:ext uri="{FF2B5EF4-FFF2-40B4-BE49-F238E27FC236}">
                <a16:creationId xmlns:a16="http://schemas.microsoft.com/office/drawing/2014/main" id="{E2E88B4C-DA79-CC41-98E9-9182634B031C}"/>
              </a:ext>
            </a:extLst>
          </p:cNvPr>
          <p:cNvSpPr>
            <a:spLocks noGrp="1"/>
          </p:cNvSpPr>
          <p:nvPr>
            <p:ph type="body" sz="quarter" idx="12" hasCustomPrompt="1"/>
          </p:nvPr>
        </p:nvSpPr>
        <p:spPr>
          <a:xfrm>
            <a:off x="492765" y="3790800"/>
            <a:ext cx="6796307" cy="342000"/>
          </a:xfrm>
        </p:spPr>
        <p:txBody>
          <a:bodyPr lIns="0" tIns="0" rIns="0" bIns="0" anchor="ctr">
            <a:noAutofit/>
          </a:bodyPr>
          <a:lstStyle>
            <a:lvl1pPr marL="0" indent="0" algn="l">
              <a:spcBef>
                <a:spcPts val="0"/>
              </a:spcBef>
              <a:buNone/>
              <a:defRPr sz="1600" b="1" baseline="0">
                <a:solidFill>
                  <a:schemeClr val="tx1"/>
                </a:solidFill>
                <a:latin typeface="Yu Gothic UI" panose="020B0500000000000000" pitchFamily="50" charset="-128"/>
                <a:ea typeface="Yu Gothic UI" panose="020B0500000000000000" pitchFamily="50" charset="-128"/>
              </a:defRPr>
            </a:lvl1pPr>
          </a:lstStyle>
          <a:p>
            <a:r>
              <a:rPr kumimoji="1" lang="ja-JP" altLang="en-US" dirty="0"/>
              <a:t>名前</a:t>
            </a:r>
          </a:p>
        </p:txBody>
      </p:sp>
      <p:sp>
        <p:nvSpPr>
          <p:cNvPr id="8" name="テキスト プレースホルダー 7">
            <a:extLst>
              <a:ext uri="{FF2B5EF4-FFF2-40B4-BE49-F238E27FC236}">
                <a16:creationId xmlns:a16="http://schemas.microsoft.com/office/drawing/2014/main" id="{41877E83-27AD-F84F-8D0E-74403068DF66}"/>
              </a:ext>
            </a:extLst>
          </p:cNvPr>
          <p:cNvSpPr>
            <a:spLocks noGrp="1"/>
          </p:cNvSpPr>
          <p:nvPr>
            <p:ph type="body" sz="quarter" idx="13" hasCustomPrompt="1"/>
          </p:nvPr>
        </p:nvSpPr>
        <p:spPr>
          <a:xfrm>
            <a:off x="492766" y="1189666"/>
            <a:ext cx="6796306" cy="349702"/>
          </a:xfrm>
        </p:spPr>
        <p:txBody>
          <a:bodyPr lIns="0" tIns="36000" rIns="0" bIns="36000" anchor="ctr">
            <a:spAutoFit/>
          </a:bodyPr>
          <a:lstStyle>
            <a:lvl1pPr marL="0" indent="0">
              <a:spcBef>
                <a:spcPts val="0"/>
              </a:spcBef>
              <a:buNone/>
              <a:defRPr sz="1800" b="1" i="0" baseline="0">
                <a:solidFill>
                  <a:srgbClr val="000F78"/>
                </a:solidFill>
                <a:latin typeface="Yu Gothic UI" panose="020B0500000000000000" pitchFamily="50" charset="-128"/>
                <a:ea typeface="Yu Gothic UI" panose="020B0500000000000000" pitchFamily="50" charset="-128"/>
              </a:defRPr>
            </a:lvl1pPr>
          </a:lstStyle>
          <a:p>
            <a:r>
              <a:rPr kumimoji="1" lang="ja-JP" altLang="en-US" dirty="0"/>
              <a:t>サブタイトル</a:t>
            </a:r>
          </a:p>
        </p:txBody>
      </p:sp>
      <p:cxnSp>
        <p:nvCxnSpPr>
          <p:cNvPr id="6" name="直線コネクタ 5">
            <a:extLst>
              <a:ext uri="{FF2B5EF4-FFF2-40B4-BE49-F238E27FC236}">
                <a16:creationId xmlns:a16="http://schemas.microsoft.com/office/drawing/2014/main" id="{17E17235-D718-F341-A1F6-9D65CCF7A33F}"/>
              </a:ext>
            </a:extLst>
          </p:cNvPr>
          <p:cNvCxnSpPr/>
          <p:nvPr userDrawn="1"/>
        </p:nvCxnSpPr>
        <p:spPr>
          <a:xfrm>
            <a:off x="493200" y="3439940"/>
            <a:ext cx="4464000" cy="0"/>
          </a:xfrm>
          <a:prstGeom prst="line">
            <a:avLst/>
          </a:prstGeom>
          <a:ln w="31750">
            <a:solidFill>
              <a:srgbClr val="000F78"/>
            </a:solidFill>
          </a:ln>
        </p:spPr>
        <p:style>
          <a:lnRef idx="1">
            <a:schemeClr val="accent1"/>
          </a:lnRef>
          <a:fillRef idx="0">
            <a:schemeClr val="accent1"/>
          </a:fillRef>
          <a:effectRef idx="0">
            <a:schemeClr val="accent1"/>
          </a:effectRef>
          <a:fontRef idx="minor">
            <a:schemeClr val="tx1"/>
          </a:fontRef>
        </p:style>
      </p:cxnSp>
      <p:pic>
        <p:nvPicPr>
          <p:cNvPr id="13" name="図プレースホルダー 27">
            <a:extLst>
              <a:ext uri="{FF2B5EF4-FFF2-40B4-BE49-F238E27FC236}">
                <a16:creationId xmlns:a16="http://schemas.microsoft.com/office/drawing/2014/main" id="{9F030FD6-30DE-48C8-B4C8-F2278713A2F2}"/>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7503851" y="0"/>
            <a:ext cx="1913110" cy="6858000"/>
          </a:xfrm>
          <a:prstGeom prst="rect">
            <a:avLst/>
          </a:prstGeom>
        </p:spPr>
      </p:pic>
      <p:grpSp>
        <p:nvGrpSpPr>
          <p:cNvPr id="23" name="グループ化 22">
            <a:extLst>
              <a:ext uri="{FF2B5EF4-FFF2-40B4-BE49-F238E27FC236}">
                <a16:creationId xmlns:a16="http://schemas.microsoft.com/office/drawing/2014/main" id="{D75ABA4B-A680-4CE4-B36C-E6D1194CE7D6}"/>
              </a:ext>
            </a:extLst>
          </p:cNvPr>
          <p:cNvGrpSpPr>
            <a:grpSpLocks noChangeAspect="1"/>
          </p:cNvGrpSpPr>
          <p:nvPr userDrawn="1"/>
        </p:nvGrpSpPr>
        <p:grpSpPr>
          <a:xfrm>
            <a:off x="5053511" y="5975818"/>
            <a:ext cx="1926000" cy="521058"/>
            <a:chOff x="2164440" y="2676566"/>
            <a:chExt cx="5572788" cy="1507657"/>
          </a:xfrm>
        </p:grpSpPr>
        <p:grpSp>
          <p:nvGrpSpPr>
            <p:cNvPr id="24" name="グループ化 23">
              <a:extLst>
                <a:ext uri="{FF2B5EF4-FFF2-40B4-BE49-F238E27FC236}">
                  <a16:creationId xmlns:a16="http://schemas.microsoft.com/office/drawing/2014/main" id="{160AA8D3-7D93-4157-81B9-C1919A7D00BA}"/>
                </a:ext>
              </a:extLst>
            </p:cNvPr>
            <p:cNvGrpSpPr/>
            <p:nvPr userDrawn="1"/>
          </p:nvGrpSpPr>
          <p:grpSpPr>
            <a:xfrm>
              <a:off x="2346016" y="3304475"/>
              <a:ext cx="5209046" cy="404857"/>
              <a:chOff x="2346016" y="3304475"/>
              <a:chExt cx="5209046" cy="404857"/>
            </a:xfrm>
            <a:solidFill>
              <a:srgbClr val="005BAC"/>
            </a:solidFill>
          </p:grpSpPr>
          <p:sp>
            <p:nvSpPr>
              <p:cNvPr id="27" name="フリーフォーム: 図形 26">
                <a:extLst>
                  <a:ext uri="{FF2B5EF4-FFF2-40B4-BE49-F238E27FC236}">
                    <a16:creationId xmlns:a16="http://schemas.microsoft.com/office/drawing/2014/main" id="{3DB5289C-8F1A-433E-BEEF-B8484BCE062F}"/>
                  </a:ext>
                </a:extLst>
              </p:cNvPr>
              <p:cNvSpPr/>
              <p:nvPr/>
            </p:nvSpPr>
            <p:spPr>
              <a:xfrm>
                <a:off x="2346016" y="3325721"/>
                <a:ext cx="285249" cy="383611"/>
              </a:xfrm>
              <a:custGeom>
                <a:avLst/>
                <a:gdLst>
                  <a:gd name="connsiteX0" fmla="*/ 271282 w 285249"/>
                  <a:gd name="connsiteY0" fmla="*/ 77706 h 383611"/>
                  <a:gd name="connsiteX1" fmla="*/ 194166 w 285249"/>
                  <a:gd name="connsiteY1" fmla="*/ 58525 h 383611"/>
                  <a:gd name="connsiteX2" fmla="*/ 131903 w 285249"/>
                  <a:gd name="connsiteY2" fmla="*/ 101116 h 383611"/>
                  <a:gd name="connsiteX3" fmla="*/ 258495 w 285249"/>
                  <a:gd name="connsiteY3" fmla="*/ 260167 h 383611"/>
                  <a:gd name="connsiteX4" fmla="*/ 105837 w 285249"/>
                  <a:gd name="connsiteY4" fmla="*/ 384103 h 383611"/>
                  <a:gd name="connsiteX5" fmla="*/ 0 w 285249"/>
                  <a:gd name="connsiteY5" fmla="*/ 363349 h 383611"/>
                  <a:gd name="connsiteX6" fmla="*/ 19181 w 285249"/>
                  <a:gd name="connsiteY6" fmla="*/ 300004 h 383611"/>
                  <a:gd name="connsiteX7" fmla="*/ 110165 w 285249"/>
                  <a:gd name="connsiteY7" fmla="*/ 325578 h 383611"/>
                  <a:gd name="connsiteX8" fmla="*/ 180887 w 285249"/>
                  <a:gd name="connsiteY8" fmla="*/ 267544 h 383611"/>
                  <a:gd name="connsiteX9" fmla="*/ 54296 w 285249"/>
                  <a:gd name="connsiteY9" fmla="*/ 112231 h 383611"/>
                  <a:gd name="connsiteX10" fmla="*/ 192592 w 285249"/>
                  <a:gd name="connsiteY10" fmla="*/ 0 h 383611"/>
                  <a:gd name="connsiteX11" fmla="*/ 288889 w 285249"/>
                  <a:gd name="connsiteY11" fmla="*/ 16525 h 383611"/>
                  <a:gd name="connsiteX12" fmla="*/ 271282 w 285249"/>
                  <a:gd name="connsiteY12" fmla="*/ 77706 h 383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249" h="383611">
                    <a:moveTo>
                      <a:pt x="271282" y="77706"/>
                    </a:moveTo>
                    <a:cubicBezTo>
                      <a:pt x="249446" y="66493"/>
                      <a:pt x="221314" y="58525"/>
                      <a:pt x="194166" y="58525"/>
                    </a:cubicBezTo>
                    <a:cubicBezTo>
                      <a:pt x="167609" y="58525"/>
                      <a:pt x="131903" y="69148"/>
                      <a:pt x="131903" y="101116"/>
                    </a:cubicBezTo>
                    <a:cubicBezTo>
                      <a:pt x="131903" y="160723"/>
                      <a:pt x="258495" y="156985"/>
                      <a:pt x="258495" y="260167"/>
                    </a:cubicBezTo>
                    <a:cubicBezTo>
                      <a:pt x="258495" y="351152"/>
                      <a:pt x="187183" y="384103"/>
                      <a:pt x="105837" y="384103"/>
                    </a:cubicBezTo>
                    <a:cubicBezTo>
                      <a:pt x="70230" y="384103"/>
                      <a:pt x="33443" y="375644"/>
                      <a:pt x="0" y="363349"/>
                    </a:cubicBezTo>
                    <a:lnTo>
                      <a:pt x="19181" y="300004"/>
                    </a:lnTo>
                    <a:cubicBezTo>
                      <a:pt x="47902" y="313282"/>
                      <a:pt x="78198" y="325578"/>
                      <a:pt x="110165" y="325578"/>
                    </a:cubicBezTo>
                    <a:cubicBezTo>
                      <a:pt x="145871" y="325578"/>
                      <a:pt x="180887" y="307479"/>
                      <a:pt x="180887" y="267544"/>
                    </a:cubicBezTo>
                    <a:cubicBezTo>
                      <a:pt x="180887" y="200461"/>
                      <a:pt x="54296" y="211183"/>
                      <a:pt x="54296" y="112231"/>
                    </a:cubicBezTo>
                    <a:cubicBezTo>
                      <a:pt x="54296" y="34033"/>
                      <a:pt x="121280" y="0"/>
                      <a:pt x="192592" y="0"/>
                    </a:cubicBezTo>
                    <a:cubicBezTo>
                      <a:pt x="225052" y="0"/>
                      <a:pt x="258593" y="4230"/>
                      <a:pt x="288889" y="16525"/>
                    </a:cubicBezTo>
                    <a:lnTo>
                      <a:pt x="271282" y="77706"/>
                    </a:lnTo>
                    <a:close/>
                  </a:path>
                </a:pathLst>
              </a:custGeom>
              <a:grpFill/>
              <a:ln w="9827" cap="flat">
                <a:noFill/>
                <a:prstDash val="solid"/>
                <a:miter/>
              </a:ln>
            </p:spPr>
            <p:txBody>
              <a:bodyPr rtlCol="0" anchor="ctr"/>
              <a:lstStyle/>
              <a:p>
                <a:endParaRPr lang="ja-JP" altLang="en-US"/>
              </a:p>
            </p:txBody>
          </p:sp>
          <p:sp>
            <p:nvSpPr>
              <p:cNvPr id="28" name="フリーフォーム: 図形 27">
                <a:extLst>
                  <a:ext uri="{FF2B5EF4-FFF2-40B4-BE49-F238E27FC236}">
                    <a16:creationId xmlns:a16="http://schemas.microsoft.com/office/drawing/2014/main" id="{09EDF521-30FF-471F-82BF-BBE91B50F6F4}"/>
                  </a:ext>
                </a:extLst>
              </p:cNvPr>
              <p:cNvSpPr/>
              <p:nvPr/>
            </p:nvSpPr>
            <p:spPr>
              <a:xfrm>
                <a:off x="2624577" y="3304475"/>
                <a:ext cx="285249" cy="393447"/>
              </a:xfrm>
              <a:custGeom>
                <a:avLst/>
                <a:gdLst>
                  <a:gd name="connsiteX0" fmla="*/ 85181 w 285249"/>
                  <a:gd name="connsiteY0" fmla="*/ 0 h 393447"/>
                  <a:gd name="connsiteX1" fmla="*/ 156494 w 285249"/>
                  <a:gd name="connsiteY1" fmla="*/ 0 h 393447"/>
                  <a:gd name="connsiteX2" fmla="*/ 122460 w 285249"/>
                  <a:gd name="connsiteY2" fmla="*/ 151674 h 393447"/>
                  <a:gd name="connsiteX3" fmla="*/ 123542 w 285249"/>
                  <a:gd name="connsiteY3" fmla="*/ 151674 h 393447"/>
                  <a:gd name="connsiteX4" fmla="*/ 201248 w 285249"/>
                  <a:gd name="connsiteY4" fmla="*/ 118723 h 393447"/>
                  <a:gd name="connsiteX5" fmla="*/ 290659 w 285249"/>
                  <a:gd name="connsiteY5" fmla="*/ 206462 h 393447"/>
                  <a:gd name="connsiteX6" fmla="*/ 281610 w 285249"/>
                  <a:gd name="connsiteY6" fmla="*/ 266069 h 393447"/>
                  <a:gd name="connsiteX7" fmla="*/ 252888 w 285249"/>
                  <a:gd name="connsiteY7" fmla="*/ 399054 h 393447"/>
                  <a:gd name="connsiteX8" fmla="*/ 181576 w 285249"/>
                  <a:gd name="connsiteY8" fmla="*/ 399054 h 393447"/>
                  <a:gd name="connsiteX9" fmla="*/ 208134 w 285249"/>
                  <a:gd name="connsiteY9" fmla="*/ 269806 h 393447"/>
                  <a:gd name="connsiteX10" fmla="*/ 216101 w 285249"/>
                  <a:gd name="connsiteY10" fmla="*/ 212363 h 393447"/>
                  <a:gd name="connsiteX11" fmla="*/ 177248 w 285249"/>
                  <a:gd name="connsiteY11" fmla="*/ 174100 h 393447"/>
                  <a:gd name="connsiteX12" fmla="*/ 100624 w 285249"/>
                  <a:gd name="connsiteY12" fmla="*/ 261347 h 393447"/>
                  <a:gd name="connsiteX13" fmla="*/ 71312 w 285249"/>
                  <a:gd name="connsiteY13" fmla="*/ 399152 h 393447"/>
                  <a:gd name="connsiteX14" fmla="*/ 0 w 285249"/>
                  <a:gd name="connsiteY14" fmla="*/ 399152 h 393447"/>
                  <a:gd name="connsiteX15" fmla="*/ 85181 w 285249"/>
                  <a:gd name="connsiteY15" fmla="*/ 0 h 393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5249" h="393447">
                    <a:moveTo>
                      <a:pt x="85181" y="0"/>
                    </a:moveTo>
                    <a:lnTo>
                      <a:pt x="156494" y="0"/>
                    </a:lnTo>
                    <a:lnTo>
                      <a:pt x="122460" y="151674"/>
                    </a:lnTo>
                    <a:lnTo>
                      <a:pt x="123542" y="151674"/>
                    </a:lnTo>
                    <a:cubicBezTo>
                      <a:pt x="143215" y="133575"/>
                      <a:pt x="170363" y="118723"/>
                      <a:pt x="201248" y="118723"/>
                    </a:cubicBezTo>
                    <a:cubicBezTo>
                      <a:pt x="254954" y="118723"/>
                      <a:pt x="290659" y="152264"/>
                      <a:pt x="290659" y="206462"/>
                    </a:cubicBezTo>
                    <a:cubicBezTo>
                      <a:pt x="290659" y="227216"/>
                      <a:pt x="285348" y="249052"/>
                      <a:pt x="281610" y="266069"/>
                    </a:cubicBezTo>
                    <a:lnTo>
                      <a:pt x="252888" y="399054"/>
                    </a:lnTo>
                    <a:lnTo>
                      <a:pt x="181576" y="399054"/>
                    </a:lnTo>
                    <a:lnTo>
                      <a:pt x="208134" y="269806"/>
                    </a:lnTo>
                    <a:cubicBezTo>
                      <a:pt x="211871" y="251216"/>
                      <a:pt x="216101" y="232527"/>
                      <a:pt x="216101" y="212363"/>
                    </a:cubicBezTo>
                    <a:cubicBezTo>
                      <a:pt x="216101" y="189445"/>
                      <a:pt x="200166" y="174100"/>
                      <a:pt x="177248" y="174100"/>
                    </a:cubicBezTo>
                    <a:cubicBezTo>
                      <a:pt x="127772" y="174100"/>
                      <a:pt x="109673" y="220429"/>
                      <a:pt x="100624" y="261347"/>
                    </a:cubicBezTo>
                    <a:lnTo>
                      <a:pt x="71312" y="399152"/>
                    </a:lnTo>
                    <a:lnTo>
                      <a:pt x="0" y="399152"/>
                    </a:lnTo>
                    <a:lnTo>
                      <a:pt x="85181" y="0"/>
                    </a:lnTo>
                    <a:close/>
                  </a:path>
                </a:pathLst>
              </a:custGeom>
              <a:grpFill/>
              <a:ln w="9827" cap="flat">
                <a:noFill/>
                <a:prstDash val="solid"/>
                <a:miter/>
              </a:ln>
            </p:spPr>
            <p:txBody>
              <a:bodyPr rtlCol="0" anchor="ctr"/>
              <a:lstStyle/>
              <a:p>
                <a:endParaRPr lang="ja-JP" altLang="en-US"/>
              </a:p>
            </p:txBody>
          </p:sp>
          <p:sp>
            <p:nvSpPr>
              <p:cNvPr id="29" name="フリーフォーム: 図形 28">
                <a:extLst>
                  <a:ext uri="{FF2B5EF4-FFF2-40B4-BE49-F238E27FC236}">
                    <a16:creationId xmlns:a16="http://schemas.microsoft.com/office/drawing/2014/main" id="{06BC7EDF-AA7C-4163-8728-742FD71F53A8}"/>
                  </a:ext>
                </a:extLst>
              </p:cNvPr>
              <p:cNvSpPr/>
              <p:nvPr/>
            </p:nvSpPr>
            <p:spPr>
              <a:xfrm>
                <a:off x="2926154" y="3423099"/>
                <a:ext cx="255741" cy="285249"/>
              </a:xfrm>
              <a:custGeom>
                <a:avLst/>
                <a:gdLst>
                  <a:gd name="connsiteX0" fmla="*/ 174002 w 255740"/>
                  <a:gd name="connsiteY0" fmla="*/ 238429 h 285249"/>
                  <a:gd name="connsiteX1" fmla="*/ 172920 w 255740"/>
                  <a:gd name="connsiteY1" fmla="*/ 238429 h 285249"/>
                  <a:gd name="connsiteX2" fmla="*/ 84591 w 255740"/>
                  <a:gd name="connsiteY2" fmla="*/ 286823 h 285249"/>
                  <a:gd name="connsiteX3" fmla="*/ 0 w 255740"/>
                  <a:gd name="connsiteY3" fmla="*/ 208625 h 285249"/>
                  <a:gd name="connsiteX4" fmla="*/ 168100 w 255740"/>
                  <a:gd name="connsiteY4" fmla="*/ 111247 h 285249"/>
                  <a:gd name="connsiteX5" fmla="*/ 193084 w 255740"/>
                  <a:gd name="connsiteY5" fmla="*/ 111247 h 285249"/>
                  <a:gd name="connsiteX6" fmla="*/ 195248 w 255740"/>
                  <a:gd name="connsiteY6" fmla="*/ 87837 h 285249"/>
                  <a:gd name="connsiteX7" fmla="*/ 140461 w 255740"/>
                  <a:gd name="connsiteY7" fmla="*/ 52230 h 285249"/>
                  <a:gd name="connsiteX8" fmla="*/ 50558 w 255740"/>
                  <a:gd name="connsiteY8" fmla="*/ 73476 h 285249"/>
                  <a:gd name="connsiteX9" fmla="*/ 60689 w 255740"/>
                  <a:gd name="connsiteY9" fmla="*/ 16525 h 285249"/>
                  <a:gd name="connsiteX10" fmla="*/ 153838 w 255740"/>
                  <a:gd name="connsiteY10" fmla="*/ 0 h 285249"/>
                  <a:gd name="connsiteX11" fmla="*/ 260265 w 255740"/>
                  <a:gd name="connsiteY11" fmla="*/ 84591 h 285249"/>
                  <a:gd name="connsiteX12" fmla="*/ 226724 w 255740"/>
                  <a:gd name="connsiteY12" fmla="*/ 280331 h 285249"/>
                  <a:gd name="connsiteX13" fmla="*/ 166625 w 255740"/>
                  <a:gd name="connsiteY13" fmla="*/ 280331 h 285249"/>
                  <a:gd name="connsiteX14" fmla="*/ 174002 w 255740"/>
                  <a:gd name="connsiteY14" fmla="*/ 238429 h 285249"/>
                  <a:gd name="connsiteX15" fmla="*/ 104264 w 255740"/>
                  <a:gd name="connsiteY15" fmla="*/ 234691 h 285249"/>
                  <a:gd name="connsiteX16" fmla="*/ 185117 w 255740"/>
                  <a:gd name="connsiteY16" fmla="*/ 153838 h 285249"/>
                  <a:gd name="connsiteX17" fmla="*/ 160133 w 255740"/>
                  <a:gd name="connsiteY17" fmla="*/ 153838 h 285249"/>
                  <a:gd name="connsiteX18" fmla="*/ 68066 w 255740"/>
                  <a:gd name="connsiteY18" fmla="*/ 205970 h 285249"/>
                  <a:gd name="connsiteX19" fmla="*/ 104264 w 255740"/>
                  <a:gd name="connsiteY19" fmla="*/ 234691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5740" h="285249">
                    <a:moveTo>
                      <a:pt x="174002" y="238429"/>
                    </a:moveTo>
                    <a:lnTo>
                      <a:pt x="172920" y="238429"/>
                    </a:lnTo>
                    <a:cubicBezTo>
                      <a:pt x="148428" y="269315"/>
                      <a:pt x="123936" y="286823"/>
                      <a:pt x="84591" y="286823"/>
                    </a:cubicBezTo>
                    <a:cubicBezTo>
                      <a:pt x="35115" y="286823"/>
                      <a:pt x="0" y="259183"/>
                      <a:pt x="0" y="208625"/>
                    </a:cubicBezTo>
                    <a:cubicBezTo>
                      <a:pt x="0" y="118133"/>
                      <a:pt x="101116" y="111247"/>
                      <a:pt x="168100" y="111247"/>
                    </a:cubicBezTo>
                    <a:lnTo>
                      <a:pt x="193084" y="111247"/>
                    </a:lnTo>
                    <a:cubicBezTo>
                      <a:pt x="195248" y="103772"/>
                      <a:pt x="195248" y="95804"/>
                      <a:pt x="195248" y="87837"/>
                    </a:cubicBezTo>
                    <a:cubicBezTo>
                      <a:pt x="195248" y="60197"/>
                      <a:pt x="165445" y="52230"/>
                      <a:pt x="140461" y="52230"/>
                    </a:cubicBezTo>
                    <a:cubicBezTo>
                      <a:pt x="109083" y="52230"/>
                      <a:pt x="78788" y="60197"/>
                      <a:pt x="50558" y="73476"/>
                    </a:cubicBezTo>
                    <a:lnTo>
                      <a:pt x="60689" y="16525"/>
                    </a:lnTo>
                    <a:cubicBezTo>
                      <a:pt x="90985" y="5902"/>
                      <a:pt x="121870" y="0"/>
                      <a:pt x="153838" y="0"/>
                    </a:cubicBezTo>
                    <a:cubicBezTo>
                      <a:pt x="208625" y="0"/>
                      <a:pt x="260265" y="20263"/>
                      <a:pt x="260265" y="84591"/>
                    </a:cubicBezTo>
                    <a:cubicBezTo>
                      <a:pt x="260265" y="121280"/>
                      <a:pt x="233118" y="228790"/>
                      <a:pt x="226724" y="280331"/>
                    </a:cubicBezTo>
                    <a:lnTo>
                      <a:pt x="166625" y="280331"/>
                    </a:lnTo>
                    <a:lnTo>
                      <a:pt x="174002" y="238429"/>
                    </a:lnTo>
                    <a:close/>
                    <a:moveTo>
                      <a:pt x="104264" y="234691"/>
                    </a:moveTo>
                    <a:cubicBezTo>
                      <a:pt x="157477" y="234691"/>
                      <a:pt x="174002" y="198002"/>
                      <a:pt x="185117" y="153838"/>
                    </a:cubicBezTo>
                    <a:lnTo>
                      <a:pt x="160133" y="153838"/>
                    </a:lnTo>
                    <a:cubicBezTo>
                      <a:pt x="125510" y="153838"/>
                      <a:pt x="68066" y="159641"/>
                      <a:pt x="68066" y="205970"/>
                    </a:cubicBezTo>
                    <a:cubicBezTo>
                      <a:pt x="68066" y="225052"/>
                      <a:pt x="86165" y="234691"/>
                      <a:pt x="104264" y="234691"/>
                    </a:cubicBezTo>
                    <a:close/>
                  </a:path>
                </a:pathLst>
              </a:custGeom>
              <a:grpFill/>
              <a:ln w="9827" cap="flat">
                <a:noFill/>
                <a:prstDash val="solid"/>
                <a:miter/>
              </a:ln>
            </p:spPr>
            <p:txBody>
              <a:bodyPr rtlCol="0" anchor="ctr"/>
              <a:lstStyle/>
              <a:p>
                <a:endParaRPr lang="ja-JP" altLang="en-US"/>
              </a:p>
            </p:txBody>
          </p:sp>
          <p:sp>
            <p:nvSpPr>
              <p:cNvPr id="30" name="フリーフォーム: 図形 29">
                <a:extLst>
                  <a:ext uri="{FF2B5EF4-FFF2-40B4-BE49-F238E27FC236}">
                    <a16:creationId xmlns:a16="http://schemas.microsoft.com/office/drawing/2014/main" id="{FF0A63BE-63D4-4B72-94F2-BA2553D622D7}"/>
                  </a:ext>
                </a:extLst>
              </p:cNvPr>
              <p:cNvSpPr/>
              <p:nvPr/>
            </p:nvSpPr>
            <p:spPr>
              <a:xfrm>
                <a:off x="3200682" y="3423198"/>
                <a:ext cx="216396" cy="275413"/>
              </a:xfrm>
              <a:custGeom>
                <a:avLst/>
                <a:gdLst>
                  <a:gd name="connsiteX0" fmla="*/ 48984 w 216396"/>
                  <a:gd name="connsiteY0" fmla="*/ 43082 h 275413"/>
                  <a:gd name="connsiteX1" fmla="*/ 55378 w 216396"/>
                  <a:gd name="connsiteY1" fmla="*/ 6393 h 275413"/>
                  <a:gd name="connsiteX2" fmla="*/ 123444 w 216396"/>
                  <a:gd name="connsiteY2" fmla="*/ 6393 h 275413"/>
                  <a:gd name="connsiteX3" fmla="*/ 113903 w 216396"/>
                  <a:gd name="connsiteY3" fmla="*/ 58033 h 275413"/>
                  <a:gd name="connsiteX4" fmla="*/ 114985 w 216396"/>
                  <a:gd name="connsiteY4" fmla="*/ 58033 h 275413"/>
                  <a:gd name="connsiteX5" fmla="*/ 195838 w 216396"/>
                  <a:gd name="connsiteY5" fmla="*/ 0 h 275413"/>
                  <a:gd name="connsiteX6" fmla="*/ 222986 w 216396"/>
                  <a:gd name="connsiteY6" fmla="*/ 2656 h 275413"/>
                  <a:gd name="connsiteX7" fmla="*/ 208134 w 216396"/>
                  <a:gd name="connsiteY7" fmla="*/ 72394 h 275413"/>
                  <a:gd name="connsiteX8" fmla="*/ 180986 w 216396"/>
                  <a:gd name="connsiteY8" fmla="*/ 68165 h 275413"/>
                  <a:gd name="connsiteX9" fmla="*/ 96886 w 216396"/>
                  <a:gd name="connsiteY9" fmla="*/ 157576 h 275413"/>
                  <a:gd name="connsiteX10" fmla="*/ 71312 w 216396"/>
                  <a:gd name="connsiteY10" fmla="*/ 280430 h 275413"/>
                  <a:gd name="connsiteX11" fmla="*/ 0 w 216396"/>
                  <a:gd name="connsiteY11" fmla="*/ 280430 h 275413"/>
                  <a:gd name="connsiteX12" fmla="*/ 48984 w 216396"/>
                  <a:gd name="connsiteY12" fmla="*/ 43082 h 27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6396" h="275413">
                    <a:moveTo>
                      <a:pt x="48984" y="43082"/>
                    </a:moveTo>
                    <a:cubicBezTo>
                      <a:pt x="51148" y="31377"/>
                      <a:pt x="53214" y="19181"/>
                      <a:pt x="55378" y="6393"/>
                    </a:cubicBezTo>
                    <a:lnTo>
                      <a:pt x="123444" y="6393"/>
                    </a:lnTo>
                    <a:lnTo>
                      <a:pt x="113903" y="58033"/>
                    </a:lnTo>
                    <a:lnTo>
                      <a:pt x="114985" y="58033"/>
                    </a:lnTo>
                    <a:cubicBezTo>
                      <a:pt x="127772" y="28230"/>
                      <a:pt x="162887" y="0"/>
                      <a:pt x="195838" y="0"/>
                    </a:cubicBezTo>
                    <a:cubicBezTo>
                      <a:pt x="204888" y="0"/>
                      <a:pt x="214429" y="492"/>
                      <a:pt x="222986" y="2656"/>
                    </a:cubicBezTo>
                    <a:lnTo>
                      <a:pt x="208134" y="72394"/>
                    </a:lnTo>
                    <a:cubicBezTo>
                      <a:pt x="200166" y="69739"/>
                      <a:pt x="190035" y="68165"/>
                      <a:pt x="180986" y="68165"/>
                    </a:cubicBezTo>
                    <a:cubicBezTo>
                      <a:pt x="130428" y="68165"/>
                      <a:pt x="105936" y="113411"/>
                      <a:pt x="96886" y="157576"/>
                    </a:cubicBezTo>
                    <a:lnTo>
                      <a:pt x="71312" y="280430"/>
                    </a:lnTo>
                    <a:lnTo>
                      <a:pt x="0" y="280430"/>
                    </a:lnTo>
                    <a:lnTo>
                      <a:pt x="48984" y="43082"/>
                    </a:lnTo>
                    <a:close/>
                  </a:path>
                </a:pathLst>
              </a:custGeom>
              <a:grpFill/>
              <a:ln w="9827" cap="flat">
                <a:noFill/>
                <a:prstDash val="solid"/>
                <a:miter/>
              </a:ln>
            </p:spPr>
            <p:txBody>
              <a:bodyPr rtlCol="0" anchor="ctr"/>
              <a:lstStyle/>
              <a:p>
                <a:endParaRPr lang="ja-JP" altLang="en-US"/>
              </a:p>
            </p:txBody>
          </p:sp>
          <p:sp>
            <p:nvSpPr>
              <p:cNvPr id="31" name="フリーフォーム: 図形 30">
                <a:extLst>
                  <a:ext uri="{FF2B5EF4-FFF2-40B4-BE49-F238E27FC236}">
                    <a16:creationId xmlns:a16="http://schemas.microsoft.com/office/drawing/2014/main" id="{FE6CD3B8-2900-4853-A299-239D5933B806}"/>
                  </a:ext>
                </a:extLst>
              </p:cNvPr>
              <p:cNvSpPr/>
              <p:nvPr/>
            </p:nvSpPr>
            <p:spPr>
              <a:xfrm>
                <a:off x="3409209" y="3423198"/>
                <a:ext cx="265577" cy="285249"/>
              </a:xfrm>
              <a:custGeom>
                <a:avLst/>
                <a:gdLst>
                  <a:gd name="connsiteX0" fmla="*/ 68066 w 265576"/>
                  <a:gd name="connsiteY0" fmla="*/ 165445 h 285249"/>
                  <a:gd name="connsiteX1" fmla="*/ 144100 w 265576"/>
                  <a:gd name="connsiteY1" fmla="*/ 234593 h 285249"/>
                  <a:gd name="connsiteX2" fmla="*/ 228199 w 265576"/>
                  <a:gd name="connsiteY2" fmla="*/ 214921 h 285249"/>
                  <a:gd name="connsiteX3" fmla="*/ 219150 w 265576"/>
                  <a:gd name="connsiteY3" fmla="*/ 271282 h 285249"/>
                  <a:gd name="connsiteX4" fmla="*/ 131903 w 265576"/>
                  <a:gd name="connsiteY4" fmla="*/ 286725 h 285249"/>
                  <a:gd name="connsiteX5" fmla="*/ 0 w 265576"/>
                  <a:gd name="connsiteY5" fmla="*/ 167018 h 285249"/>
                  <a:gd name="connsiteX6" fmla="*/ 155903 w 265576"/>
                  <a:gd name="connsiteY6" fmla="*/ 0 h 285249"/>
                  <a:gd name="connsiteX7" fmla="*/ 268134 w 265576"/>
                  <a:gd name="connsiteY7" fmla="*/ 104264 h 285249"/>
                  <a:gd name="connsiteX8" fmla="*/ 261249 w 265576"/>
                  <a:gd name="connsiteY8" fmla="*/ 165445 h 285249"/>
                  <a:gd name="connsiteX9" fmla="*/ 68066 w 265576"/>
                  <a:gd name="connsiteY9" fmla="*/ 165445 h 285249"/>
                  <a:gd name="connsiteX10" fmla="*/ 198494 w 265576"/>
                  <a:gd name="connsiteY10" fmla="*/ 116460 h 285249"/>
                  <a:gd name="connsiteX11" fmla="*/ 200068 w 265576"/>
                  <a:gd name="connsiteY11" fmla="*/ 97870 h 285249"/>
                  <a:gd name="connsiteX12" fmla="*/ 154821 w 265576"/>
                  <a:gd name="connsiteY12" fmla="*/ 52132 h 285249"/>
                  <a:gd name="connsiteX13" fmla="*/ 77706 w 265576"/>
                  <a:gd name="connsiteY13" fmla="*/ 116460 h 285249"/>
                  <a:gd name="connsiteX14" fmla="*/ 198494 w 265576"/>
                  <a:gd name="connsiteY14" fmla="*/ 116460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5576" h="285249">
                    <a:moveTo>
                      <a:pt x="68066" y="165445"/>
                    </a:moveTo>
                    <a:cubicBezTo>
                      <a:pt x="68066" y="216003"/>
                      <a:pt x="95214" y="234593"/>
                      <a:pt x="144100" y="234593"/>
                    </a:cubicBezTo>
                    <a:cubicBezTo>
                      <a:pt x="173314" y="234593"/>
                      <a:pt x="201543" y="227117"/>
                      <a:pt x="228199" y="214921"/>
                    </a:cubicBezTo>
                    <a:lnTo>
                      <a:pt x="219150" y="271282"/>
                    </a:lnTo>
                    <a:cubicBezTo>
                      <a:pt x="191511" y="279839"/>
                      <a:pt x="161117" y="286725"/>
                      <a:pt x="131903" y="286725"/>
                    </a:cubicBezTo>
                    <a:cubicBezTo>
                      <a:pt x="53115" y="286725"/>
                      <a:pt x="0" y="248462"/>
                      <a:pt x="0" y="167018"/>
                    </a:cubicBezTo>
                    <a:cubicBezTo>
                      <a:pt x="0" y="81935"/>
                      <a:pt x="66001" y="0"/>
                      <a:pt x="155903" y="0"/>
                    </a:cubicBezTo>
                    <a:cubicBezTo>
                      <a:pt x="223478" y="0"/>
                      <a:pt x="268134" y="34525"/>
                      <a:pt x="268134" y="104264"/>
                    </a:cubicBezTo>
                    <a:cubicBezTo>
                      <a:pt x="268134" y="125018"/>
                      <a:pt x="265479" y="145182"/>
                      <a:pt x="261249" y="165445"/>
                    </a:cubicBezTo>
                    <a:lnTo>
                      <a:pt x="68066" y="165445"/>
                    </a:lnTo>
                    <a:close/>
                    <a:moveTo>
                      <a:pt x="198494" y="116460"/>
                    </a:moveTo>
                    <a:cubicBezTo>
                      <a:pt x="199576" y="110067"/>
                      <a:pt x="200068" y="104264"/>
                      <a:pt x="200068" y="97870"/>
                    </a:cubicBezTo>
                    <a:cubicBezTo>
                      <a:pt x="200068" y="68657"/>
                      <a:pt x="184625" y="52132"/>
                      <a:pt x="154821" y="52132"/>
                    </a:cubicBezTo>
                    <a:cubicBezTo>
                      <a:pt x="110657" y="52132"/>
                      <a:pt x="91477" y="78689"/>
                      <a:pt x="77706" y="116460"/>
                    </a:cubicBezTo>
                    <a:lnTo>
                      <a:pt x="198494" y="116460"/>
                    </a:lnTo>
                    <a:close/>
                  </a:path>
                </a:pathLst>
              </a:custGeom>
              <a:grpFill/>
              <a:ln w="9827" cap="flat">
                <a:noFill/>
                <a:prstDash val="solid"/>
                <a:miter/>
              </a:ln>
            </p:spPr>
            <p:txBody>
              <a:bodyPr rtlCol="0" anchor="ctr"/>
              <a:lstStyle/>
              <a:p>
                <a:endParaRPr lang="ja-JP" altLang="en-US" dirty="0"/>
              </a:p>
            </p:txBody>
          </p:sp>
          <p:sp>
            <p:nvSpPr>
              <p:cNvPr id="32" name="フリーフォーム: 図形 31">
                <a:extLst>
                  <a:ext uri="{FF2B5EF4-FFF2-40B4-BE49-F238E27FC236}">
                    <a16:creationId xmlns:a16="http://schemas.microsoft.com/office/drawing/2014/main" id="{444202CC-B1F2-40F7-888F-64B8E94DABBE}"/>
                  </a:ext>
                </a:extLst>
              </p:cNvPr>
              <p:cNvSpPr/>
              <p:nvPr/>
            </p:nvSpPr>
            <p:spPr>
              <a:xfrm>
                <a:off x="3803247" y="3348148"/>
                <a:ext cx="196724" cy="354103"/>
              </a:xfrm>
              <a:custGeom>
                <a:avLst/>
                <a:gdLst>
                  <a:gd name="connsiteX0" fmla="*/ 11016 w 196723"/>
                  <a:gd name="connsiteY0" fmla="*/ 81345 h 354102"/>
                  <a:gd name="connsiteX1" fmla="*/ 62656 w 196723"/>
                  <a:gd name="connsiteY1" fmla="*/ 81345 h 354102"/>
                  <a:gd name="connsiteX2" fmla="*/ 74853 w 196723"/>
                  <a:gd name="connsiteY2" fmla="*/ 24984 h 354102"/>
                  <a:gd name="connsiteX3" fmla="*/ 151477 w 196723"/>
                  <a:gd name="connsiteY3" fmla="*/ 0 h 354102"/>
                  <a:gd name="connsiteX4" fmla="*/ 133969 w 196723"/>
                  <a:gd name="connsiteY4" fmla="*/ 81444 h 354102"/>
                  <a:gd name="connsiteX5" fmla="*/ 197806 w 196723"/>
                  <a:gd name="connsiteY5" fmla="*/ 81444 h 354102"/>
                  <a:gd name="connsiteX6" fmla="*/ 186592 w 196723"/>
                  <a:gd name="connsiteY6" fmla="*/ 133575 h 354102"/>
                  <a:gd name="connsiteX7" fmla="*/ 122756 w 196723"/>
                  <a:gd name="connsiteY7" fmla="*/ 133575 h 354102"/>
                  <a:gd name="connsiteX8" fmla="*/ 96690 w 196723"/>
                  <a:gd name="connsiteY8" fmla="*/ 253282 h 354102"/>
                  <a:gd name="connsiteX9" fmla="*/ 93542 w 196723"/>
                  <a:gd name="connsiteY9" fmla="*/ 279839 h 354102"/>
                  <a:gd name="connsiteX10" fmla="*/ 120690 w 196723"/>
                  <a:gd name="connsiteY10" fmla="*/ 306496 h 354102"/>
                  <a:gd name="connsiteX11" fmla="*/ 155215 w 196723"/>
                  <a:gd name="connsiteY11" fmla="*/ 300102 h 354102"/>
                  <a:gd name="connsiteX12" fmla="*/ 143018 w 196723"/>
                  <a:gd name="connsiteY12" fmla="*/ 355480 h 354102"/>
                  <a:gd name="connsiteX13" fmla="*/ 104755 w 196723"/>
                  <a:gd name="connsiteY13" fmla="*/ 361873 h 354102"/>
                  <a:gd name="connsiteX14" fmla="*/ 22328 w 196723"/>
                  <a:gd name="connsiteY14" fmla="*/ 290069 h 354102"/>
                  <a:gd name="connsiteX15" fmla="*/ 31377 w 196723"/>
                  <a:gd name="connsiteY15" fmla="*/ 226232 h 354102"/>
                  <a:gd name="connsiteX16" fmla="*/ 51640 w 196723"/>
                  <a:gd name="connsiteY16" fmla="*/ 133674 h 354102"/>
                  <a:gd name="connsiteX17" fmla="*/ 0 w 196723"/>
                  <a:gd name="connsiteY17" fmla="*/ 133674 h 354102"/>
                  <a:gd name="connsiteX18" fmla="*/ 11016 w 196723"/>
                  <a:gd name="connsiteY18" fmla="*/ 81345 h 354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723" h="354102">
                    <a:moveTo>
                      <a:pt x="11016" y="81345"/>
                    </a:moveTo>
                    <a:lnTo>
                      <a:pt x="62656" y="81345"/>
                    </a:lnTo>
                    <a:lnTo>
                      <a:pt x="74853" y="24984"/>
                    </a:lnTo>
                    <a:lnTo>
                      <a:pt x="151477" y="0"/>
                    </a:lnTo>
                    <a:lnTo>
                      <a:pt x="133969" y="81444"/>
                    </a:lnTo>
                    <a:lnTo>
                      <a:pt x="197806" y="81444"/>
                    </a:lnTo>
                    <a:lnTo>
                      <a:pt x="186592" y="133575"/>
                    </a:lnTo>
                    <a:lnTo>
                      <a:pt x="122756" y="133575"/>
                    </a:lnTo>
                    <a:lnTo>
                      <a:pt x="96690" y="253282"/>
                    </a:lnTo>
                    <a:cubicBezTo>
                      <a:pt x="95116" y="259675"/>
                      <a:pt x="93542" y="269216"/>
                      <a:pt x="93542" y="279839"/>
                    </a:cubicBezTo>
                    <a:cubicBezTo>
                      <a:pt x="93542" y="296364"/>
                      <a:pt x="104755" y="306496"/>
                      <a:pt x="120690" y="306496"/>
                    </a:cubicBezTo>
                    <a:cubicBezTo>
                      <a:pt x="133477" y="306496"/>
                      <a:pt x="146264" y="303840"/>
                      <a:pt x="155215" y="300102"/>
                    </a:cubicBezTo>
                    <a:lnTo>
                      <a:pt x="143018" y="355480"/>
                    </a:lnTo>
                    <a:cubicBezTo>
                      <a:pt x="130821" y="358135"/>
                      <a:pt x="116952" y="361873"/>
                      <a:pt x="104755" y="361873"/>
                    </a:cubicBezTo>
                    <a:cubicBezTo>
                      <a:pt x="56361" y="361873"/>
                      <a:pt x="22328" y="342693"/>
                      <a:pt x="22328" y="290069"/>
                    </a:cubicBezTo>
                    <a:cubicBezTo>
                      <a:pt x="22328" y="268823"/>
                      <a:pt x="26558" y="248069"/>
                      <a:pt x="31377" y="226232"/>
                    </a:cubicBezTo>
                    <a:lnTo>
                      <a:pt x="51640" y="133674"/>
                    </a:lnTo>
                    <a:lnTo>
                      <a:pt x="0" y="133674"/>
                    </a:lnTo>
                    <a:lnTo>
                      <a:pt x="11016" y="81345"/>
                    </a:lnTo>
                    <a:close/>
                  </a:path>
                </a:pathLst>
              </a:custGeom>
              <a:grpFill/>
              <a:ln w="9827" cap="flat">
                <a:noFill/>
                <a:prstDash val="solid"/>
                <a:miter/>
              </a:ln>
            </p:spPr>
            <p:txBody>
              <a:bodyPr rtlCol="0" anchor="ctr"/>
              <a:lstStyle/>
              <a:p>
                <a:endParaRPr lang="ja-JP" altLang="en-US"/>
              </a:p>
            </p:txBody>
          </p:sp>
          <p:sp>
            <p:nvSpPr>
              <p:cNvPr id="33" name="フリーフォーム: 図形 32">
                <a:extLst>
                  <a:ext uri="{FF2B5EF4-FFF2-40B4-BE49-F238E27FC236}">
                    <a16:creationId xmlns:a16="http://schemas.microsoft.com/office/drawing/2014/main" id="{D74E2A8B-1B0C-4BC6-93C0-BBD86C7FB7ED}"/>
                  </a:ext>
                </a:extLst>
              </p:cNvPr>
              <p:cNvSpPr/>
              <p:nvPr/>
            </p:nvSpPr>
            <p:spPr>
              <a:xfrm>
                <a:off x="3980790" y="3304475"/>
                <a:ext cx="285249" cy="393447"/>
              </a:xfrm>
              <a:custGeom>
                <a:avLst/>
                <a:gdLst>
                  <a:gd name="connsiteX0" fmla="*/ 84985 w 285249"/>
                  <a:gd name="connsiteY0" fmla="*/ 0 h 393447"/>
                  <a:gd name="connsiteX1" fmla="*/ 156297 w 285249"/>
                  <a:gd name="connsiteY1" fmla="*/ 0 h 393447"/>
                  <a:gd name="connsiteX2" fmla="*/ 122264 w 285249"/>
                  <a:gd name="connsiteY2" fmla="*/ 151674 h 393447"/>
                  <a:gd name="connsiteX3" fmla="*/ 123346 w 285249"/>
                  <a:gd name="connsiteY3" fmla="*/ 151674 h 393447"/>
                  <a:gd name="connsiteX4" fmla="*/ 201052 w 285249"/>
                  <a:gd name="connsiteY4" fmla="*/ 118723 h 393447"/>
                  <a:gd name="connsiteX5" fmla="*/ 290463 w 285249"/>
                  <a:gd name="connsiteY5" fmla="*/ 206462 h 393447"/>
                  <a:gd name="connsiteX6" fmla="*/ 281413 w 285249"/>
                  <a:gd name="connsiteY6" fmla="*/ 266069 h 393447"/>
                  <a:gd name="connsiteX7" fmla="*/ 252692 w 285249"/>
                  <a:gd name="connsiteY7" fmla="*/ 399054 h 393447"/>
                  <a:gd name="connsiteX8" fmla="*/ 181379 w 285249"/>
                  <a:gd name="connsiteY8" fmla="*/ 399054 h 393447"/>
                  <a:gd name="connsiteX9" fmla="*/ 208035 w 285249"/>
                  <a:gd name="connsiteY9" fmla="*/ 269806 h 393447"/>
                  <a:gd name="connsiteX10" fmla="*/ 216003 w 285249"/>
                  <a:gd name="connsiteY10" fmla="*/ 212363 h 393447"/>
                  <a:gd name="connsiteX11" fmla="*/ 177150 w 285249"/>
                  <a:gd name="connsiteY11" fmla="*/ 174100 h 393447"/>
                  <a:gd name="connsiteX12" fmla="*/ 100526 w 285249"/>
                  <a:gd name="connsiteY12" fmla="*/ 261347 h 393447"/>
                  <a:gd name="connsiteX13" fmla="*/ 71312 w 285249"/>
                  <a:gd name="connsiteY13" fmla="*/ 399152 h 393447"/>
                  <a:gd name="connsiteX14" fmla="*/ 0 w 285249"/>
                  <a:gd name="connsiteY14" fmla="*/ 399152 h 393447"/>
                  <a:gd name="connsiteX15" fmla="*/ 84985 w 285249"/>
                  <a:gd name="connsiteY15" fmla="*/ 0 h 393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5249" h="393447">
                    <a:moveTo>
                      <a:pt x="84985" y="0"/>
                    </a:moveTo>
                    <a:lnTo>
                      <a:pt x="156297" y="0"/>
                    </a:lnTo>
                    <a:lnTo>
                      <a:pt x="122264" y="151674"/>
                    </a:lnTo>
                    <a:lnTo>
                      <a:pt x="123346" y="151674"/>
                    </a:lnTo>
                    <a:cubicBezTo>
                      <a:pt x="143018" y="133575"/>
                      <a:pt x="170166" y="118723"/>
                      <a:pt x="201052" y="118723"/>
                    </a:cubicBezTo>
                    <a:cubicBezTo>
                      <a:pt x="254757" y="118723"/>
                      <a:pt x="290463" y="152264"/>
                      <a:pt x="290463" y="206462"/>
                    </a:cubicBezTo>
                    <a:cubicBezTo>
                      <a:pt x="290463" y="227216"/>
                      <a:pt x="285151" y="249052"/>
                      <a:pt x="281413" y="266069"/>
                    </a:cubicBezTo>
                    <a:lnTo>
                      <a:pt x="252692" y="399054"/>
                    </a:lnTo>
                    <a:lnTo>
                      <a:pt x="181379" y="399054"/>
                    </a:lnTo>
                    <a:lnTo>
                      <a:pt x="208035" y="269806"/>
                    </a:lnTo>
                    <a:cubicBezTo>
                      <a:pt x="211773" y="251216"/>
                      <a:pt x="216003" y="232527"/>
                      <a:pt x="216003" y="212363"/>
                    </a:cubicBezTo>
                    <a:cubicBezTo>
                      <a:pt x="216003" y="189445"/>
                      <a:pt x="200068" y="174100"/>
                      <a:pt x="177150" y="174100"/>
                    </a:cubicBezTo>
                    <a:cubicBezTo>
                      <a:pt x="127674" y="174100"/>
                      <a:pt x="109575" y="220429"/>
                      <a:pt x="100526" y="261347"/>
                    </a:cubicBezTo>
                    <a:lnTo>
                      <a:pt x="71312" y="399152"/>
                    </a:lnTo>
                    <a:lnTo>
                      <a:pt x="0" y="399152"/>
                    </a:lnTo>
                    <a:lnTo>
                      <a:pt x="84985" y="0"/>
                    </a:lnTo>
                    <a:close/>
                  </a:path>
                </a:pathLst>
              </a:custGeom>
              <a:grpFill/>
              <a:ln w="9827" cap="flat">
                <a:noFill/>
                <a:prstDash val="solid"/>
                <a:miter/>
              </a:ln>
            </p:spPr>
            <p:txBody>
              <a:bodyPr rtlCol="0" anchor="ctr"/>
              <a:lstStyle/>
              <a:p>
                <a:endParaRPr lang="ja-JP" altLang="en-US"/>
              </a:p>
            </p:txBody>
          </p:sp>
          <p:sp>
            <p:nvSpPr>
              <p:cNvPr id="34" name="フリーフォーム: 図形 33">
                <a:extLst>
                  <a:ext uri="{FF2B5EF4-FFF2-40B4-BE49-F238E27FC236}">
                    <a16:creationId xmlns:a16="http://schemas.microsoft.com/office/drawing/2014/main" id="{714B71CA-50DE-49D3-B05D-1F57895801DE}"/>
                  </a:ext>
                </a:extLst>
              </p:cNvPr>
              <p:cNvSpPr/>
              <p:nvPr/>
            </p:nvSpPr>
            <p:spPr>
              <a:xfrm>
                <a:off x="4291023" y="3423198"/>
                <a:ext cx="265577" cy="285249"/>
              </a:xfrm>
              <a:custGeom>
                <a:avLst/>
                <a:gdLst>
                  <a:gd name="connsiteX0" fmla="*/ 68066 w 265576"/>
                  <a:gd name="connsiteY0" fmla="*/ 165445 h 285249"/>
                  <a:gd name="connsiteX1" fmla="*/ 144100 w 265576"/>
                  <a:gd name="connsiteY1" fmla="*/ 234593 h 285249"/>
                  <a:gd name="connsiteX2" fmla="*/ 228199 w 265576"/>
                  <a:gd name="connsiteY2" fmla="*/ 214921 h 285249"/>
                  <a:gd name="connsiteX3" fmla="*/ 219150 w 265576"/>
                  <a:gd name="connsiteY3" fmla="*/ 271282 h 285249"/>
                  <a:gd name="connsiteX4" fmla="*/ 131903 w 265576"/>
                  <a:gd name="connsiteY4" fmla="*/ 286725 h 285249"/>
                  <a:gd name="connsiteX5" fmla="*/ 0 w 265576"/>
                  <a:gd name="connsiteY5" fmla="*/ 167018 h 285249"/>
                  <a:gd name="connsiteX6" fmla="*/ 155904 w 265576"/>
                  <a:gd name="connsiteY6" fmla="*/ 0 h 285249"/>
                  <a:gd name="connsiteX7" fmla="*/ 268134 w 265576"/>
                  <a:gd name="connsiteY7" fmla="*/ 104264 h 285249"/>
                  <a:gd name="connsiteX8" fmla="*/ 261249 w 265576"/>
                  <a:gd name="connsiteY8" fmla="*/ 165445 h 285249"/>
                  <a:gd name="connsiteX9" fmla="*/ 68066 w 265576"/>
                  <a:gd name="connsiteY9" fmla="*/ 165445 h 285249"/>
                  <a:gd name="connsiteX10" fmla="*/ 198396 w 265576"/>
                  <a:gd name="connsiteY10" fmla="*/ 116460 h 285249"/>
                  <a:gd name="connsiteX11" fmla="*/ 199970 w 265576"/>
                  <a:gd name="connsiteY11" fmla="*/ 97870 h 285249"/>
                  <a:gd name="connsiteX12" fmla="*/ 154723 w 265576"/>
                  <a:gd name="connsiteY12" fmla="*/ 52132 h 285249"/>
                  <a:gd name="connsiteX13" fmla="*/ 77607 w 265576"/>
                  <a:gd name="connsiteY13" fmla="*/ 116460 h 285249"/>
                  <a:gd name="connsiteX14" fmla="*/ 198396 w 265576"/>
                  <a:gd name="connsiteY14" fmla="*/ 116460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5576" h="285249">
                    <a:moveTo>
                      <a:pt x="68066" y="165445"/>
                    </a:moveTo>
                    <a:cubicBezTo>
                      <a:pt x="68066" y="216003"/>
                      <a:pt x="95214" y="234593"/>
                      <a:pt x="144100" y="234593"/>
                    </a:cubicBezTo>
                    <a:cubicBezTo>
                      <a:pt x="173314" y="234593"/>
                      <a:pt x="201543" y="227117"/>
                      <a:pt x="228199" y="214921"/>
                    </a:cubicBezTo>
                    <a:lnTo>
                      <a:pt x="219150" y="271282"/>
                    </a:lnTo>
                    <a:cubicBezTo>
                      <a:pt x="191511" y="279839"/>
                      <a:pt x="161117" y="286725"/>
                      <a:pt x="131903" y="286725"/>
                    </a:cubicBezTo>
                    <a:cubicBezTo>
                      <a:pt x="53115" y="286725"/>
                      <a:pt x="0" y="248462"/>
                      <a:pt x="0" y="167018"/>
                    </a:cubicBezTo>
                    <a:cubicBezTo>
                      <a:pt x="0" y="81935"/>
                      <a:pt x="66001" y="0"/>
                      <a:pt x="155904" y="0"/>
                    </a:cubicBezTo>
                    <a:cubicBezTo>
                      <a:pt x="223478" y="0"/>
                      <a:pt x="268134" y="34525"/>
                      <a:pt x="268134" y="104264"/>
                    </a:cubicBezTo>
                    <a:cubicBezTo>
                      <a:pt x="268134" y="125018"/>
                      <a:pt x="265479" y="145182"/>
                      <a:pt x="261249" y="165445"/>
                    </a:cubicBezTo>
                    <a:lnTo>
                      <a:pt x="68066" y="165445"/>
                    </a:lnTo>
                    <a:close/>
                    <a:moveTo>
                      <a:pt x="198396" y="116460"/>
                    </a:moveTo>
                    <a:cubicBezTo>
                      <a:pt x="199478" y="110067"/>
                      <a:pt x="199970" y="104264"/>
                      <a:pt x="199970" y="97870"/>
                    </a:cubicBezTo>
                    <a:cubicBezTo>
                      <a:pt x="199970" y="68657"/>
                      <a:pt x="184527" y="52132"/>
                      <a:pt x="154723" y="52132"/>
                    </a:cubicBezTo>
                    <a:cubicBezTo>
                      <a:pt x="110559" y="52132"/>
                      <a:pt x="91378" y="78689"/>
                      <a:pt x="77607" y="116460"/>
                    </a:cubicBezTo>
                    <a:lnTo>
                      <a:pt x="198396" y="116460"/>
                    </a:lnTo>
                    <a:close/>
                  </a:path>
                </a:pathLst>
              </a:custGeom>
              <a:grpFill/>
              <a:ln w="9827" cap="flat">
                <a:noFill/>
                <a:prstDash val="solid"/>
                <a:miter/>
              </a:ln>
            </p:spPr>
            <p:txBody>
              <a:bodyPr rtlCol="0" anchor="ctr"/>
              <a:lstStyle/>
              <a:p>
                <a:endParaRPr lang="ja-JP" altLang="en-US"/>
              </a:p>
            </p:txBody>
          </p:sp>
          <p:sp>
            <p:nvSpPr>
              <p:cNvPr id="35" name="フリーフォーム: 図形 34">
                <a:extLst>
                  <a:ext uri="{FF2B5EF4-FFF2-40B4-BE49-F238E27FC236}">
                    <a16:creationId xmlns:a16="http://schemas.microsoft.com/office/drawing/2014/main" id="{8A1E4672-3083-4C97-9A72-C625D5C68720}"/>
                  </a:ext>
                </a:extLst>
              </p:cNvPr>
              <p:cNvSpPr/>
              <p:nvPr/>
            </p:nvSpPr>
            <p:spPr>
              <a:xfrm>
                <a:off x="4668831" y="3332213"/>
                <a:ext cx="383611" cy="363939"/>
              </a:xfrm>
              <a:custGeom>
                <a:avLst/>
                <a:gdLst>
                  <a:gd name="connsiteX0" fmla="*/ 79870 w 383611"/>
                  <a:gd name="connsiteY0" fmla="*/ 0 h 363938"/>
                  <a:gd name="connsiteX1" fmla="*/ 174002 w 383611"/>
                  <a:gd name="connsiteY1" fmla="*/ 0 h 363938"/>
                  <a:gd name="connsiteX2" fmla="*/ 253282 w 383611"/>
                  <a:gd name="connsiteY2" fmla="*/ 282003 h 363938"/>
                  <a:gd name="connsiteX3" fmla="*/ 254364 w 383611"/>
                  <a:gd name="connsiteY3" fmla="*/ 282003 h 363938"/>
                  <a:gd name="connsiteX4" fmla="*/ 315053 w 383611"/>
                  <a:gd name="connsiteY4" fmla="*/ 0 h 363938"/>
                  <a:gd name="connsiteX5" fmla="*/ 385283 w 383611"/>
                  <a:gd name="connsiteY5" fmla="*/ 0 h 363938"/>
                  <a:gd name="connsiteX6" fmla="*/ 304922 w 383611"/>
                  <a:gd name="connsiteY6" fmla="*/ 371316 h 363938"/>
                  <a:gd name="connsiteX7" fmla="*/ 209117 w 383611"/>
                  <a:gd name="connsiteY7" fmla="*/ 371316 h 363938"/>
                  <a:gd name="connsiteX8" fmla="*/ 131411 w 383611"/>
                  <a:gd name="connsiteY8" fmla="*/ 86657 h 363938"/>
                  <a:gd name="connsiteX9" fmla="*/ 130329 w 383611"/>
                  <a:gd name="connsiteY9" fmla="*/ 86657 h 363938"/>
                  <a:gd name="connsiteX10" fmla="*/ 71312 w 383611"/>
                  <a:gd name="connsiteY10" fmla="*/ 371316 h 363938"/>
                  <a:gd name="connsiteX11" fmla="*/ 0 w 383611"/>
                  <a:gd name="connsiteY11" fmla="*/ 371316 h 363938"/>
                  <a:gd name="connsiteX12" fmla="*/ 79870 w 383611"/>
                  <a:gd name="connsiteY12" fmla="*/ 0 h 363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3611" h="363938">
                    <a:moveTo>
                      <a:pt x="79870" y="0"/>
                    </a:moveTo>
                    <a:lnTo>
                      <a:pt x="174002" y="0"/>
                    </a:lnTo>
                    <a:lnTo>
                      <a:pt x="253282" y="282003"/>
                    </a:lnTo>
                    <a:lnTo>
                      <a:pt x="254364" y="282003"/>
                    </a:lnTo>
                    <a:lnTo>
                      <a:pt x="315053" y="0"/>
                    </a:lnTo>
                    <a:lnTo>
                      <a:pt x="385283" y="0"/>
                    </a:lnTo>
                    <a:lnTo>
                      <a:pt x="304922" y="371316"/>
                    </a:lnTo>
                    <a:lnTo>
                      <a:pt x="209117" y="371316"/>
                    </a:lnTo>
                    <a:lnTo>
                      <a:pt x="131411" y="86657"/>
                    </a:lnTo>
                    <a:lnTo>
                      <a:pt x="130329" y="86657"/>
                    </a:lnTo>
                    <a:lnTo>
                      <a:pt x="71312" y="371316"/>
                    </a:lnTo>
                    <a:lnTo>
                      <a:pt x="0" y="371316"/>
                    </a:lnTo>
                    <a:lnTo>
                      <a:pt x="79870" y="0"/>
                    </a:lnTo>
                    <a:close/>
                  </a:path>
                </a:pathLst>
              </a:custGeom>
              <a:grpFill/>
              <a:ln w="9827" cap="flat">
                <a:noFill/>
                <a:prstDash val="solid"/>
                <a:miter/>
              </a:ln>
            </p:spPr>
            <p:txBody>
              <a:bodyPr rtlCol="0" anchor="ctr"/>
              <a:lstStyle/>
              <a:p>
                <a:endParaRPr lang="ja-JP" altLang="en-US"/>
              </a:p>
            </p:txBody>
          </p:sp>
          <p:sp>
            <p:nvSpPr>
              <p:cNvPr id="36" name="フリーフォーム: 図形 35">
                <a:extLst>
                  <a:ext uri="{FF2B5EF4-FFF2-40B4-BE49-F238E27FC236}">
                    <a16:creationId xmlns:a16="http://schemas.microsoft.com/office/drawing/2014/main" id="{697E9228-DFB4-4C50-9174-0216BF38ECDE}"/>
                  </a:ext>
                </a:extLst>
              </p:cNvPr>
              <p:cNvSpPr/>
              <p:nvPr/>
            </p:nvSpPr>
            <p:spPr>
              <a:xfrm>
                <a:off x="5037589" y="3423198"/>
                <a:ext cx="265577" cy="285249"/>
              </a:xfrm>
              <a:custGeom>
                <a:avLst/>
                <a:gdLst>
                  <a:gd name="connsiteX0" fmla="*/ 68066 w 265576"/>
                  <a:gd name="connsiteY0" fmla="*/ 165445 h 285249"/>
                  <a:gd name="connsiteX1" fmla="*/ 144100 w 265576"/>
                  <a:gd name="connsiteY1" fmla="*/ 234593 h 285249"/>
                  <a:gd name="connsiteX2" fmla="*/ 228199 w 265576"/>
                  <a:gd name="connsiteY2" fmla="*/ 214921 h 285249"/>
                  <a:gd name="connsiteX3" fmla="*/ 219150 w 265576"/>
                  <a:gd name="connsiteY3" fmla="*/ 271282 h 285249"/>
                  <a:gd name="connsiteX4" fmla="*/ 131903 w 265576"/>
                  <a:gd name="connsiteY4" fmla="*/ 286725 h 285249"/>
                  <a:gd name="connsiteX5" fmla="*/ 0 w 265576"/>
                  <a:gd name="connsiteY5" fmla="*/ 167018 h 285249"/>
                  <a:gd name="connsiteX6" fmla="*/ 155904 w 265576"/>
                  <a:gd name="connsiteY6" fmla="*/ 0 h 285249"/>
                  <a:gd name="connsiteX7" fmla="*/ 268134 w 265576"/>
                  <a:gd name="connsiteY7" fmla="*/ 104264 h 285249"/>
                  <a:gd name="connsiteX8" fmla="*/ 261249 w 265576"/>
                  <a:gd name="connsiteY8" fmla="*/ 165445 h 285249"/>
                  <a:gd name="connsiteX9" fmla="*/ 68066 w 265576"/>
                  <a:gd name="connsiteY9" fmla="*/ 165445 h 285249"/>
                  <a:gd name="connsiteX10" fmla="*/ 198396 w 265576"/>
                  <a:gd name="connsiteY10" fmla="*/ 116460 h 285249"/>
                  <a:gd name="connsiteX11" fmla="*/ 199969 w 265576"/>
                  <a:gd name="connsiteY11" fmla="*/ 97870 h 285249"/>
                  <a:gd name="connsiteX12" fmla="*/ 154723 w 265576"/>
                  <a:gd name="connsiteY12" fmla="*/ 52132 h 285249"/>
                  <a:gd name="connsiteX13" fmla="*/ 77607 w 265576"/>
                  <a:gd name="connsiteY13" fmla="*/ 116460 h 285249"/>
                  <a:gd name="connsiteX14" fmla="*/ 198396 w 265576"/>
                  <a:gd name="connsiteY14" fmla="*/ 116460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5576" h="285249">
                    <a:moveTo>
                      <a:pt x="68066" y="165445"/>
                    </a:moveTo>
                    <a:cubicBezTo>
                      <a:pt x="68066" y="216003"/>
                      <a:pt x="95214" y="234593"/>
                      <a:pt x="144100" y="234593"/>
                    </a:cubicBezTo>
                    <a:cubicBezTo>
                      <a:pt x="173314" y="234593"/>
                      <a:pt x="201543" y="227117"/>
                      <a:pt x="228199" y="214921"/>
                    </a:cubicBezTo>
                    <a:lnTo>
                      <a:pt x="219150" y="271282"/>
                    </a:lnTo>
                    <a:cubicBezTo>
                      <a:pt x="191511" y="279839"/>
                      <a:pt x="161117" y="286725"/>
                      <a:pt x="131903" y="286725"/>
                    </a:cubicBezTo>
                    <a:cubicBezTo>
                      <a:pt x="53115" y="286725"/>
                      <a:pt x="0" y="248462"/>
                      <a:pt x="0" y="167018"/>
                    </a:cubicBezTo>
                    <a:cubicBezTo>
                      <a:pt x="0" y="81935"/>
                      <a:pt x="66001" y="0"/>
                      <a:pt x="155904" y="0"/>
                    </a:cubicBezTo>
                    <a:cubicBezTo>
                      <a:pt x="223478" y="0"/>
                      <a:pt x="268134" y="34525"/>
                      <a:pt x="268134" y="104264"/>
                    </a:cubicBezTo>
                    <a:cubicBezTo>
                      <a:pt x="268134" y="125018"/>
                      <a:pt x="265479" y="145182"/>
                      <a:pt x="261249" y="165445"/>
                    </a:cubicBezTo>
                    <a:lnTo>
                      <a:pt x="68066" y="165445"/>
                    </a:lnTo>
                    <a:close/>
                    <a:moveTo>
                      <a:pt x="198396" y="116460"/>
                    </a:moveTo>
                    <a:cubicBezTo>
                      <a:pt x="199478" y="110067"/>
                      <a:pt x="199969" y="104264"/>
                      <a:pt x="199969" y="97870"/>
                    </a:cubicBezTo>
                    <a:cubicBezTo>
                      <a:pt x="199969" y="68657"/>
                      <a:pt x="184527" y="52132"/>
                      <a:pt x="154723" y="52132"/>
                    </a:cubicBezTo>
                    <a:cubicBezTo>
                      <a:pt x="110559" y="52132"/>
                      <a:pt x="91378" y="78689"/>
                      <a:pt x="77607" y="116460"/>
                    </a:cubicBezTo>
                    <a:lnTo>
                      <a:pt x="198396" y="116460"/>
                    </a:lnTo>
                    <a:close/>
                  </a:path>
                </a:pathLst>
              </a:custGeom>
              <a:grpFill/>
              <a:ln w="9827" cap="flat">
                <a:noFill/>
                <a:prstDash val="solid"/>
                <a:miter/>
              </a:ln>
            </p:spPr>
            <p:txBody>
              <a:bodyPr rtlCol="0" anchor="ctr"/>
              <a:lstStyle/>
              <a:p>
                <a:endParaRPr lang="ja-JP" altLang="en-US"/>
              </a:p>
            </p:txBody>
          </p:sp>
          <p:sp>
            <p:nvSpPr>
              <p:cNvPr id="37" name="フリーフォーム: 図形 36">
                <a:extLst>
                  <a:ext uri="{FF2B5EF4-FFF2-40B4-BE49-F238E27FC236}">
                    <a16:creationId xmlns:a16="http://schemas.microsoft.com/office/drawing/2014/main" id="{26C8AC54-7E5F-4047-86B9-32C08556533A}"/>
                  </a:ext>
                </a:extLst>
              </p:cNvPr>
              <p:cNvSpPr/>
              <p:nvPr/>
            </p:nvSpPr>
            <p:spPr>
              <a:xfrm>
                <a:off x="5275231" y="3429591"/>
                <a:ext cx="334430" cy="265577"/>
              </a:xfrm>
              <a:custGeom>
                <a:avLst/>
                <a:gdLst>
                  <a:gd name="connsiteX0" fmla="*/ 175674 w 334430"/>
                  <a:gd name="connsiteY0" fmla="*/ 94132 h 265576"/>
                  <a:gd name="connsiteX1" fmla="*/ 252790 w 334430"/>
                  <a:gd name="connsiteY1" fmla="*/ 0 h 265576"/>
                  <a:gd name="connsiteX2" fmla="*/ 337873 w 334430"/>
                  <a:gd name="connsiteY2" fmla="*/ 0 h 265576"/>
                  <a:gd name="connsiteX3" fmla="*/ 221314 w 334430"/>
                  <a:gd name="connsiteY3" fmla="*/ 130920 h 265576"/>
                  <a:gd name="connsiteX4" fmla="*/ 286725 w 334430"/>
                  <a:gd name="connsiteY4" fmla="*/ 274036 h 265576"/>
                  <a:gd name="connsiteX5" fmla="*/ 209019 w 334430"/>
                  <a:gd name="connsiteY5" fmla="*/ 274036 h 265576"/>
                  <a:gd name="connsiteX6" fmla="*/ 167018 w 334430"/>
                  <a:gd name="connsiteY6" fmla="*/ 169182 h 265576"/>
                  <a:gd name="connsiteX7" fmla="*/ 85083 w 334430"/>
                  <a:gd name="connsiteY7" fmla="*/ 274036 h 265576"/>
                  <a:gd name="connsiteX8" fmla="*/ 0 w 334430"/>
                  <a:gd name="connsiteY8" fmla="*/ 274036 h 265576"/>
                  <a:gd name="connsiteX9" fmla="*/ 123936 w 334430"/>
                  <a:gd name="connsiteY9" fmla="*/ 130920 h 265576"/>
                  <a:gd name="connsiteX10" fmla="*/ 65902 w 334430"/>
                  <a:gd name="connsiteY10" fmla="*/ 0 h 265576"/>
                  <a:gd name="connsiteX11" fmla="*/ 139871 w 334430"/>
                  <a:gd name="connsiteY11" fmla="*/ 0 h 265576"/>
                  <a:gd name="connsiteX12" fmla="*/ 175674 w 334430"/>
                  <a:gd name="connsiteY12" fmla="*/ 94132 h 265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4430" h="265576">
                    <a:moveTo>
                      <a:pt x="175674" y="94132"/>
                    </a:moveTo>
                    <a:lnTo>
                      <a:pt x="252790" y="0"/>
                    </a:lnTo>
                    <a:lnTo>
                      <a:pt x="337873" y="0"/>
                    </a:lnTo>
                    <a:lnTo>
                      <a:pt x="221314" y="130920"/>
                    </a:lnTo>
                    <a:lnTo>
                      <a:pt x="286725" y="274036"/>
                    </a:lnTo>
                    <a:lnTo>
                      <a:pt x="209019" y="274036"/>
                    </a:lnTo>
                    <a:lnTo>
                      <a:pt x="167018" y="169182"/>
                    </a:lnTo>
                    <a:lnTo>
                      <a:pt x="85083" y="274036"/>
                    </a:lnTo>
                    <a:lnTo>
                      <a:pt x="0" y="274036"/>
                    </a:lnTo>
                    <a:lnTo>
                      <a:pt x="123936" y="130920"/>
                    </a:lnTo>
                    <a:lnTo>
                      <a:pt x="65902" y="0"/>
                    </a:lnTo>
                    <a:lnTo>
                      <a:pt x="139871" y="0"/>
                    </a:lnTo>
                    <a:lnTo>
                      <a:pt x="175674" y="94132"/>
                    </a:lnTo>
                    <a:close/>
                  </a:path>
                </a:pathLst>
              </a:custGeom>
              <a:grpFill/>
              <a:ln w="9827" cap="flat">
                <a:noFill/>
                <a:prstDash val="solid"/>
                <a:miter/>
              </a:ln>
            </p:spPr>
            <p:txBody>
              <a:bodyPr rtlCol="0" anchor="ctr"/>
              <a:lstStyle/>
              <a:p>
                <a:endParaRPr lang="ja-JP" altLang="en-US"/>
              </a:p>
            </p:txBody>
          </p:sp>
          <p:sp>
            <p:nvSpPr>
              <p:cNvPr id="38" name="フリーフォーム: 図形 37">
                <a:extLst>
                  <a:ext uri="{FF2B5EF4-FFF2-40B4-BE49-F238E27FC236}">
                    <a16:creationId xmlns:a16="http://schemas.microsoft.com/office/drawing/2014/main" id="{CE28989D-7A47-49ED-B615-1374E9CA4F89}"/>
                  </a:ext>
                </a:extLst>
              </p:cNvPr>
              <p:cNvSpPr/>
              <p:nvPr/>
            </p:nvSpPr>
            <p:spPr>
              <a:xfrm>
                <a:off x="5620973" y="3348148"/>
                <a:ext cx="196724" cy="354103"/>
              </a:xfrm>
              <a:custGeom>
                <a:avLst/>
                <a:gdLst>
                  <a:gd name="connsiteX0" fmla="*/ 11115 w 196723"/>
                  <a:gd name="connsiteY0" fmla="*/ 81345 h 354102"/>
                  <a:gd name="connsiteX1" fmla="*/ 62755 w 196723"/>
                  <a:gd name="connsiteY1" fmla="*/ 81345 h 354102"/>
                  <a:gd name="connsiteX2" fmla="*/ 74952 w 196723"/>
                  <a:gd name="connsiteY2" fmla="*/ 24984 h 354102"/>
                  <a:gd name="connsiteX3" fmla="*/ 151576 w 196723"/>
                  <a:gd name="connsiteY3" fmla="*/ 0 h 354102"/>
                  <a:gd name="connsiteX4" fmla="*/ 133969 w 196723"/>
                  <a:gd name="connsiteY4" fmla="*/ 81444 h 354102"/>
                  <a:gd name="connsiteX5" fmla="*/ 197806 w 196723"/>
                  <a:gd name="connsiteY5" fmla="*/ 81444 h 354102"/>
                  <a:gd name="connsiteX6" fmla="*/ 186592 w 196723"/>
                  <a:gd name="connsiteY6" fmla="*/ 133575 h 354102"/>
                  <a:gd name="connsiteX7" fmla="*/ 122756 w 196723"/>
                  <a:gd name="connsiteY7" fmla="*/ 133575 h 354102"/>
                  <a:gd name="connsiteX8" fmla="*/ 96690 w 196723"/>
                  <a:gd name="connsiteY8" fmla="*/ 253282 h 354102"/>
                  <a:gd name="connsiteX9" fmla="*/ 93444 w 196723"/>
                  <a:gd name="connsiteY9" fmla="*/ 279839 h 354102"/>
                  <a:gd name="connsiteX10" fmla="*/ 120592 w 196723"/>
                  <a:gd name="connsiteY10" fmla="*/ 306496 h 354102"/>
                  <a:gd name="connsiteX11" fmla="*/ 155215 w 196723"/>
                  <a:gd name="connsiteY11" fmla="*/ 300102 h 354102"/>
                  <a:gd name="connsiteX12" fmla="*/ 143018 w 196723"/>
                  <a:gd name="connsiteY12" fmla="*/ 355480 h 354102"/>
                  <a:gd name="connsiteX13" fmla="*/ 104755 w 196723"/>
                  <a:gd name="connsiteY13" fmla="*/ 361873 h 354102"/>
                  <a:gd name="connsiteX14" fmla="*/ 22328 w 196723"/>
                  <a:gd name="connsiteY14" fmla="*/ 290069 h 354102"/>
                  <a:gd name="connsiteX15" fmla="*/ 31377 w 196723"/>
                  <a:gd name="connsiteY15" fmla="*/ 226232 h 354102"/>
                  <a:gd name="connsiteX16" fmla="*/ 51640 w 196723"/>
                  <a:gd name="connsiteY16" fmla="*/ 133674 h 354102"/>
                  <a:gd name="connsiteX17" fmla="*/ 0 w 196723"/>
                  <a:gd name="connsiteY17" fmla="*/ 133674 h 354102"/>
                  <a:gd name="connsiteX18" fmla="*/ 11115 w 196723"/>
                  <a:gd name="connsiteY18" fmla="*/ 81345 h 354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723" h="354102">
                    <a:moveTo>
                      <a:pt x="11115" y="81345"/>
                    </a:moveTo>
                    <a:lnTo>
                      <a:pt x="62755" y="81345"/>
                    </a:lnTo>
                    <a:lnTo>
                      <a:pt x="74952" y="24984"/>
                    </a:lnTo>
                    <a:lnTo>
                      <a:pt x="151576" y="0"/>
                    </a:lnTo>
                    <a:lnTo>
                      <a:pt x="133969" y="81444"/>
                    </a:lnTo>
                    <a:lnTo>
                      <a:pt x="197806" y="81444"/>
                    </a:lnTo>
                    <a:lnTo>
                      <a:pt x="186592" y="133575"/>
                    </a:lnTo>
                    <a:lnTo>
                      <a:pt x="122756" y="133575"/>
                    </a:lnTo>
                    <a:lnTo>
                      <a:pt x="96690" y="253282"/>
                    </a:lnTo>
                    <a:cubicBezTo>
                      <a:pt x="95116" y="259675"/>
                      <a:pt x="93444" y="269216"/>
                      <a:pt x="93444" y="279839"/>
                    </a:cubicBezTo>
                    <a:cubicBezTo>
                      <a:pt x="93444" y="296364"/>
                      <a:pt x="104657" y="306496"/>
                      <a:pt x="120592" y="306496"/>
                    </a:cubicBezTo>
                    <a:cubicBezTo>
                      <a:pt x="133379" y="306496"/>
                      <a:pt x="146166" y="303840"/>
                      <a:pt x="155215" y="300102"/>
                    </a:cubicBezTo>
                    <a:lnTo>
                      <a:pt x="143018" y="355480"/>
                    </a:lnTo>
                    <a:cubicBezTo>
                      <a:pt x="130821" y="358135"/>
                      <a:pt x="116952" y="361873"/>
                      <a:pt x="104755" y="361873"/>
                    </a:cubicBezTo>
                    <a:cubicBezTo>
                      <a:pt x="56361" y="361873"/>
                      <a:pt x="22328" y="342693"/>
                      <a:pt x="22328" y="290069"/>
                    </a:cubicBezTo>
                    <a:cubicBezTo>
                      <a:pt x="22328" y="268823"/>
                      <a:pt x="26558" y="248069"/>
                      <a:pt x="31377" y="226232"/>
                    </a:cubicBezTo>
                    <a:lnTo>
                      <a:pt x="51640" y="133674"/>
                    </a:lnTo>
                    <a:lnTo>
                      <a:pt x="0" y="133674"/>
                    </a:lnTo>
                    <a:lnTo>
                      <a:pt x="11115" y="81345"/>
                    </a:lnTo>
                    <a:close/>
                  </a:path>
                </a:pathLst>
              </a:custGeom>
              <a:grpFill/>
              <a:ln w="9827" cap="flat">
                <a:noFill/>
                <a:prstDash val="solid"/>
                <a:miter/>
              </a:ln>
            </p:spPr>
            <p:txBody>
              <a:bodyPr rtlCol="0" anchor="ctr"/>
              <a:lstStyle/>
              <a:p>
                <a:endParaRPr lang="ja-JP" altLang="en-US"/>
              </a:p>
            </p:txBody>
          </p:sp>
          <p:sp>
            <p:nvSpPr>
              <p:cNvPr id="39" name="フリーフォーム: 図形 38">
                <a:extLst>
                  <a:ext uri="{FF2B5EF4-FFF2-40B4-BE49-F238E27FC236}">
                    <a16:creationId xmlns:a16="http://schemas.microsoft.com/office/drawing/2014/main" id="{4DC8CC8B-6D55-4A2B-9794-69EA3FBD8891}"/>
                  </a:ext>
                </a:extLst>
              </p:cNvPr>
              <p:cNvSpPr/>
              <p:nvPr/>
            </p:nvSpPr>
            <p:spPr>
              <a:xfrm>
                <a:off x="5941436" y="3332213"/>
                <a:ext cx="344266" cy="363939"/>
              </a:xfrm>
              <a:custGeom>
                <a:avLst/>
                <a:gdLst>
                  <a:gd name="connsiteX0" fmla="*/ 0 w 344266"/>
                  <a:gd name="connsiteY0" fmla="*/ 0 h 363938"/>
                  <a:gd name="connsiteX1" fmla="*/ 74460 w 344266"/>
                  <a:gd name="connsiteY1" fmla="*/ 0 h 363938"/>
                  <a:gd name="connsiteX2" fmla="*/ 109083 w 344266"/>
                  <a:gd name="connsiteY2" fmla="*/ 288889 h 363938"/>
                  <a:gd name="connsiteX3" fmla="*/ 110165 w 344266"/>
                  <a:gd name="connsiteY3" fmla="*/ 288889 h 363938"/>
                  <a:gd name="connsiteX4" fmla="*/ 264495 w 344266"/>
                  <a:gd name="connsiteY4" fmla="*/ 0 h 363938"/>
                  <a:gd name="connsiteX5" fmla="*/ 345349 w 344266"/>
                  <a:gd name="connsiteY5" fmla="*/ 0 h 363938"/>
                  <a:gd name="connsiteX6" fmla="*/ 137805 w 344266"/>
                  <a:gd name="connsiteY6" fmla="*/ 371316 h 363938"/>
                  <a:gd name="connsiteX7" fmla="*/ 48984 w 344266"/>
                  <a:gd name="connsiteY7" fmla="*/ 371316 h 363938"/>
                  <a:gd name="connsiteX8" fmla="*/ 0 w 344266"/>
                  <a:gd name="connsiteY8" fmla="*/ 0 h 363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4266" h="363938">
                    <a:moveTo>
                      <a:pt x="0" y="0"/>
                    </a:moveTo>
                    <a:lnTo>
                      <a:pt x="74460" y="0"/>
                    </a:lnTo>
                    <a:lnTo>
                      <a:pt x="109083" y="288889"/>
                    </a:lnTo>
                    <a:lnTo>
                      <a:pt x="110165" y="288889"/>
                    </a:lnTo>
                    <a:lnTo>
                      <a:pt x="264495" y="0"/>
                    </a:lnTo>
                    <a:lnTo>
                      <a:pt x="345349" y="0"/>
                    </a:lnTo>
                    <a:lnTo>
                      <a:pt x="137805" y="371316"/>
                    </a:lnTo>
                    <a:lnTo>
                      <a:pt x="48984" y="371316"/>
                    </a:lnTo>
                    <a:lnTo>
                      <a:pt x="0" y="0"/>
                    </a:lnTo>
                    <a:close/>
                  </a:path>
                </a:pathLst>
              </a:custGeom>
              <a:grpFill/>
              <a:ln w="9827" cap="flat">
                <a:noFill/>
                <a:prstDash val="solid"/>
                <a:miter/>
              </a:ln>
            </p:spPr>
            <p:txBody>
              <a:bodyPr rtlCol="0" anchor="ctr"/>
              <a:lstStyle/>
              <a:p>
                <a:endParaRPr lang="ja-JP" altLang="en-US"/>
              </a:p>
            </p:txBody>
          </p:sp>
          <p:sp>
            <p:nvSpPr>
              <p:cNvPr id="40" name="フリーフォーム: 図形 39">
                <a:extLst>
                  <a:ext uri="{FF2B5EF4-FFF2-40B4-BE49-F238E27FC236}">
                    <a16:creationId xmlns:a16="http://schemas.microsoft.com/office/drawing/2014/main" id="{5579FD66-F62C-48D5-8958-7C86CCAFEB06}"/>
                  </a:ext>
                </a:extLst>
              </p:cNvPr>
              <p:cNvSpPr/>
              <p:nvPr/>
            </p:nvSpPr>
            <p:spPr>
              <a:xfrm>
                <a:off x="6204259" y="3423099"/>
                <a:ext cx="255741" cy="285249"/>
              </a:xfrm>
              <a:custGeom>
                <a:avLst/>
                <a:gdLst>
                  <a:gd name="connsiteX0" fmla="*/ 174002 w 255740"/>
                  <a:gd name="connsiteY0" fmla="*/ 238429 h 285249"/>
                  <a:gd name="connsiteX1" fmla="*/ 172920 w 255740"/>
                  <a:gd name="connsiteY1" fmla="*/ 238429 h 285249"/>
                  <a:gd name="connsiteX2" fmla="*/ 84591 w 255740"/>
                  <a:gd name="connsiteY2" fmla="*/ 286823 h 285249"/>
                  <a:gd name="connsiteX3" fmla="*/ 0 w 255740"/>
                  <a:gd name="connsiteY3" fmla="*/ 208625 h 285249"/>
                  <a:gd name="connsiteX4" fmla="*/ 168100 w 255740"/>
                  <a:gd name="connsiteY4" fmla="*/ 111247 h 285249"/>
                  <a:gd name="connsiteX5" fmla="*/ 193084 w 255740"/>
                  <a:gd name="connsiteY5" fmla="*/ 111247 h 285249"/>
                  <a:gd name="connsiteX6" fmla="*/ 195248 w 255740"/>
                  <a:gd name="connsiteY6" fmla="*/ 87837 h 285249"/>
                  <a:gd name="connsiteX7" fmla="*/ 140461 w 255740"/>
                  <a:gd name="connsiteY7" fmla="*/ 52230 h 285249"/>
                  <a:gd name="connsiteX8" fmla="*/ 50558 w 255740"/>
                  <a:gd name="connsiteY8" fmla="*/ 73476 h 285249"/>
                  <a:gd name="connsiteX9" fmla="*/ 60689 w 255740"/>
                  <a:gd name="connsiteY9" fmla="*/ 16525 h 285249"/>
                  <a:gd name="connsiteX10" fmla="*/ 153838 w 255740"/>
                  <a:gd name="connsiteY10" fmla="*/ 0 h 285249"/>
                  <a:gd name="connsiteX11" fmla="*/ 260266 w 255740"/>
                  <a:gd name="connsiteY11" fmla="*/ 84591 h 285249"/>
                  <a:gd name="connsiteX12" fmla="*/ 226724 w 255740"/>
                  <a:gd name="connsiteY12" fmla="*/ 280331 h 285249"/>
                  <a:gd name="connsiteX13" fmla="*/ 166625 w 255740"/>
                  <a:gd name="connsiteY13" fmla="*/ 280331 h 285249"/>
                  <a:gd name="connsiteX14" fmla="*/ 174002 w 255740"/>
                  <a:gd name="connsiteY14" fmla="*/ 238429 h 285249"/>
                  <a:gd name="connsiteX15" fmla="*/ 104264 w 255740"/>
                  <a:gd name="connsiteY15" fmla="*/ 234691 h 285249"/>
                  <a:gd name="connsiteX16" fmla="*/ 185117 w 255740"/>
                  <a:gd name="connsiteY16" fmla="*/ 153838 h 285249"/>
                  <a:gd name="connsiteX17" fmla="*/ 160133 w 255740"/>
                  <a:gd name="connsiteY17" fmla="*/ 153838 h 285249"/>
                  <a:gd name="connsiteX18" fmla="*/ 68067 w 255740"/>
                  <a:gd name="connsiteY18" fmla="*/ 205970 h 285249"/>
                  <a:gd name="connsiteX19" fmla="*/ 104264 w 255740"/>
                  <a:gd name="connsiteY19" fmla="*/ 234691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5740" h="285249">
                    <a:moveTo>
                      <a:pt x="174002" y="238429"/>
                    </a:moveTo>
                    <a:lnTo>
                      <a:pt x="172920" y="238429"/>
                    </a:lnTo>
                    <a:cubicBezTo>
                      <a:pt x="148428" y="269315"/>
                      <a:pt x="123936" y="286823"/>
                      <a:pt x="84591" y="286823"/>
                    </a:cubicBezTo>
                    <a:cubicBezTo>
                      <a:pt x="35115" y="286823"/>
                      <a:pt x="0" y="259183"/>
                      <a:pt x="0" y="208625"/>
                    </a:cubicBezTo>
                    <a:cubicBezTo>
                      <a:pt x="0" y="118133"/>
                      <a:pt x="101116" y="111247"/>
                      <a:pt x="168100" y="111247"/>
                    </a:cubicBezTo>
                    <a:lnTo>
                      <a:pt x="193084" y="111247"/>
                    </a:lnTo>
                    <a:cubicBezTo>
                      <a:pt x="195248" y="103772"/>
                      <a:pt x="195248" y="95804"/>
                      <a:pt x="195248" y="87837"/>
                    </a:cubicBezTo>
                    <a:cubicBezTo>
                      <a:pt x="195248" y="60197"/>
                      <a:pt x="165445" y="52230"/>
                      <a:pt x="140461" y="52230"/>
                    </a:cubicBezTo>
                    <a:cubicBezTo>
                      <a:pt x="109083" y="52230"/>
                      <a:pt x="78788" y="60197"/>
                      <a:pt x="50558" y="73476"/>
                    </a:cubicBezTo>
                    <a:lnTo>
                      <a:pt x="60689" y="16525"/>
                    </a:lnTo>
                    <a:cubicBezTo>
                      <a:pt x="90985" y="5902"/>
                      <a:pt x="121870" y="0"/>
                      <a:pt x="153838" y="0"/>
                    </a:cubicBezTo>
                    <a:cubicBezTo>
                      <a:pt x="208626" y="0"/>
                      <a:pt x="260266" y="20263"/>
                      <a:pt x="260266" y="84591"/>
                    </a:cubicBezTo>
                    <a:cubicBezTo>
                      <a:pt x="260266" y="121280"/>
                      <a:pt x="233118" y="228790"/>
                      <a:pt x="226724" y="280331"/>
                    </a:cubicBezTo>
                    <a:lnTo>
                      <a:pt x="166625" y="280331"/>
                    </a:lnTo>
                    <a:lnTo>
                      <a:pt x="174002" y="238429"/>
                    </a:lnTo>
                    <a:close/>
                    <a:moveTo>
                      <a:pt x="104264" y="234691"/>
                    </a:moveTo>
                    <a:cubicBezTo>
                      <a:pt x="157477" y="234691"/>
                      <a:pt x="174002" y="198002"/>
                      <a:pt x="185117" y="153838"/>
                    </a:cubicBezTo>
                    <a:lnTo>
                      <a:pt x="160133" y="153838"/>
                    </a:lnTo>
                    <a:cubicBezTo>
                      <a:pt x="125510" y="153838"/>
                      <a:pt x="68067" y="159641"/>
                      <a:pt x="68067" y="205970"/>
                    </a:cubicBezTo>
                    <a:cubicBezTo>
                      <a:pt x="68067" y="225052"/>
                      <a:pt x="86165" y="234691"/>
                      <a:pt x="104264" y="234691"/>
                    </a:cubicBezTo>
                    <a:close/>
                  </a:path>
                </a:pathLst>
              </a:custGeom>
              <a:grpFill/>
              <a:ln w="9827" cap="flat">
                <a:noFill/>
                <a:prstDash val="solid"/>
                <a:miter/>
              </a:ln>
            </p:spPr>
            <p:txBody>
              <a:bodyPr rtlCol="0" anchor="ctr"/>
              <a:lstStyle/>
              <a:p>
                <a:endParaRPr lang="ja-JP" altLang="en-US"/>
              </a:p>
            </p:txBody>
          </p:sp>
          <p:sp>
            <p:nvSpPr>
              <p:cNvPr id="41" name="フリーフォーム: 図形 40">
                <a:extLst>
                  <a:ext uri="{FF2B5EF4-FFF2-40B4-BE49-F238E27FC236}">
                    <a16:creationId xmlns:a16="http://schemas.microsoft.com/office/drawing/2014/main" id="{6088E658-C782-4256-9AA4-D1C07A96504B}"/>
                  </a:ext>
                </a:extLst>
              </p:cNvPr>
              <p:cNvSpPr/>
              <p:nvPr/>
            </p:nvSpPr>
            <p:spPr>
              <a:xfrm>
                <a:off x="6475246" y="3304475"/>
                <a:ext cx="147543" cy="393447"/>
              </a:xfrm>
              <a:custGeom>
                <a:avLst/>
                <a:gdLst>
                  <a:gd name="connsiteX0" fmla="*/ 84591 w 147542"/>
                  <a:gd name="connsiteY0" fmla="*/ 0 h 393447"/>
                  <a:gd name="connsiteX1" fmla="*/ 155903 w 147542"/>
                  <a:gd name="connsiteY1" fmla="*/ 0 h 393447"/>
                  <a:gd name="connsiteX2" fmla="*/ 71312 w 147542"/>
                  <a:gd name="connsiteY2" fmla="*/ 399054 h 393447"/>
                  <a:gd name="connsiteX3" fmla="*/ 0 w 147542"/>
                  <a:gd name="connsiteY3" fmla="*/ 399054 h 393447"/>
                  <a:gd name="connsiteX4" fmla="*/ 84591 w 147542"/>
                  <a:gd name="connsiteY4" fmla="*/ 0 h 393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542" h="393447">
                    <a:moveTo>
                      <a:pt x="84591" y="0"/>
                    </a:moveTo>
                    <a:lnTo>
                      <a:pt x="155903" y="0"/>
                    </a:lnTo>
                    <a:lnTo>
                      <a:pt x="71312" y="399054"/>
                    </a:lnTo>
                    <a:lnTo>
                      <a:pt x="0" y="399054"/>
                    </a:lnTo>
                    <a:lnTo>
                      <a:pt x="84591" y="0"/>
                    </a:lnTo>
                    <a:close/>
                  </a:path>
                </a:pathLst>
              </a:custGeom>
              <a:grpFill/>
              <a:ln w="9827" cap="flat">
                <a:noFill/>
                <a:prstDash val="solid"/>
                <a:miter/>
              </a:ln>
            </p:spPr>
            <p:txBody>
              <a:bodyPr rtlCol="0" anchor="ctr"/>
              <a:lstStyle/>
              <a:p>
                <a:endParaRPr lang="ja-JP" altLang="en-US"/>
              </a:p>
            </p:txBody>
          </p:sp>
          <p:sp>
            <p:nvSpPr>
              <p:cNvPr id="42" name="フリーフォーム: 図形 41">
                <a:extLst>
                  <a:ext uri="{FF2B5EF4-FFF2-40B4-BE49-F238E27FC236}">
                    <a16:creationId xmlns:a16="http://schemas.microsoft.com/office/drawing/2014/main" id="{D9EDFB46-2E9E-47CD-AF14-F201C46AF5AB}"/>
                  </a:ext>
                </a:extLst>
              </p:cNvPr>
              <p:cNvSpPr/>
              <p:nvPr/>
            </p:nvSpPr>
            <p:spPr>
              <a:xfrm>
                <a:off x="6616985" y="3429591"/>
                <a:ext cx="285249" cy="275413"/>
              </a:xfrm>
              <a:custGeom>
                <a:avLst/>
                <a:gdLst>
                  <a:gd name="connsiteX0" fmla="*/ 240003 w 285249"/>
                  <a:gd name="connsiteY0" fmla="*/ 234593 h 275413"/>
                  <a:gd name="connsiteX1" fmla="*/ 233117 w 285249"/>
                  <a:gd name="connsiteY1" fmla="*/ 273938 h 275413"/>
                  <a:gd name="connsiteX2" fmla="*/ 163379 w 285249"/>
                  <a:gd name="connsiteY2" fmla="*/ 273938 h 275413"/>
                  <a:gd name="connsiteX3" fmla="*/ 168199 w 285249"/>
                  <a:gd name="connsiteY3" fmla="*/ 247380 h 275413"/>
                  <a:gd name="connsiteX4" fmla="*/ 167117 w 285249"/>
                  <a:gd name="connsiteY4" fmla="*/ 247380 h 275413"/>
                  <a:gd name="connsiteX5" fmla="*/ 89411 w 285249"/>
                  <a:gd name="connsiteY5" fmla="*/ 280331 h 275413"/>
                  <a:gd name="connsiteX6" fmla="*/ 0 w 285249"/>
                  <a:gd name="connsiteY6" fmla="*/ 192592 h 275413"/>
                  <a:gd name="connsiteX7" fmla="*/ 9049 w 285249"/>
                  <a:gd name="connsiteY7" fmla="*/ 132985 h 275413"/>
                  <a:gd name="connsiteX8" fmla="*/ 37771 w 285249"/>
                  <a:gd name="connsiteY8" fmla="*/ 0 h 275413"/>
                  <a:gd name="connsiteX9" fmla="*/ 109083 w 285249"/>
                  <a:gd name="connsiteY9" fmla="*/ 0 h 275413"/>
                  <a:gd name="connsiteX10" fmla="*/ 82427 w 285249"/>
                  <a:gd name="connsiteY10" fmla="*/ 129247 h 275413"/>
                  <a:gd name="connsiteX11" fmla="*/ 74460 w 285249"/>
                  <a:gd name="connsiteY11" fmla="*/ 186691 h 275413"/>
                  <a:gd name="connsiteX12" fmla="*/ 113313 w 285249"/>
                  <a:gd name="connsiteY12" fmla="*/ 225052 h 275413"/>
                  <a:gd name="connsiteX13" fmla="*/ 189937 w 285249"/>
                  <a:gd name="connsiteY13" fmla="*/ 137805 h 275413"/>
                  <a:gd name="connsiteX14" fmla="*/ 219150 w 285249"/>
                  <a:gd name="connsiteY14" fmla="*/ 0 h 275413"/>
                  <a:gd name="connsiteX15" fmla="*/ 290463 w 285249"/>
                  <a:gd name="connsiteY15" fmla="*/ 0 h 275413"/>
                  <a:gd name="connsiteX16" fmla="*/ 240003 w 285249"/>
                  <a:gd name="connsiteY16" fmla="*/ 234593 h 27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5249" h="275413">
                    <a:moveTo>
                      <a:pt x="240003" y="234593"/>
                    </a:moveTo>
                    <a:cubicBezTo>
                      <a:pt x="236757" y="251118"/>
                      <a:pt x="234101" y="265479"/>
                      <a:pt x="233117" y="273938"/>
                    </a:cubicBezTo>
                    <a:lnTo>
                      <a:pt x="163379" y="273938"/>
                    </a:lnTo>
                    <a:lnTo>
                      <a:pt x="168199" y="247380"/>
                    </a:lnTo>
                    <a:lnTo>
                      <a:pt x="167117" y="247380"/>
                    </a:lnTo>
                    <a:cubicBezTo>
                      <a:pt x="147444" y="265479"/>
                      <a:pt x="120296" y="280331"/>
                      <a:pt x="89411" y="280331"/>
                    </a:cubicBezTo>
                    <a:cubicBezTo>
                      <a:pt x="35705" y="280331"/>
                      <a:pt x="0" y="246790"/>
                      <a:pt x="0" y="192592"/>
                    </a:cubicBezTo>
                    <a:cubicBezTo>
                      <a:pt x="0" y="171838"/>
                      <a:pt x="5311" y="150002"/>
                      <a:pt x="9049" y="132985"/>
                    </a:cubicBezTo>
                    <a:lnTo>
                      <a:pt x="37771" y="0"/>
                    </a:lnTo>
                    <a:lnTo>
                      <a:pt x="109083" y="0"/>
                    </a:lnTo>
                    <a:lnTo>
                      <a:pt x="82427" y="129247"/>
                    </a:lnTo>
                    <a:cubicBezTo>
                      <a:pt x="78689" y="147838"/>
                      <a:pt x="74460" y="166527"/>
                      <a:pt x="74460" y="186691"/>
                    </a:cubicBezTo>
                    <a:cubicBezTo>
                      <a:pt x="74460" y="209609"/>
                      <a:pt x="90394" y="225052"/>
                      <a:pt x="113313" y="225052"/>
                    </a:cubicBezTo>
                    <a:cubicBezTo>
                      <a:pt x="162789" y="225052"/>
                      <a:pt x="180887" y="178724"/>
                      <a:pt x="189937" y="137805"/>
                    </a:cubicBezTo>
                    <a:lnTo>
                      <a:pt x="219150" y="0"/>
                    </a:lnTo>
                    <a:lnTo>
                      <a:pt x="290463" y="0"/>
                    </a:lnTo>
                    <a:lnTo>
                      <a:pt x="240003" y="234593"/>
                    </a:lnTo>
                    <a:close/>
                  </a:path>
                </a:pathLst>
              </a:custGeom>
              <a:grpFill/>
              <a:ln w="9827" cap="flat">
                <a:noFill/>
                <a:prstDash val="solid"/>
                <a:miter/>
              </a:ln>
            </p:spPr>
            <p:txBody>
              <a:bodyPr rtlCol="0" anchor="ctr"/>
              <a:lstStyle/>
              <a:p>
                <a:endParaRPr lang="ja-JP" altLang="en-US"/>
              </a:p>
            </p:txBody>
          </p:sp>
          <p:sp>
            <p:nvSpPr>
              <p:cNvPr id="43" name="フリーフォーム: 図形 42">
                <a:extLst>
                  <a:ext uri="{FF2B5EF4-FFF2-40B4-BE49-F238E27FC236}">
                    <a16:creationId xmlns:a16="http://schemas.microsoft.com/office/drawing/2014/main" id="{72D382F3-B507-4E85-A658-5ED7685AB128}"/>
                  </a:ext>
                </a:extLst>
              </p:cNvPr>
              <p:cNvSpPr/>
              <p:nvPr/>
            </p:nvSpPr>
            <p:spPr>
              <a:xfrm>
                <a:off x="6909317" y="3423198"/>
                <a:ext cx="265577" cy="285249"/>
              </a:xfrm>
              <a:custGeom>
                <a:avLst/>
                <a:gdLst>
                  <a:gd name="connsiteX0" fmla="*/ 68066 w 265576"/>
                  <a:gd name="connsiteY0" fmla="*/ 165445 h 285249"/>
                  <a:gd name="connsiteX1" fmla="*/ 144100 w 265576"/>
                  <a:gd name="connsiteY1" fmla="*/ 234593 h 285249"/>
                  <a:gd name="connsiteX2" fmla="*/ 228199 w 265576"/>
                  <a:gd name="connsiteY2" fmla="*/ 214921 h 285249"/>
                  <a:gd name="connsiteX3" fmla="*/ 219150 w 265576"/>
                  <a:gd name="connsiteY3" fmla="*/ 271282 h 285249"/>
                  <a:gd name="connsiteX4" fmla="*/ 131903 w 265576"/>
                  <a:gd name="connsiteY4" fmla="*/ 286725 h 285249"/>
                  <a:gd name="connsiteX5" fmla="*/ 0 w 265576"/>
                  <a:gd name="connsiteY5" fmla="*/ 167018 h 285249"/>
                  <a:gd name="connsiteX6" fmla="*/ 155903 w 265576"/>
                  <a:gd name="connsiteY6" fmla="*/ 0 h 285249"/>
                  <a:gd name="connsiteX7" fmla="*/ 268134 w 265576"/>
                  <a:gd name="connsiteY7" fmla="*/ 104264 h 285249"/>
                  <a:gd name="connsiteX8" fmla="*/ 261249 w 265576"/>
                  <a:gd name="connsiteY8" fmla="*/ 165445 h 285249"/>
                  <a:gd name="connsiteX9" fmla="*/ 68066 w 265576"/>
                  <a:gd name="connsiteY9" fmla="*/ 165445 h 285249"/>
                  <a:gd name="connsiteX10" fmla="*/ 198396 w 265576"/>
                  <a:gd name="connsiteY10" fmla="*/ 116460 h 285249"/>
                  <a:gd name="connsiteX11" fmla="*/ 199969 w 265576"/>
                  <a:gd name="connsiteY11" fmla="*/ 97870 h 285249"/>
                  <a:gd name="connsiteX12" fmla="*/ 154723 w 265576"/>
                  <a:gd name="connsiteY12" fmla="*/ 52132 h 285249"/>
                  <a:gd name="connsiteX13" fmla="*/ 77607 w 265576"/>
                  <a:gd name="connsiteY13" fmla="*/ 116460 h 285249"/>
                  <a:gd name="connsiteX14" fmla="*/ 198396 w 265576"/>
                  <a:gd name="connsiteY14" fmla="*/ 116460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5576" h="285249">
                    <a:moveTo>
                      <a:pt x="68066" y="165445"/>
                    </a:moveTo>
                    <a:cubicBezTo>
                      <a:pt x="68066" y="216003"/>
                      <a:pt x="95214" y="234593"/>
                      <a:pt x="144100" y="234593"/>
                    </a:cubicBezTo>
                    <a:cubicBezTo>
                      <a:pt x="173314" y="234593"/>
                      <a:pt x="201543" y="227117"/>
                      <a:pt x="228199" y="214921"/>
                    </a:cubicBezTo>
                    <a:lnTo>
                      <a:pt x="219150" y="271282"/>
                    </a:lnTo>
                    <a:cubicBezTo>
                      <a:pt x="191510" y="279839"/>
                      <a:pt x="161116" y="286725"/>
                      <a:pt x="131903" y="286725"/>
                    </a:cubicBezTo>
                    <a:cubicBezTo>
                      <a:pt x="53115" y="286725"/>
                      <a:pt x="0" y="248462"/>
                      <a:pt x="0" y="167018"/>
                    </a:cubicBezTo>
                    <a:cubicBezTo>
                      <a:pt x="0" y="81935"/>
                      <a:pt x="66001" y="0"/>
                      <a:pt x="155903" y="0"/>
                    </a:cubicBezTo>
                    <a:cubicBezTo>
                      <a:pt x="223478" y="0"/>
                      <a:pt x="268134" y="34525"/>
                      <a:pt x="268134" y="104264"/>
                    </a:cubicBezTo>
                    <a:cubicBezTo>
                      <a:pt x="268134" y="125018"/>
                      <a:pt x="265479" y="145182"/>
                      <a:pt x="261249" y="165445"/>
                    </a:cubicBezTo>
                    <a:lnTo>
                      <a:pt x="68066" y="165445"/>
                    </a:lnTo>
                    <a:close/>
                    <a:moveTo>
                      <a:pt x="198396" y="116460"/>
                    </a:moveTo>
                    <a:cubicBezTo>
                      <a:pt x="199478" y="110067"/>
                      <a:pt x="199969" y="104264"/>
                      <a:pt x="199969" y="97870"/>
                    </a:cubicBezTo>
                    <a:cubicBezTo>
                      <a:pt x="199969" y="68657"/>
                      <a:pt x="184527" y="52132"/>
                      <a:pt x="154723" y="52132"/>
                    </a:cubicBezTo>
                    <a:cubicBezTo>
                      <a:pt x="110559" y="52132"/>
                      <a:pt x="91378" y="78689"/>
                      <a:pt x="77607" y="116460"/>
                    </a:cubicBezTo>
                    <a:lnTo>
                      <a:pt x="198396" y="116460"/>
                    </a:lnTo>
                    <a:close/>
                  </a:path>
                </a:pathLst>
              </a:custGeom>
              <a:grpFill/>
              <a:ln w="9827" cap="flat">
                <a:noFill/>
                <a:prstDash val="solid"/>
                <a:miter/>
              </a:ln>
            </p:spPr>
            <p:txBody>
              <a:bodyPr rtlCol="0" anchor="ctr"/>
              <a:lstStyle/>
              <a:p>
                <a:endParaRPr lang="ja-JP" altLang="en-US"/>
              </a:p>
            </p:txBody>
          </p:sp>
          <p:sp>
            <p:nvSpPr>
              <p:cNvPr id="44" name="フリーフォーム: 図形 43">
                <a:extLst>
                  <a:ext uri="{FF2B5EF4-FFF2-40B4-BE49-F238E27FC236}">
                    <a16:creationId xmlns:a16="http://schemas.microsoft.com/office/drawing/2014/main" id="{716ECCF0-42E7-47C7-B846-A7B170186578}"/>
                  </a:ext>
                </a:extLst>
              </p:cNvPr>
              <p:cNvSpPr/>
              <p:nvPr/>
            </p:nvSpPr>
            <p:spPr>
              <a:xfrm>
                <a:off x="7171648" y="3423001"/>
                <a:ext cx="236068" cy="285249"/>
              </a:xfrm>
              <a:custGeom>
                <a:avLst/>
                <a:gdLst>
                  <a:gd name="connsiteX0" fmla="*/ 220822 w 236068"/>
                  <a:gd name="connsiteY0" fmla="*/ 65017 h 285249"/>
                  <a:gd name="connsiteX1" fmla="*/ 162297 w 236068"/>
                  <a:gd name="connsiteY1" fmla="*/ 52230 h 285249"/>
                  <a:gd name="connsiteX2" fmla="*/ 114395 w 236068"/>
                  <a:gd name="connsiteY2" fmla="*/ 79870 h 285249"/>
                  <a:gd name="connsiteX3" fmla="*/ 206953 w 236068"/>
                  <a:gd name="connsiteY3" fmla="*/ 194265 h 285249"/>
                  <a:gd name="connsiteX4" fmla="*/ 83509 w 236068"/>
                  <a:gd name="connsiteY4" fmla="*/ 286823 h 285249"/>
                  <a:gd name="connsiteX5" fmla="*/ 0 w 236068"/>
                  <a:gd name="connsiteY5" fmla="*/ 270298 h 285249"/>
                  <a:gd name="connsiteX6" fmla="*/ 15443 w 236068"/>
                  <a:gd name="connsiteY6" fmla="*/ 213347 h 285249"/>
                  <a:gd name="connsiteX7" fmla="*/ 83509 w 236068"/>
                  <a:gd name="connsiteY7" fmla="*/ 234593 h 285249"/>
                  <a:gd name="connsiteX8" fmla="*/ 132494 w 236068"/>
                  <a:gd name="connsiteY8" fmla="*/ 204298 h 285249"/>
                  <a:gd name="connsiteX9" fmla="*/ 39935 w 236068"/>
                  <a:gd name="connsiteY9" fmla="*/ 87247 h 285249"/>
                  <a:gd name="connsiteX10" fmla="*/ 158559 w 236068"/>
                  <a:gd name="connsiteY10" fmla="*/ 0 h 285249"/>
                  <a:gd name="connsiteX11" fmla="*/ 236265 w 236068"/>
                  <a:gd name="connsiteY11" fmla="*/ 11213 h 285249"/>
                  <a:gd name="connsiteX12" fmla="*/ 220822 w 236068"/>
                  <a:gd name="connsiteY12" fmla="*/ 65017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6068" h="285249">
                    <a:moveTo>
                      <a:pt x="220822" y="65017"/>
                    </a:moveTo>
                    <a:cubicBezTo>
                      <a:pt x="202232" y="58132"/>
                      <a:pt x="182560" y="52230"/>
                      <a:pt x="162297" y="52230"/>
                    </a:cubicBezTo>
                    <a:cubicBezTo>
                      <a:pt x="141051" y="52230"/>
                      <a:pt x="114395" y="58033"/>
                      <a:pt x="114395" y="79870"/>
                    </a:cubicBezTo>
                    <a:cubicBezTo>
                      <a:pt x="114395" y="114493"/>
                      <a:pt x="206953" y="127280"/>
                      <a:pt x="206953" y="194265"/>
                    </a:cubicBezTo>
                    <a:cubicBezTo>
                      <a:pt x="206953" y="265577"/>
                      <a:pt x="144690" y="286823"/>
                      <a:pt x="83509" y="286823"/>
                    </a:cubicBezTo>
                    <a:cubicBezTo>
                      <a:pt x="54788" y="286823"/>
                      <a:pt x="26066" y="282594"/>
                      <a:pt x="0" y="270298"/>
                    </a:cubicBezTo>
                    <a:lnTo>
                      <a:pt x="15443" y="213347"/>
                    </a:lnTo>
                    <a:cubicBezTo>
                      <a:pt x="35705" y="224560"/>
                      <a:pt x="55869" y="234593"/>
                      <a:pt x="83509" y="234593"/>
                    </a:cubicBezTo>
                    <a:cubicBezTo>
                      <a:pt x="107411" y="234593"/>
                      <a:pt x="132494" y="226626"/>
                      <a:pt x="132494" y="204298"/>
                    </a:cubicBezTo>
                    <a:cubicBezTo>
                      <a:pt x="132494" y="160133"/>
                      <a:pt x="39935" y="155903"/>
                      <a:pt x="39935" y="87247"/>
                    </a:cubicBezTo>
                    <a:cubicBezTo>
                      <a:pt x="39935" y="22820"/>
                      <a:pt x="102198" y="0"/>
                      <a:pt x="158559" y="0"/>
                    </a:cubicBezTo>
                    <a:cubicBezTo>
                      <a:pt x="184625" y="0"/>
                      <a:pt x="211281" y="4820"/>
                      <a:pt x="236265" y="11213"/>
                    </a:cubicBezTo>
                    <a:lnTo>
                      <a:pt x="220822" y="65017"/>
                    </a:lnTo>
                    <a:close/>
                  </a:path>
                </a:pathLst>
              </a:custGeom>
              <a:grpFill/>
              <a:ln w="9827" cap="flat">
                <a:noFill/>
                <a:prstDash val="solid"/>
                <a:miter/>
              </a:ln>
            </p:spPr>
            <p:txBody>
              <a:bodyPr rtlCol="0" anchor="ctr"/>
              <a:lstStyle/>
              <a:p>
                <a:endParaRPr lang="ja-JP" altLang="en-US"/>
              </a:p>
            </p:txBody>
          </p:sp>
          <p:sp>
            <p:nvSpPr>
              <p:cNvPr id="45" name="フリーフォーム: 図形 44">
                <a:extLst>
                  <a:ext uri="{FF2B5EF4-FFF2-40B4-BE49-F238E27FC236}">
                    <a16:creationId xmlns:a16="http://schemas.microsoft.com/office/drawing/2014/main" id="{78E02B20-4476-4E4B-AD34-0744755EB00D}"/>
                  </a:ext>
                </a:extLst>
              </p:cNvPr>
              <p:cNvSpPr/>
              <p:nvPr/>
            </p:nvSpPr>
            <p:spPr>
              <a:xfrm>
                <a:off x="7407519" y="3332213"/>
                <a:ext cx="147543" cy="363939"/>
              </a:xfrm>
              <a:custGeom>
                <a:avLst/>
                <a:gdLst>
                  <a:gd name="connsiteX0" fmla="*/ 89903 w 147542"/>
                  <a:gd name="connsiteY0" fmla="*/ 296856 h 363938"/>
                  <a:gd name="connsiteX1" fmla="*/ 74460 w 147542"/>
                  <a:gd name="connsiteY1" fmla="*/ 371316 h 363938"/>
                  <a:gd name="connsiteX2" fmla="*/ 0 w 147542"/>
                  <a:gd name="connsiteY2" fmla="*/ 371316 h 363938"/>
                  <a:gd name="connsiteX3" fmla="*/ 15443 w 147542"/>
                  <a:gd name="connsiteY3" fmla="*/ 296856 h 363938"/>
                  <a:gd name="connsiteX4" fmla="*/ 89903 w 147542"/>
                  <a:gd name="connsiteY4" fmla="*/ 296856 h 363938"/>
                  <a:gd name="connsiteX5" fmla="*/ 72296 w 147542"/>
                  <a:gd name="connsiteY5" fmla="*/ 0 h 363938"/>
                  <a:gd name="connsiteX6" fmla="*/ 155805 w 147542"/>
                  <a:gd name="connsiteY6" fmla="*/ 0 h 363938"/>
                  <a:gd name="connsiteX7" fmla="*/ 88821 w 147542"/>
                  <a:gd name="connsiteY7" fmla="*/ 262331 h 363938"/>
                  <a:gd name="connsiteX8" fmla="*/ 29804 w 147542"/>
                  <a:gd name="connsiteY8" fmla="*/ 262331 h 363938"/>
                  <a:gd name="connsiteX9" fmla="*/ 72296 w 147542"/>
                  <a:gd name="connsiteY9" fmla="*/ 0 h 363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542" h="363938">
                    <a:moveTo>
                      <a:pt x="89903" y="296856"/>
                    </a:moveTo>
                    <a:lnTo>
                      <a:pt x="74460" y="371316"/>
                    </a:lnTo>
                    <a:lnTo>
                      <a:pt x="0" y="371316"/>
                    </a:lnTo>
                    <a:lnTo>
                      <a:pt x="15443" y="296856"/>
                    </a:lnTo>
                    <a:lnTo>
                      <a:pt x="89903" y="296856"/>
                    </a:lnTo>
                    <a:close/>
                    <a:moveTo>
                      <a:pt x="72296" y="0"/>
                    </a:moveTo>
                    <a:lnTo>
                      <a:pt x="155805" y="0"/>
                    </a:lnTo>
                    <a:lnTo>
                      <a:pt x="88821" y="262331"/>
                    </a:lnTo>
                    <a:lnTo>
                      <a:pt x="29804" y="262331"/>
                    </a:lnTo>
                    <a:lnTo>
                      <a:pt x="72296" y="0"/>
                    </a:lnTo>
                    <a:close/>
                  </a:path>
                </a:pathLst>
              </a:custGeom>
              <a:grpFill/>
              <a:ln w="9827" cap="flat">
                <a:noFill/>
                <a:prstDash val="solid"/>
                <a:miter/>
              </a:ln>
            </p:spPr>
            <p:txBody>
              <a:bodyPr rtlCol="0" anchor="ctr"/>
              <a:lstStyle/>
              <a:p>
                <a:endParaRPr lang="ja-JP" altLang="en-US"/>
              </a:p>
            </p:txBody>
          </p:sp>
        </p:grpSp>
        <p:sp>
          <p:nvSpPr>
            <p:cNvPr id="25" name="フリーフォーム: 図形 24">
              <a:extLst>
                <a:ext uri="{FF2B5EF4-FFF2-40B4-BE49-F238E27FC236}">
                  <a16:creationId xmlns:a16="http://schemas.microsoft.com/office/drawing/2014/main" id="{6A78B29A-C5CA-491E-B7B5-1AD77C344E51}"/>
                </a:ext>
              </a:extLst>
            </p:cNvPr>
            <p:cNvSpPr/>
            <p:nvPr/>
          </p:nvSpPr>
          <p:spPr>
            <a:xfrm>
              <a:off x="5120803" y="2676566"/>
              <a:ext cx="2616425" cy="590171"/>
            </a:xfrm>
            <a:custGeom>
              <a:avLst/>
              <a:gdLst>
                <a:gd name="connsiteX0" fmla="*/ 0 w 2616424"/>
                <a:gd name="connsiteY0" fmla="*/ 596237 h 590170"/>
                <a:gd name="connsiteX1" fmla="*/ 2620064 w 2616424"/>
                <a:gd name="connsiteY1" fmla="*/ 53870 h 590170"/>
                <a:gd name="connsiteX2" fmla="*/ 2507145 w 2616424"/>
                <a:gd name="connsiteY2" fmla="*/ 410136 h 590170"/>
                <a:gd name="connsiteX3" fmla="*/ 0 w 2616424"/>
                <a:gd name="connsiteY3" fmla="*/ 596237 h 590170"/>
              </a:gdLst>
              <a:ahLst/>
              <a:cxnLst>
                <a:cxn ang="0">
                  <a:pos x="connsiteX0" y="connsiteY0"/>
                </a:cxn>
                <a:cxn ang="0">
                  <a:pos x="connsiteX1" y="connsiteY1"/>
                </a:cxn>
                <a:cxn ang="0">
                  <a:pos x="connsiteX2" y="connsiteY2"/>
                </a:cxn>
                <a:cxn ang="0">
                  <a:pos x="connsiteX3" y="connsiteY3"/>
                </a:cxn>
              </a:cxnLst>
              <a:rect l="l" t="t" r="r" b="b"/>
              <a:pathLst>
                <a:path w="2616424" h="590170">
                  <a:moveTo>
                    <a:pt x="0" y="596237"/>
                  </a:moveTo>
                  <a:cubicBezTo>
                    <a:pt x="779419" y="-30230"/>
                    <a:pt x="1817432" y="-64460"/>
                    <a:pt x="2620064" y="53870"/>
                  </a:cubicBezTo>
                  <a:lnTo>
                    <a:pt x="2507145" y="410136"/>
                  </a:lnTo>
                  <a:cubicBezTo>
                    <a:pt x="1952581" y="214986"/>
                    <a:pt x="882896" y="95870"/>
                    <a:pt x="0" y="596237"/>
                  </a:cubicBezTo>
                  <a:close/>
                </a:path>
              </a:pathLst>
            </a:custGeom>
            <a:gradFill>
              <a:gsLst>
                <a:gs pos="25000">
                  <a:srgbClr val="005BAC"/>
                </a:gs>
                <a:gs pos="100000">
                  <a:srgbClr val="EA5B02"/>
                </a:gs>
                <a:gs pos="52000">
                  <a:srgbClr val="E50059"/>
                </a:gs>
              </a:gsLst>
              <a:lin ang="0" scaled="1"/>
            </a:gradFill>
            <a:ln w="9827" cap="flat">
              <a:noFill/>
              <a:prstDash val="solid"/>
              <a:miter/>
            </a:ln>
          </p:spPr>
          <p:txBody>
            <a:bodyPr rtlCol="0" anchor="ctr"/>
            <a:lstStyle/>
            <a:p>
              <a:endParaRPr lang="ja-JP" altLang="en-US"/>
            </a:p>
          </p:txBody>
        </p:sp>
        <p:sp>
          <p:nvSpPr>
            <p:cNvPr id="26" name="フリーフォーム: 図形 25">
              <a:extLst>
                <a:ext uri="{FF2B5EF4-FFF2-40B4-BE49-F238E27FC236}">
                  <a16:creationId xmlns:a16="http://schemas.microsoft.com/office/drawing/2014/main" id="{7AD20F70-CA71-4D0B-8EBF-2CFA786CBD3C}"/>
                </a:ext>
              </a:extLst>
            </p:cNvPr>
            <p:cNvSpPr/>
            <p:nvPr/>
          </p:nvSpPr>
          <p:spPr>
            <a:xfrm>
              <a:off x="2164440" y="3771103"/>
              <a:ext cx="2419701" cy="413120"/>
            </a:xfrm>
            <a:custGeom>
              <a:avLst/>
              <a:gdLst>
                <a:gd name="connsiteX0" fmla="*/ 2429046 w 2419701"/>
                <a:gd name="connsiteY0" fmla="*/ 0 h 413119"/>
                <a:gd name="connsiteX1" fmla="*/ 0 w 2419701"/>
                <a:gd name="connsiteY1" fmla="*/ 350168 h 413119"/>
                <a:gd name="connsiteX2" fmla="*/ 119018 w 2419701"/>
                <a:gd name="connsiteY2" fmla="*/ 67870 h 413119"/>
                <a:gd name="connsiteX3" fmla="*/ 2429046 w 2419701"/>
                <a:gd name="connsiteY3" fmla="*/ 0 h 413119"/>
              </a:gdLst>
              <a:ahLst/>
              <a:cxnLst>
                <a:cxn ang="0">
                  <a:pos x="connsiteX0" y="connsiteY0"/>
                </a:cxn>
                <a:cxn ang="0">
                  <a:pos x="connsiteX1" y="connsiteY1"/>
                </a:cxn>
                <a:cxn ang="0">
                  <a:pos x="connsiteX2" y="connsiteY2"/>
                </a:cxn>
                <a:cxn ang="0">
                  <a:pos x="connsiteX3" y="connsiteY3"/>
                </a:cxn>
              </a:cxnLst>
              <a:rect l="l" t="t" r="r" b="b"/>
              <a:pathLst>
                <a:path w="2419701" h="413119">
                  <a:moveTo>
                    <a:pt x="2429046" y="0"/>
                  </a:moveTo>
                  <a:cubicBezTo>
                    <a:pt x="1971368" y="313971"/>
                    <a:pt x="990405" y="527908"/>
                    <a:pt x="0" y="350168"/>
                  </a:cubicBezTo>
                  <a:lnTo>
                    <a:pt x="119018" y="67870"/>
                  </a:lnTo>
                  <a:cubicBezTo>
                    <a:pt x="1087882" y="292528"/>
                    <a:pt x="1996057" y="174887"/>
                    <a:pt x="2429046" y="0"/>
                  </a:cubicBezTo>
                  <a:close/>
                </a:path>
              </a:pathLst>
            </a:custGeom>
            <a:gradFill flip="none" rotWithShape="1">
              <a:gsLst>
                <a:gs pos="0">
                  <a:srgbClr val="009EE7"/>
                </a:gs>
                <a:gs pos="47000">
                  <a:srgbClr val="005BAC"/>
                </a:gs>
              </a:gsLst>
              <a:lin ang="0" scaled="1"/>
              <a:tileRect/>
            </a:gradFill>
            <a:ln w="9827" cap="flat">
              <a:noFill/>
              <a:prstDash val="solid"/>
              <a:miter/>
            </a:ln>
          </p:spPr>
          <p:txBody>
            <a:bodyPr rtlCol="0" anchor="ctr"/>
            <a:lstStyle/>
            <a:p>
              <a:endParaRPr lang="ja-JP" altLang="en-US"/>
            </a:p>
          </p:txBody>
        </p:sp>
      </p:grpSp>
      <p:pic>
        <p:nvPicPr>
          <p:cNvPr id="47" name="図 46"/>
          <p:cNvPicPr>
            <a:picLocks noChangeAspect="1"/>
          </p:cNvPicPr>
          <p:nvPr userDrawn="1"/>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485964" y="6043095"/>
            <a:ext cx="2232000" cy="419647"/>
          </a:xfrm>
          <a:prstGeom prst="rect">
            <a:avLst/>
          </a:prstGeom>
        </p:spPr>
      </p:pic>
    </p:spTree>
    <p:extLst>
      <p:ext uri="{BB962C8B-B14F-4D97-AF65-F5344CB8AC3E}">
        <p14:creationId xmlns:p14="http://schemas.microsoft.com/office/powerpoint/2010/main" val="331573177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12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③ 表紙（写真なし）">
    <p:spTree>
      <p:nvGrpSpPr>
        <p:cNvPr id="1" name=""/>
        <p:cNvGrpSpPr/>
        <p:nvPr/>
      </p:nvGrpSpPr>
      <p:grpSpPr>
        <a:xfrm>
          <a:off x="0" y="0"/>
          <a:ext cx="0" cy="0"/>
          <a:chOff x="0" y="0"/>
          <a:chExt cx="0" cy="0"/>
        </a:xfrm>
      </p:grpSpPr>
      <p:sp>
        <p:nvSpPr>
          <p:cNvPr id="2" name="Title 1"/>
          <p:cNvSpPr>
            <a:spLocks noGrp="1"/>
          </p:cNvSpPr>
          <p:nvPr>
            <p:ph type="ctrTitle"/>
          </p:nvPr>
        </p:nvSpPr>
        <p:spPr>
          <a:xfrm>
            <a:off x="492766" y="2081178"/>
            <a:ext cx="8924284" cy="442035"/>
          </a:xfrm>
          <a:noFill/>
        </p:spPr>
        <p:txBody>
          <a:bodyPr lIns="0" tIns="36000" rIns="0" bIns="36000" anchor="ctr">
            <a:spAutoFit/>
          </a:bodyPr>
          <a:lstStyle>
            <a:lvl1pPr algn="l">
              <a:lnSpc>
                <a:spcPct val="100000"/>
              </a:lnSpc>
              <a:spcBef>
                <a:spcPts val="0"/>
              </a:spcBef>
              <a:defRPr sz="2400" b="1" i="0" baseline="0">
                <a:latin typeface="Yu Gothic UI" panose="020B0500000000000000" pitchFamily="50" charset="-128"/>
                <a:ea typeface="Yu Gothic UI" panose="020B0500000000000000" pitchFamily="50" charset="-128"/>
              </a:defRPr>
            </a:lvl1pPr>
          </a:lstStyle>
          <a:p>
            <a:r>
              <a:rPr lang="ja-JP" altLang="en-US"/>
              <a:t>マスター タイトルの書式設定</a:t>
            </a:r>
            <a:endParaRPr lang="en-US" dirty="0"/>
          </a:p>
        </p:txBody>
      </p:sp>
      <p:sp>
        <p:nvSpPr>
          <p:cNvPr id="3" name="Subtitle 2"/>
          <p:cNvSpPr>
            <a:spLocks noGrp="1"/>
          </p:cNvSpPr>
          <p:nvPr>
            <p:ph type="subTitle" idx="1" hasCustomPrompt="1"/>
          </p:nvPr>
        </p:nvSpPr>
        <p:spPr>
          <a:xfrm>
            <a:off x="492388" y="700574"/>
            <a:ext cx="8924662" cy="344134"/>
          </a:xfrm>
        </p:spPr>
        <p:txBody>
          <a:bodyPr lIns="0" tIns="46800" rIns="90000" bIns="46800" anchor="ctr">
            <a:spAutoFit/>
          </a:bodyPr>
          <a:lstStyle>
            <a:lvl1pPr marL="0" indent="0" algn="l">
              <a:lnSpc>
                <a:spcPct val="110000"/>
              </a:lnSpc>
              <a:spcBef>
                <a:spcPts val="0"/>
              </a:spcBef>
              <a:buNone/>
              <a:defRPr sz="1600" b="1" i="0" baseline="0">
                <a:latin typeface="Yu Gothic UI" panose="020B0500000000000000" pitchFamily="50" charset="-128"/>
                <a:ea typeface="Yu Gothic UI" panose="020B0500000000000000" pitchFamily="50" charset="-128"/>
              </a:defRPr>
            </a:lvl1pPr>
            <a:lvl2pPr marL="495285" indent="0" algn="ctr">
              <a:buNone/>
              <a:defRPr sz="2167"/>
            </a:lvl2pPr>
            <a:lvl3pPr marL="990570" indent="0" algn="ctr">
              <a:buNone/>
              <a:defRPr sz="1950"/>
            </a:lvl3pPr>
            <a:lvl4pPr marL="1485854" indent="0" algn="ctr">
              <a:buNone/>
              <a:defRPr sz="1733"/>
            </a:lvl4pPr>
            <a:lvl5pPr marL="1981139" indent="0" algn="ctr">
              <a:buNone/>
              <a:defRPr sz="1733"/>
            </a:lvl5pPr>
            <a:lvl6pPr marL="2476424" indent="0" algn="ctr">
              <a:buNone/>
              <a:defRPr sz="1733"/>
            </a:lvl6pPr>
            <a:lvl7pPr marL="2971709" indent="0" algn="ctr">
              <a:buNone/>
              <a:defRPr sz="1733"/>
            </a:lvl7pPr>
            <a:lvl8pPr marL="3466993" indent="0" algn="ctr">
              <a:buNone/>
              <a:defRPr sz="1733"/>
            </a:lvl8pPr>
            <a:lvl9pPr marL="3962278" indent="0" algn="ctr">
              <a:buNone/>
              <a:defRPr sz="1733"/>
            </a:lvl9pPr>
          </a:lstStyle>
          <a:p>
            <a:r>
              <a:rPr lang="ja-JP" altLang="en-US" dirty="0"/>
              <a:t>資料名など</a:t>
            </a:r>
            <a:endParaRPr lang="en-US" dirty="0"/>
          </a:p>
        </p:txBody>
      </p:sp>
      <p:sp>
        <p:nvSpPr>
          <p:cNvPr id="15" name="テキスト プレースホルダー 14">
            <a:extLst>
              <a:ext uri="{FF2B5EF4-FFF2-40B4-BE49-F238E27FC236}">
                <a16:creationId xmlns:a16="http://schemas.microsoft.com/office/drawing/2014/main" id="{FDC760E3-9F01-AD4C-BCF9-E22AE02BF0F0}"/>
              </a:ext>
            </a:extLst>
          </p:cNvPr>
          <p:cNvSpPr>
            <a:spLocks noGrp="1"/>
          </p:cNvSpPr>
          <p:nvPr>
            <p:ph type="body" sz="quarter" idx="10" hasCustomPrompt="1"/>
          </p:nvPr>
        </p:nvSpPr>
        <p:spPr>
          <a:xfrm>
            <a:off x="492389" y="5436000"/>
            <a:ext cx="6303231" cy="252000"/>
          </a:xfrm>
        </p:spPr>
        <p:txBody>
          <a:bodyPr lIns="0" tIns="0" rIns="0" bIns="0" anchor="ctr">
            <a:noAutofit/>
          </a:bodyPr>
          <a:lstStyle>
            <a:lvl1pPr marL="0" indent="0">
              <a:spcBef>
                <a:spcPts val="0"/>
              </a:spcBef>
              <a:buNone/>
              <a:defRPr sz="1200" b="1" baseline="0">
                <a:latin typeface="Yu Gothic UI" panose="020B0500000000000000" pitchFamily="50" charset="-128"/>
                <a:ea typeface="Yu Gothic UI" panose="020B0500000000000000" pitchFamily="50" charset="-128"/>
              </a:defRPr>
            </a:lvl1pPr>
          </a:lstStyle>
          <a:p>
            <a:r>
              <a:rPr kumimoji="1" lang="ja-JP" altLang="en-US" dirty="0"/>
              <a:t>日付</a:t>
            </a:r>
          </a:p>
        </p:txBody>
      </p:sp>
      <p:sp>
        <p:nvSpPr>
          <p:cNvPr id="16" name="テキスト プレースホルダー 14">
            <a:extLst>
              <a:ext uri="{FF2B5EF4-FFF2-40B4-BE49-F238E27FC236}">
                <a16:creationId xmlns:a16="http://schemas.microsoft.com/office/drawing/2014/main" id="{863F2344-476F-5942-A8C9-BC88457AB2D4}"/>
              </a:ext>
            </a:extLst>
          </p:cNvPr>
          <p:cNvSpPr>
            <a:spLocks noGrp="1"/>
          </p:cNvSpPr>
          <p:nvPr>
            <p:ph type="body" sz="quarter" idx="11" hasCustomPrompt="1"/>
          </p:nvPr>
        </p:nvSpPr>
        <p:spPr>
          <a:xfrm>
            <a:off x="492765" y="4265052"/>
            <a:ext cx="6303231" cy="1037558"/>
          </a:xfrm>
        </p:spPr>
        <p:txBody>
          <a:bodyPr lIns="0" tIns="0" rIns="0" bIns="0" anchor="t">
            <a:noAutofit/>
          </a:bodyPr>
          <a:lstStyle>
            <a:lvl1pPr marL="0" indent="0">
              <a:lnSpc>
                <a:spcPct val="140000"/>
              </a:lnSpc>
              <a:spcBef>
                <a:spcPts val="0"/>
              </a:spcBef>
              <a:buNone/>
              <a:defRPr sz="1200" b="1" baseline="0">
                <a:latin typeface="Yu Gothic UI" panose="020B0500000000000000" pitchFamily="50" charset="-128"/>
                <a:ea typeface="Yu Gothic UI" panose="020B0500000000000000" pitchFamily="50" charset="-128"/>
              </a:defRPr>
            </a:lvl1pPr>
          </a:lstStyle>
          <a:p>
            <a:r>
              <a:rPr kumimoji="1" lang="ja-JP" altLang="en-US"/>
              <a:t>部署</a:t>
            </a:r>
          </a:p>
        </p:txBody>
      </p:sp>
      <p:sp>
        <p:nvSpPr>
          <p:cNvPr id="5" name="テキスト プレースホルダー 4">
            <a:extLst>
              <a:ext uri="{FF2B5EF4-FFF2-40B4-BE49-F238E27FC236}">
                <a16:creationId xmlns:a16="http://schemas.microsoft.com/office/drawing/2014/main" id="{E2E88B4C-DA79-CC41-98E9-9182634B031C}"/>
              </a:ext>
            </a:extLst>
          </p:cNvPr>
          <p:cNvSpPr>
            <a:spLocks noGrp="1"/>
          </p:cNvSpPr>
          <p:nvPr>
            <p:ph type="body" sz="quarter" idx="12" hasCustomPrompt="1"/>
          </p:nvPr>
        </p:nvSpPr>
        <p:spPr>
          <a:xfrm>
            <a:off x="492765" y="3790800"/>
            <a:ext cx="6303231" cy="342000"/>
          </a:xfrm>
        </p:spPr>
        <p:txBody>
          <a:bodyPr lIns="0" tIns="0" rIns="0" bIns="0" anchor="ctr">
            <a:noAutofit/>
          </a:bodyPr>
          <a:lstStyle>
            <a:lvl1pPr marL="0" indent="0" algn="l">
              <a:spcBef>
                <a:spcPts val="0"/>
              </a:spcBef>
              <a:buNone/>
              <a:defRPr sz="1600" b="1" baseline="0">
                <a:solidFill>
                  <a:schemeClr val="tx1"/>
                </a:solidFill>
                <a:latin typeface="Yu Gothic UI" panose="020B0500000000000000" pitchFamily="50" charset="-128"/>
                <a:ea typeface="Yu Gothic UI" panose="020B0500000000000000" pitchFamily="50" charset="-128"/>
              </a:defRPr>
            </a:lvl1pPr>
          </a:lstStyle>
          <a:p>
            <a:r>
              <a:rPr kumimoji="1" lang="ja-JP" altLang="en-US" dirty="0"/>
              <a:t>名前</a:t>
            </a:r>
          </a:p>
        </p:txBody>
      </p:sp>
      <p:cxnSp>
        <p:nvCxnSpPr>
          <p:cNvPr id="6" name="直線コネクタ 5">
            <a:extLst>
              <a:ext uri="{FF2B5EF4-FFF2-40B4-BE49-F238E27FC236}">
                <a16:creationId xmlns:a16="http://schemas.microsoft.com/office/drawing/2014/main" id="{17E17235-D718-F341-A1F6-9D65CCF7A33F}"/>
              </a:ext>
            </a:extLst>
          </p:cNvPr>
          <p:cNvCxnSpPr/>
          <p:nvPr userDrawn="1"/>
        </p:nvCxnSpPr>
        <p:spPr>
          <a:xfrm>
            <a:off x="493200" y="3439940"/>
            <a:ext cx="4464000" cy="0"/>
          </a:xfrm>
          <a:prstGeom prst="line">
            <a:avLst/>
          </a:prstGeom>
          <a:ln w="31750">
            <a:solidFill>
              <a:srgbClr val="000F78"/>
            </a:solidFill>
          </a:ln>
        </p:spPr>
        <p:style>
          <a:lnRef idx="1">
            <a:schemeClr val="accent1"/>
          </a:lnRef>
          <a:fillRef idx="0">
            <a:schemeClr val="accent1"/>
          </a:fillRef>
          <a:effectRef idx="0">
            <a:schemeClr val="accent1"/>
          </a:effectRef>
          <a:fontRef idx="minor">
            <a:schemeClr val="tx1"/>
          </a:fontRef>
        </p:style>
      </p:cxnSp>
      <p:grpSp>
        <p:nvGrpSpPr>
          <p:cNvPr id="43" name="グループ化 42">
            <a:extLst>
              <a:ext uri="{FF2B5EF4-FFF2-40B4-BE49-F238E27FC236}">
                <a16:creationId xmlns:a16="http://schemas.microsoft.com/office/drawing/2014/main" id="{4F1388EB-2799-4524-8B3D-EADFA3E927A8}"/>
              </a:ext>
            </a:extLst>
          </p:cNvPr>
          <p:cNvGrpSpPr>
            <a:grpSpLocks noChangeAspect="1"/>
          </p:cNvGrpSpPr>
          <p:nvPr userDrawn="1"/>
        </p:nvGrpSpPr>
        <p:grpSpPr>
          <a:xfrm>
            <a:off x="7248454" y="5975818"/>
            <a:ext cx="1926000" cy="521058"/>
            <a:chOff x="2164440" y="2676566"/>
            <a:chExt cx="5572788" cy="1507657"/>
          </a:xfrm>
        </p:grpSpPr>
        <p:grpSp>
          <p:nvGrpSpPr>
            <p:cNvPr id="44" name="グループ化 43">
              <a:extLst>
                <a:ext uri="{FF2B5EF4-FFF2-40B4-BE49-F238E27FC236}">
                  <a16:creationId xmlns:a16="http://schemas.microsoft.com/office/drawing/2014/main" id="{46710DD2-8BD0-4080-9595-9935F92E8C27}"/>
                </a:ext>
              </a:extLst>
            </p:cNvPr>
            <p:cNvGrpSpPr/>
            <p:nvPr userDrawn="1"/>
          </p:nvGrpSpPr>
          <p:grpSpPr>
            <a:xfrm>
              <a:off x="2346016" y="3304475"/>
              <a:ext cx="5209046" cy="404857"/>
              <a:chOff x="2346016" y="3304475"/>
              <a:chExt cx="5209046" cy="404857"/>
            </a:xfrm>
            <a:solidFill>
              <a:srgbClr val="005BAC"/>
            </a:solidFill>
          </p:grpSpPr>
          <p:sp>
            <p:nvSpPr>
              <p:cNvPr id="47" name="フリーフォーム: 図形 46">
                <a:extLst>
                  <a:ext uri="{FF2B5EF4-FFF2-40B4-BE49-F238E27FC236}">
                    <a16:creationId xmlns:a16="http://schemas.microsoft.com/office/drawing/2014/main" id="{F0F96CE0-B544-43A2-BC0E-63C3B3E1EAF3}"/>
                  </a:ext>
                </a:extLst>
              </p:cNvPr>
              <p:cNvSpPr/>
              <p:nvPr/>
            </p:nvSpPr>
            <p:spPr>
              <a:xfrm>
                <a:off x="2346016" y="3325721"/>
                <a:ext cx="285249" cy="383611"/>
              </a:xfrm>
              <a:custGeom>
                <a:avLst/>
                <a:gdLst>
                  <a:gd name="connsiteX0" fmla="*/ 271282 w 285249"/>
                  <a:gd name="connsiteY0" fmla="*/ 77706 h 383611"/>
                  <a:gd name="connsiteX1" fmla="*/ 194166 w 285249"/>
                  <a:gd name="connsiteY1" fmla="*/ 58525 h 383611"/>
                  <a:gd name="connsiteX2" fmla="*/ 131903 w 285249"/>
                  <a:gd name="connsiteY2" fmla="*/ 101116 h 383611"/>
                  <a:gd name="connsiteX3" fmla="*/ 258495 w 285249"/>
                  <a:gd name="connsiteY3" fmla="*/ 260167 h 383611"/>
                  <a:gd name="connsiteX4" fmla="*/ 105837 w 285249"/>
                  <a:gd name="connsiteY4" fmla="*/ 384103 h 383611"/>
                  <a:gd name="connsiteX5" fmla="*/ 0 w 285249"/>
                  <a:gd name="connsiteY5" fmla="*/ 363349 h 383611"/>
                  <a:gd name="connsiteX6" fmla="*/ 19181 w 285249"/>
                  <a:gd name="connsiteY6" fmla="*/ 300004 h 383611"/>
                  <a:gd name="connsiteX7" fmla="*/ 110165 w 285249"/>
                  <a:gd name="connsiteY7" fmla="*/ 325578 h 383611"/>
                  <a:gd name="connsiteX8" fmla="*/ 180887 w 285249"/>
                  <a:gd name="connsiteY8" fmla="*/ 267544 h 383611"/>
                  <a:gd name="connsiteX9" fmla="*/ 54296 w 285249"/>
                  <a:gd name="connsiteY9" fmla="*/ 112231 h 383611"/>
                  <a:gd name="connsiteX10" fmla="*/ 192592 w 285249"/>
                  <a:gd name="connsiteY10" fmla="*/ 0 h 383611"/>
                  <a:gd name="connsiteX11" fmla="*/ 288889 w 285249"/>
                  <a:gd name="connsiteY11" fmla="*/ 16525 h 383611"/>
                  <a:gd name="connsiteX12" fmla="*/ 271282 w 285249"/>
                  <a:gd name="connsiteY12" fmla="*/ 77706 h 383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249" h="383611">
                    <a:moveTo>
                      <a:pt x="271282" y="77706"/>
                    </a:moveTo>
                    <a:cubicBezTo>
                      <a:pt x="249446" y="66493"/>
                      <a:pt x="221314" y="58525"/>
                      <a:pt x="194166" y="58525"/>
                    </a:cubicBezTo>
                    <a:cubicBezTo>
                      <a:pt x="167609" y="58525"/>
                      <a:pt x="131903" y="69148"/>
                      <a:pt x="131903" y="101116"/>
                    </a:cubicBezTo>
                    <a:cubicBezTo>
                      <a:pt x="131903" y="160723"/>
                      <a:pt x="258495" y="156985"/>
                      <a:pt x="258495" y="260167"/>
                    </a:cubicBezTo>
                    <a:cubicBezTo>
                      <a:pt x="258495" y="351152"/>
                      <a:pt x="187183" y="384103"/>
                      <a:pt x="105837" y="384103"/>
                    </a:cubicBezTo>
                    <a:cubicBezTo>
                      <a:pt x="70230" y="384103"/>
                      <a:pt x="33443" y="375644"/>
                      <a:pt x="0" y="363349"/>
                    </a:cubicBezTo>
                    <a:lnTo>
                      <a:pt x="19181" y="300004"/>
                    </a:lnTo>
                    <a:cubicBezTo>
                      <a:pt x="47902" y="313282"/>
                      <a:pt x="78198" y="325578"/>
                      <a:pt x="110165" y="325578"/>
                    </a:cubicBezTo>
                    <a:cubicBezTo>
                      <a:pt x="145871" y="325578"/>
                      <a:pt x="180887" y="307479"/>
                      <a:pt x="180887" y="267544"/>
                    </a:cubicBezTo>
                    <a:cubicBezTo>
                      <a:pt x="180887" y="200461"/>
                      <a:pt x="54296" y="211183"/>
                      <a:pt x="54296" y="112231"/>
                    </a:cubicBezTo>
                    <a:cubicBezTo>
                      <a:pt x="54296" y="34033"/>
                      <a:pt x="121280" y="0"/>
                      <a:pt x="192592" y="0"/>
                    </a:cubicBezTo>
                    <a:cubicBezTo>
                      <a:pt x="225052" y="0"/>
                      <a:pt x="258593" y="4230"/>
                      <a:pt x="288889" y="16525"/>
                    </a:cubicBezTo>
                    <a:lnTo>
                      <a:pt x="271282" y="77706"/>
                    </a:lnTo>
                    <a:close/>
                  </a:path>
                </a:pathLst>
              </a:custGeom>
              <a:grpFill/>
              <a:ln w="9827" cap="flat">
                <a:noFill/>
                <a:prstDash val="solid"/>
                <a:miter/>
              </a:ln>
            </p:spPr>
            <p:txBody>
              <a:bodyPr rtlCol="0" anchor="ctr"/>
              <a:lstStyle/>
              <a:p>
                <a:endParaRPr lang="ja-JP" altLang="en-US"/>
              </a:p>
            </p:txBody>
          </p:sp>
          <p:sp>
            <p:nvSpPr>
              <p:cNvPr id="48" name="フリーフォーム: 図形 47">
                <a:extLst>
                  <a:ext uri="{FF2B5EF4-FFF2-40B4-BE49-F238E27FC236}">
                    <a16:creationId xmlns:a16="http://schemas.microsoft.com/office/drawing/2014/main" id="{3C94317F-010D-4BED-8AAF-39D53DA97D63}"/>
                  </a:ext>
                </a:extLst>
              </p:cNvPr>
              <p:cNvSpPr/>
              <p:nvPr/>
            </p:nvSpPr>
            <p:spPr>
              <a:xfrm>
                <a:off x="2624577" y="3304475"/>
                <a:ext cx="285249" cy="393447"/>
              </a:xfrm>
              <a:custGeom>
                <a:avLst/>
                <a:gdLst>
                  <a:gd name="connsiteX0" fmla="*/ 85181 w 285249"/>
                  <a:gd name="connsiteY0" fmla="*/ 0 h 393447"/>
                  <a:gd name="connsiteX1" fmla="*/ 156494 w 285249"/>
                  <a:gd name="connsiteY1" fmla="*/ 0 h 393447"/>
                  <a:gd name="connsiteX2" fmla="*/ 122460 w 285249"/>
                  <a:gd name="connsiteY2" fmla="*/ 151674 h 393447"/>
                  <a:gd name="connsiteX3" fmla="*/ 123542 w 285249"/>
                  <a:gd name="connsiteY3" fmla="*/ 151674 h 393447"/>
                  <a:gd name="connsiteX4" fmla="*/ 201248 w 285249"/>
                  <a:gd name="connsiteY4" fmla="*/ 118723 h 393447"/>
                  <a:gd name="connsiteX5" fmla="*/ 290659 w 285249"/>
                  <a:gd name="connsiteY5" fmla="*/ 206462 h 393447"/>
                  <a:gd name="connsiteX6" fmla="*/ 281610 w 285249"/>
                  <a:gd name="connsiteY6" fmla="*/ 266069 h 393447"/>
                  <a:gd name="connsiteX7" fmla="*/ 252888 w 285249"/>
                  <a:gd name="connsiteY7" fmla="*/ 399054 h 393447"/>
                  <a:gd name="connsiteX8" fmla="*/ 181576 w 285249"/>
                  <a:gd name="connsiteY8" fmla="*/ 399054 h 393447"/>
                  <a:gd name="connsiteX9" fmla="*/ 208134 w 285249"/>
                  <a:gd name="connsiteY9" fmla="*/ 269806 h 393447"/>
                  <a:gd name="connsiteX10" fmla="*/ 216101 w 285249"/>
                  <a:gd name="connsiteY10" fmla="*/ 212363 h 393447"/>
                  <a:gd name="connsiteX11" fmla="*/ 177248 w 285249"/>
                  <a:gd name="connsiteY11" fmla="*/ 174100 h 393447"/>
                  <a:gd name="connsiteX12" fmla="*/ 100624 w 285249"/>
                  <a:gd name="connsiteY12" fmla="*/ 261347 h 393447"/>
                  <a:gd name="connsiteX13" fmla="*/ 71312 w 285249"/>
                  <a:gd name="connsiteY13" fmla="*/ 399152 h 393447"/>
                  <a:gd name="connsiteX14" fmla="*/ 0 w 285249"/>
                  <a:gd name="connsiteY14" fmla="*/ 399152 h 393447"/>
                  <a:gd name="connsiteX15" fmla="*/ 85181 w 285249"/>
                  <a:gd name="connsiteY15" fmla="*/ 0 h 393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5249" h="393447">
                    <a:moveTo>
                      <a:pt x="85181" y="0"/>
                    </a:moveTo>
                    <a:lnTo>
                      <a:pt x="156494" y="0"/>
                    </a:lnTo>
                    <a:lnTo>
                      <a:pt x="122460" y="151674"/>
                    </a:lnTo>
                    <a:lnTo>
                      <a:pt x="123542" y="151674"/>
                    </a:lnTo>
                    <a:cubicBezTo>
                      <a:pt x="143215" y="133575"/>
                      <a:pt x="170363" y="118723"/>
                      <a:pt x="201248" y="118723"/>
                    </a:cubicBezTo>
                    <a:cubicBezTo>
                      <a:pt x="254954" y="118723"/>
                      <a:pt x="290659" y="152264"/>
                      <a:pt x="290659" y="206462"/>
                    </a:cubicBezTo>
                    <a:cubicBezTo>
                      <a:pt x="290659" y="227216"/>
                      <a:pt x="285348" y="249052"/>
                      <a:pt x="281610" y="266069"/>
                    </a:cubicBezTo>
                    <a:lnTo>
                      <a:pt x="252888" y="399054"/>
                    </a:lnTo>
                    <a:lnTo>
                      <a:pt x="181576" y="399054"/>
                    </a:lnTo>
                    <a:lnTo>
                      <a:pt x="208134" y="269806"/>
                    </a:lnTo>
                    <a:cubicBezTo>
                      <a:pt x="211871" y="251216"/>
                      <a:pt x="216101" y="232527"/>
                      <a:pt x="216101" y="212363"/>
                    </a:cubicBezTo>
                    <a:cubicBezTo>
                      <a:pt x="216101" y="189445"/>
                      <a:pt x="200166" y="174100"/>
                      <a:pt x="177248" y="174100"/>
                    </a:cubicBezTo>
                    <a:cubicBezTo>
                      <a:pt x="127772" y="174100"/>
                      <a:pt x="109673" y="220429"/>
                      <a:pt x="100624" y="261347"/>
                    </a:cubicBezTo>
                    <a:lnTo>
                      <a:pt x="71312" y="399152"/>
                    </a:lnTo>
                    <a:lnTo>
                      <a:pt x="0" y="399152"/>
                    </a:lnTo>
                    <a:lnTo>
                      <a:pt x="85181" y="0"/>
                    </a:lnTo>
                    <a:close/>
                  </a:path>
                </a:pathLst>
              </a:custGeom>
              <a:grpFill/>
              <a:ln w="9827" cap="flat">
                <a:noFill/>
                <a:prstDash val="solid"/>
                <a:miter/>
              </a:ln>
            </p:spPr>
            <p:txBody>
              <a:bodyPr rtlCol="0" anchor="ctr"/>
              <a:lstStyle/>
              <a:p>
                <a:endParaRPr lang="ja-JP" altLang="en-US"/>
              </a:p>
            </p:txBody>
          </p:sp>
          <p:sp>
            <p:nvSpPr>
              <p:cNvPr id="49" name="フリーフォーム: 図形 48">
                <a:extLst>
                  <a:ext uri="{FF2B5EF4-FFF2-40B4-BE49-F238E27FC236}">
                    <a16:creationId xmlns:a16="http://schemas.microsoft.com/office/drawing/2014/main" id="{C580C0F8-DCFA-4729-830F-6A01DAC0C63F}"/>
                  </a:ext>
                </a:extLst>
              </p:cNvPr>
              <p:cNvSpPr/>
              <p:nvPr/>
            </p:nvSpPr>
            <p:spPr>
              <a:xfrm>
                <a:off x="2926154" y="3423099"/>
                <a:ext cx="255741" cy="285249"/>
              </a:xfrm>
              <a:custGeom>
                <a:avLst/>
                <a:gdLst>
                  <a:gd name="connsiteX0" fmla="*/ 174002 w 255740"/>
                  <a:gd name="connsiteY0" fmla="*/ 238429 h 285249"/>
                  <a:gd name="connsiteX1" fmla="*/ 172920 w 255740"/>
                  <a:gd name="connsiteY1" fmla="*/ 238429 h 285249"/>
                  <a:gd name="connsiteX2" fmla="*/ 84591 w 255740"/>
                  <a:gd name="connsiteY2" fmla="*/ 286823 h 285249"/>
                  <a:gd name="connsiteX3" fmla="*/ 0 w 255740"/>
                  <a:gd name="connsiteY3" fmla="*/ 208625 h 285249"/>
                  <a:gd name="connsiteX4" fmla="*/ 168100 w 255740"/>
                  <a:gd name="connsiteY4" fmla="*/ 111247 h 285249"/>
                  <a:gd name="connsiteX5" fmla="*/ 193084 w 255740"/>
                  <a:gd name="connsiteY5" fmla="*/ 111247 h 285249"/>
                  <a:gd name="connsiteX6" fmla="*/ 195248 w 255740"/>
                  <a:gd name="connsiteY6" fmla="*/ 87837 h 285249"/>
                  <a:gd name="connsiteX7" fmla="*/ 140461 w 255740"/>
                  <a:gd name="connsiteY7" fmla="*/ 52230 h 285249"/>
                  <a:gd name="connsiteX8" fmla="*/ 50558 w 255740"/>
                  <a:gd name="connsiteY8" fmla="*/ 73476 h 285249"/>
                  <a:gd name="connsiteX9" fmla="*/ 60689 w 255740"/>
                  <a:gd name="connsiteY9" fmla="*/ 16525 h 285249"/>
                  <a:gd name="connsiteX10" fmla="*/ 153838 w 255740"/>
                  <a:gd name="connsiteY10" fmla="*/ 0 h 285249"/>
                  <a:gd name="connsiteX11" fmla="*/ 260265 w 255740"/>
                  <a:gd name="connsiteY11" fmla="*/ 84591 h 285249"/>
                  <a:gd name="connsiteX12" fmla="*/ 226724 w 255740"/>
                  <a:gd name="connsiteY12" fmla="*/ 280331 h 285249"/>
                  <a:gd name="connsiteX13" fmla="*/ 166625 w 255740"/>
                  <a:gd name="connsiteY13" fmla="*/ 280331 h 285249"/>
                  <a:gd name="connsiteX14" fmla="*/ 174002 w 255740"/>
                  <a:gd name="connsiteY14" fmla="*/ 238429 h 285249"/>
                  <a:gd name="connsiteX15" fmla="*/ 104264 w 255740"/>
                  <a:gd name="connsiteY15" fmla="*/ 234691 h 285249"/>
                  <a:gd name="connsiteX16" fmla="*/ 185117 w 255740"/>
                  <a:gd name="connsiteY16" fmla="*/ 153838 h 285249"/>
                  <a:gd name="connsiteX17" fmla="*/ 160133 w 255740"/>
                  <a:gd name="connsiteY17" fmla="*/ 153838 h 285249"/>
                  <a:gd name="connsiteX18" fmla="*/ 68066 w 255740"/>
                  <a:gd name="connsiteY18" fmla="*/ 205970 h 285249"/>
                  <a:gd name="connsiteX19" fmla="*/ 104264 w 255740"/>
                  <a:gd name="connsiteY19" fmla="*/ 234691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5740" h="285249">
                    <a:moveTo>
                      <a:pt x="174002" y="238429"/>
                    </a:moveTo>
                    <a:lnTo>
                      <a:pt x="172920" y="238429"/>
                    </a:lnTo>
                    <a:cubicBezTo>
                      <a:pt x="148428" y="269315"/>
                      <a:pt x="123936" y="286823"/>
                      <a:pt x="84591" y="286823"/>
                    </a:cubicBezTo>
                    <a:cubicBezTo>
                      <a:pt x="35115" y="286823"/>
                      <a:pt x="0" y="259183"/>
                      <a:pt x="0" y="208625"/>
                    </a:cubicBezTo>
                    <a:cubicBezTo>
                      <a:pt x="0" y="118133"/>
                      <a:pt x="101116" y="111247"/>
                      <a:pt x="168100" y="111247"/>
                    </a:cubicBezTo>
                    <a:lnTo>
                      <a:pt x="193084" y="111247"/>
                    </a:lnTo>
                    <a:cubicBezTo>
                      <a:pt x="195248" y="103772"/>
                      <a:pt x="195248" y="95804"/>
                      <a:pt x="195248" y="87837"/>
                    </a:cubicBezTo>
                    <a:cubicBezTo>
                      <a:pt x="195248" y="60197"/>
                      <a:pt x="165445" y="52230"/>
                      <a:pt x="140461" y="52230"/>
                    </a:cubicBezTo>
                    <a:cubicBezTo>
                      <a:pt x="109083" y="52230"/>
                      <a:pt x="78788" y="60197"/>
                      <a:pt x="50558" y="73476"/>
                    </a:cubicBezTo>
                    <a:lnTo>
                      <a:pt x="60689" y="16525"/>
                    </a:lnTo>
                    <a:cubicBezTo>
                      <a:pt x="90985" y="5902"/>
                      <a:pt x="121870" y="0"/>
                      <a:pt x="153838" y="0"/>
                    </a:cubicBezTo>
                    <a:cubicBezTo>
                      <a:pt x="208625" y="0"/>
                      <a:pt x="260265" y="20263"/>
                      <a:pt x="260265" y="84591"/>
                    </a:cubicBezTo>
                    <a:cubicBezTo>
                      <a:pt x="260265" y="121280"/>
                      <a:pt x="233118" y="228790"/>
                      <a:pt x="226724" y="280331"/>
                    </a:cubicBezTo>
                    <a:lnTo>
                      <a:pt x="166625" y="280331"/>
                    </a:lnTo>
                    <a:lnTo>
                      <a:pt x="174002" y="238429"/>
                    </a:lnTo>
                    <a:close/>
                    <a:moveTo>
                      <a:pt x="104264" y="234691"/>
                    </a:moveTo>
                    <a:cubicBezTo>
                      <a:pt x="157477" y="234691"/>
                      <a:pt x="174002" y="198002"/>
                      <a:pt x="185117" y="153838"/>
                    </a:cubicBezTo>
                    <a:lnTo>
                      <a:pt x="160133" y="153838"/>
                    </a:lnTo>
                    <a:cubicBezTo>
                      <a:pt x="125510" y="153838"/>
                      <a:pt x="68066" y="159641"/>
                      <a:pt x="68066" y="205970"/>
                    </a:cubicBezTo>
                    <a:cubicBezTo>
                      <a:pt x="68066" y="225052"/>
                      <a:pt x="86165" y="234691"/>
                      <a:pt x="104264" y="234691"/>
                    </a:cubicBezTo>
                    <a:close/>
                  </a:path>
                </a:pathLst>
              </a:custGeom>
              <a:grpFill/>
              <a:ln w="9827" cap="flat">
                <a:noFill/>
                <a:prstDash val="solid"/>
                <a:miter/>
              </a:ln>
            </p:spPr>
            <p:txBody>
              <a:bodyPr rtlCol="0" anchor="ctr"/>
              <a:lstStyle/>
              <a:p>
                <a:endParaRPr lang="ja-JP" altLang="en-US"/>
              </a:p>
            </p:txBody>
          </p:sp>
          <p:sp>
            <p:nvSpPr>
              <p:cNvPr id="50" name="フリーフォーム: 図形 49">
                <a:extLst>
                  <a:ext uri="{FF2B5EF4-FFF2-40B4-BE49-F238E27FC236}">
                    <a16:creationId xmlns:a16="http://schemas.microsoft.com/office/drawing/2014/main" id="{23C3B926-6859-4D46-BC14-13A6879DC552}"/>
                  </a:ext>
                </a:extLst>
              </p:cNvPr>
              <p:cNvSpPr/>
              <p:nvPr/>
            </p:nvSpPr>
            <p:spPr>
              <a:xfrm>
                <a:off x="3200682" y="3423198"/>
                <a:ext cx="216396" cy="275413"/>
              </a:xfrm>
              <a:custGeom>
                <a:avLst/>
                <a:gdLst>
                  <a:gd name="connsiteX0" fmla="*/ 48984 w 216396"/>
                  <a:gd name="connsiteY0" fmla="*/ 43082 h 275413"/>
                  <a:gd name="connsiteX1" fmla="*/ 55378 w 216396"/>
                  <a:gd name="connsiteY1" fmla="*/ 6393 h 275413"/>
                  <a:gd name="connsiteX2" fmla="*/ 123444 w 216396"/>
                  <a:gd name="connsiteY2" fmla="*/ 6393 h 275413"/>
                  <a:gd name="connsiteX3" fmla="*/ 113903 w 216396"/>
                  <a:gd name="connsiteY3" fmla="*/ 58033 h 275413"/>
                  <a:gd name="connsiteX4" fmla="*/ 114985 w 216396"/>
                  <a:gd name="connsiteY4" fmla="*/ 58033 h 275413"/>
                  <a:gd name="connsiteX5" fmla="*/ 195838 w 216396"/>
                  <a:gd name="connsiteY5" fmla="*/ 0 h 275413"/>
                  <a:gd name="connsiteX6" fmla="*/ 222986 w 216396"/>
                  <a:gd name="connsiteY6" fmla="*/ 2656 h 275413"/>
                  <a:gd name="connsiteX7" fmla="*/ 208134 w 216396"/>
                  <a:gd name="connsiteY7" fmla="*/ 72394 h 275413"/>
                  <a:gd name="connsiteX8" fmla="*/ 180986 w 216396"/>
                  <a:gd name="connsiteY8" fmla="*/ 68165 h 275413"/>
                  <a:gd name="connsiteX9" fmla="*/ 96886 w 216396"/>
                  <a:gd name="connsiteY9" fmla="*/ 157576 h 275413"/>
                  <a:gd name="connsiteX10" fmla="*/ 71312 w 216396"/>
                  <a:gd name="connsiteY10" fmla="*/ 280430 h 275413"/>
                  <a:gd name="connsiteX11" fmla="*/ 0 w 216396"/>
                  <a:gd name="connsiteY11" fmla="*/ 280430 h 275413"/>
                  <a:gd name="connsiteX12" fmla="*/ 48984 w 216396"/>
                  <a:gd name="connsiteY12" fmla="*/ 43082 h 27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6396" h="275413">
                    <a:moveTo>
                      <a:pt x="48984" y="43082"/>
                    </a:moveTo>
                    <a:cubicBezTo>
                      <a:pt x="51148" y="31377"/>
                      <a:pt x="53214" y="19181"/>
                      <a:pt x="55378" y="6393"/>
                    </a:cubicBezTo>
                    <a:lnTo>
                      <a:pt x="123444" y="6393"/>
                    </a:lnTo>
                    <a:lnTo>
                      <a:pt x="113903" y="58033"/>
                    </a:lnTo>
                    <a:lnTo>
                      <a:pt x="114985" y="58033"/>
                    </a:lnTo>
                    <a:cubicBezTo>
                      <a:pt x="127772" y="28230"/>
                      <a:pt x="162887" y="0"/>
                      <a:pt x="195838" y="0"/>
                    </a:cubicBezTo>
                    <a:cubicBezTo>
                      <a:pt x="204888" y="0"/>
                      <a:pt x="214429" y="492"/>
                      <a:pt x="222986" y="2656"/>
                    </a:cubicBezTo>
                    <a:lnTo>
                      <a:pt x="208134" y="72394"/>
                    </a:lnTo>
                    <a:cubicBezTo>
                      <a:pt x="200166" y="69739"/>
                      <a:pt x="190035" y="68165"/>
                      <a:pt x="180986" y="68165"/>
                    </a:cubicBezTo>
                    <a:cubicBezTo>
                      <a:pt x="130428" y="68165"/>
                      <a:pt x="105936" y="113411"/>
                      <a:pt x="96886" y="157576"/>
                    </a:cubicBezTo>
                    <a:lnTo>
                      <a:pt x="71312" y="280430"/>
                    </a:lnTo>
                    <a:lnTo>
                      <a:pt x="0" y="280430"/>
                    </a:lnTo>
                    <a:lnTo>
                      <a:pt x="48984" y="43082"/>
                    </a:lnTo>
                    <a:close/>
                  </a:path>
                </a:pathLst>
              </a:custGeom>
              <a:grpFill/>
              <a:ln w="9827" cap="flat">
                <a:noFill/>
                <a:prstDash val="solid"/>
                <a:miter/>
              </a:ln>
            </p:spPr>
            <p:txBody>
              <a:bodyPr rtlCol="0" anchor="ctr"/>
              <a:lstStyle/>
              <a:p>
                <a:endParaRPr lang="ja-JP" altLang="en-US"/>
              </a:p>
            </p:txBody>
          </p:sp>
          <p:sp>
            <p:nvSpPr>
              <p:cNvPr id="51" name="フリーフォーム: 図形 50">
                <a:extLst>
                  <a:ext uri="{FF2B5EF4-FFF2-40B4-BE49-F238E27FC236}">
                    <a16:creationId xmlns:a16="http://schemas.microsoft.com/office/drawing/2014/main" id="{D9C2BFEE-A998-4B78-A9A3-39C5F4AA2EB9}"/>
                  </a:ext>
                </a:extLst>
              </p:cNvPr>
              <p:cNvSpPr/>
              <p:nvPr/>
            </p:nvSpPr>
            <p:spPr>
              <a:xfrm>
                <a:off x="3409209" y="3423198"/>
                <a:ext cx="265577" cy="285249"/>
              </a:xfrm>
              <a:custGeom>
                <a:avLst/>
                <a:gdLst>
                  <a:gd name="connsiteX0" fmla="*/ 68066 w 265576"/>
                  <a:gd name="connsiteY0" fmla="*/ 165445 h 285249"/>
                  <a:gd name="connsiteX1" fmla="*/ 144100 w 265576"/>
                  <a:gd name="connsiteY1" fmla="*/ 234593 h 285249"/>
                  <a:gd name="connsiteX2" fmla="*/ 228199 w 265576"/>
                  <a:gd name="connsiteY2" fmla="*/ 214921 h 285249"/>
                  <a:gd name="connsiteX3" fmla="*/ 219150 w 265576"/>
                  <a:gd name="connsiteY3" fmla="*/ 271282 h 285249"/>
                  <a:gd name="connsiteX4" fmla="*/ 131903 w 265576"/>
                  <a:gd name="connsiteY4" fmla="*/ 286725 h 285249"/>
                  <a:gd name="connsiteX5" fmla="*/ 0 w 265576"/>
                  <a:gd name="connsiteY5" fmla="*/ 167018 h 285249"/>
                  <a:gd name="connsiteX6" fmla="*/ 155903 w 265576"/>
                  <a:gd name="connsiteY6" fmla="*/ 0 h 285249"/>
                  <a:gd name="connsiteX7" fmla="*/ 268134 w 265576"/>
                  <a:gd name="connsiteY7" fmla="*/ 104264 h 285249"/>
                  <a:gd name="connsiteX8" fmla="*/ 261249 w 265576"/>
                  <a:gd name="connsiteY8" fmla="*/ 165445 h 285249"/>
                  <a:gd name="connsiteX9" fmla="*/ 68066 w 265576"/>
                  <a:gd name="connsiteY9" fmla="*/ 165445 h 285249"/>
                  <a:gd name="connsiteX10" fmla="*/ 198494 w 265576"/>
                  <a:gd name="connsiteY10" fmla="*/ 116460 h 285249"/>
                  <a:gd name="connsiteX11" fmla="*/ 200068 w 265576"/>
                  <a:gd name="connsiteY11" fmla="*/ 97870 h 285249"/>
                  <a:gd name="connsiteX12" fmla="*/ 154821 w 265576"/>
                  <a:gd name="connsiteY12" fmla="*/ 52132 h 285249"/>
                  <a:gd name="connsiteX13" fmla="*/ 77706 w 265576"/>
                  <a:gd name="connsiteY13" fmla="*/ 116460 h 285249"/>
                  <a:gd name="connsiteX14" fmla="*/ 198494 w 265576"/>
                  <a:gd name="connsiteY14" fmla="*/ 116460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5576" h="285249">
                    <a:moveTo>
                      <a:pt x="68066" y="165445"/>
                    </a:moveTo>
                    <a:cubicBezTo>
                      <a:pt x="68066" y="216003"/>
                      <a:pt x="95214" y="234593"/>
                      <a:pt x="144100" y="234593"/>
                    </a:cubicBezTo>
                    <a:cubicBezTo>
                      <a:pt x="173314" y="234593"/>
                      <a:pt x="201543" y="227117"/>
                      <a:pt x="228199" y="214921"/>
                    </a:cubicBezTo>
                    <a:lnTo>
                      <a:pt x="219150" y="271282"/>
                    </a:lnTo>
                    <a:cubicBezTo>
                      <a:pt x="191511" y="279839"/>
                      <a:pt x="161117" y="286725"/>
                      <a:pt x="131903" y="286725"/>
                    </a:cubicBezTo>
                    <a:cubicBezTo>
                      <a:pt x="53115" y="286725"/>
                      <a:pt x="0" y="248462"/>
                      <a:pt x="0" y="167018"/>
                    </a:cubicBezTo>
                    <a:cubicBezTo>
                      <a:pt x="0" y="81935"/>
                      <a:pt x="66001" y="0"/>
                      <a:pt x="155903" y="0"/>
                    </a:cubicBezTo>
                    <a:cubicBezTo>
                      <a:pt x="223478" y="0"/>
                      <a:pt x="268134" y="34525"/>
                      <a:pt x="268134" y="104264"/>
                    </a:cubicBezTo>
                    <a:cubicBezTo>
                      <a:pt x="268134" y="125018"/>
                      <a:pt x="265479" y="145182"/>
                      <a:pt x="261249" y="165445"/>
                    </a:cubicBezTo>
                    <a:lnTo>
                      <a:pt x="68066" y="165445"/>
                    </a:lnTo>
                    <a:close/>
                    <a:moveTo>
                      <a:pt x="198494" y="116460"/>
                    </a:moveTo>
                    <a:cubicBezTo>
                      <a:pt x="199576" y="110067"/>
                      <a:pt x="200068" y="104264"/>
                      <a:pt x="200068" y="97870"/>
                    </a:cubicBezTo>
                    <a:cubicBezTo>
                      <a:pt x="200068" y="68657"/>
                      <a:pt x="184625" y="52132"/>
                      <a:pt x="154821" y="52132"/>
                    </a:cubicBezTo>
                    <a:cubicBezTo>
                      <a:pt x="110657" y="52132"/>
                      <a:pt x="91477" y="78689"/>
                      <a:pt x="77706" y="116460"/>
                    </a:cubicBezTo>
                    <a:lnTo>
                      <a:pt x="198494" y="116460"/>
                    </a:lnTo>
                    <a:close/>
                  </a:path>
                </a:pathLst>
              </a:custGeom>
              <a:grpFill/>
              <a:ln w="9827" cap="flat">
                <a:noFill/>
                <a:prstDash val="solid"/>
                <a:miter/>
              </a:ln>
            </p:spPr>
            <p:txBody>
              <a:bodyPr rtlCol="0" anchor="ctr"/>
              <a:lstStyle/>
              <a:p>
                <a:endParaRPr lang="ja-JP" altLang="en-US" dirty="0"/>
              </a:p>
            </p:txBody>
          </p:sp>
          <p:sp>
            <p:nvSpPr>
              <p:cNvPr id="52" name="フリーフォーム: 図形 51">
                <a:extLst>
                  <a:ext uri="{FF2B5EF4-FFF2-40B4-BE49-F238E27FC236}">
                    <a16:creationId xmlns:a16="http://schemas.microsoft.com/office/drawing/2014/main" id="{0008AFD3-3C6D-49AA-A446-9F55C3271D6B}"/>
                  </a:ext>
                </a:extLst>
              </p:cNvPr>
              <p:cNvSpPr/>
              <p:nvPr/>
            </p:nvSpPr>
            <p:spPr>
              <a:xfrm>
                <a:off x="3803247" y="3348148"/>
                <a:ext cx="196724" cy="354103"/>
              </a:xfrm>
              <a:custGeom>
                <a:avLst/>
                <a:gdLst>
                  <a:gd name="connsiteX0" fmla="*/ 11016 w 196723"/>
                  <a:gd name="connsiteY0" fmla="*/ 81345 h 354102"/>
                  <a:gd name="connsiteX1" fmla="*/ 62656 w 196723"/>
                  <a:gd name="connsiteY1" fmla="*/ 81345 h 354102"/>
                  <a:gd name="connsiteX2" fmla="*/ 74853 w 196723"/>
                  <a:gd name="connsiteY2" fmla="*/ 24984 h 354102"/>
                  <a:gd name="connsiteX3" fmla="*/ 151477 w 196723"/>
                  <a:gd name="connsiteY3" fmla="*/ 0 h 354102"/>
                  <a:gd name="connsiteX4" fmla="*/ 133969 w 196723"/>
                  <a:gd name="connsiteY4" fmla="*/ 81444 h 354102"/>
                  <a:gd name="connsiteX5" fmla="*/ 197806 w 196723"/>
                  <a:gd name="connsiteY5" fmla="*/ 81444 h 354102"/>
                  <a:gd name="connsiteX6" fmla="*/ 186592 w 196723"/>
                  <a:gd name="connsiteY6" fmla="*/ 133575 h 354102"/>
                  <a:gd name="connsiteX7" fmla="*/ 122756 w 196723"/>
                  <a:gd name="connsiteY7" fmla="*/ 133575 h 354102"/>
                  <a:gd name="connsiteX8" fmla="*/ 96690 w 196723"/>
                  <a:gd name="connsiteY8" fmla="*/ 253282 h 354102"/>
                  <a:gd name="connsiteX9" fmla="*/ 93542 w 196723"/>
                  <a:gd name="connsiteY9" fmla="*/ 279839 h 354102"/>
                  <a:gd name="connsiteX10" fmla="*/ 120690 w 196723"/>
                  <a:gd name="connsiteY10" fmla="*/ 306496 h 354102"/>
                  <a:gd name="connsiteX11" fmla="*/ 155215 w 196723"/>
                  <a:gd name="connsiteY11" fmla="*/ 300102 h 354102"/>
                  <a:gd name="connsiteX12" fmla="*/ 143018 w 196723"/>
                  <a:gd name="connsiteY12" fmla="*/ 355480 h 354102"/>
                  <a:gd name="connsiteX13" fmla="*/ 104755 w 196723"/>
                  <a:gd name="connsiteY13" fmla="*/ 361873 h 354102"/>
                  <a:gd name="connsiteX14" fmla="*/ 22328 w 196723"/>
                  <a:gd name="connsiteY14" fmla="*/ 290069 h 354102"/>
                  <a:gd name="connsiteX15" fmla="*/ 31377 w 196723"/>
                  <a:gd name="connsiteY15" fmla="*/ 226232 h 354102"/>
                  <a:gd name="connsiteX16" fmla="*/ 51640 w 196723"/>
                  <a:gd name="connsiteY16" fmla="*/ 133674 h 354102"/>
                  <a:gd name="connsiteX17" fmla="*/ 0 w 196723"/>
                  <a:gd name="connsiteY17" fmla="*/ 133674 h 354102"/>
                  <a:gd name="connsiteX18" fmla="*/ 11016 w 196723"/>
                  <a:gd name="connsiteY18" fmla="*/ 81345 h 354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723" h="354102">
                    <a:moveTo>
                      <a:pt x="11016" y="81345"/>
                    </a:moveTo>
                    <a:lnTo>
                      <a:pt x="62656" y="81345"/>
                    </a:lnTo>
                    <a:lnTo>
                      <a:pt x="74853" y="24984"/>
                    </a:lnTo>
                    <a:lnTo>
                      <a:pt x="151477" y="0"/>
                    </a:lnTo>
                    <a:lnTo>
                      <a:pt x="133969" y="81444"/>
                    </a:lnTo>
                    <a:lnTo>
                      <a:pt x="197806" y="81444"/>
                    </a:lnTo>
                    <a:lnTo>
                      <a:pt x="186592" y="133575"/>
                    </a:lnTo>
                    <a:lnTo>
                      <a:pt x="122756" y="133575"/>
                    </a:lnTo>
                    <a:lnTo>
                      <a:pt x="96690" y="253282"/>
                    </a:lnTo>
                    <a:cubicBezTo>
                      <a:pt x="95116" y="259675"/>
                      <a:pt x="93542" y="269216"/>
                      <a:pt x="93542" y="279839"/>
                    </a:cubicBezTo>
                    <a:cubicBezTo>
                      <a:pt x="93542" y="296364"/>
                      <a:pt x="104755" y="306496"/>
                      <a:pt x="120690" y="306496"/>
                    </a:cubicBezTo>
                    <a:cubicBezTo>
                      <a:pt x="133477" y="306496"/>
                      <a:pt x="146264" y="303840"/>
                      <a:pt x="155215" y="300102"/>
                    </a:cubicBezTo>
                    <a:lnTo>
                      <a:pt x="143018" y="355480"/>
                    </a:lnTo>
                    <a:cubicBezTo>
                      <a:pt x="130821" y="358135"/>
                      <a:pt x="116952" y="361873"/>
                      <a:pt x="104755" y="361873"/>
                    </a:cubicBezTo>
                    <a:cubicBezTo>
                      <a:pt x="56361" y="361873"/>
                      <a:pt x="22328" y="342693"/>
                      <a:pt x="22328" y="290069"/>
                    </a:cubicBezTo>
                    <a:cubicBezTo>
                      <a:pt x="22328" y="268823"/>
                      <a:pt x="26558" y="248069"/>
                      <a:pt x="31377" y="226232"/>
                    </a:cubicBezTo>
                    <a:lnTo>
                      <a:pt x="51640" y="133674"/>
                    </a:lnTo>
                    <a:lnTo>
                      <a:pt x="0" y="133674"/>
                    </a:lnTo>
                    <a:lnTo>
                      <a:pt x="11016" y="81345"/>
                    </a:lnTo>
                    <a:close/>
                  </a:path>
                </a:pathLst>
              </a:custGeom>
              <a:grpFill/>
              <a:ln w="9827" cap="flat">
                <a:noFill/>
                <a:prstDash val="solid"/>
                <a:miter/>
              </a:ln>
            </p:spPr>
            <p:txBody>
              <a:bodyPr rtlCol="0" anchor="ctr"/>
              <a:lstStyle/>
              <a:p>
                <a:endParaRPr lang="ja-JP" altLang="en-US"/>
              </a:p>
            </p:txBody>
          </p:sp>
          <p:sp>
            <p:nvSpPr>
              <p:cNvPr id="53" name="フリーフォーム: 図形 52">
                <a:extLst>
                  <a:ext uri="{FF2B5EF4-FFF2-40B4-BE49-F238E27FC236}">
                    <a16:creationId xmlns:a16="http://schemas.microsoft.com/office/drawing/2014/main" id="{59657D25-A45F-4BF2-8516-1AABB3245B42}"/>
                  </a:ext>
                </a:extLst>
              </p:cNvPr>
              <p:cNvSpPr/>
              <p:nvPr/>
            </p:nvSpPr>
            <p:spPr>
              <a:xfrm>
                <a:off x="3980790" y="3304475"/>
                <a:ext cx="285249" cy="393447"/>
              </a:xfrm>
              <a:custGeom>
                <a:avLst/>
                <a:gdLst>
                  <a:gd name="connsiteX0" fmla="*/ 84985 w 285249"/>
                  <a:gd name="connsiteY0" fmla="*/ 0 h 393447"/>
                  <a:gd name="connsiteX1" fmla="*/ 156297 w 285249"/>
                  <a:gd name="connsiteY1" fmla="*/ 0 h 393447"/>
                  <a:gd name="connsiteX2" fmla="*/ 122264 w 285249"/>
                  <a:gd name="connsiteY2" fmla="*/ 151674 h 393447"/>
                  <a:gd name="connsiteX3" fmla="*/ 123346 w 285249"/>
                  <a:gd name="connsiteY3" fmla="*/ 151674 h 393447"/>
                  <a:gd name="connsiteX4" fmla="*/ 201052 w 285249"/>
                  <a:gd name="connsiteY4" fmla="*/ 118723 h 393447"/>
                  <a:gd name="connsiteX5" fmla="*/ 290463 w 285249"/>
                  <a:gd name="connsiteY5" fmla="*/ 206462 h 393447"/>
                  <a:gd name="connsiteX6" fmla="*/ 281413 w 285249"/>
                  <a:gd name="connsiteY6" fmla="*/ 266069 h 393447"/>
                  <a:gd name="connsiteX7" fmla="*/ 252692 w 285249"/>
                  <a:gd name="connsiteY7" fmla="*/ 399054 h 393447"/>
                  <a:gd name="connsiteX8" fmla="*/ 181379 w 285249"/>
                  <a:gd name="connsiteY8" fmla="*/ 399054 h 393447"/>
                  <a:gd name="connsiteX9" fmla="*/ 208035 w 285249"/>
                  <a:gd name="connsiteY9" fmla="*/ 269806 h 393447"/>
                  <a:gd name="connsiteX10" fmla="*/ 216003 w 285249"/>
                  <a:gd name="connsiteY10" fmla="*/ 212363 h 393447"/>
                  <a:gd name="connsiteX11" fmla="*/ 177150 w 285249"/>
                  <a:gd name="connsiteY11" fmla="*/ 174100 h 393447"/>
                  <a:gd name="connsiteX12" fmla="*/ 100526 w 285249"/>
                  <a:gd name="connsiteY12" fmla="*/ 261347 h 393447"/>
                  <a:gd name="connsiteX13" fmla="*/ 71312 w 285249"/>
                  <a:gd name="connsiteY13" fmla="*/ 399152 h 393447"/>
                  <a:gd name="connsiteX14" fmla="*/ 0 w 285249"/>
                  <a:gd name="connsiteY14" fmla="*/ 399152 h 393447"/>
                  <a:gd name="connsiteX15" fmla="*/ 84985 w 285249"/>
                  <a:gd name="connsiteY15" fmla="*/ 0 h 393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5249" h="393447">
                    <a:moveTo>
                      <a:pt x="84985" y="0"/>
                    </a:moveTo>
                    <a:lnTo>
                      <a:pt x="156297" y="0"/>
                    </a:lnTo>
                    <a:lnTo>
                      <a:pt x="122264" y="151674"/>
                    </a:lnTo>
                    <a:lnTo>
                      <a:pt x="123346" y="151674"/>
                    </a:lnTo>
                    <a:cubicBezTo>
                      <a:pt x="143018" y="133575"/>
                      <a:pt x="170166" y="118723"/>
                      <a:pt x="201052" y="118723"/>
                    </a:cubicBezTo>
                    <a:cubicBezTo>
                      <a:pt x="254757" y="118723"/>
                      <a:pt x="290463" y="152264"/>
                      <a:pt x="290463" y="206462"/>
                    </a:cubicBezTo>
                    <a:cubicBezTo>
                      <a:pt x="290463" y="227216"/>
                      <a:pt x="285151" y="249052"/>
                      <a:pt x="281413" y="266069"/>
                    </a:cubicBezTo>
                    <a:lnTo>
                      <a:pt x="252692" y="399054"/>
                    </a:lnTo>
                    <a:lnTo>
                      <a:pt x="181379" y="399054"/>
                    </a:lnTo>
                    <a:lnTo>
                      <a:pt x="208035" y="269806"/>
                    </a:lnTo>
                    <a:cubicBezTo>
                      <a:pt x="211773" y="251216"/>
                      <a:pt x="216003" y="232527"/>
                      <a:pt x="216003" y="212363"/>
                    </a:cubicBezTo>
                    <a:cubicBezTo>
                      <a:pt x="216003" y="189445"/>
                      <a:pt x="200068" y="174100"/>
                      <a:pt x="177150" y="174100"/>
                    </a:cubicBezTo>
                    <a:cubicBezTo>
                      <a:pt x="127674" y="174100"/>
                      <a:pt x="109575" y="220429"/>
                      <a:pt x="100526" y="261347"/>
                    </a:cubicBezTo>
                    <a:lnTo>
                      <a:pt x="71312" y="399152"/>
                    </a:lnTo>
                    <a:lnTo>
                      <a:pt x="0" y="399152"/>
                    </a:lnTo>
                    <a:lnTo>
                      <a:pt x="84985" y="0"/>
                    </a:lnTo>
                    <a:close/>
                  </a:path>
                </a:pathLst>
              </a:custGeom>
              <a:grpFill/>
              <a:ln w="9827" cap="flat">
                <a:noFill/>
                <a:prstDash val="solid"/>
                <a:miter/>
              </a:ln>
            </p:spPr>
            <p:txBody>
              <a:bodyPr rtlCol="0" anchor="ctr"/>
              <a:lstStyle/>
              <a:p>
                <a:endParaRPr lang="ja-JP" altLang="en-US"/>
              </a:p>
            </p:txBody>
          </p:sp>
          <p:sp>
            <p:nvSpPr>
              <p:cNvPr id="54" name="フリーフォーム: 図形 53">
                <a:extLst>
                  <a:ext uri="{FF2B5EF4-FFF2-40B4-BE49-F238E27FC236}">
                    <a16:creationId xmlns:a16="http://schemas.microsoft.com/office/drawing/2014/main" id="{3D372AC3-D989-40CB-9FEA-2D4FD438B6C9}"/>
                  </a:ext>
                </a:extLst>
              </p:cNvPr>
              <p:cNvSpPr/>
              <p:nvPr/>
            </p:nvSpPr>
            <p:spPr>
              <a:xfrm>
                <a:off x="4291023" y="3423198"/>
                <a:ext cx="265577" cy="285249"/>
              </a:xfrm>
              <a:custGeom>
                <a:avLst/>
                <a:gdLst>
                  <a:gd name="connsiteX0" fmla="*/ 68066 w 265576"/>
                  <a:gd name="connsiteY0" fmla="*/ 165445 h 285249"/>
                  <a:gd name="connsiteX1" fmla="*/ 144100 w 265576"/>
                  <a:gd name="connsiteY1" fmla="*/ 234593 h 285249"/>
                  <a:gd name="connsiteX2" fmla="*/ 228199 w 265576"/>
                  <a:gd name="connsiteY2" fmla="*/ 214921 h 285249"/>
                  <a:gd name="connsiteX3" fmla="*/ 219150 w 265576"/>
                  <a:gd name="connsiteY3" fmla="*/ 271282 h 285249"/>
                  <a:gd name="connsiteX4" fmla="*/ 131903 w 265576"/>
                  <a:gd name="connsiteY4" fmla="*/ 286725 h 285249"/>
                  <a:gd name="connsiteX5" fmla="*/ 0 w 265576"/>
                  <a:gd name="connsiteY5" fmla="*/ 167018 h 285249"/>
                  <a:gd name="connsiteX6" fmla="*/ 155904 w 265576"/>
                  <a:gd name="connsiteY6" fmla="*/ 0 h 285249"/>
                  <a:gd name="connsiteX7" fmla="*/ 268134 w 265576"/>
                  <a:gd name="connsiteY7" fmla="*/ 104264 h 285249"/>
                  <a:gd name="connsiteX8" fmla="*/ 261249 w 265576"/>
                  <a:gd name="connsiteY8" fmla="*/ 165445 h 285249"/>
                  <a:gd name="connsiteX9" fmla="*/ 68066 w 265576"/>
                  <a:gd name="connsiteY9" fmla="*/ 165445 h 285249"/>
                  <a:gd name="connsiteX10" fmla="*/ 198396 w 265576"/>
                  <a:gd name="connsiteY10" fmla="*/ 116460 h 285249"/>
                  <a:gd name="connsiteX11" fmla="*/ 199970 w 265576"/>
                  <a:gd name="connsiteY11" fmla="*/ 97870 h 285249"/>
                  <a:gd name="connsiteX12" fmla="*/ 154723 w 265576"/>
                  <a:gd name="connsiteY12" fmla="*/ 52132 h 285249"/>
                  <a:gd name="connsiteX13" fmla="*/ 77607 w 265576"/>
                  <a:gd name="connsiteY13" fmla="*/ 116460 h 285249"/>
                  <a:gd name="connsiteX14" fmla="*/ 198396 w 265576"/>
                  <a:gd name="connsiteY14" fmla="*/ 116460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5576" h="285249">
                    <a:moveTo>
                      <a:pt x="68066" y="165445"/>
                    </a:moveTo>
                    <a:cubicBezTo>
                      <a:pt x="68066" y="216003"/>
                      <a:pt x="95214" y="234593"/>
                      <a:pt x="144100" y="234593"/>
                    </a:cubicBezTo>
                    <a:cubicBezTo>
                      <a:pt x="173314" y="234593"/>
                      <a:pt x="201543" y="227117"/>
                      <a:pt x="228199" y="214921"/>
                    </a:cubicBezTo>
                    <a:lnTo>
                      <a:pt x="219150" y="271282"/>
                    </a:lnTo>
                    <a:cubicBezTo>
                      <a:pt x="191511" y="279839"/>
                      <a:pt x="161117" y="286725"/>
                      <a:pt x="131903" y="286725"/>
                    </a:cubicBezTo>
                    <a:cubicBezTo>
                      <a:pt x="53115" y="286725"/>
                      <a:pt x="0" y="248462"/>
                      <a:pt x="0" y="167018"/>
                    </a:cubicBezTo>
                    <a:cubicBezTo>
                      <a:pt x="0" y="81935"/>
                      <a:pt x="66001" y="0"/>
                      <a:pt x="155904" y="0"/>
                    </a:cubicBezTo>
                    <a:cubicBezTo>
                      <a:pt x="223478" y="0"/>
                      <a:pt x="268134" y="34525"/>
                      <a:pt x="268134" y="104264"/>
                    </a:cubicBezTo>
                    <a:cubicBezTo>
                      <a:pt x="268134" y="125018"/>
                      <a:pt x="265479" y="145182"/>
                      <a:pt x="261249" y="165445"/>
                    </a:cubicBezTo>
                    <a:lnTo>
                      <a:pt x="68066" y="165445"/>
                    </a:lnTo>
                    <a:close/>
                    <a:moveTo>
                      <a:pt x="198396" y="116460"/>
                    </a:moveTo>
                    <a:cubicBezTo>
                      <a:pt x="199478" y="110067"/>
                      <a:pt x="199970" y="104264"/>
                      <a:pt x="199970" y="97870"/>
                    </a:cubicBezTo>
                    <a:cubicBezTo>
                      <a:pt x="199970" y="68657"/>
                      <a:pt x="184527" y="52132"/>
                      <a:pt x="154723" y="52132"/>
                    </a:cubicBezTo>
                    <a:cubicBezTo>
                      <a:pt x="110559" y="52132"/>
                      <a:pt x="91378" y="78689"/>
                      <a:pt x="77607" y="116460"/>
                    </a:cubicBezTo>
                    <a:lnTo>
                      <a:pt x="198396" y="116460"/>
                    </a:lnTo>
                    <a:close/>
                  </a:path>
                </a:pathLst>
              </a:custGeom>
              <a:grpFill/>
              <a:ln w="9827" cap="flat">
                <a:noFill/>
                <a:prstDash val="solid"/>
                <a:miter/>
              </a:ln>
            </p:spPr>
            <p:txBody>
              <a:bodyPr rtlCol="0" anchor="ctr"/>
              <a:lstStyle/>
              <a:p>
                <a:endParaRPr lang="ja-JP" altLang="en-US"/>
              </a:p>
            </p:txBody>
          </p:sp>
          <p:sp>
            <p:nvSpPr>
              <p:cNvPr id="55" name="フリーフォーム: 図形 54">
                <a:extLst>
                  <a:ext uri="{FF2B5EF4-FFF2-40B4-BE49-F238E27FC236}">
                    <a16:creationId xmlns:a16="http://schemas.microsoft.com/office/drawing/2014/main" id="{A88B51C4-7B3A-4704-A1E9-6A40A58DA986}"/>
                  </a:ext>
                </a:extLst>
              </p:cNvPr>
              <p:cNvSpPr/>
              <p:nvPr/>
            </p:nvSpPr>
            <p:spPr>
              <a:xfrm>
                <a:off x="4668831" y="3332213"/>
                <a:ext cx="383611" cy="363939"/>
              </a:xfrm>
              <a:custGeom>
                <a:avLst/>
                <a:gdLst>
                  <a:gd name="connsiteX0" fmla="*/ 79870 w 383611"/>
                  <a:gd name="connsiteY0" fmla="*/ 0 h 363938"/>
                  <a:gd name="connsiteX1" fmla="*/ 174002 w 383611"/>
                  <a:gd name="connsiteY1" fmla="*/ 0 h 363938"/>
                  <a:gd name="connsiteX2" fmla="*/ 253282 w 383611"/>
                  <a:gd name="connsiteY2" fmla="*/ 282003 h 363938"/>
                  <a:gd name="connsiteX3" fmla="*/ 254364 w 383611"/>
                  <a:gd name="connsiteY3" fmla="*/ 282003 h 363938"/>
                  <a:gd name="connsiteX4" fmla="*/ 315053 w 383611"/>
                  <a:gd name="connsiteY4" fmla="*/ 0 h 363938"/>
                  <a:gd name="connsiteX5" fmla="*/ 385283 w 383611"/>
                  <a:gd name="connsiteY5" fmla="*/ 0 h 363938"/>
                  <a:gd name="connsiteX6" fmla="*/ 304922 w 383611"/>
                  <a:gd name="connsiteY6" fmla="*/ 371316 h 363938"/>
                  <a:gd name="connsiteX7" fmla="*/ 209117 w 383611"/>
                  <a:gd name="connsiteY7" fmla="*/ 371316 h 363938"/>
                  <a:gd name="connsiteX8" fmla="*/ 131411 w 383611"/>
                  <a:gd name="connsiteY8" fmla="*/ 86657 h 363938"/>
                  <a:gd name="connsiteX9" fmla="*/ 130329 w 383611"/>
                  <a:gd name="connsiteY9" fmla="*/ 86657 h 363938"/>
                  <a:gd name="connsiteX10" fmla="*/ 71312 w 383611"/>
                  <a:gd name="connsiteY10" fmla="*/ 371316 h 363938"/>
                  <a:gd name="connsiteX11" fmla="*/ 0 w 383611"/>
                  <a:gd name="connsiteY11" fmla="*/ 371316 h 363938"/>
                  <a:gd name="connsiteX12" fmla="*/ 79870 w 383611"/>
                  <a:gd name="connsiteY12" fmla="*/ 0 h 363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3611" h="363938">
                    <a:moveTo>
                      <a:pt x="79870" y="0"/>
                    </a:moveTo>
                    <a:lnTo>
                      <a:pt x="174002" y="0"/>
                    </a:lnTo>
                    <a:lnTo>
                      <a:pt x="253282" y="282003"/>
                    </a:lnTo>
                    <a:lnTo>
                      <a:pt x="254364" y="282003"/>
                    </a:lnTo>
                    <a:lnTo>
                      <a:pt x="315053" y="0"/>
                    </a:lnTo>
                    <a:lnTo>
                      <a:pt x="385283" y="0"/>
                    </a:lnTo>
                    <a:lnTo>
                      <a:pt x="304922" y="371316"/>
                    </a:lnTo>
                    <a:lnTo>
                      <a:pt x="209117" y="371316"/>
                    </a:lnTo>
                    <a:lnTo>
                      <a:pt x="131411" y="86657"/>
                    </a:lnTo>
                    <a:lnTo>
                      <a:pt x="130329" y="86657"/>
                    </a:lnTo>
                    <a:lnTo>
                      <a:pt x="71312" y="371316"/>
                    </a:lnTo>
                    <a:lnTo>
                      <a:pt x="0" y="371316"/>
                    </a:lnTo>
                    <a:lnTo>
                      <a:pt x="79870" y="0"/>
                    </a:lnTo>
                    <a:close/>
                  </a:path>
                </a:pathLst>
              </a:custGeom>
              <a:grpFill/>
              <a:ln w="9827" cap="flat">
                <a:noFill/>
                <a:prstDash val="solid"/>
                <a:miter/>
              </a:ln>
            </p:spPr>
            <p:txBody>
              <a:bodyPr rtlCol="0" anchor="ctr"/>
              <a:lstStyle/>
              <a:p>
                <a:endParaRPr lang="ja-JP" altLang="en-US"/>
              </a:p>
            </p:txBody>
          </p:sp>
          <p:sp>
            <p:nvSpPr>
              <p:cNvPr id="56" name="フリーフォーム: 図形 55">
                <a:extLst>
                  <a:ext uri="{FF2B5EF4-FFF2-40B4-BE49-F238E27FC236}">
                    <a16:creationId xmlns:a16="http://schemas.microsoft.com/office/drawing/2014/main" id="{89E1AC58-9E85-43C6-96BF-EC41F2102797}"/>
                  </a:ext>
                </a:extLst>
              </p:cNvPr>
              <p:cNvSpPr/>
              <p:nvPr/>
            </p:nvSpPr>
            <p:spPr>
              <a:xfrm>
                <a:off x="5037589" y="3423198"/>
                <a:ext cx="265577" cy="285249"/>
              </a:xfrm>
              <a:custGeom>
                <a:avLst/>
                <a:gdLst>
                  <a:gd name="connsiteX0" fmla="*/ 68066 w 265576"/>
                  <a:gd name="connsiteY0" fmla="*/ 165445 h 285249"/>
                  <a:gd name="connsiteX1" fmla="*/ 144100 w 265576"/>
                  <a:gd name="connsiteY1" fmla="*/ 234593 h 285249"/>
                  <a:gd name="connsiteX2" fmla="*/ 228199 w 265576"/>
                  <a:gd name="connsiteY2" fmla="*/ 214921 h 285249"/>
                  <a:gd name="connsiteX3" fmla="*/ 219150 w 265576"/>
                  <a:gd name="connsiteY3" fmla="*/ 271282 h 285249"/>
                  <a:gd name="connsiteX4" fmla="*/ 131903 w 265576"/>
                  <a:gd name="connsiteY4" fmla="*/ 286725 h 285249"/>
                  <a:gd name="connsiteX5" fmla="*/ 0 w 265576"/>
                  <a:gd name="connsiteY5" fmla="*/ 167018 h 285249"/>
                  <a:gd name="connsiteX6" fmla="*/ 155904 w 265576"/>
                  <a:gd name="connsiteY6" fmla="*/ 0 h 285249"/>
                  <a:gd name="connsiteX7" fmla="*/ 268134 w 265576"/>
                  <a:gd name="connsiteY7" fmla="*/ 104264 h 285249"/>
                  <a:gd name="connsiteX8" fmla="*/ 261249 w 265576"/>
                  <a:gd name="connsiteY8" fmla="*/ 165445 h 285249"/>
                  <a:gd name="connsiteX9" fmla="*/ 68066 w 265576"/>
                  <a:gd name="connsiteY9" fmla="*/ 165445 h 285249"/>
                  <a:gd name="connsiteX10" fmla="*/ 198396 w 265576"/>
                  <a:gd name="connsiteY10" fmla="*/ 116460 h 285249"/>
                  <a:gd name="connsiteX11" fmla="*/ 199969 w 265576"/>
                  <a:gd name="connsiteY11" fmla="*/ 97870 h 285249"/>
                  <a:gd name="connsiteX12" fmla="*/ 154723 w 265576"/>
                  <a:gd name="connsiteY12" fmla="*/ 52132 h 285249"/>
                  <a:gd name="connsiteX13" fmla="*/ 77607 w 265576"/>
                  <a:gd name="connsiteY13" fmla="*/ 116460 h 285249"/>
                  <a:gd name="connsiteX14" fmla="*/ 198396 w 265576"/>
                  <a:gd name="connsiteY14" fmla="*/ 116460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5576" h="285249">
                    <a:moveTo>
                      <a:pt x="68066" y="165445"/>
                    </a:moveTo>
                    <a:cubicBezTo>
                      <a:pt x="68066" y="216003"/>
                      <a:pt x="95214" y="234593"/>
                      <a:pt x="144100" y="234593"/>
                    </a:cubicBezTo>
                    <a:cubicBezTo>
                      <a:pt x="173314" y="234593"/>
                      <a:pt x="201543" y="227117"/>
                      <a:pt x="228199" y="214921"/>
                    </a:cubicBezTo>
                    <a:lnTo>
                      <a:pt x="219150" y="271282"/>
                    </a:lnTo>
                    <a:cubicBezTo>
                      <a:pt x="191511" y="279839"/>
                      <a:pt x="161117" y="286725"/>
                      <a:pt x="131903" y="286725"/>
                    </a:cubicBezTo>
                    <a:cubicBezTo>
                      <a:pt x="53115" y="286725"/>
                      <a:pt x="0" y="248462"/>
                      <a:pt x="0" y="167018"/>
                    </a:cubicBezTo>
                    <a:cubicBezTo>
                      <a:pt x="0" y="81935"/>
                      <a:pt x="66001" y="0"/>
                      <a:pt x="155904" y="0"/>
                    </a:cubicBezTo>
                    <a:cubicBezTo>
                      <a:pt x="223478" y="0"/>
                      <a:pt x="268134" y="34525"/>
                      <a:pt x="268134" y="104264"/>
                    </a:cubicBezTo>
                    <a:cubicBezTo>
                      <a:pt x="268134" y="125018"/>
                      <a:pt x="265479" y="145182"/>
                      <a:pt x="261249" y="165445"/>
                    </a:cubicBezTo>
                    <a:lnTo>
                      <a:pt x="68066" y="165445"/>
                    </a:lnTo>
                    <a:close/>
                    <a:moveTo>
                      <a:pt x="198396" y="116460"/>
                    </a:moveTo>
                    <a:cubicBezTo>
                      <a:pt x="199478" y="110067"/>
                      <a:pt x="199969" y="104264"/>
                      <a:pt x="199969" y="97870"/>
                    </a:cubicBezTo>
                    <a:cubicBezTo>
                      <a:pt x="199969" y="68657"/>
                      <a:pt x="184527" y="52132"/>
                      <a:pt x="154723" y="52132"/>
                    </a:cubicBezTo>
                    <a:cubicBezTo>
                      <a:pt x="110559" y="52132"/>
                      <a:pt x="91378" y="78689"/>
                      <a:pt x="77607" y="116460"/>
                    </a:cubicBezTo>
                    <a:lnTo>
                      <a:pt x="198396" y="116460"/>
                    </a:lnTo>
                    <a:close/>
                  </a:path>
                </a:pathLst>
              </a:custGeom>
              <a:grpFill/>
              <a:ln w="9827" cap="flat">
                <a:noFill/>
                <a:prstDash val="solid"/>
                <a:miter/>
              </a:ln>
            </p:spPr>
            <p:txBody>
              <a:bodyPr rtlCol="0" anchor="ctr"/>
              <a:lstStyle/>
              <a:p>
                <a:endParaRPr lang="ja-JP" altLang="en-US"/>
              </a:p>
            </p:txBody>
          </p:sp>
          <p:sp>
            <p:nvSpPr>
              <p:cNvPr id="57" name="フリーフォーム: 図形 56">
                <a:extLst>
                  <a:ext uri="{FF2B5EF4-FFF2-40B4-BE49-F238E27FC236}">
                    <a16:creationId xmlns:a16="http://schemas.microsoft.com/office/drawing/2014/main" id="{57C9ED23-1DD4-4B97-8312-B4E515AFE189}"/>
                  </a:ext>
                </a:extLst>
              </p:cNvPr>
              <p:cNvSpPr/>
              <p:nvPr/>
            </p:nvSpPr>
            <p:spPr>
              <a:xfrm>
                <a:off x="5275231" y="3429591"/>
                <a:ext cx="334430" cy="265577"/>
              </a:xfrm>
              <a:custGeom>
                <a:avLst/>
                <a:gdLst>
                  <a:gd name="connsiteX0" fmla="*/ 175674 w 334430"/>
                  <a:gd name="connsiteY0" fmla="*/ 94132 h 265576"/>
                  <a:gd name="connsiteX1" fmla="*/ 252790 w 334430"/>
                  <a:gd name="connsiteY1" fmla="*/ 0 h 265576"/>
                  <a:gd name="connsiteX2" fmla="*/ 337873 w 334430"/>
                  <a:gd name="connsiteY2" fmla="*/ 0 h 265576"/>
                  <a:gd name="connsiteX3" fmla="*/ 221314 w 334430"/>
                  <a:gd name="connsiteY3" fmla="*/ 130920 h 265576"/>
                  <a:gd name="connsiteX4" fmla="*/ 286725 w 334430"/>
                  <a:gd name="connsiteY4" fmla="*/ 274036 h 265576"/>
                  <a:gd name="connsiteX5" fmla="*/ 209019 w 334430"/>
                  <a:gd name="connsiteY5" fmla="*/ 274036 h 265576"/>
                  <a:gd name="connsiteX6" fmla="*/ 167018 w 334430"/>
                  <a:gd name="connsiteY6" fmla="*/ 169182 h 265576"/>
                  <a:gd name="connsiteX7" fmla="*/ 85083 w 334430"/>
                  <a:gd name="connsiteY7" fmla="*/ 274036 h 265576"/>
                  <a:gd name="connsiteX8" fmla="*/ 0 w 334430"/>
                  <a:gd name="connsiteY8" fmla="*/ 274036 h 265576"/>
                  <a:gd name="connsiteX9" fmla="*/ 123936 w 334430"/>
                  <a:gd name="connsiteY9" fmla="*/ 130920 h 265576"/>
                  <a:gd name="connsiteX10" fmla="*/ 65902 w 334430"/>
                  <a:gd name="connsiteY10" fmla="*/ 0 h 265576"/>
                  <a:gd name="connsiteX11" fmla="*/ 139871 w 334430"/>
                  <a:gd name="connsiteY11" fmla="*/ 0 h 265576"/>
                  <a:gd name="connsiteX12" fmla="*/ 175674 w 334430"/>
                  <a:gd name="connsiteY12" fmla="*/ 94132 h 265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4430" h="265576">
                    <a:moveTo>
                      <a:pt x="175674" y="94132"/>
                    </a:moveTo>
                    <a:lnTo>
                      <a:pt x="252790" y="0"/>
                    </a:lnTo>
                    <a:lnTo>
                      <a:pt x="337873" y="0"/>
                    </a:lnTo>
                    <a:lnTo>
                      <a:pt x="221314" y="130920"/>
                    </a:lnTo>
                    <a:lnTo>
                      <a:pt x="286725" y="274036"/>
                    </a:lnTo>
                    <a:lnTo>
                      <a:pt x="209019" y="274036"/>
                    </a:lnTo>
                    <a:lnTo>
                      <a:pt x="167018" y="169182"/>
                    </a:lnTo>
                    <a:lnTo>
                      <a:pt x="85083" y="274036"/>
                    </a:lnTo>
                    <a:lnTo>
                      <a:pt x="0" y="274036"/>
                    </a:lnTo>
                    <a:lnTo>
                      <a:pt x="123936" y="130920"/>
                    </a:lnTo>
                    <a:lnTo>
                      <a:pt x="65902" y="0"/>
                    </a:lnTo>
                    <a:lnTo>
                      <a:pt x="139871" y="0"/>
                    </a:lnTo>
                    <a:lnTo>
                      <a:pt x="175674" y="94132"/>
                    </a:lnTo>
                    <a:close/>
                  </a:path>
                </a:pathLst>
              </a:custGeom>
              <a:grpFill/>
              <a:ln w="9827" cap="flat">
                <a:noFill/>
                <a:prstDash val="solid"/>
                <a:miter/>
              </a:ln>
            </p:spPr>
            <p:txBody>
              <a:bodyPr rtlCol="0" anchor="ctr"/>
              <a:lstStyle/>
              <a:p>
                <a:endParaRPr lang="ja-JP" altLang="en-US"/>
              </a:p>
            </p:txBody>
          </p:sp>
          <p:sp>
            <p:nvSpPr>
              <p:cNvPr id="58" name="フリーフォーム: 図形 57">
                <a:extLst>
                  <a:ext uri="{FF2B5EF4-FFF2-40B4-BE49-F238E27FC236}">
                    <a16:creationId xmlns:a16="http://schemas.microsoft.com/office/drawing/2014/main" id="{BC3EF01D-8888-43D0-A9CE-14A0E7FD9394}"/>
                  </a:ext>
                </a:extLst>
              </p:cNvPr>
              <p:cNvSpPr/>
              <p:nvPr/>
            </p:nvSpPr>
            <p:spPr>
              <a:xfrm>
                <a:off x="5620973" y="3348148"/>
                <a:ext cx="196724" cy="354103"/>
              </a:xfrm>
              <a:custGeom>
                <a:avLst/>
                <a:gdLst>
                  <a:gd name="connsiteX0" fmla="*/ 11115 w 196723"/>
                  <a:gd name="connsiteY0" fmla="*/ 81345 h 354102"/>
                  <a:gd name="connsiteX1" fmla="*/ 62755 w 196723"/>
                  <a:gd name="connsiteY1" fmla="*/ 81345 h 354102"/>
                  <a:gd name="connsiteX2" fmla="*/ 74952 w 196723"/>
                  <a:gd name="connsiteY2" fmla="*/ 24984 h 354102"/>
                  <a:gd name="connsiteX3" fmla="*/ 151576 w 196723"/>
                  <a:gd name="connsiteY3" fmla="*/ 0 h 354102"/>
                  <a:gd name="connsiteX4" fmla="*/ 133969 w 196723"/>
                  <a:gd name="connsiteY4" fmla="*/ 81444 h 354102"/>
                  <a:gd name="connsiteX5" fmla="*/ 197806 w 196723"/>
                  <a:gd name="connsiteY5" fmla="*/ 81444 h 354102"/>
                  <a:gd name="connsiteX6" fmla="*/ 186592 w 196723"/>
                  <a:gd name="connsiteY6" fmla="*/ 133575 h 354102"/>
                  <a:gd name="connsiteX7" fmla="*/ 122756 w 196723"/>
                  <a:gd name="connsiteY7" fmla="*/ 133575 h 354102"/>
                  <a:gd name="connsiteX8" fmla="*/ 96690 w 196723"/>
                  <a:gd name="connsiteY8" fmla="*/ 253282 h 354102"/>
                  <a:gd name="connsiteX9" fmla="*/ 93444 w 196723"/>
                  <a:gd name="connsiteY9" fmla="*/ 279839 h 354102"/>
                  <a:gd name="connsiteX10" fmla="*/ 120592 w 196723"/>
                  <a:gd name="connsiteY10" fmla="*/ 306496 h 354102"/>
                  <a:gd name="connsiteX11" fmla="*/ 155215 w 196723"/>
                  <a:gd name="connsiteY11" fmla="*/ 300102 h 354102"/>
                  <a:gd name="connsiteX12" fmla="*/ 143018 w 196723"/>
                  <a:gd name="connsiteY12" fmla="*/ 355480 h 354102"/>
                  <a:gd name="connsiteX13" fmla="*/ 104755 w 196723"/>
                  <a:gd name="connsiteY13" fmla="*/ 361873 h 354102"/>
                  <a:gd name="connsiteX14" fmla="*/ 22328 w 196723"/>
                  <a:gd name="connsiteY14" fmla="*/ 290069 h 354102"/>
                  <a:gd name="connsiteX15" fmla="*/ 31377 w 196723"/>
                  <a:gd name="connsiteY15" fmla="*/ 226232 h 354102"/>
                  <a:gd name="connsiteX16" fmla="*/ 51640 w 196723"/>
                  <a:gd name="connsiteY16" fmla="*/ 133674 h 354102"/>
                  <a:gd name="connsiteX17" fmla="*/ 0 w 196723"/>
                  <a:gd name="connsiteY17" fmla="*/ 133674 h 354102"/>
                  <a:gd name="connsiteX18" fmla="*/ 11115 w 196723"/>
                  <a:gd name="connsiteY18" fmla="*/ 81345 h 354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723" h="354102">
                    <a:moveTo>
                      <a:pt x="11115" y="81345"/>
                    </a:moveTo>
                    <a:lnTo>
                      <a:pt x="62755" y="81345"/>
                    </a:lnTo>
                    <a:lnTo>
                      <a:pt x="74952" y="24984"/>
                    </a:lnTo>
                    <a:lnTo>
                      <a:pt x="151576" y="0"/>
                    </a:lnTo>
                    <a:lnTo>
                      <a:pt x="133969" y="81444"/>
                    </a:lnTo>
                    <a:lnTo>
                      <a:pt x="197806" y="81444"/>
                    </a:lnTo>
                    <a:lnTo>
                      <a:pt x="186592" y="133575"/>
                    </a:lnTo>
                    <a:lnTo>
                      <a:pt x="122756" y="133575"/>
                    </a:lnTo>
                    <a:lnTo>
                      <a:pt x="96690" y="253282"/>
                    </a:lnTo>
                    <a:cubicBezTo>
                      <a:pt x="95116" y="259675"/>
                      <a:pt x="93444" y="269216"/>
                      <a:pt x="93444" y="279839"/>
                    </a:cubicBezTo>
                    <a:cubicBezTo>
                      <a:pt x="93444" y="296364"/>
                      <a:pt x="104657" y="306496"/>
                      <a:pt x="120592" y="306496"/>
                    </a:cubicBezTo>
                    <a:cubicBezTo>
                      <a:pt x="133379" y="306496"/>
                      <a:pt x="146166" y="303840"/>
                      <a:pt x="155215" y="300102"/>
                    </a:cubicBezTo>
                    <a:lnTo>
                      <a:pt x="143018" y="355480"/>
                    </a:lnTo>
                    <a:cubicBezTo>
                      <a:pt x="130821" y="358135"/>
                      <a:pt x="116952" y="361873"/>
                      <a:pt x="104755" y="361873"/>
                    </a:cubicBezTo>
                    <a:cubicBezTo>
                      <a:pt x="56361" y="361873"/>
                      <a:pt x="22328" y="342693"/>
                      <a:pt x="22328" y="290069"/>
                    </a:cubicBezTo>
                    <a:cubicBezTo>
                      <a:pt x="22328" y="268823"/>
                      <a:pt x="26558" y="248069"/>
                      <a:pt x="31377" y="226232"/>
                    </a:cubicBezTo>
                    <a:lnTo>
                      <a:pt x="51640" y="133674"/>
                    </a:lnTo>
                    <a:lnTo>
                      <a:pt x="0" y="133674"/>
                    </a:lnTo>
                    <a:lnTo>
                      <a:pt x="11115" y="81345"/>
                    </a:lnTo>
                    <a:close/>
                  </a:path>
                </a:pathLst>
              </a:custGeom>
              <a:grpFill/>
              <a:ln w="9827" cap="flat">
                <a:noFill/>
                <a:prstDash val="solid"/>
                <a:miter/>
              </a:ln>
            </p:spPr>
            <p:txBody>
              <a:bodyPr rtlCol="0" anchor="ctr"/>
              <a:lstStyle/>
              <a:p>
                <a:endParaRPr lang="ja-JP" altLang="en-US"/>
              </a:p>
            </p:txBody>
          </p:sp>
          <p:sp>
            <p:nvSpPr>
              <p:cNvPr id="59" name="フリーフォーム: 図形 58">
                <a:extLst>
                  <a:ext uri="{FF2B5EF4-FFF2-40B4-BE49-F238E27FC236}">
                    <a16:creationId xmlns:a16="http://schemas.microsoft.com/office/drawing/2014/main" id="{E6CC4C5C-0EBE-476F-805E-CBE08D8555D5}"/>
                  </a:ext>
                </a:extLst>
              </p:cNvPr>
              <p:cNvSpPr/>
              <p:nvPr/>
            </p:nvSpPr>
            <p:spPr>
              <a:xfrm>
                <a:off x="5941436" y="3332213"/>
                <a:ext cx="344266" cy="363939"/>
              </a:xfrm>
              <a:custGeom>
                <a:avLst/>
                <a:gdLst>
                  <a:gd name="connsiteX0" fmla="*/ 0 w 344266"/>
                  <a:gd name="connsiteY0" fmla="*/ 0 h 363938"/>
                  <a:gd name="connsiteX1" fmla="*/ 74460 w 344266"/>
                  <a:gd name="connsiteY1" fmla="*/ 0 h 363938"/>
                  <a:gd name="connsiteX2" fmla="*/ 109083 w 344266"/>
                  <a:gd name="connsiteY2" fmla="*/ 288889 h 363938"/>
                  <a:gd name="connsiteX3" fmla="*/ 110165 w 344266"/>
                  <a:gd name="connsiteY3" fmla="*/ 288889 h 363938"/>
                  <a:gd name="connsiteX4" fmla="*/ 264495 w 344266"/>
                  <a:gd name="connsiteY4" fmla="*/ 0 h 363938"/>
                  <a:gd name="connsiteX5" fmla="*/ 345349 w 344266"/>
                  <a:gd name="connsiteY5" fmla="*/ 0 h 363938"/>
                  <a:gd name="connsiteX6" fmla="*/ 137805 w 344266"/>
                  <a:gd name="connsiteY6" fmla="*/ 371316 h 363938"/>
                  <a:gd name="connsiteX7" fmla="*/ 48984 w 344266"/>
                  <a:gd name="connsiteY7" fmla="*/ 371316 h 363938"/>
                  <a:gd name="connsiteX8" fmla="*/ 0 w 344266"/>
                  <a:gd name="connsiteY8" fmla="*/ 0 h 363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4266" h="363938">
                    <a:moveTo>
                      <a:pt x="0" y="0"/>
                    </a:moveTo>
                    <a:lnTo>
                      <a:pt x="74460" y="0"/>
                    </a:lnTo>
                    <a:lnTo>
                      <a:pt x="109083" y="288889"/>
                    </a:lnTo>
                    <a:lnTo>
                      <a:pt x="110165" y="288889"/>
                    </a:lnTo>
                    <a:lnTo>
                      <a:pt x="264495" y="0"/>
                    </a:lnTo>
                    <a:lnTo>
                      <a:pt x="345349" y="0"/>
                    </a:lnTo>
                    <a:lnTo>
                      <a:pt x="137805" y="371316"/>
                    </a:lnTo>
                    <a:lnTo>
                      <a:pt x="48984" y="371316"/>
                    </a:lnTo>
                    <a:lnTo>
                      <a:pt x="0" y="0"/>
                    </a:lnTo>
                    <a:close/>
                  </a:path>
                </a:pathLst>
              </a:custGeom>
              <a:grpFill/>
              <a:ln w="9827" cap="flat">
                <a:noFill/>
                <a:prstDash val="solid"/>
                <a:miter/>
              </a:ln>
            </p:spPr>
            <p:txBody>
              <a:bodyPr rtlCol="0" anchor="ctr"/>
              <a:lstStyle/>
              <a:p>
                <a:endParaRPr lang="ja-JP" altLang="en-US"/>
              </a:p>
            </p:txBody>
          </p:sp>
          <p:sp>
            <p:nvSpPr>
              <p:cNvPr id="60" name="フリーフォーム: 図形 59">
                <a:extLst>
                  <a:ext uri="{FF2B5EF4-FFF2-40B4-BE49-F238E27FC236}">
                    <a16:creationId xmlns:a16="http://schemas.microsoft.com/office/drawing/2014/main" id="{62FCE5B3-C440-490F-85C2-5CCE013E2963}"/>
                  </a:ext>
                </a:extLst>
              </p:cNvPr>
              <p:cNvSpPr/>
              <p:nvPr/>
            </p:nvSpPr>
            <p:spPr>
              <a:xfrm>
                <a:off x="6204259" y="3423099"/>
                <a:ext cx="255741" cy="285249"/>
              </a:xfrm>
              <a:custGeom>
                <a:avLst/>
                <a:gdLst>
                  <a:gd name="connsiteX0" fmla="*/ 174002 w 255740"/>
                  <a:gd name="connsiteY0" fmla="*/ 238429 h 285249"/>
                  <a:gd name="connsiteX1" fmla="*/ 172920 w 255740"/>
                  <a:gd name="connsiteY1" fmla="*/ 238429 h 285249"/>
                  <a:gd name="connsiteX2" fmla="*/ 84591 w 255740"/>
                  <a:gd name="connsiteY2" fmla="*/ 286823 h 285249"/>
                  <a:gd name="connsiteX3" fmla="*/ 0 w 255740"/>
                  <a:gd name="connsiteY3" fmla="*/ 208625 h 285249"/>
                  <a:gd name="connsiteX4" fmla="*/ 168100 w 255740"/>
                  <a:gd name="connsiteY4" fmla="*/ 111247 h 285249"/>
                  <a:gd name="connsiteX5" fmla="*/ 193084 w 255740"/>
                  <a:gd name="connsiteY5" fmla="*/ 111247 h 285249"/>
                  <a:gd name="connsiteX6" fmla="*/ 195248 w 255740"/>
                  <a:gd name="connsiteY6" fmla="*/ 87837 h 285249"/>
                  <a:gd name="connsiteX7" fmla="*/ 140461 w 255740"/>
                  <a:gd name="connsiteY7" fmla="*/ 52230 h 285249"/>
                  <a:gd name="connsiteX8" fmla="*/ 50558 w 255740"/>
                  <a:gd name="connsiteY8" fmla="*/ 73476 h 285249"/>
                  <a:gd name="connsiteX9" fmla="*/ 60689 w 255740"/>
                  <a:gd name="connsiteY9" fmla="*/ 16525 h 285249"/>
                  <a:gd name="connsiteX10" fmla="*/ 153838 w 255740"/>
                  <a:gd name="connsiteY10" fmla="*/ 0 h 285249"/>
                  <a:gd name="connsiteX11" fmla="*/ 260266 w 255740"/>
                  <a:gd name="connsiteY11" fmla="*/ 84591 h 285249"/>
                  <a:gd name="connsiteX12" fmla="*/ 226724 w 255740"/>
                  <a:gd name="connsiteY12" fmla="*/ 280331 h 285249"/>
                  <a:gd name="connsiteX13" fmla="*/ 166625 w 255740"/>
                  <a:gd name="connsiteY13" fmla="*/ 280331 h 285249"/>
                  <a:gd name="connsiteX14" fmla="*/ 174002 w 255740"/>
                  <a:gd name="connsiteY14" fmla="*/ 238429 h 285249"/>
                  <a:gd name="connsiteX15" fmla="*/ 104264 w 255740"/>
                  <a:gd name="connsiteY15" fmla="*/ 234691 h 285249"/>
                  <a:gd name="connsiteX16" fmla="*/ 185117 w 255740"/>
                  <a:gd name="connsiteY16" fmla="*/ 153838 h 285249"/>
                  <a:gd name="connsiteX17" fmla="*/ 160133 w 255740"/>
                  <a:gd name="connsiteY17" fmla="*/ 153838 h 285249"/>
                  <a:gd name="connsiteX18" fmla="*/ 68067 w 255740"/>
                  <a:gd name="connsiteY18" fmla="*/ 205970 h 285249"/>
                  <a:gd name="connsiteX19" fmla="*/ 104264 w 255740"/>
                  <a:gd name="connsiteY19" fmla="*/ 234691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5740" h="285249">
                    <a:moveTo>
                      <a:pt x="174002" y="238429"/>
                    </a:moveTo>
                    <a:lnTo>
                      <a:pt x="172920" y="238429"/>
                    </a:lnTo>
                    <a:cubicBezTo>
                      <a:pt x="148428" y="269315"/>
                      <a:pt x="123936" y="286823"/>
                      <a:pt x="84591" y="286823"/>
                    </a:cubicBezTo>
                    <a:cubicBezTo>
                      <a:pt x="35115" y="286823"/>
                      <a:pt x="0" y="259183"/>
                      <a:pt x="0" y="208625"/>
                    </a:cubicBezTo>
                    <a:cubicBezTo>
                      <a:pt x="0" y="118133"/>
                      <a:pt x="101116" y="111247"/>
                      <a:pt x="168100" y="111247"/>
                    </a:cubicBezTo>
                    <a:lnTo>
                      <a:pt x="193084" y="111247"/>
                    </a:lnTo>
                    <a:cubicBezTo>
                      <a:pt x="195248" y="103772"/>
                      <a:pt x="195248" y="95804"/>
                      <a:pt x="195248" y="87837"/>
                    </a:cubicBezTo>
                    <a:cubicBezTo>
                      <a:pt x="195248" y="60197"/>
                      <a:pt x="165445" y="52230"/>
                      <a:pt x="140461" y="52230"/>
                    </a:cubicBezTo>
                    <a:cubicBezTo>
                      <a:pt x="109083" y="52230"/>
                      <a:pt x="78788" y="60197"/>
                      <a:pt x="50558" y="73476"/>
                    </a:cubicBezTo>
                    <a:lnTo>
                      <a:pt x="60689" y="16525"/>
                    </a:lnTo>
                    <a:cubicBezTo>
                      <a:pt x="90985" y="5902"/>
                      <a:pt x="121870" y="0"/>
                      <a:pt x="153838" y="0"/>
                    </a:cubicBezTo>
                    <a:cubicBezTo>
                      <a:pt x="208626" y="0"/>
                      <a:pt x="260266" y="20263"/>
                      <a:pt x="260266" y="84591"/>
                    </a:cubicBezTo>
                    <a:cubicBezTo>
                      <a:pt x="260266" y="121280"/>
                      <a:pt x="233118" y="228790"/>
                      <a:pt x="226724" y="280331"/>
                    </a:cubicBezTo>
                    <a:lnTo>
                      <a:pt x="166625" y="280331"/>
                    </a:lnTo>
                    <a:lnTo>
                      <a:pt x="174002" y="238429"/>
                    </a:lnTo>
                    <a:close/>
                    <a:moveTo>
                      <a:pt x="104264" y="234691"/>
                    </a:moveTo>
                    <a:cubicBezTo>
                      <a:pt x="157477" y="234691"/>
                      <a:pt x="174002" y="198002"/>
                      <a:pt x="185117" y="153838"/>
                    </a:cubicBezTo>
                    <a:lnTo>
                      <a:pt x="160133" y="153838"/>
                    </a:lnTo>
                    <a:cubicBezTo>
                      <a:pt x="125510" y="153838"/>
                      <a:pt x="68067" y="159641"/>
                      <a:pt x="68067" y="205970"/>
                    </a:cubicBezTo>
                    <a:cubicBezTo>
                      <a:pt x="68067" y="225052"/>
                      <a:pt x="86165" y="234691"/>
                      <a:pt x="104264" y="234691"/>
                    </a:cubicBezTo>
                    <a:close/>
                  </a:path>
                </a:pathLst>
              </a:custGeom>
              <a:grpFill/>
              <a:ln w="9827" cap="flat">
                <a:noFill/>
                <a:prstDash val="solid"/>
                <a:miter/>
              </a:ln>
            </p:spPr>
            <p:txBody>
              <a:bodyPr rtlCol="0" anchor="ctr"/>
              <a:lstStyle/>
              <a:p>
                <a:endParaRPr lang="ja-JP" altLang="en-US"/>
              </a:p>
            </p:txBody>
          </p:sp>
          <p:sp>
            <p:nvSpPr>
              <p:cNvPr id="61" name="フリーフォーム: 図形 60">
                <a:extLst>
                  <a:ext uri="{FF2B5EF4-FFF2-40B4-BE49-F238E27FC236}">
                    <a16:creationId xmlns:a16="http://schemas.microsoft.com/office/drawing/2014/main" id="{9C3E7DC2-F345-41E7-86EE-7A90A60DAAA4}"/>
                  </a:ext>
                </a:extLst>
              </p:cNvPr>
              <p:cNvSpPr/>
              <p:nvPr/>
            </p:nvSpPr>
            <p:spPr>
              <a:xfrm>
                <a:off x="6475246" y="3304475"/>
                <a:ext cx="147543" cy="393447"/>
              </a:xfrm>
              <a:custGeom>
                <a:avLst/>
                <a:gdLst>
                  <a:gd name="connsiteX0" fmla="*/ 84591 w 147542"/>
                  <a:gd name="connsiteY0" fmla="*/ 0 h 393447"/>
                  <a:gd name="connsiteX1" fmla="*/ 155903 w 147542"/>
                  <a:gd name="connsiteY1" fmla="*/ 0 h 393447"/>
                  <a:gd name="connsiteX2" fmla="*/ 71312 w 147542"/>
                  <a:gd name="connsiteY2" fmla="*/ 399054 h 393447"/>
                  <a:gd name="connsiteX3" fmla="*/ 0 w 147542"/>
                  <a:gd name="connsiteY3" fmla="*/ 399054 h 393447"/>
                  <a:gd name="connsiteX4" fmla="*/ 84591 w 147542"/>
                  <a:gd name="connsiteY4" fmla="*/ 0 h 393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542" h="393447">
                    <a:moveTo>
                      <a:pt x="84591" y="0"/>
                    </a:moveTo>
                    <a:lnTo>
                      <a:pt x="155903" y="0"/>
                    </a:lnTo>
                    <a:lnTo>
                      <a:pt x="71312" y="399054"/>
                    </a:lnTo>
                    <a:lnTo>
                      <a:pt x="0" y="399054"/>
                    </a:lnTo>
                    <a:lnTo>
                      <a:pt x="84591" y="0"/>
                    </a:lnTo>
                    <a:close/>
                  </a:path>
                </a:pathLst>
              </a:custGeom>
              <a:grpFill/>
              <a:ln w="9827" cap="flat">
                <a:noFill/>
                <a:prstDash val="solid"/>
                <a:miter/>
              </a:ln>
            </p:spPr>
            <p:txBody>
              <a:bodyPr rtlCol="0" anchor="ctr"/>
              <a:lstStyle/>
              <a:p>
                <a:endParaRPr lang="ja-JP" altLang="en-US"/>
              </a:p>
            </p:txBody>
          </p:sp>
          <p:sp>
            <p:nvSpPr>
              <p:cNvPr id="62" name="フリーフォーム: 図形 61">
                <a:extLst>
                  <a:ext uri="{FF2B5EF4-FFF2-40B4-BE49-F238E27FC236}">
                    <a16:creationId xmlns:a16="http://schemas.microsoft.com/office/drawing/2014/main" id="{23C5DEA1-A8C9-432B-8229-CC25E5818BF3}"/>
                  </a:ext>
                </a:extLst>
              </p:cNvPr>
              <p:cNvSpPr/>
              <p:nvPr/>
            </p:nvSpPr>
            <p:spPr>
              <a:xfrm>
                <a:off x="6616985" y="3429591"/>
                <a:ext cx="285249" cy="275413"/>
              </a:xfrm>
              <a:custGeom>
                <a:avLst/>
                <a:gdLst>
                  <a:gd name="connsiteX0" fmla="*/ 240003 w 285249"/>
                  <a:gd name="connsiteY0" fmla="*/ 234593 h 275413"/>
                  <a:gd name="connsiteX1" fmla="*/ 233117 w 285249"/>
                  <a:gd name="connsiteY1" fmla="*/ 273938 h 275413"/>
                  <a:gd name="connsiteX2" fmla="*/ 163379 w 285249"/>
                  <a:gd name="connsiteY2" fmla="*/ 273938 h 275413"/>
                  <a:gd name="connsiteX3" fmla="*/ 168199 w 285249"/>
                  <a:gd name="connsiteY3" fmla="*/ 247380 h 275413"/>
                  <a:gd name="connsiteX4" fmla="*/ 167117 w 285249"/>
                  <a:gd name="connsiteY4" fmla="*/ 247380 h 275413"/>
                  <a:gd name="connsiteX5" fmla="*/ 89411 w 285249"/>
                  <a:gd name="connsiteY5" fmla="*/ 280331 h 275413"/>
                  <a:gd name="connsiteX6" fmla="*/ 0 w 285249"/>
                  <a:gd name="connsiteY6" fmla="*/ 192592 h 275413"/>
                  <a:gd name="connsiteX7" fmla="*/ 9049 w 285249"/>
                  <a:gd name="connsiteY7" fmla="*/ 132985 h 275413"/>
                  <a:gd name="connsiteX8" fmla="*/ 37771 w 285249"/>
                  <a:gd name="connsiteY8" fmla="*/ 0 h 275413"/>
                  <a:gd name="connsiteX9" fmla="*/ 109083 w 285249"/>
                  <a:gd name="connsiteY9" fmla="*/ 0 h 275413"/>
                  <a:gd name="connsiteX10" fmla="*/ 82427 w 285249"/>
                  <a:gd name="connsiteY10" fmla="*/ 129247 h 275413"/>
                  <a:gd name="connsiteX11" fmla="*/ 74460 w 285249"/>
                  <a:gd name="connsiteY11" fmla="*/ 186691 h 275413"/>
                  <a:gd name="connsiteX12" fmla="*/ 113313 w 285249"/>
                  <a:gd name="connsiteY12" fmla="*/ 225052 h 275413"/>
                  <a:gd name="connsiteX13" fmla="*/ 189937 w 285249"/>
                  <a:gd name="connsiteY13" fmla="*/ 137805 h 275413"/>
                  <a:gd name="connsiteX14" fmla="*/ 219150 w 285249"/>
                  <a:gd name="connsiteY14" fmla="*/ 0 h 275413"/>
                  <a:gd name="connsiteX15" fmla="*/ 290463 w 285249"/>
                  <a:gd name="connsiteY15" fmla="*/ 0 h 275413"/>
                  <a:gd name="connsiteX16" fmla="*/ 240003 w 285249"/>
                  <a:gd name="connsiteY16" fmla="*/ 234593 h 27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5249" h="275413">
                    <a:moveTo>
                      <a:pt x="240003" y="234593"/>
                    </a:moveTo>
                    <a:cubicBezTo>
                      <a:pt x="236757" y="251118"/>
                      <a:pt x="234101" y="265479"/>
                      <a:pt x="233117" y="273938"/>
                    </a:cubicBezTo>
                    <a:lnTo>
                      <a:pt x="163379" y="273938"/>
                    </a:lnTo>
                    <a:lnTo>
                      <a:pt x="168199" y="247380"/>
                    </a:lnTo>
                    <a:lnTo>
                      <a:pt x="167117" y="247380"/>
                    </a:lnTo>
                    <a:cubicBezTo>
                      <a:pt x="147444" y="265479"/>
                      <a:pt x="120296" y="280331"/>
                      <a:pt x="89411" y="280331"/>
                    </a:cubicBezTo>
                    <a:cubicBezTo>
                      <a:pt x="35705" y="280331"/>
                      <a:pt x="0" y="246790"/>
                      <a:pt x="0" y="192592"/>
                    </a:cubicBezTo>
                    <a:cubicBezTo>
                      <a:pt x="0" y="171838"/>
                      <a:pt x="5311" y="150002"/>
                      <a:pt x="9049" y="132985"/>
                    </a:cubicBezTo>
                    <a:lnTo>
                      <a:pt x="37771" y="0"/>
                    </a:lnTo>
                    <a:lnTo>
                      <a:pt x="109083" y="0"/>
                    </a:lnTo>
                    <a:lnTo>
                      <a:pt x="82427" y="129247"/>
                    </a:lnTo>
                    <a:cubicBezTo>
                      <a:pt x="78689" y="147838"/>
                      <a:pt x="74460" y="166527"/>
                      <a:pt x="74460" y="186691"/>
                    </a:cubicBezTo>
                    <a:cubicBezTo>
                      <a:pt x="74460" y="209609"/>
                      <a:pt x="90394" y="225052"/>
                      <a:pt x="113313" y="225052"/>
                    </a:cubicBezTo>
                    <a:cubicBezTo>
                      <a:pt x="162789" y="225052"/>
                      <a:pt x="180887" y="178724"/>
                      <a:pt x="189937" y="137805"/>
                    </a:cubicBezTo>
                    <a:lnTo>
                      <a:pt x="219150" y="0"/>
                    </a:lnTo>
                    <a:lnTo>
                      <a:pt x="290463" y="0"/>
                    </a:lnTo>
                    <a:lnTo>
                      <a:pt x="240003" y="234593"/>
                    </a:lnTo>
                    <a:close/>
                  </a:path>
                </a:pathLst>
              </a:custGeom>
              <a:grpFill/>
              <a:ln w="9827" cap="flat">
                <a:noFill/>
                <a:prstDash val="solid"/>
                <a:miter/>
              </a:ln>
            </p:spPr>
            <p:txBody>
              <a:bodyPr rtlCol="0" anchor="ctr"/>
              <a:lstStyle/>
              <a:p>
                <a:endParaRPr lang="ja-JP" altLang="en-US"/>
              </a:p>
            </p:txBody>
          </p:sp>
          <p:sp>
            <p:nvSpPr>
              <p:cNvPr id="63" name="フリーフォーム: 図形 62">
                <a:extLst>
                  <a:ext uri="{FF2B5EF4-FFF2-40B4-BE49-F238E27FC236}">
                    <a16:creationId xmlns:a16="http://schemas.microsoft.com/office/drawing/2014/main" id="{2C308596-3A32-4272-A54E-AC46FEB3496D}"/>
                  </a:ext>
                </a:extLst>
              </p:cNvPr>
              <p:cNvSpPr/>
              <p:nvPr/>
            </p:nvSpPr>
            <p:spPr>
              <a:xfrm>
                <a:off x="6909317" y="3423198"/>
                <a:ext cx="265577" cy="285249"/>
              </a:xfrm>
              <a:custGeom>
                <a:avLst/>
                <a:gdLst>
                  <a:gd name="connsiteX0" fmla="*/ 68066 w 265576"/>
                  <a:gd name="connsiteY0" fmla="*/ 165445 h 285249"/>
                  <a:gd name="connsiteX1" fmla="*/ 144100 w 265576"/>
                  <a:gd name="connsiteY1" fmla="*/ 234593 h 285249"/>
                  <a:gd name="connsiteX2" fmla="*/ 228199 w 265576"/>
                  <a:gd name="connsiteY2" fmla="*/ 214921 h 285249"/>
                  <a:gd name="connsiteX3" fmla="*/ 219150 w 265576"/>
                  <a:gd name="connsiteY3" fmla="*/ 271282 h 285249"/>
                  <a:gd name="connsiteX4" fmla="*/ 131903 w 265576"/>
                  <a:gd name="connsiteY4" fmla="*/ 286725 h 285249"/>
                  <a:gd name="connsiteX5" fmla="*/ 0 w 265576"/>
                  <a:gd name="connsiteY5" fmla="*/ 167018 h 285249"/>
                  <a:gd name="connsiteX6" fmla="*/ 155903 w 265576"/>
                  <a:gd name="connsiteY6" fmla="*/ 0 h 285249"/>
                  <a:gd name="connsiteX7" fmla="*/ 268134 w 265576"/>
                  <a:gd name="connsiteY7" fmla="*/ 104264 h 285249"/>
                  <a:gd name="connsiteX8" fmla="*/ 261249 w 265576"/>
                  <a:gd name="connsiteY8" fmla="*/ 165445 h 285249"/>
                  <a:gd name="connsiteX9" fmla="*/ 68066 w 265576"/>
                  <a:gd name="connsiteY9" fmla="*/ 165445 h 285249"/>
                  <a:gd name="connsiteX10" fmla="*/ 198396 w 265576"/>
                  <a:gd name="connsiteY10" fmla="*/ 116460 h 285249"/>
                  <a:gd name="connsiteX11" fmla="*/ 199969 w 265576"/>
                  <a:gd name="connsiteY11" fmla="*/ 97870 h 285249"/>
                  <a:gd name="connsiteX12" fmla="*/ 154723 w 265576"/>
                  <a:gd name="connsiteY12" fmla="*/ 52132 h 285249"/>
                  <a:gd name="connsiteX13" fmla="*/ 77607 w 265576"/>
                  <a:gd name="connsiteY13" fmla="*/ 116460 h 285249"/>
                  <a:gd name="connsiteX14" fmla="*/ 198396 w 265576"/>
                  <a:gd name="connsiteY14" fmla="*/ 116460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5576" h="285249">
                    <a:moveTo>
                      <a:pt x="68066" y="165445"/>
                    </a:moveTo>
                    <a:cubicBezTo>
                      <a:pt x="68066" y="216003"/>
                      <a:pt x="95214" y="234593"/>
                      <a:pt x="144100" y="234593"/>
                    </a:cubicBezTo>
                    <a:cubicBezTo>
                      <a:pt x="173314" y="234593"/>
                      <a:pt x="201543" y="227117"/>
                      <a:pt x="228199" y="214921"/>
                    </a:cubicBezTo>
                    <a:lnTo>
                      <a:pt x="219150" y="271282"/>
                    </a:lnTo>
                    <a:cubicBezTo>
                      <a:pt x="191510" y="279839"/>
                      <a:pt x="161116" y="286725"/>
                      <a:pt x="131903" y="286725"/>
                    </a:cubicBezTo>
                    <a:cubicBezTo>
                      <a:pt x="53115" y="286725"/>
                      <a:pt x="0" y="248462"/>
                      <a:pt x="0" y="167018"/>
                    </a:cubicBezTo>
                    <a:cubicBezTo>
                      <a:pt x="0" y="81935"/>
                      <a:pt x="66001" y="0"/>
                      <a:pt x="155903" y="0"/>
                    </a:cubicBezTo>
                    <a:cubicBezTo>
                      <a:pt x="223478" y="0"/>
                      <a:pt x="268134" y="34525"/>
                      <a:pt x="268134" y="104264"/>
                    </a:cubicBezTo>
                    <a:cubicBezTo>
                      <a:pt x="268134" y="125018"/>
                      <a:pt x="265479" y="145182"/>
                      <a:pt x="261249" y="165445"/>
                    </a:cubicBezTo>
                    <a:lnTo>
                      <a:pt x="68066" y="165445"/>
                    </a:lnTo>
                    <a:close/>
                    <a:moveTo>
                      <a:pt x="198396" y="116460"/>
                    </a:moveTo>
                    <a:cubicBezTo>
                      <a:pt x="199478" y="110067"/>
                      <a:pt x="199969" y="104264"/>
                      <a:pt x="199969" y="97870"/>
                    </a:cubicBezTo>
                    <a:cubicBezTo>
                      <a:pt x="199969" y="68657"/>
                      <a:pt x="184527" y="52132"/>
                      <a:pt x="154723" y="52132"/>
                    </a:cubicBezTo>
                    <a:cubicBezTo>
                      <a:pt x="110559" y="52132"/>
                      <a:pt x="91378" y="78689"/>
                      <a:pt x="77607" y="116460"/>
                    </a:cubicBezTo>
                    <a:lnTo>
                      <a:pt x="198396" y="116460"/>
                    </a:lnTo>
                    <a:close/>
                  </a:path>
                </a:pathLst>
              </a:custGeom>
              <a:grpFill/>
              <a:ln w="9827" cap="flat">
                <a:noFill/>
                <a:prstDash val="solid"/>
                <a:miter/>
              </a:ln>
            </p:spPr>
            <p:txBody>
              <a:bodyPr rtlCol="0" anchor="ctr"/>
              <a:lstStyle/>
              <a:p>
                <a:endParaRPr lang="ja-JP" altLang="en-US"/>
              </a:p>
            </p:txBody>
          </p:sp>
          <p:sp>
            <p:nvSpPr>
              <p:cNvPr id="64" name="フリーフォーム: 図形 63">
                <a:extLst>
                  <a:ext uri="{FF2B5EF4-FFF2-40B4-BE49-F238E27FC236}">
                    <a16:creationId xmlns:a16="http://schemas.microsoft.com/office/drawing/2014/main" id="{5F1FDBDB-6EEE-42BE-AD98-D5417D73A42C}"/>
                  </a:ext>
                </a:extLst>
              </p:cNvPr>
              <p:cNvSpPr/>
              <p:nvPr/>
            </p:nvSpPr>
            <p:spPr>
              <a:xfrm>
                <a:off x="7171648" y="3423001"/>
                <a:ext cx="236068" cy="285249"/>
              </a:xfrm>
              <a:custGeom>
                <a:avLst/>
                <a:gdLst>
                  <a:gd name="connsiteX0" fmla="*/ 220822 w 236068"/>
                  <a:gd name="connsiteY0" fmla="*/ 65017 h 285249"/>
                  <a:gd name="connsiteX1" fmla="*/ 162297 w 236068"/>
                  <a:gd name="connsiteY1" fmla="*/ 52230 h 285249"/>
                  <a:gd name="connsiteX2" fmla="*/ 114395 w 236068"/>
                  <a:gd name="connsiteY2" fmla="*/ 79870 h 285249"/>
                  <a:gd name="connsiteX3" fmla="*/ 206953 w 236068"/>
                  <a:gd name="connsiteY3" fmla="*/ 194265 h 285249"/>
                  <a:gd name="connsiteX4" fmla="*/ 83509 w 236068"/>
                  <a:gd name="connsiteY4" fmla="*/ 286823 h 285249"/>
                  <a:gd name="connsiteX5" fmla="*/ 0 w 236068"/>
                  <a:gd name="connsiteY5" fmla="*/ 270298 h 285249"/>
                  <a:gd name="connsiteX6" fmla="*/ 15443 w 236068"/>
                  <a:gd name="connsiteY6" fmla="*/ 213347 h 285249"/>
                  <a:gd name="connsiteX7" fmla="*/ 83509 w 236068"/>
                  <a:gd name="connsiteY7" fmla="*/ 234593 h 285249"/>
                  <a:gd name="connsiteX8" fmla="*/ 132494 w 236068"/>
                  <a:gd name="connsiteY8" fmla="*/ 204298 h 285249"/>
                  <a:gd name="connsiteX9" fmla="*/ 39935 w 236068"/>
                  <a:gd name="connsiteY9" fmla="*/ 87247 h 285249"/>
                  <a:gd name="connsiteX10" fmla="*/ 158559 w 236068"/>
                  <a:gd name="connsiteY10" fmla="*/ 0 h 285249"/>
                  <a:gd name="connsiteX11" fmla="*/ 236265 w 236068"/>
                  <a:gd name="connsiteY11" fmla="*/ 11213 h 285249"/>
                  <a:gd name="connsiteX12" fmla="*/ 220822 w 236068"/>
                  <a:gd name="connsiteY12" fmla="*/ 65017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6068" h="285249">
                    <a:moveTo>
                      <a:pt x="220822" y="65017"/>
                    </a:moveTo>
                    <a:cubicBezTo>
                      <a:pt x="202232" y="58132"/>
                      <a:pt x="182560" y="52230"/>
                      <a:pt x="162297" y="52230"/>
                    </a:cubicBezTo>
                    <a:cubicBezTo>
                      <a:pt x="141051" y="52230"/>
                      <a:pt x="114395" y="58033"/>
                      <a:pt x="114395" y="79870"/>
                    </a:cubicBezTo>
                    <a:cubicBezTo>
                      <a:pt x="114395" y="114493"/>
                      <a:pt x="206953" y="127280"/>
                      <a:pt x="206953" y="194265"/>
                    </a:cubicBezTo>
                    <a:cubicBezTo>
                      <a:pt x="206953" y="265577"/>
                      <a:pt x="144690" y="286823"/>
                      <a:pt x="83509" y="286823"/>
                    </a:cubicBezTo>
                    <a:cubicBezTo>
                      <a:pt x="54788" y="286823"/>
                      <a:pt x="26066" y="282594"/>
                      <a:pt x="0" y="270298"/>
                    </a:cubicBezTo>
                    <a:lnTo>
                      <a:pt x="15443" y="213347"/>
                    </a:lnTo>
                    <a:cubicBezTo>
                      <a:pt x="35705" y="224560"/>
                      <a:pt x="55869" y="234593"/>
                      <a:pt x="83509" y="234593"/>
                    </a:cubicBezTo>
                    <a:cubicBezTo>
                      <a:pt x="107411" y="234593"/>
                      <a:pt x="132494" y="226626"/>
                      <a:pt x="132494" y="204298"/>
                    </a:cubicBezTo>
                    <a:cubicBezTo>
                      <a:pt x="132494" y="160133"/>
                      <a:pt x="39935" y="155903"/>
                      <a:pt x="39935" y="87247"/>
                    </a:cubicBezTo>
                    <a:cubicBezTo>
                      <a:pt x="39935" y="22820"/>
                      <a:pt x="102198" y="0"/>
                      <a:pt x="158559" y="0"/>
                    </a:cubicBezTo>
                    <a:cubicBezTo>
                      <a:pt x="184625" y="0"/>
                      <a:pt x="211281" y="4820"/>
                      <a:pt x="236265" y="11213"/>
                    </a:cubicBezTo>
                    <a:lnTo>
                      <a:pt x="220822" y="65017"/>
                    </a:lnTo>
                    <a:close/>
                  </a:path>
                </a:pathLst>
              </a:custGeom>
              <a:grpFill/>
              <a:ln w="9827" cap="flat">
                <a:noFill/>
                <a:prstDash val="solid"/>
                <a:miter/>
              </a:ln>
            </p:spPr>
            <p:txBody>
              <a:bodyPr rtlCol="0" anchor="ctr"/>
              <a:lstStyle/>
              <a:p>
                <a:endParaRPr lang="ja-JP" altLang="en-US"/>
              </a:p>
            </p:txBody>
          </p:sp>
          <p:sp>
            <p:nvSpPr>
              <p:cNvPr id="65" name="フリーフォーム: 図形 64">
                <a:extLst>
                  <a:ext uri="{FF2B5EF4-FFF2-40B4-BE49-F238E27FC236}">
                    <a16:creationId xmlns:a16="http://schemas.microsoft.com/office/drawing/2014/main" id="{748B5284-7EE0-43AC-B8A1-DA63DAA9F433}"/>
                  </a:ext>
                </a:extLst>
              </p:cNvPr>
              <p:cNvSpPr/>
              <p:nvPr/>
            </p:nvSpPr>
            <p:spPr>
              <a:xfrm>
                <a:off x="7407519" y="3332213"/>
                <a:ext cx="147543" cy="363939"/>
              </a:xfrm>
              <a:custGeom>
                <a:avLst/>
                <a:gdLst>
                  <a:gd name="connsiteX0" fmla="*/ 89903 w 147542"/>
                  <a:gd name="connsiteY0" fmla="*/ 296856 h 363938"/>
                  <a:gd name="connsiteX1" fmla="*/ 74460 w 147542"/>
                  <a:gd name="connsiteY1" fmla="*/ 371316 h 363938"/>
                  <a:gd name="connsiteX2" fmla="*/ 0 w 147542"/>
                  <a:gd name="connsiteY2" fmla="*/ 371316 h 363938"/>
                  <a:gd name="connsiteX3" fmla="*/ 15443 w 147542"/>
                  <a:gd name="connsiteY3" fmla="*/ 296856 h 363938"/>
                  <a:gd name="connsiteX4" fmla="*/ 89903 w 147542"/>
                  <a:gd name="connsiteY4" fmla="*/ 296856 h 363938"/>
                  <a:gd name="connsiteX5" fmla="*/ 72296 w 147542"/>
                  <a:gd name="connsiteY5" fmla="*/ 0 h 363938"/>
                  <a:gd name="connsiteX6" fmla="*/ 155805 w 147542"/>
                  <a:gd name="connsiteY6" fmla="*/ 0 h 363938"/>
                  <a:gd name="connsiteX7" fmla="*/ 88821 w 147542"/>
                  <a:gd name="connsiteY7" fmla="*/ 262331 h 363938"/>
                  <a:gd name="connsiteX8" fmla="*/ 29804 w 147542"/>
                  <a:gd name="connsiteY8" fmla="*/ 262331 h 363938"/>
                  <a:gd name="connsiteX9" fmla="*/ 72296 w 147542"/>
                  <a:gd name="connsiteY9" fmla="*/ 0 h 363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542" h="363938">
                    <a:moveTo>
                      <a:pt x="89903" y="296856"/>
                    </a:moveTo>
                    <a:lnTo>
                      <a:pt x="74460" y="371316"/>
                    </a:lnTo>
                    <a:lnTo>
                      <a:pt x="0" y="371316"/>
                    </a:lnTo>
                    <a:lnTo>
                      <a:pt x="15443" y="296856"/>
                    </a:lnTo>
                    <a:lnTo>
                      <a:pt x="89903" y="296856"/>
                    </a:lnTo>
                    <a:close/>
                    <a:moveTo>
                      <a:pt x="72296" y="0"/>
                    </a:moveTo>
                    <a:lnTo>
                      <a:pt x="155805" y="0"/>
                    </a:lnTo>
                    <a:lnTo>
                      <a:pt x="88821" y="262331"/>
                    </a:lnTo>
                    <a:lnTo>
                      <a:pt x="29804" y="262331"/>
                    </a:lnTo>
                    <a:lnTo>
                      <a:pt x="72296" y="0"/>
                    </a:lnTo>
                    <a:close/>
                  </a:path>
                </a:pathLst>
              </a:custGeom>
              <a:grpFill/>
              <a:ln w="9827" cap="flat">
                <a:noFill/>
                <a:prstDash val="solid"/>
                <a:miter/>
              </a:ln>
            </p:spPr>
            <p:txBody>
              <a:bodyPr rtlCol="0" anchor="ctr"/>
              <a:lstStyle/>
              <a:p>
                <a:endParaRPr lang="ja-JP" altLang="en-US"/>
              </a:p>
            </p:txBody>
          </p:sp>
        </p:grpSp>
        <p:sp>
          <p:nvSpPr>
            <p:cNvPr id="45" name="フリーフォーム: 図形 44">
              <a:extLst>
                <a:ext uri="{FF2B5EF4-FFF2-40B4-BE49-F238E27FC236}">
                  <a16:creationId xmlns:a16="http://schemas.microsoft.com/office/drawing/2014/main" id="{0C5BA032-4240-4150-871C-67D45CCF2CB6}"/>
                </a:ext>
              </a:extLst>
            </p:cNvPr>
            <p:cNvSpPr/>
            <p:nvPr/>
          </p:nvSpPr>
          <p:spPr>
            <a:xfrm>
              <a:off x="5120803" y="2676566"/>
              <a:ext cx="2616425" cy="590171"/>
            </a:xfrm>
            <a:custGeom>
              <a:avLst/>
              <a:gdLst>
                <a:gd name="connsiteX0" fmla="*/ 0 w 2616424"/>
                <a:gd name="connsiteY0" fmla="*/ 596237 h 590170"/>
                <a:gd name="connsiteX1" fmla="*/ 2620064 w 2616424"/>
                <a:gd name="connsiteY1" fmla="*/ 53870 h 590170"/>
                <a:gd name="connsiteX2" fmla="*/ 2507145 w 2616424"/>
                <a:gd name="connsiteY2" fmla="*/ 410136 h 590170"/>
                <a:gd name="connsiteX3" fmla="*/ 0 w 2616424"/>
                <a:gd name="connsiteY3" fmla="*/ 596237 h 590170"/>
              </a:gdLst>
              <a:ahLst/>
              <a:cxnLst>
                <a:cxn ang="0">
                  <a:pos x="connsiteX0" y="connsiteY0"/>
                </a:cxn>
                <a:cxn ang="0">
                  <a:pos x="connsiteX1" y="connsiteY1"/>
                </a:cxn>
                <a:cxn ang="0">
                  <a:pos x="connsiteX2" y="connsiteY2"/>
                </a:cxn>
                <a:cxn ang="0">
                  <a:pos x="connsiteX3" y="connsiteY3"/>
                </a:cxn>
              </a:cxnLst>
              <a:rect l="l" t="t" r="r" b="b"/>
              <a:pathLst>
                <a:path w="2616424" h="590170">
                  <a:moveTo>
                    <a:pt x="0" y="596237"/>
                  </a:moveTo>
                  <a:cubicBezTo>
                    <a:pt x="779419" y="-30230"/>
                    <a:pt x="1817432" y="-64460"/>
                    <a:pt x="2620064" y="53870"/>
                  </a:cubicBezTo>
                  <a:lnTo>
                    <a:pt x="2507145" y="410136"/>
                  </a:lnTo>
                  <a:cubicBezTo>
                    <a:pt x="1952581" y="214986"/>
                    <a:pt x="882896" y="95870"/>
                    <a:pt x="0" y="596237"/>
                  </a:cubicBezTo>
                  <a:close/>
                </a:path>
              </a:pathLst>
            </a:custGeom>
            <a:gradFill>
              <a:gsLst>
                <a:gs pos="25000">
                  <a:srgbClr val="005BAC"/>
                </a:gs>
                <a:gs pos="100000">
                  <a:srgbClr val="EA5B02"/>
                </a:gs>
                <a:gs pos="52000">
                  <a:srgbClr val="E50059"/>
                </a:gs>
              </a:gsLst>
              <a:lin ang="0" scaled="1"/>
            </a:gradFill>
            <a:ln w="9827" cap="flat">
              <a:noFill/>
              <a:prstDash val="solid"/>
              <a:miter/>
            </a:ln>
          </p:spPr>
          <p:txBody>
            <a:bodyPr rtlCol="0" anchor="ctr"/>
            <a:lstStyle/>
            <a:p>
              <a:endParaRPr lang="ja-JP" altLang="en-US"/>
            </a:p>
          </p:txBody>
        </p:sp>
        <p:sp>
          <p:nvSpPr>
            <p:cNvPr id="46" name="フリーフォーム: 図形 45">
              <a:extLst>
                <a:ext uri="{FF2B5EF4-FFF2-40B4-BE49-F238E27FC236}">
                  <a16:creationId xmlns:a16="http://schemas.microsoft.com/office/drawing/2014/main" id="{A60E88CD-EE1D-4164-8E02-6842D3685403}"/>
                </a:ext>
              </a:extLst>
            </p:cNvPr>
            <p:cNvSpPr/>
            <p:nvPr/>
          </p:nvSpPr>
          <p:spPr>
            <a:xfrm>
              <a:off x="2164440" y="3771103"/>
              <a:ext cx="2419701" cy="413120"/>
            </a:xfrm>
            <a:custGeom>
              <a:avLst/>
              <a:gdLst>
                <a:gd name="connsiteX0" fmla="*/ 2429046 w 2419701"/>
                <a:gd name="connsiteY0" fmla="*/ 0 h 413119"/>
                <a:gd name="connsiteX1" fmla="*/ 0 w 2419701"/>
                <a:gd name="connsiteY1" fmla="*/ 350168 h 413119"/>
                <a:gd name="connsiteX2" fmla="*/ 119018 w 2419701"/>
                <a:gd name="connsiteY2" fmla="*/ 67870 h 413119"/>
                <a:gd name="connsiteX3" fmla="*/ 2429046 w 2419701"/>
                <a:gd name="connsiteY3" fmla="*/ 0 h 413119"/>
              </a:gdLst>
              <a:ahLst/>
              <a:cxnLst>
                <a:cxn ang="0">
                  <a:pos x="connsiteX0" y="connsiteY0"/>
                </a:cxn>
                <a:cxn ang="0">
                  <a:pos x="connsiteX1" y="connsiteY1"/>
                </a:cxn>
                <a:cxn ang="0">
                  <a:pos x="connsiteX2" y="connsiteY2"/>
                </a:cxn>
                <a:cxn ang="0">
                  <a:pos x="connsiteX3" y="connsiteY3"/>
                </a:cxn>
              </a:cxnLst>
              <a:rect l="l" t="t" r="r" b="b"/>
              <a:pathLst>
                <a:path w="2419701" h="413119">
                  <a:moveTo>
                    <a:pt x="2429046" y="0"/>
                  </a:moveTo>
                  <a:cubicBezTo>
                    <a:pt x="1971368" y="313971"/>
                    <a:pt x="990405" y="527908"/>
                    <a:pt x="0" y="350168"/>
                  </a:cubicBezTo>
                  <a:lnTo>
                    <a:pt x="119018" y="67870"/>
                  </a:lnTo>
                  <a:cubicBezTo>
                    <a:pt x="1087882" y="292528"/>
                    <a:pt x="1996057" y="174887"/>
                    <a:pt x="2429046" y="0"/>
                  </a:cubicBezTo>
                  <a:close/>
                </a:path>
              </a:pathLst>
            </a:custGeom>
            <a:gradFill flip="none" rotWithShape="1">
              <a:gsLst>
                <a:gs pos="0">
                  <a:srgbClr val="009EE7"/>
                </a:gs>
                <a:gs pos="47000">
                  <a:srgbClr val="005BAC"/>
                </a:gs>
              </a:gsLst>
              <a:lin ang="0" scaled="1"/>
              <a:tileRect/>
            </a:gradFill>
            <a:ln w="9827" cap="flat">
              <a:noFill/>
              <a:prstDash val="solid"/>
              <a:miter/>
            </a:ln>
          </p:spPr>
          <p:txBody>
            <a:bodyPr rtlCol="0" anchor="ctr"/>
            <a:lstStyle/>
            <a:p>
              <a:endParaRPr lang="ja-JP" altLang="en-US"/>
            </a:p>
          </p:txBody>
        </p:sp>
      </p:grpSp>
      <p:pic>
        <p:nvPicPr>
          <p:cNvPr id="32" name="図 31"/>
          <p:cNvPicPr>
            <a:picLocks noChangeAspect="1"/>
          </p:cNvPicPr>
          <p:nvPr userDrawn="1"/>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485964" y="6043095"/>
            <a:ext cx="2232000" cy="419647"/>
          </a:xfrm>
          <a:prstGeom prst="rect">
            <a:avLst/>
          </a:prstGeom>
        </p:spPr>
      </p:pic>
    </p:spTree>
    <p:extLst>
      <p:ext uri="{BB962C8B-B14F-4D97-AF65-F5344CB8AC3E}">
        <p14:creationId xmlns:p14="http://schemas.microsoft.com/office/powerpoint/2010/main" val="98023885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1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④ 表紙+サブタイトル（写真なし）">
    <p:spTree>
      <p:nvGrpSpPr>
        <p:cNvPr id="1" name=""/>
        <p:cNvGrpSpPr/>
        <p:nvPr/>
      </p:nvGrpSpPr>
      <p:grpSpPr>
        <a:xfrm>
          <a:off x="0" y="0"/>
          <a:ext cx="0" cy="0"/>
          <a:chOff x="0" y="0"/>
          <a:chExt cx="0" cy="0"/>
        </a:xfrm>
      </p:grpSpPr>
      <p:sp>
        <p:nvSpPr>
          <p:cNvPr id="2" name="Title 1"/>
          <p:cNvSpPr>
            <a:spLocks noGrp="1"/>
          </p:cNvSpPr>
          <p:nvPr>
            <p:ph type="ctrTitle"/>
          </p:nvPr>
        </p:nvSpPr>
        <p:spPr>
          <a:xfrm>
            <a:off x="492766" y="2156184"/>
            <a:ext cx="8924283" cy="442035"/>
          </a:xfrm>
          <a:noFill/>
        </p:spPr>
        <p:txBody>
          <a:bodyPr lIns="0" tIns="36000" rIns="0" bIns="36000" anchor="ctr">
            <a:spAutoFit/>
          </a:bodyPr>
          <a:lstStyle>
            <a:lvl1pPr algn="l">
              <a:lnSpc>
                <a:spcPct val="100000"/>
              </a:lnSpc>
              <a:spcBef>
                <a:spcPts val="0"/>
              </a:spcBef>
              <a:defRPr sz="2400" b="1" i="0" baseline="0">
                <a:latin typeface="Yu Gothic UI" panose="020B0500000000000000" pitchFamily="50" charset="-128"/>
                <a:ea typeface="Yu Gothic UI" panose="020B0500000000000000" pitchFamily="50" charset="-128"/>
              </a:defRPr>
            </a:lvl1pPr>
          </a:lstStyle>
          <a:p>
            <a:r>
              <a:rPr lang="ja-JP" altLang="en-US"/>
              <a:t>マスター タイトルの書式設定</a:t>
            </a:r>
            <a:endParaRPr lang="en-US" dirty="0"/>
          </a:p>
        </p:txBody>
      </p:sp>
      <p:sp>
        <p:nvSpPr>
          <p:cNvPr id="3" name="Subtitle 2"/>
          <p:cNvSpPr>
            <a:spLocks noGrp="1"/>
          </p:cNvSpPr>
          <p:nvPr>
            <p:ph type="subTitle" idx="1" hasCustomPrompt="1"/>
          </p:nvPr>
        </p:nvSpPr>
        <p:spPr>
          <a:xfrm>
            <a:off x="492387" y="418974"/>
            <a:ext cx="8924663" cy="344134"/>
          </a:xfrm>
        </p:spPr>
        <p:txBody>
          <a:bodyPr lIns="0" tIns="46800" rIns="90000" bIns="46800" anchor="ctr">
            <a:spAutoFit/>
          </a:bodyPr>
          <a:lstStyle>
            <a:lvl1pPr marL="0" indent="0" algn="l">
              <a:lnSpc>
                <a:spcPct val="110000"/>
              </a:lnSpc>
              <a:spcBef>
                <a:spcPts val="0"/>
              </a:spcBef>
              <a:buNone/>
              <a:defRPr sz="1600" b="1" i="0" baseline="0">
                <a:latin typeface="Yu Gothic UI" panose="020B0500000000000000" pitchFamily="50" charset="-128"/>
                <a:ea typeface="Yu Gothic UI" panose="020B0500000000000000" pitchFamily="50" charset="-128"/>
              </a:defRPr>
            </a:lvl1pPr>
            <a:lvl2pPr marL="495285" indent="0" algn="ctr">
              <a:buNone/>
              <a:defRPr sz="2167"/>
            </a:lvl2pPr>
            <a:lvl3pPr marL="990570" indent="0" algn="ctr">
              <a:buNone/>
              <a:defRPr sz="1950"/>
            </a:lvl3pPr>
            <a:lvl4pPr marL="1485854" indent="0" algn="ctr">
              <a:buNone/>
              <a:defRPr sz="1733"/>
            </a:lvl4pPr>
            <a:lvl5pPr marL="1981139" indent="0" algn="ctr">
              <a:buNone/>
              <a:defRPr sz="1733"/>
            </a:lvl5pPr>
            <a:lvl6pPr marL="2476424" indent="0" algn="ctr">
              <a:buNone/>
              <a:defRPr sz="1733"/>
            </a:lvl6pPr>
            <a:lvl7pPr marL="2971709" indent="0" algn="ctr">
              <a:buNone/>
              <a:defRPr sz="1733"/>
            </a:lvl7pPr>
            <a:lvl8pPr marL="3466993" indent="0" algn="ctr">
              <a:buNone/>
              <a:defRPr sz="1733"/>
            </a:lvl8pPr>
            <a:lvl9pPr marL="3962278" indent="0" algn="ctr">
              <a:buNone/>
              <a:defRPr sz="1733"/>
            </a:lvl9pPr>
          </a:lstStyle>
          <a:p>
            <a:r>
              <a:rPr lang="ja-JP" altLang="en-US" dirty="0"/>
              <a:t>資料名など</a:t>
            </a:r>
            <a:endParaRPr lang="en-US" dirty="0"/>
          </a:p>
        </p:txBody>
      </p:sp>
      <p:sp>
        <p:nvSpPr>
          <p:cNvPr id="15" name="テキスト プレースホルダー 14">
            <a:extLst>
              <a:ext uri="{FF2B5EF4-FFF2-40B4-BE49-F238E27FC236}">
                <a16:creationId xmlns:a16="http://schemas.microsoft.com/office/drawing/2014/main" id="{FDC760E3-9F01-AD4C-BCF9-E22AE02BF0F0}"/>
              </a:ext>
            </a:extLst>
          </p:cNvPr>
          <p:cNvSpPr>
            <a:spLocks noGrp="1"/>
          </p:cNvSpPr>
          <p:nvPr>
            <p:ph type="body" sz="quarter" idx="10" hasCustomPrompt="1"/>
          </p:nvPr>
        </p:nvSpPr>
        <p:spPr>
          <a:xfrm>
            <a:off x="492389" y="5436000"/>
            <a:ext cx="6303231" cy="252000"/>
          </a:xfrm>
        </p:spPr>
        <p:txBody>
          <a:bodyPr lIns="0" tIns="0" rIns="0" bIns="0" anchor="ctr">
            <a:noAutofit/>
          </a:bodyPr>
          <a:lstStyle>
            <a:lvl1pPr marL="0" indent="0">
              <a:spcBef>
                <a:spcPts val="0"/>
              </a:spcBef>
              <a:buNone/>
              <a:defRPr sz="1200" b="1" baseline="0">
                <a:latin typeface="Yu Gothic UI" panose="020B0500000000000000" pitchFamily="50" charset="-128"/>
                <a:ea typeface="Yu Gothic UI" panose="020B0500000000000000" pitchFamily="50" charset="-128"/>
              </a:defRPr>
            </a:lvl1pPr>
          </a:lstStyle>
          <a:p>
            <a:r>
              <a:rPr kumimoji="1" lang="ja-JP" altLang="en-US" dirty="0"/>
              <a:t>日付</a:t>
            </a:r>
          </a:p>
        </p:txBody>
      </p:sp>
      <p:sp>
        <p:nvSpPr>
          <p:cNvPr id="16" name="テキスト プレースホルダー 14">
            <a:extLst>
              <a:ext uri="{FF2B5EF4-FFF2-40B4-BE49-F238E27FC236}">
                <a16:creationId xmlns:a16="http://schemas.microsoft.com/office/drawing/2014/main" id="{863F2344-476F-5942-A8C9-BC88457AB2D4}"/>
              </a:ext>
            </a:extLst>
          </p:cNvPr>
          <p:cNvSpPr>
            <a:spLocks noGrp="1"/>
          </p:cNvSpPr>
          <p:nvPr>
            <p:ph type="body" sz="quarter" idx="11" hasCustomPrompt="1"/>
          </p:nvPr>
        </p:nvSpPr>
        <p:spPr>
          <a:xfrm>
            <a:off x="492765" y="4265052"/>
            <a:ext cx="6303231" cy="1037558"/>
          </a:xfrm>
        </p:spPr>
        <p:txBody>
          <a:bodyPr lIns="0" tIns="0" rIns="0" bIns="0" anchor="t">
            <a:noAutofit/>
          </a:bodyPr>
          <a:lstStyle>
            <a:lvl1pPr marL="0" indent="0">
              <a:lnSpc>
                <a:spcPct val="140000"/>
              </a:lnSpc>
              <a:spcBef>
                <a:spcPts val="0"/>
              </a:spcBef>
              <a:buNone/>
              <a:defRPr sz="1200" b="1" baseline="0">
                <a:latin typeface="Yu Gothic UI" panose="020B0500000000000000" pitchFamily="50" charset="-128"/>
                <a:ea typeface="Yu Gothic UI" panose="020B0500000000000000" pitchFamily="50" charset="-128"/>
              </a:defRPr>
            </a:lvl1pPr>
          </a:lstStyle>
          <a:p>
            <a:r>
              <a:rPr kumimoji="1" lang="ja-JP" altLang="en-US"/>
              <a:t>部署</a:t>
            </a:r>
          </a:p>
        </p:txBody>
      </p:sp>
      <p:sp>
        <p:nvSpPr>
          <p:cNvPr id="5" name="テキスト プレースホルダー 4">
            <a:extLst>
              <a:ext uri="{FF2B5EF4-FFF2-40B4-BE49-F238E27FC236}">
                <a16:creationId xmlns:a16="http://schemas.microsoft.com/office/drawing/2014/main" id="{E2E88B4C-DA79-CC41-98E9-9182634B031C}"/>
              </a:ext>
            </a:extLst>
          </p:cNvPr>
          <p:cNvSpPr>
            <a:spLocks noGrp="1"/>
          </p:cNvSpPr>
          <p:nvPr>
            <p:ph type="body" sz="quarter" idx="12" hasCustomPrompt="1"/>
          </p:nvPr>
        </p:nvSpPr>
        <p:spPr>
          <a:xfrm>
            <a:off x="492765" y="3790799"/>
            <a:ext cx="6303231" cy="342000"/>
          </a:xfrm>
        </p:spPr>
        <p:txBody>
          <a:bodyPr lIns="0" tIns="0" rIns="0" bIns="0" anchor="ctr">
            <a:noAutofit/>
          </a:bodyPr>
          <a:lstStyle>
            <a:lvl1pPr marL="0" indent="0" algn="l">
              <a:spcBef>
                <a:spcPts val="0"/>
              </a:spcBef>
              <a:buNone/>
              <a:defRPr sz="1600" b="1" baseline="0">
                <a:solidFill>
                  <a:schemeClr val="tx1"/>
                </a:solidFill>
                <a:latin typeface="Yu Gothic UI" panose="020B0500000000000000" pitchFamily="50" charset="-128"/>
                <a:ea typeface="Yu Gothic UI" panose="020B0500000000000000" pitchFamily="50" charset="-128"/>
              </a:defRPr>
            </a:lvl1pPr>
          </a:lstStyle>
          <a:p>
            <a:r>
              <a:rPr kumimoji="1" lang="ja-JP" altLang="en-US" dirty="0"/>
              <a:t>名前</a:t>
            </a:r>
          </a:p>
        </p:txBody>
      </p:sp>
      <p:sp>
        <p:nvSpPr>
          <p:cNvPr id="8" name="テキスト プレースホルダー 7">
            <a:extLst>
              <a:ext uri="{FF2B5EF4-FFF2-40B4-BE49-F238E27FC236}">
                <a16:creationId xmlns:a16="http://schemas.microsoft.com/office/drawing/2014/main" id="{41877E83-27AD-F84F-8D0E-74403068DF66}"/>
              </a:ext>
            </a:extLst>
          </p:cNvPr>
          <p:cNvSpPr>
            <a:spLocks noGrp="1"/>
          </p:cNvSpPr>
          <p:nvPr>
            <p:ph type="body" sz="quarter" idx="13" hasCustomPrompt="1"/>
          </p:nvPr>
        </p:nvSpPr>
        <p:spPr>
          <a:xfrm>
            <a:off x="492764" y="1189666"/>
            <a:ext cx="8924285" cy="349702"/>
          </a:xfrm>
        </p:spPr>
        <p:txBody>
          <a:bodyPr lIns="0" tIns="36000" rIns="0" bIns="36000" anchor="ctr">
            <a:spAutoFit/>
          </a:bodyPr>
          <a:lstStyle>
            <a:lvl1pPr marL="0" indent="0">
              <a:spcBef>
                <a:spcPts val="0"/>
              </a:spcBef>
              <a:buNone/>
              <a:defRPr sz="1800" b="1" i="0" baseline="0">
                <a:solidFill>
                  <a:srgbClr val="000F78"/>
                </a:solidFill>
                <a:latin typeface="Yu Gothic UI" panose="020B0500000000000000" pitchFamily="50" charset="-128"/>
                <a:ea typeface="Yu Gothic UI" panose="020B0500000000000000" pitchFamily="50" charset="-128"/>
              </a:defRPr>
            </a:lvl1pPr>
          </a:lstStyle>
          <a:p>
            <a:r>
              <a:rPr kumimoji="1" lang="ja-JP" altLang="en-US" dirty="0"/>
              <a:t>サブタイトル</a:t>
            </a:r>
          </a:p>
        </p:txBody>
      </p:sp>
      <p:cxnSp>
        <p:nvCxnSpPr>
          <p:cNvPr id="6" name="直線コネクタ 5">
            <a:extLst>
              <a:ext uri="{FF2B5EF4-FFF2-40B4-BE49-F238E27FC236}">
                <a16:creationId xmlns:a16="http://schemas.microsoft.com/office/drawing/2014/main" id="{17E17235-D718-F341-A1F6-9D65CCF7A33F}"/>
              </a:ext>
            </a:extLst>
          </p:cNvPr>
          <p:cNvCxnSpPr/>
          <p:nvPr userDrawn="1"/>
        </p:nvCxnSpPr>
        <p:spPr>
          <a:xfrm>
            <a:off x="493200" y="3439940"/>
            <a:ext cx="4464000" cy="0"/>
          </a:xfrm>
          <a:prstGeom prst="line">
            <a:avLst/>
          </a:prstGeom>
          <a:ln w="31750">
            <a:solidFill>
              <a:srgbClr val="000F78"/>
            </a:solidFill>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FC6AEEB8-E67D-430D-9306-8190F7754AA5}"/>
              </a:ext>
            </a:extLst>
          </p:cNvPr>
          <p:cNvGrpSpPr>
            <a:grpSpLocks noChangeAspect="1"/>
          </p:cNvGrpSpPr>
          <p:nvPr userDrawn="1"/>
        </p:nvGrpSpPr>
        <p:grpSpPr>
          <a:xfrm>
            <a:off x="7248454" y="5975818"/>
            <a:ext cx="1926000" cy="521058"/>
            <a:chOff x="2164440" y="2676566"/>
            <a:chExt cx="5572788" cy="1507657"/>
          </a:xfrm>
        </p:grpSpPr>
        <p:grpSp>
          <p:nvGrpSpPr>
            <p:cNvPr id="19" name="グループ化 18">
              <a:extLst>
                <a:ext uri="{FF2B5EF4-FFF2-40B4-BE49-F238E27FC236}">
                  <a16:creationId xmlns:a16="http://schemas.microsoft.com/office/drawing/2014/main" id="{2D9234E8-63B9-4D6C-A48D-0878F6B7336D}"/>
                </a:ext>
              </a:extLst>
            </p:cNvPr>
            <p:cNvGrpSpPr/>
            <p:nvPr userDrawn="1"/>
          </p:nvGrpSpPr>
          <p:grpSpPr>
            <a:xfrm>
              <a:off x="2346016" y="3304475"/>
              <a:ext cx="5209046" cy="404857"/>
              <a:chOff x="2346016" y="3304475"/>
              <a:chExt cx="5209046" cy="404857"/>
            </a:xfrm>
            <a:solidFill>
              <a:srgbClr val="005BAC"/>
            </a:solidFill>
          </p:grpSpPr>
          <p:sp>
            <p:nvSpPr>
              <p:cNvPr id="22" name="フリーフォーム: 図形 21">
                <a:extLst>
                  <a:ext uri="{FF2B5EF4-FFF2-40B4-BE49-F238E27FC236}">
                    <a16:creationId xmlns:a16="http://schemas.microsoft.com/office/drawing/2014/main" id="{8D276CCB-743C-4A78-AA2E-07754A0BB9F9}"/>
                  </a:ext>
                </a:extLst>
              </p:cNvPr>
              <p:cNvSpPr/>
              <p:nvPr/>
            </p:nvSpPr>
            <p:spPr>
              <a:xfrm>
                <a:off x="2346016" y="3325721"/>
                <a:ext cx="285249" cy="383611"/>
              </a:xfrm>
              <a:custGeom>
                <a:avLst/>
                <a:gdLst>
                  <a:gd name="connsiteX0" fmla="*/ 271282 w 285249"/>
                  <a:gd name="connsiteY0" fmla="*/ 77706 h 383611"/>
                  <a:gd name="connsiteX1" fmla="*/ 194166 w 285249"/>
                  <a:gd name="connsiteY1" fmla="*/ 58525 h 383611"/>
                  <a:gd name="connsiteX2" fmla="*/ 131903 w 285249"/>
                  <a:gd name="connsiteY2" fmla="*/ 101116 h 383611"/>
                  <a:gd name="connsiteX3" fmla="*/ 258495 w 285249"/>
                  <a:gd name="connsiteY3" fmla="*/ 260167 h 383611"/>
                  <a:gd name="connsiteX4" fmla="*/ 105837 w 285249"/>
                  <a:gd name="connsiteY4" fmla="*/ 384103 h 383611"/>
                  <a:gd name="connsiteX5" fmla="*/ 0 w 285249"/>
                  <a:gd name="connsiteY5" fmla="*/ 363349 h 383611"/>
                  <a:gd name="connsiteX6" fmla="*/ 19181 w 285249"/>
                  <a:gd name="connsiteY6" fmla="*/ 300004 h 383611"/>
                  <a:gd name="connsiteX7" fmla="*/ 110165 w 285249"/>
                  <a:gd name="connsiteY7" fmla="*/ 325578 h 383611"/>
                  <a:gd name="connsiteX8" fmla="*/ 180887 w 285249"/>
                  <a:gd name="connsiteY8" fmla="*/ 267544 h 383611"/>
                  <a:gd name="connsiteX9" fmla="*/ 54296 w 285249"/>
                  <a:gd name="connsiteY9" fmla="*/ 112231 h 383611"/>
                  <a:gd name="connsiteX10" fmla="*/ 192592 w 285249"/>
                  <a:gd name="connsiteY10" fmla="*/ 0 h 383611"/>
                  <a:gd name="connsiteX11" fmla="*/ 288889 w 285249"/>
                  <a:gd name="connsiteY11" fmla="*/ 16525 h 383611"/>
                  <a:gd name="connsiteX12" fmla="*/ 271282 w 285249"/>
                  <a:gd name="connsiteY12" fmla="*/ 77706 h 383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249" h="383611">
                    <a:moveTo>
                      <a:pt x="271282" y="77706"/>
                    </a:moveTo>
                    <a:cubicBezTo>
                      <a:pt x="249446" y="66493"/>
                      <a:pt x="221314" y="58525"/>
                      <a:pt x="194166" y="58525"/>
                    </a:cubicBezTo>
                    <a:cubicBezTo>
                      <a:pt x="167609" y="58525"/>
                      <a:pt x="131903" y="69148"/>
                      <a:pt x="131903" y="101116"/>
                    </a:cubicBezTo>
                    <a:cubicBezTo>
                      <a:pt x="131903" y="160723"/>
                      <a:pt x="258495" y="156985"/>
                      <a:pt x="258495" y="260167"/>
                    </a:cubicBezTo>
                    <a:cubicBezTo>
                      <a:pt x="258495" y="351152"/>
                      <a:pt x="187183" y="384103"/>
                      <a:pt x="105837" y="384103"/>
                    </a:cubicBezTo>
                    <a:cubicBezTo>
                      <a:pt x="70230" y="384103"/>
                      <a:pt x="33443" y="375644"/>
                      <a:pt x="0" y="363349"/>
                    </a:cubicBezTo>
                    <a:lnTo>
                      <a:pt x="19181" y="300004"/>
                    </a:lnTo>
                    <a:cubicBezTo>
                      <a:pt x="47902" y="313282"/>
                      <a:pt x="78198" y="325578"/>
                      <a:pt x="110165" y="325578"/>
                    </a:cubicBezTo>
                    <a:cubicBezTo>
                      <a:pt x="145871" y="325578"/>
                      <a:pt x="180887" y="307479"/>
                      <a:pt x="180887" y="267544"/>
                    </a:cubicBezTo>
                    <a:cubicBezTo>
                      <a:pt x="180887" y="200461"/>
                      <a:pt x="54296" y="211183"/>
                      <a:pt x="54296" y="112231"/>
                    </a:cubicBezTo>
                    <a:cubicBezTo>
                      <a:pt x="54296" y="34033"/>
                      <a:pt x="121280" y="0"/>
                      <a:pt x="192592" y="0"/>
                    </a:cubicBezTo>
                    <a:cubicBezTo>
                      <a:pt x="225052" y="0"/>
                      <a:pt x="258593" y="4230"/>
                      <a:pt x="288889" y="16525"/>
                    </a:cubicBezTo>
                    <a:lnTo>
                      <a:pt x="271282" y="77706"/>
                    </a:lnTo>
                    <a:close/>
                  </a:path>
                </a:pathLst>
              </a:custGeom>
              <a:grpFill/>
              <a:ln w="9827" cap="flat">
                <a:noFill/>
                <a:prstDash val="solid"/>
                <a:miter/>
              </a:ln>
            </p:spPr>
            <p:txBody>
              <a:bodyPr rtlCol="0" anchor="ctr"/>
              <a:lstStyle/>
              <a:p>
                <a:endParaRPr lang="ja-JP" altLang="en-US"/>
              </a:p>
            </p:txBody>
          </p:sp>
          <p:sp>
            <p:nvSpPr>
              <p:cNvPr id="23" name="フリーフォーム: 図形 22">
                <a:extLst>
                  <a:ext uri="{FF2B5EF4-FFF2-40B4-BE49-F238E27FC236}">
                    <a16:creationId xmlns:a16="http://schemas.microsoft.com/office/drawing/2014/main" id="{FE0416B6-0D7B-4C6F-825C-C1F12BA7A0C9}"/>
                  </a:ext>
                </a:extLst>
              </p:cNvPr>
              <p:cNvSpPr/>
              <p:nvPr/>
            </p:nvSpPr>
            <p:spPr>
              <a:xfrm>
                <a:off x="2624577" y="3304475"/>
                <a:ext cx="285249" cy="393447"/>
              </a:xfrm>
              <a:custGeom>
                <a:avLst/>
                <a:gdLst>
                  <a:gd name="connsiteX0" fmla="*/ 85181 w 285249"/>
                  <a:gd name="connsiteY0" fmla="*/ 0 h 393447"/>
                  <a:gd name="connsiteX1" fmla="*/ 156494 w 285249"/>
                  <a:gd name="connsiteY1" fmla="*/ 0 h 393447"/>
                  <a:gd name="connsiteX2" fmla="*/ 122460 w 285249"/>
                  <a:gd name="connsiteY2" fmla="*/ 151674 h 393447"/>
                  <a:gd name="connsiteX3" fmla="*/ 123542 w 285249"/>
                  <a:gd name="connsiteY3" fmla="*/ 151674 h 393447"/>
                  <a:gd name="connsiteX4" fmla="*/ 201248 w 285249"/>
                  <a:gd name="connsiteY4" fmla="*/ 118723 h 393447"/>
                  <a:gd name="connsiteX5" fmla="*/ 290659 w 285249"/>
                  <a:gd name="connsiteY5" fmla="*/ 206462 h 393447"/>
                  <a:gd name="connsiteX6" fmla="*/ 281610 w 285249"/>
                  <a:gd name="connsiteY6" fmla="*/ 266069 h 393447"/>
                  <a:gd name="connsiteX7" fmla="*/ 252888 w 285249"/>
                  <a:gd name="connsiteY7" fmla="*/ 399054 h 393447"/>
                  <a:gd name="connsiteX8" fmla="*/ 181576 w 285249"/>
                  <a:gd name="connsiteY8" fmla="*/ 399054 h 393447"/>
                  <a:gd name="connsiteX9" fmla="*/ 208134 w 285249"/>
                  <a:gd name="connsiteY9" fmla="*/ 269806 h 393447"/>
                  <a:gd name="connsiteX10" fmla="*/ 216101 w 285249"/>
                  <a:gd name="connsiteY10" fmla="*/ 212363 h 393447"/>
                  <a:gd name="connsiteX11" fmla="*/ 177248 w 285249"/>
                  <a:gd name="connsiteY11" fmla="*/ 174100 h 393447"/>
                  <a:gd name="connsiteX12" fmla="*/ 100624 w 285249"/>
                  <a:gd name="connsiteY12" fmla="*/ 261347 h 393447"/>
                  <a:gd name="connsiteX13" fmla="*/ 71312 w 285249"/>
                  <a:gd name="connsiteY13" fmla="*/ 399152 h 393447"/>
                  <a:gd name="connsiteX14" fmla="*/ 0 w 285249"/>
                  <a:gd name="connsiteY14" fmla="*/ 399152 h 393447"/>
                  <a:gd name="connsiteX15" fmla="*/ 85181 w 285249"/>
                  <a:gd name="connsiteY15" fmla="*/ 0 h 393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5249" h="393447">
                    <a:moveTo>
                      <a:pt x="85181" y="0"/>
                    </a:moveTo>
                    <a:lnTo>
                      <a:pt x="156494" y="0"/>
                    </a:lnTo>
                    <a:lnTo>
                      <a:pt x="122460" y="151674"/>
                    </a:lnTo>
                    <a:lnTo>
                      <a:pt x="123542" y="151674"/>
                    </a:lnTo>
                    <a:cubicBezTo>
                      <a:pt x="143215" y="133575"/>
                      <a:pt x="170363" y="118723"/>
                      <a:pt x="201248" y="118723"/>
                    </a:cubicBezTo>
                    <a:cubicBezTo>
                      <a:pt x="254954" y="118723"/>
                      <a:pt x="290659" y="152264"/>
                      <a:pt x="290659" y="206462"/>
                    </a:cubicBezTo>
                    <a:cubicBezTo>
                      <a:pt x="290659" y="227216"/>
                      <a:pt x="285348" y="249052"/>
                      <a:pt x="281610" y="266069"/>
                    </a:cubicBezTo>
                    <a:lnTo>
                      <a:pt x="252888" y="399054"/>
                    </a:lnTo>
                    <a:lnTo>
                      <a:pt x="181576" y="399054"/>
                    </a:lnTo>
                    <a:lnTo>
                      <a:pt x="208134" y="269806"/>
                    </a:lnTo>
                    <a:cubicBezTo>
                      <a:pt x="211871" y="251216"/>
                      <a:pt x="216101" y="232527"/>
                      <a:pt x="216101" y="212363"/>
                    </a:cubicBezTo>
                    <a:cubicBezTo>
                      <a:pt x="216101" y="189445"/>
                      <a:pt x="200166" y="174100"/>
                      <a:pt x="177248" y="174100"/>
                    </a:cubicBezTo>
                    <a:cubicBezTo>
                      <a:pt x="127772" y="174100"/>
                      <a:pt x="109673" y="220429"/>
                      <a:pt x="100624" y="261347"/>
                    </a:cubicBezTo>
                    <a:lnTo>
                      <a:pt x="71312" y="399152"/>
                    </a:lnTo>
                    <a:lnTo>
                      <a:pt x="0" y="399152"/>
                    </a:lnTo>
                    <a:lnTo>
                      <a:pt x="85181" y="0"/>
                    </a:lnTo>
                    <a:close/>
                  </a:path>
                </a:pathLst>
              </a:custGeom>
              <a:grpFill/>
              <a:ln w="9827" cap="flat">
                <a:noFill/>
                <a:prstDash val="solid"/>
                <a:miter/>
              </a:ln>
            </p:spPr>
            <p:txBody>
              <a:bodyPr rtlCol="0" anchor="ctr"/>
              <a:lstStyle/>
              <a:p>
                <a:endParaRPr lang="ja-JP" altLang="en-US"/>
              </a:p>
            </p:txBody>
          </p:sp>
          <p:sp>
            <p:nvSpPr>
              <p:cNvPr id="24" name="フリーフォーム: 図形 23">
                <a:extLst>
                  <a:ext uri="{FF2B5EF4-FFF2-40B4-BE49-F238E27FC236}">
                    <a16:creationId xmlns:a16="http://schemas.microsoft.com/office/drawing/2014/main" id="{2246689E-E6A9-40F0-B173-3473A895893E}"/>
                  </a:ext>
                </a:extLst>
              </p:cNvPr>
              <p:cNvSpPr/>
              <p:nvPr/>
            </p:nvSpPr>
            <p:spPr>
              <a:xfrm>
                <a:off x="2926154" y="3423099"/>
                <a:ext cx="255741" cy="285249"/>
              </a:xfrm>
              <a:custGeom>
                <a:avLst/>
                <a:gdLst>
                  <a:gd name="connsiteX0" fmla="*/ 174002 w 255740"/>
                  <a:gd name="connsiteY0" fmla="*/ 238429 h 285249"/>
                  <a:gd name="connsiteX1" fmla="*/ 172920 w 255740"/>
                  <a:gd name="connsiteY1" fmla="*/ 238429 h 285249"/>
                  <a:gd name="connsiteX2" fmla="*/ 84591 w 255740"/>
                  <a:gd name="connsiteY2" fmla="*/ 286823 h 285249"/>
                  <a:gd name="connsiteX3" fmla="*/ 0 w 255740"/>
                  <a:gd name="connsiteY3" fmla="*/ 208625 h 285249"/>
                  <a:gd name="connsiteX4" fmla="*/ 168100 w 255740"/>
                  <a:gd name="connsiteY4" fmla="*/ 111247 h 285249"/>
                  <a:gd name="connsiteX5" fmla="*/ 193084 w 255740"/>
                  <a:gd name="connsiteY5" fmla="*/ 111247 h 285249"/>
                  <a:gd name="connsiteX6" fmla="*/ 195248 w 255740"/>
                  <a:gd name="connsiteY6" fmla="*/ 87837 h 285249"/>
                  <a:gd name="connsiteX7" fmla="*/ 140461 w 255740"/>
                  <a:gd name="connsiteY7" fmla="*/ 52230 h 285249"/>
                  <a:gd name="connsiteX8" fmla="*/ 50558 w 255740"/>
                  <a:gd name="connsiteY8" fmla="*/ 73476 h 285249"/>
                  <a:gd name="connsiteX9" fmla="*/ 60689 w 255740"/>
                  <a:gd name="connsiteY9" fmla="*/ 16525 h 285249"/>
                  <a:gd name="connsiteX10" fmla="*/ 153838 w 255740"/>
                  <a:gd name="connsiteY10" fmla="*/ 0 h 285249"/>
                  <a:gd name="connsiteX11" fmla="*/ 260265 w 255740"/>
                  <a:gd name="connsiteY11" fmla="*/ 84591 h 285249"/>
                  <a:gd name="connsiteX12" fmla="*/ 226724 w 255740"/>
                  <a:gd name="connsiteY12" fmla="*/ 280331 h 285249"/>
                  <a:gd name="connsiteX13" fmla="*/ 166625 w 255740"/>
                  <a:gd name="connsiteY13" fmla="*/ 280331 h 285249"/>
                  <a:gd name="connsiteX14" fmla="*/ 174002 w 255740"/>
                  <a:gd name="connsiteY14" fmla="*/ 238429 h 285249"/>
                  <a:gd name="connsiteX15" fmla="*/ 104264 w 255740"/>
                  <a:gd name="connsiteY15" fmla="*/ 234691 h 285249"/>
                  <a:gd name="connsiteX16" fmla="*/ 185117 w 255740"/>
                  <a:gd name="connsiteY16" fmla="*/ 153838 h 285249"/>
                  <a:gd name="connsiteX17" fmla="*/ 160133 w 255740"/>
                  <a:gd name="connsiteY17" fmla="*/ 153838 h 285249"/>
                  <a:gd name="connsiteX18" fmla="*/ 68066 w 255740"/>
                  <a:gd name="connsiteY18" fmla="*/ 205970 h 285249"/>
                  <a:gd name="connsiteX19" fmla="*/ 104264 w 255740"/>
                  <a:gd name="connsiteY19" fmla="*/ 234691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5740" h="285249">
                    <a:moveTo>
                      <a:pt x="174002" y="238429"/>
                    </a:moveTo>
                    <a:lnTo>
                      <a:pt x="172920" y="238429"/>
                    </a:lnTo>
                    <a:cubicBezTo>
                      <a:pt x="148428" y="269315"/>
                      <a:pt x="123936" y="286823"/>
                      <a:pt x="84591" y="286823"/>
                    </a:cubicBezTo>
                    <a:cubicBezTo>
                      <a:pt x="35115" y="286823"/>
                      <a:pt x="0" y="259183"/>
                      <a:pt x="0" y="208625"/>
                    </a:cubicBezTo>
                    <a:cubicBezTo>
                      <a:pt x="0" y="118133"/>
                      <a:pt x="101116" y="111247"/>
                      <a:pt x="168100" y="111247"/>
                    </a:cubicBezTo>
                    <a:lnTo>
                      <a:pt x="193084" y="111247"/>
                    </a:lnTo>
                    <a:cubicBezTo>
                      <a:pt x="195248" y="103772"/>
                      <a:pt x="195248" y="95804"/>
                      <a:pt x="195248" y="87837"/>
                    </a:cubicBezTo>
                    <a:cubicBezTo>
                      <a:pt x="195248" y="60197"/>
                      <a:pt x="165445" y="52230"/>
                      <a:pt x="140461" y="52230"/>
                    </a:cubicBezTo>
                    <a:cubicBezTo>
                      <a:pt x="109083" y="52230"/>
                      <a:pt x="78788" y="60197"/>
                      <a:pt x="50558" y="73476"/>
                    </a:cubicBezTo>
                    <a:lnTo>
                      <a:pt x="60689" y="16525"/>
                    </a:lnTo>
                    <a:cubicBezTo>
                      <a:pt x="90985" y="5902"/>
                      <a:pt x="121870" y="0"/>
                      <a:pt x="153838" y="0"/>
                    </a:cubicBezTo>
                    <a:cubicBezTo>
                      <a:pt x="208625" y="0"/>
                      <a:pt x="260265" y="20263"/>
                      <a:pt x="260265" y="84591"/>
                    </a:cubicBezTo>
                    <a:cubicBezTo>
                      <a:pt x="260265" y="121280"/>
                      <a:pt x="233118" y="228790"/>
                      <a:pt x="226724" y="280331"/>
                    </a:cubicBezTo>
                    <a:lnTo>
                      <a:pt x="166625" y="280331"/>
                    </a:lnTo>
                    <a:lnTo>
                      <a:pt x="174002" y="238429"/>
                    </a:lnTo>
                    <a:close/>
                    <a:moveTo>
                      <a:pt x="104264" y="234691"/>
                    </a:moveTo>
                    <a:cubicBezTo>
                      <a:pt x="157477" y="234691"/>
                      <a:pt x="174002" y="198002"/>
                      <a:pt x="185117" y="153838"/>
                    </a:cubicBezTo>
                    <a:lnTo>
                      <a:pt x="160133" y="153838"/>
                    </a:lnTo>
                    <a:cubicBezTo>
                      <a:pt x="125510" y="153838"/>
                      <a:pt x="68066" y="159641"/>
                      <a:pt x="68066" y="205970"/>
                    </a:cubicBezTo>
                    <a:cubicBezTo>
                      <a:pt x="68066" y="225052"/>
                      <a:pt x="86165" y="234691"/>
                      <a:pt x="104264" y="234691"/>
                    </a:cubicBezTo>
                    <a:close/>
                  </a:path>
                </a:pathLst>
              </a:custGeom>
              <a:grpFill/>
              <a:ln w="9827" cap="flat">
                <a:noFill/>
                <a:prstDash val="solid"/>
                <a:miter/>
              </a:ln>
            </p:spPr>
            <p:txBody>
              <a:bodyPr rtlCol="0" anchor="ctr"/>
              <a:lstStyle/>
              <a:p>
                <a:endParaRPr lang="ja-JP" altLang="en-US"/>
              </a:p>
            </p:txBody>
          </p:sp>
          <p:sp>
            <p:nvSpPr>
              <p:cNvPr id="25" name="フリーフォーム: 図形 24">
                <a:extLst>
                  <a:ext uri="{FF2B5EF4-FFF2-40B4-BE49-F238E27FC236}">
                    <a16:creationId xmlns:a16="http://schemas.microsoft.com/office/drawing/2014/main" id="{82043DE6-9347-4A81-B50F-3658697509A1}"/>
                  </a:ext>
                </a:extLst>
              </p:cNvPr>
              <p:cNvSpPr/>
              <p:nvPr/>
            </p:nvSpPr>
            <p:spPr>
              <a:xfrm>
                <a:off x="3200682" y="3423198"/>
                <a:ext cx="216396" cy="275413"/>
              </a:xfrm>
              <a:custGeom>
                <a:avLst/>
                <a:gdLst>
                  <a:gd name="connsiteX0" fmla="*/ 48984 w 216396"/>
                  <a:gd name="connsiteY0" fmla="*/ 43082 h 275413"/>
                  <a:gd name="connsiteX1" fmla="*/ 55378 w 216396"/>
                  <a:gd name="connsiteY1" fmla="*/ 6393 h 275413"/>
                  <a:gd name="connsiteX2" fmla="*/ 123444 w 216396"/>
                  <a:gd name="connsiteY2" fmla="*/ 6393 h 275413"/>
                  <a:gd name="connsiteX3" fmla="*/ 113903 w 216396"/>
                  <a:gd name="connsiteY3" fmla="*/ 58033 h 275413"/>
                  <a:gd name="connsiteX4" fmla="*/ 114985 w 216396"/>
                  <a:gd name="connsiteY4" fmla="*/ 58033 h 275413"/>
                  <a:gd name="connsiteX5" fmla="*/ 195838 w 216396"/>
                  <a:gd name="connsiteY5" fmla="*/ 0 h 275413"/>
                  <a:gd name="connsiteX6" fmla="*/ 222986 w 216396"/>
                  <a:gd name="connsiteY6" fmla="*/ 2656 h 275413"/>
                  <a:gd name="connsiteX7" fmla="*/ 208134 w 216396"/>
                  <a:gd name="connsiteY7" fmla="*/ 72394 h 275413"/>
                  <a:gd name="connsiteX8" fmla="*/ 180986 w 216396"/>
                  <a:gd name="connsiteY8" fmla="*/ 68165 h 275413"/>
                  <a:gd name="connsiteX9" fmla="*/ 96886 w 216396"/>
                  <a:gd name="connsiteY9" fmla="*/ 157576 h 275413"/>
                  <a:gd name="connsiteX10" fmla="*/ 71312 w 216396"/>
                  <a:gd name="connsiteY10" fmla="*/ 280430 h 275413"/>
                  <a:gd name="connsiteX11" fmla="*/ 0 w 216396"/>
                  <a:gd name="connsiteY11" fmla="*/ 280430 h 275413"/>
                  <a:gd name="connsiteX12" fmla="*/ 48984 w 216396"/>
                  <a:gd name="connsiteY12" fmla="*/ 43082 h 27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6396" h="275413">
                    <a:moveTo>
                      <a:pt x="48984" y="43082"/>
                    </a:moveTo>
                    <a:cubicBezTo>
                      <a:pt x="51148" y="31377"/>
                      <a:pt x="53214" y="19181"/>
                      <a:pt x="55378" y="6393"/>
                    </a:cubicBezTo>
                    <a:lnTo>
                      <a:pt x="123444" y="6393"/>
                    </a:lnTo>
                    <a:lnTo>
                      <a:pt x="113903" y="58033"/>
                    </a:lnTo>
                    <a:lnTo>
                      <a:pt x="114985" y="58033"/>
                    </a:lnTo>
                    <a:cubicBezTo>
                      <a:pt x="127772" y="28230"/>
                      <a:pt x="162887" y="0"/>
                      <a:pt x="195838" y="0"/>
                    </a:cubicBezTo>
                    <a:cubicBezTo>
                      <a:pt x="204888" y="0"/>
                      <a:pt x="214429" y="492"/>
                      <a:pt x="222986" y="2656"/>
                    </a:cubicBezTo>
                    <a:lnTo>
                      <a:pt x="208134" y="72394"/>
                    </a:lnTo>
                    <a:cubicBezTo>
                      <a:pt x="200166" y="69739"/>
                      <a:pt x="190035" y="68165"/>
                      <a:pt x="180986" y="68165"/>
                    </a:cubicBezTo>
                    <a:cubicBezTo>
                      <a:pt x="130428" y="68165"/>
                      <a:pt x="105936" y="113411"/>
                      <a:pt x="96886" y="157576"/>
                    </a:cubicBezTo>
                    <a:lnTo>
                      <a:pt x="71312" y="280430"/>
                    </a:lnTo>
                    <a:lnTo>
                      <a:pt x="0" y="280430"/>
                    </a:lnTo>
                    <a:lnTo>
                      <a:pt x="48984" y="43082"/>
                    </a:lnTo>
                    <a:close/>
                  </a:path>
                </a:pathLst>
              </a:custGeom>
              <a:grpFill/>
              <a:ln w="9827" cap="flat">
                <a:noFill/>
                <a:prstDash val="solid"/>
                <a:miter/>
              </a:ln>
            </p:spPr>
            <p:txBody>
              <a:bodyPr rtlCol="0" anchor="ctr"/>
              <a:lstStyle/>
              <a:p>
                <a:endParaRPr lang="ja-JP" altLang="en-US"/>
              </a:p>
            </p:txBody>
          </p:sp>
          <p:sp>
            <p:nvSpPr>
              <p:cNvPr id="26" name="フリーフォーム: 図形 25">
                <a:extLst>
                  <a:ext uri="{FF2B5EF4-FFF2-40B4-BE49-F238E27FC236}">
                    <a16:creationId xmlns:a16="http://schemas.microsoft.com/office/drawing/2014/main" id="{D8473EC5-39B5-4FFE-9FB0-D86248E51A70}"/>
                  </a:ext>
                </a:extLst>
              </p:cNvPr>
              <p:cNvSpPr/>
              <p:nvPr/>
            </p:nvSpPr>
            <p:spPr>
              <a:xfrm>
                <a:off x="3409209" y="3423198"/>
                <a:ext cx="265577" cy="285249"/>
              </a:xfrm>
              <a:custGeom>
                <a:avLst/>
                <a:gdLst>
                  <a:gd name="connsiteX0" fmla="*/ 68066 w 265576"/>
                  <a:gd name="connsiteY0" fmla="*/ 165445 h 285249"/>
                  <a:gd name="connsiteX1" fmla="*/ 144100 w 265576"/>
                  <a:gd name="connsiteY1" fmla="*/ 234593 h 285249"/>
                  <a:gd name="connsiteX2" fmla="*/ 228199 w 265576"/>
                  <a:gd name="connsiteY2" fmla="*/ 214921 h 285249"/>
                  <a:gd name="connsiteX3" fmla="*/ 219150 w 265576"/>
                  <a:gd name="connsiteY3" fmla="*/ 271282 h 285249"/>
                  <a:gd name="connsiteX4" fmla="*/ 131903 w 265576"/>
                  <a:gd name="connsiteY4" fmla="*/ 286725 h 285249"/>
                  <a:gd name="connsiteX5" fmla="*/ 0 w 265576"/>
                  <a:gd name="connsiteY5" fmla="*/ 167018 h 285249"/>
                  <a:gd name="connsiteX6" fmla="*/ 155903 w 265576"/>
                  <a:gd name="connsiteY6" fmla="*/ 0 h 285249"/>
                  <a:gd name="connsiteX7" fmla="*/ 268134 w 265576"/>
                  <a:gd name="connsiteY7" fmla="*/ 104264 h 285249"/>
                  <a:gd name="connsiteX8" fmla="*/ 261249 w 265576"/>
                  <a:gd name="connsiteY8" fmla="*/ 165445 h 285249"/>
                  <a:gd name="connsiteX9" fmla="*/ 68066 w 265576"/>
                  <a:gd name="connsiteY9" fmla="*/ 165445 h 285249"/>
                  <a:gd name="connsiteX10" fmla="*/ 198494 w 265576"/>
                  <a:gd name="connsiteY10" fmla="*/ 116460 h 285249"/>
                  <a:gd name="connsiteX11" fmla="*/ 200068 w 265576"/>
                  <a:gd name="connsiteY11" fmla="*/ 97870 h 285249"/>
                  <a:gd name="connsiteX12" fmla="*/ 154821 w 265576"/>
                  <a:gd name="connsiteY12" fmla="*/ 52132 h 285249"/>
                  <a:gd name="connsiteX13" fmla="*/ 77706 w 265576"/>
                  <a:gd name="connsiteY13" fmla="*/ 116460 h 285249"/>
                  <a:gd name="connsiteX14" fmla="*/ 198494 w 265576"/>
                  <a:gd name="connsiteY14" fmla="*/ 116460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5576" h="285249">
                    <a:moveTo>
                      <a:pt x="68066" y="165445"/>
                    </a:moveTo>
                    <a:cubicBezTo>
                      <a:pt x="68066" y="216003"/>
                      <a:pt x="95214" y="234593"/>
                      <a:pt x="144100" y="234593"/>
                    </a:cubicBezTo>
                    <a:cubicBezTo>
                      <a:pt x="173314" y="234593"/>
                      <a:pt x="201543" y="227117"/>
                      <a:pt x="228199" y="214921"/>
                    </a:cubicBezTo>
                    <a:lnTo>
                      <a:pt x="219150" y="271282"/>
                    </a:lnTo>
                    <a:cubicBezTo>
                      <a:pt x="191511" y="279839"/>
                      <a:pt x="161117" y="286725"/>
                      <a:pt x="131903" y="286725"/>
                    </a:cubicBezTo>
                    <a:cubicBezTo>
                      <a:pt x="53115" y="286725"/>
                      <a:pt x="0" y="248462"/>
                      <a:pt x="0" y="167018"/>
                    </a:cubicBezTo>
                    <a:cubicBezTo>
                      <a:pt x="0" y="81935"/>
                      <a:pt x="66001" y="0"/>
                      <a:pt x="155903" y="0"/>
                    </a:cubicBezTo>
                    <a:cubicBezTo>
                      <a:pt x="223478" y="0"/>
                      <a:pt x="268134" y="34525"/>
                      <a:pt x="268134" y="104264"/>
                    </a:cubicBezTo>
                    <a:cubicBezTo>
                      <a:pt x="268134" y="125018"/>
                      <a:pt x="265479" y="145182"/>
                      <a:pt x="261249" y="165445"/>
                    </a:cubicBezTo>
                    <a:lnTo>
                      <a:pt x="68066" y="165445"/>
                    </a:lnTo>
                    <a:close/>
                    <a:moveTo>
                      <a:pt x="198494" y="116460"/>
                    </a:moveTo>
                    <a:cubicBezTo>
                      <a:pt x="199576" y="110067"/>
                      <a:pt x="200068" y="104264"/>
                      <a:pt x="200068" y="97870"/>
                    </a:cubicBezTo>
                    <a:cubicBezTo>
                      <a:pt x="200068" y="68657"/>
                      <a:pt x="184625" y="52132"/>
                      <a:pt x="154821" y="52132"/>
                    </a:cubicBezTo>
                    <a:cubicBezTo>
                      <a:pt x="110657" y="52132"/>
                      <a:pt x="91477" y="78689"/>
                      <a:pt x="77706" y="116460"/>
                    </a:cubicBezTo>
                    <a:lnTo>
                      <a:pt x="198494" y="116460"/>
                    </a:lnTo>
                    <a:close/>
                  </a:path>
                </a:pathLst>
              </a:custGeom>
              <a:grpFill/>
              <a:ln w="9827" cap="flat">
                <a:noFill/>
                <a:prstDash val="solid"/>
                <a:miter/>
              </a:ln>
            </p:spPr>
            <p:txBody>
              <a:bodyPr rtlCol="0" anchor="ctr"/>
              <a:lstStyle/>
              <a:p>
                <a:endParaRPr lang="ja-JP" altLang="en-US" dirty="0"/>
              </a:p>
            </p:txBody>
          </p:sp>
          <p:sp>
            <p:nvSpPr>
              <p:cNvPr id="27" name="フリーフォーム: 図形 26">
                <a:extLst>
                  <a:ext uri="{FF2B5EF4-FFF2-40B4-BE49-F238E27FC236}">
                    <a16:creationId xmlns:a16="http://schemas.microsoft.com/office/drawing/2014/main" id="{7EA8EC17-AED0-4F60-86E9-12988B987513}"/>
                  </a:ext>
                </a:extLst>
              </p:cNvPr>
              <p:cNvSpPr/>
              <p:nvPr/>
            </p:nvSpPr>
            <p:spPr>
              <a:xfrm>
                <a:off x="3803247" y="3348148"/>
                <a:ext cx="196724" cy="354103"/>
              </a:xfrm>
              <a:custGeom>
                <a:avLst/>
                <a:gdLst>
                  <a:gd name="connsiteX0" fmla="*/ 11016 w 196723"/>
                  <a:gd name="connsiteY0" fmla="*/ 81345 h 354102"/>
                  <a:gd name="connsiteX1" fmla="*/ 62656 w 196723"/>
                  <a:gd name="connsiteY1" fmla="*/ 81345 h 354102"/>
                  <a:gd name="connsiteX2" fmla="*/ 74853 w 196723"/>
                  <a:gd name="connsiteY2" fmla="*/ 24984 h 354102"/>
                  <a:gd name="connsiteX3" fmla="*/ 151477 w 196723"/>
                  <a:gd name="connsiteY3" fmla="*/ 0 h 354102"/>
                  <a:gd name="connsiteX4" fmla="*/ 133969 w 196723"/>
                  <a:gd name="connsiteY4" fmla="*/ 81444 h 354102"/>
                  <a:gd name="connsiteX5" fmla="*/ 197806 w 196723"/>
                  <a:gd name="connsiteY5" fmla="*/ 81444 h 354102"/>
                  <a:gd name="connsiteX6" fmla="*/ 186592 w 196723"/>
                  <a:gd name="connsiteY6" fmla="*/ 133575 h 354102"/>
                  <a:gd name="connsiteX7" fmla="*/ 122756 w 196723"/>
                  <a:gd name="connsiteY7" fmla="*/ 133575 h 354102"/>
                  <a:gd name="connsiteX8" fmla="*/ 96690 w 196723"/>
                  <a:gd name="connsiteY8" fmla="*/ 253282 h 354102"/>
                  <a:gd name="connsiteX9" fmla="*/ 93542 w 196723"/>
                  <a:gd name="connsiteY9" fmla="*/ 279839 h 354102"/>
                  <a:gd name="connsiteX10" fmla="*/ 120690 w 196723"/>
                  <a:gd name="connsiteY10" fmla="*/ 306496 h 354102"/>
                  <a:gd name="connsiteX11" fmla="*/ 155215 w 196723"/>
                  <a:gd name="connsiteY11" fmla="*/ 300102 h 354102"/>
                  <a:gd name="connsiteX12" fmla="*/ 143018 w 196723"/>
                  <a:gd name="connsiteY12" fmla="*/ 355480 h 354102"/>
                  <a:gd name="connsiteX13" fmla="*/ 104755 w 196723"/>
                  <a:gd name="connsiteY13" fmla="*/ 361873 h 354102"/>
                  <a:gd name="connsiteX14" fmla="*/ 22328 w 196723"/>
                  <a:gd name="connsiteY14" fmla="*/ 290069 h 354102"/>
                  <a:gd name="connsiteX15" fmla="*/ 31377 w 196723"/>
                  <a:gd name="connsiteY15" fmla="*/ 226232 h 354102"/>
                  <a:gd name="connsiteX16" fmla="*/ 51640 w 196723"/>
                  <a:gd name="connsiteY16" fmla="*/ 133674 h 354102"/>
                  <a:gd name="connsiteX17" fmla="*/ 0 w 196723"/>
                  <a:gd name="connsiteY17" fmla="*/ 133674 h 354102"/>
                  <a:gd name="connsiteX18" fmla="*/ 11016 w 196723"/>
                  <a:gd name="connsiteY18" fmla="*/ 81345 h 354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723" h="354102">
                    <a:moveTo>
                      <a:pt x="11016" y="81345"/>
                    </a:moveTo>
                    <a:lnTo>
                      <a:pt x="62656" y="81345"/>
                    </a:lnTo>
                    <a:lnTo>
                      <a:pt x="74853" y="24984"/>
                    </a:lnTo>
                    <a:lnTo>
                      <a:pt x="151477" y="0"/>
                    </a:lnTo>
                    <a:lnTo>
                      <a:pt x="133969" y="81444"/>
                    </a:lnTo>
                    <a:lnTo>
                      <a:pt x="197806" y="81444"/>
                    </a:lnTo>
                    <a:lnTo>
                      <a:pt x="186592" y="133575"/>
                    </a:lnTo>
                    <a:lnTo>
                      <a:pt x="122756" y="133575"/>
                    </a:lnTo>
                    <a:lnTo>
                      <a:pt x="96690" y="253282"/>
                    </a:lnTo>
                    <a:cubicBezTo>
                      <a:pt x="95116" y="259675"/>
                      <a:pt x="93542" y="269216"/>
                      <a:pt x="93542" y="279839"/>
                    </a:cubicBezTo>
                    <a:cubicBezTo>
                      <a:pt x="93542" y="296364"/>
                      <a:pt x="104755" y="306496"/>
                      <a:pt x="120690" y="306496"/>
                    </a:cubicBezTo>
                    <a:cubicBezTo>
                      <a:pt x="133477" y="306496"/>
                      <a:pt x="146264" y="303840"/>
                      <a:pt x="155215" y="300102"/>
                    </a:cubicBezTo>
                    <a:lnTo>
                      <a:pt x="143018" y="355480"/>
                    </a:lnTo>
                    <a:cubicBezTo>
                      <a:pt x="130821" y="358135"/>
                      <a:pt x="116952" y="361873"/>
                      <a:pt x="104755" y="361873"/>
                    </a:cubicBezTo>
                    <a:cubicBezTo>
                      <a:pt x="56361" y="361873"/>
                      <a:pt x="22328" y="342693"/>
                      <a:pt x="22328" y="290069"/>
                    </a:cubicBezTo>
                    <a:cubicBezTo>
                      <a:pt x="22328" y="268823"/>
                      <a:pt x="26558" y="248069"/>
                      <a:pt x="31377" y="226232"/>
                    </a:cubicBezTo>
                    <a:lnTo>
                      <a:pt x="51640" y="133674"/>
                    </a:lnTo>
                    <a:lnTo>
                      <a:pt x="0" y="133674"/>
                    </a:lnTo>
                    <a:lnTo>
                      <a:pt x="11016" y="81345"/>
                    </a:lnTo>
                    <a:close/>
                  </a:path>
                </a:pathLst>
              </a:custGeom>
              <a:grpFill/>
              <a:ln w="9827" cap="flat">
                <a:noFill/>
                <a:prstDash val="solid"/>
                <a:miter/>
              </a:ln>
            </p:spPr>
            <p:txBody>
              <a:bodyPr rtlCol="0" anchor="ctr"/>
              <a:lstStyle/>
              <a:p>
                <a:endParaRPr lang="ja-JP" altLang="en-US"/>
              </a:p>
            </p:txBody>
          </p:sp>
          <p:sp>
            <p:nvSpPr>
              <p:cNvPr id="28" name="フリーフォーム: 図形 27">
                <a:extLst>
                  <a:ext uri="{FF2B5EF4-FFF2-40B4-BE49-F238E27FC236}">
                    <a16:creationId xmlns:a16="http://schemas.microsoft.com/office/drawing/2014/main" id="{E41E3922-B74C-4C32-9FD9-2971A872F2A8}"/>
                  </a:ext>
                </a:extLst>
              </p:cNvPr>
              <p:cNvSpPr/>
              <p:nvPr/>
            </p:nvSpPr>
            <p:spPr>
              <a:xfrm>
                <a:off x="3980790" y="3304475"/>
                <a:ext cx="285249" cy="393447"/>
              </a:xfrm>
              <a:custGeom>
                <a:avLst/>
                <a:gdLst>
                  <a:gd name="connsiteX0" fmla="*/ 84985 w 285249"/>
                  <a:gd name="connsiteY0" fmla="*/ 0 h 393447"/>
                  <a:gd name="connsiteX1" fmla="*/ 156297 w 285249"/>
                  <a:gd name="connsiteY1" fmla="*/ 0 h 393447"/>
                  <a:gd name="connsiteX2" fmla="*/ 122264 w 285249"/>
                  <a:gd name="connsiteY2" fmla="*/ 151674 h 393447"/>
                  <a:gd name="connsiteX3" fmla="*/ 123346 w 285249"/>
                  <a:gd name="connsiteY3" fmla="*/ 151674 h 393447"/>
                  <a:gd name="connsiteX4" fmla="*/ 201052 w 285249"/>
                  <a:gd name="connsiteY4" fmla="*/ 118723 h 393447"/>
                  <a:gd name="connsiteX5" fmla="*/ 290463 w 285249"/>
                  <a:gd name="connsiteY5" fmla="*/ 206462 h 393447"/>
                  <a:gd name="connsiteX6" fmla="*/ 281413 w 285249"/>
                  <a:gd name="connsiteY6" fmla="*/ 266069 h 393447"/>
                  <a:gd name="connsiteX7" fmla="*/ 252692 w 285249"/>
                  <a:gd name="connsiteY7" fmla="*/ 399054 h 393447"/>
                  <a:gd name="connsiteX8" fmla="*/ 181379 w 285249"/>
                  <a:gd name="connsiteY8" fmla="*/ 399054 h 393447"/>
                  <a:gd name="connsiteX9" fmla="*/ 208035 w 285249"/>
                  <a:gd name="connsiteY9" fmla="*/ 269806 h 393447"/>
                  <a:gd name="connsiteX10" fmla="*/ 216003 w 285249"/>
                  <a:gd name="connsiteY10" fmla="*/ 212363 h 393447"/>
                  <a:gd name="connsiteX11" fmla="*/ 177150 w 285249"/>
                  <a:gd name="connsiteY11" fmla="*/ 174100 h 393447"/>
                  <a:gd name="connsiteX12" fmla="*/ 100526 w 285249"/>
                  <a:gd name="connsiteY12" fmla="*/ 261347 h 393447"/>
                  <a:gd name="connsiteX13" fmla="*/ 71312 w 285249"/>
                  <a:gd name="connsiteY13" fmla="*/ 399152 h 393447"/>
                  <a:gd name="connsiteX14" fmla="*/ 0 w 285249"/>
                  <a:gd name="connsiteY14" fmla="*/ 399152 h 393447"/>
                  <a:gd name="connsiteX15" fmla="*/ 84985 w 285249"/>
                  <a:gd name="connsiteY15" fmla="*/ 0 h 393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5249" h="393447">
                    <a:moveTo>
                      <a:pt x="84985" y="0"/>
                    </a:moveTo>
                    <a:lnTo>
                      <a:pt x="156297" y="0"/>
                    </a:lnTo>
                    <a:lnTo>
                      <a:pt x="122264" y="151674"/>
                    </a:lnTo>
                    <a:lnTo>
                      <a:pt x="123346" y="151674"/>
                    </a:lnTo>
                    <a:cubicBezTo>
                      <a:pt x="143018" y="133575"/>
                      <a:pt x="170166" y="118723"/>
                      <a:pt x="201052" y="118723"/>
                    </a:cubicBezTo>
                    <a:cubicBezTo>
                      <a:pt x="254757" y="118723"/>
                      <a:pt x="290463" y="152264"/>
                      <a:pt x="290463" y="206462"/>
                    </a:cubicBezTo>
                    <a:cubicBezTo>
                      <a:pt x="290463" y="227216"/>
                      <a:pt x="285151" y="249052"/>
                      <a:pt x="281413" y="266069"/>
                    </a:cubicBezTo>
                    <a:lnTo>
                      <a:pt x="252692" y="399054"/>
                    </a:lnTo>
                    <a:lnTo>
                      <a:pt x="181379" y="399054"/>
                    </a:lnTo>
                    <a:lnTo>
                      <a:pt x="208035" y="269806"/>
                    </a:lnTo>
                    <a:cubicBezTo>
                      <a:pt x="211773" y="251216"/>
                      <a:pt x="216003" y="232527"/>
                      <a:pt x="216003" y="212363"/>
                    </a:cubicBezTo>
                    <a:cubicBezTo>
                      <a:pt x="216003" y="189445"/>
                      <a:pt x="200068" y="174100"/>
                      <a:pt x="177150" y="174100"/>
                    </a:cubicBezTo>
                    <a:cubicBezTo>
                      <a:pt x="127674" y="174100"/>
                      <a:pt x="109575" y="220429"/>
                      <a:pt x="100526" y="261347"/>
                    </a:cubicBezTo>
                    <a:lnTo>
                      <a:pt x="71312" y="399152"/>
                    </a:lnTo>
                    <a:lnTo>
                      <a:pt x="0" y="399152"/>
                    </a:lnTo>
                    <a:lnTo>
                      <a:pt x="84985" y="0"/>
                    </a:lnTo>
                    <a:close/>
                  </a:path>
                </a:pathLst>
              </a:custGeom>
              <a:grpFill/>
              <a:ln w="9827" cap="flat">
                <a:noFill/>
                <a:prstDash val="solid"/>
                <a:miter/>
              </a:ln>
            </p:spPr>
            <p:txBody>
              <a:bodyPr rtlCol="0" anchor="ctr"/>
              <a:lstStyle/>
              <a:p>
                <a:endParaRPr lang="ja-JP" altLang="en-US"/>
              </a:p>
            </p:txBody>
          </p:sp>
          <p:sp>
            <p:nvSpPr>
              <p:cNvPr id="29" name="フリーフォーム: 図形 28">
                <a:extLst>
                  <a:ext uri="{FF2B5EF4-FFF2-40B4-BE49-F238E27FC236}">
                    <a16:creationId xmlns:a16="http://schemas.microsoft.com/office/drawing/2014/main" id="{EAB6594B-25C3-498C-B0F5-7C233DBEF294}"/>
                  </a:ext>
                </a:extLst>
              </p:cNvPr>
              <p:cNvSpPr/>
              <p:nvPr/>
            </p:nvSpPr>
            <p:spPr>
              <a:xfrm>
                <a:off x="4291023" y="3423198"/>
                <a:ext cx="265577" cy="285249"/>
              </a:xfrm>
              <a:custGeom>
                <a:avLst/>
                <a:gdLst>
                  <a:gd name="connsiteX0" fmla="*/ 68066 w 265576"/>
                  <a:gd name="connsiteY0" fmla="*/ 165445 h 285249"/>
                  <a:gd name="connsiteX1" fmla="*/ 144100 w 265576"/>
                  <a:gd name="connsiteY1" fmla="*/ 234593 h 285249"/>
                  <a:gd name="connsiteX2" fmla="*/ 228199 w 265576"/>
                  <a:gd name="connsiteY2" fmla="*/ 214921 h 285249"/>
                  <a:gd name="connsiteX3" fmla="*/ 219150 w 265576"/>
                  <a:gd name="connsiteY3" fmla="*/ 271282 h 285249"/>
                  <a:gd name="connsiteX4" fmla="*/ 131903 w 265576"/>
                  <a:gd name="connsiteY4" fmla="*/ 286725 h 285249"/>
                  <a:gd name="connsiteX5" fmla="*/ 0 w 265576"/>
                  <a:gd name="connsiteY5" fmla="*/ 167018 h 285249"/>
                  <a:gd name="connsiteX6" fmla="*/ 155904 w 265576"/>
                  <a:gd name="connsiteY6" fmla="*/ 0 h 285249"/>
                  <a:gd name="connsiteX7" fmla="*/ 268134 w 265576"/>
                  <a:gd name="connsiteY7" fmla="*/ 104264 h 285249"/>
                  <a:gd name="connsiteX8" fmla="*/ 261249 w 265576"/>
                  <a:gd name="connsiteY8" fmla="*/ 165445 h 285249"/>
                  <a:gd name="connsiteX9" fmla="*/ 68066 w 265576"/>
                  <a:gd name="connsiteY9" fmla="*/ 165445 h 285249"/>
                  <a:gd name="connsiteX10" fmla="*/ 198396 w 265576"/>
                  <a:gd name="connsiteY10" fmla="*/ 116460 h 285249"/>
                  <a:gd name="connsiteX11" fmla="*/ 199970 w 265576"/>
                  <a:gd name="connsiteY11" fmla="*/ 97870 h 285249"/>
                  <a:gd name="connsiteX12" fmla="*/ 154723 w 265576"/>
                  <a:gd name="connsiteY12" fmla="*/ 52132 h 285249"/>
                  <a:gd name="connsiteX13" fmla="*/ 77607 w 265576"/>
                  <a:gd name="connsiteY13" fmla="*/ 116460 h 285249"/>
                  <a:gd name="connsiteX14" fmla="*/ 198396 w 265576"/>
                  <a:gd name="connsiteY14" fmla="*/ 116460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5576" h="285249">
                    <a:moveTo>
                      <a:pt x="68066" y="165445"/>
                    </a:moveTo>
                    <a:cubicBezTo>
                      <a:pt x="68066" y="216003"/>
                      <a:pt x="95214" y="234593"/>
                      <a:pt x="144100" y="234593"/>
                    </a:cubicBezTo>
                    <a:cubicBezTo>
                      <a:pt x="173314" y="234593"/>
                      <a:pt x="201543" y="227117"/>
                      <a:pt x="228199" y="214921"/>
                    </a:cubicBezTo>
                    <a:lnTo>
                      <a:pt x="219150" y="271282"/>
                    </a:lnTo>
                    <a:cubicBezTo>
                      <a:pt x="191511" y="279839"/>
                      <a:pt x="161117" y="286725"/>
                      <a:pt x="131903" y="286725"/>
                    </a:cubicBezTo>
                    <a:cubicBezTo>
                      <a:pt x="53115" y="286725"/>
                      <a:pt x="0" y="248462"/>
                      <a:pt x="0" y="167018"/>
                    </a:cubicBezTo>
                    <a:cubicBezTo>
                      <a:pt x="0" y="81935"/>
                      <a:pt x="66001" y="0"/>
                      <a:pt x="155904" y="0"/>
                    </a:cubicBezTo>
                    <a:cubicBezTo>
                      <a:pt x="223478" y="0"/>
                      <a:pt x="268134" y="34525"/>
                      <a:pt x="268134" y="104264"/>
                    </a:cubicBezTo>
                    <a:cubicBezTo>
                      <a:pt x="268134" y="125018"/>
                      <a:pt x="265479" y="145182"/>
                      <a:pt x="261249" y="165445"/>
                    </a:cubicBezTo>
                    <a:lnTo>
                      <a:pt x="68066" y="165445"/>
                    </a:lnTo>
                    <a:close/>
                    <a:moveTo>
                      <a:pt x="198396" y="116460"/>
                    </a:moveTo>
                    <a:cubicBezTo>
                      <a:pt x="199478" y="110067"/>
                      <a:pt x="199970" y="104264"/>
                      <a:pt x="199970" y="97870"/>
                    </a:cubicBezTo>
                    <a:cubicBezTo>
                      <a:pt x="199970" y="68657"/>
                      <a:pt x="184527" y="52132"/>
                      <a:pt x="154723" y="52132"/>
                    </a:cubicBezTo>
                    <a:cubicBezTo>
                      <a:pt x="110559" y="52132"/>
                      <a:pt x="91378" y="78689"/>
                      <a:pt x="77607" y="116460"/>
                    </a:cubicBezTo>
                    <a:lnTo>
                      <a:pt x="198396" y="116460"/>
                    </a:lnTo>
                    <a:close/>
                  </a:path>
                </a:pathLst>
              </a:custGeom>
              <a:grpFill/>
              <a:ln w="9827" cap="flat">
                <a:noFill/>
                <a:prstDash val="solid"/>
                <a:miter/>
              </a:ln>
            </p:spPr>
            <p:txBody>
              <a:bodyPr rtlCol="0" anchor="ctr"/>
              <a:lstStyle/>
              <a:p>
                <a:endParaRPr lang="ja-JP" altLang="en-US"/>
              </a:p>
            </p:txBody>
          </p:sp>
          <p:sp>
            <p:nvSpPr>
              <p:cNvPr id="30" name="フリーフォーム: 図形 29">
                <a:extLst>
                  <a:ext uri="{FF2B5EF4-FFF2-40B4-BE49-F238E27FC236}">
                    <a16:creationId xmlns:a16="http://schemas.microsoft.com/office/drawing/2014/main" id="{CDDF4052-5351-401A-8148-5F84B569C014}"/>
                  </a:ext>
                </a:extLst>
              </p:cNvPr>
              <p:cNvSpPr/>
              <p:nvPr/>
            </p:nvSpPr>
            <p:spPr>
              <a:xfrm>
                <a:off x="4668831" y="3332213"/>
                <a:ext cx="383611" cy="363939"/>
              </a:xfrm>
              <a:custGeom>
                <a:avLst/>
                <a:gdLst>
                  <a:gd name="connsiteX0" fmla="*/ 79870 w 383611"/>
                  <a:gd name="connsiteY0" fmla="*/ 0 h 363938"/>
                  <a:gd name="connsiteX1" fmla="*/ 174002 w 383611"/>
                  <a:gd name="connsiteY1" fmla="*/ 0 h 363938"/>
                  <a:gd name="connsiteX2" fmla="*/ 253282 w 383611"/>
                  <a:gd name="connsiteY2" fmla="*/ 282003 h 363938"/>
                  <a:gd name="connsiteX3" fmla="*/ 254364 w 383611"/>
                  <a:gd name="connsiteY3" fmla="*/ 282003 h 363938"/>
                  <a:gd name="connsiteX4" fmla="*/ 315053 w 383611"/>
                  <a:gd name="connsiteY4" fmla="*/ 0 h 363938"/>
                  <a:gd name="connsiteX5" fmla="*/ 385283 w 383611"/>
                  <a:gd name="connsiteY5" fmla="*/ 0 h 363938"/>
                  <a:gd name="connsiteX6" fmla="*/ 304922 w 383611"/>
                  <a:gd name="connsiteY6" fmla="*/ 371316 h 363938"/>
                  <a:gd name="connsiteX7" fmla="*/ 209117 w 383611"/>
                  <a:gd name="connsiteY7" fmla="*/ 371316 h 363938"/>
                  <a:gd name="connsiteX8" fmla="*/ 131411 w 383611"/>
                  <a:gd name="connsiteY8" fmla="*/ 86657 h 363938"/>
                  <a:gd name="connsiteX9" fmla="*/ 130329 w 383611"/>
                  <a:gd name="connsiteY9" fmla="*/ 86657 h 363938"/>
                  <a:gd name="connsiteX10" fmla="*/ 71312 w 383611"/>
                  <a:gd name="connsiteY10" fmla="*/ 371316 h 363938"/>
                  <a:gd name="connsiteX11" fmla="*/ 0 w 383611"/>
                  <a:gd name="connsiteY11" fmla="*/ 371316 h 363938"/>
                  <a:gd name="connsiteX12" fmla="*/ 79870 w 383611"/>
                  <a:gd name="connsiteY12" fmla="*/ 0 h 363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3611" h="363938">
                    <a:moveTo>
                      <a:pt x="79870" y="0"/>
                    </a:moveTo>
                    <a:lnTo>
                      <a:pt x="174002" y="0"/>
                    </a:lnTo>
                    <a:lnTo>
                      <a:pt x="253282" y="282003"/>
                    </a:lnTo>
                    <a:lnTo>
                      <a:pt x="254364" y="282003"/>
                    </a:lnTo>
                    <a:lnTo>
                      <a:pt x="315053" y="0"/>
                    </a:lnTo>
                    <a:lnTo>
                      <a:pt x="385283" y="0"/>
                    </a:lnTo>
                    <a:lnTo>
                      <a:pt x="304922" y="371316"/>
                    </a:lnTo>
                    <a:lnTo>
                      <a:pt x="209117" y="371316"/>
                    </a:lnTo>
                    <a:lnTo>
                      <a:pt x="131411" y="86657"/>
                    </a:lnTo>
                    <a:lnTo>
                      <a:pt x="130329" y="86657"/>
                    </a:lnTo>
                    <a:lnTo>
                      <a:pt x="71312" y="371316"/>
                    </a:lnTo>
                    <a:lnTo>
                      <a:pt x="0" y="371316"/>
                    </a:lnTo>
                    <a:lnTo>
                      <a:pt x="79870" y="0"/>
                    </a:lnTo>
                    <a:close/>
                  </a:path>
                </a:pathLst>
              </a:custGeom>
              <a:grpFill/>
              <a:ln w="9827" cap="flat">
                <a:noFill/>
                <a:prstDash val="solid"/>
                <a:miter/>
              </a:ln>
            </p:spPr>
            <p:txBody>
              <a:bodyPr rtlCol="0" anchor="ctr"/>
              <a:lstStyle/>
              <a:p>
                <a:endParaRPr lang="ja-JP" altLang="en-US"/>
              </a:p>
            </p:txBody>
          </p:sp>
          <p:sp>
            <p:nvSpPr>
              <p:cNvPr id="31" name="フリーフォーム: 図形 30">
                <a:extLst>
                  <a:ext uri="{FF2B5EF4-FFF2-40B4-BE49-F238E27FC236}">
                    <a16:creationId xmlns:a16="http://schemas.microsoft.com/office/drawing/2014/main" id="{6B31157B-8A76-4021-96B4-2B021D1615DE}"/>
                  </a:ext>
                </a:extLst>
              </p:cNvPr>
              <p:cNvSpPr/>
              <p:nvPr/>
            </p:nvSpPr>
            <p:spPr>
              <a:xfrm>
                <a:off x="5037589" y="3423198"/>
                <a:ext cx="265577" cy="285249"/>
              </a:xfrm>
              <a:custGeom>
                <a:avLst/>
                <a:gdLst>
                  <a:gd name="connsiteX0" fmla="*/ 68066 w 265576"/>
                  <a:gd name="connsiteY0" fmla="*/ 165445 h 285249"/>
                  <a:gd name="connsiteX1" fmla="*/ 144100 w 265576"/>
                  <a:gd name="connsiteY1" fmla="*/ 234593 h 285249"/>
                  <a:gd name="connsiteX2" fmla="*/ 228199 w 265576"/>
                  <a:gd name="connsiteY2" fmla="*/ 214921 h 285249"/>
                  <a:gd name="connsiteX3" fmla="*/ 219150 w 265576"/>
                  <a:gd name="connsiteY3" fmla="*/ 271282 h 285249"/>
                  <a:gd name="connsiteX4" fmla="*/ 131903 w 265576"/>
                  <a:gd name="connsiteY4" fmla="*/ 286725 h 285249"/>
                  <a:gd name="connsiteX5" fmla="*/ 0 w 265576"/>
                  <a:gd name="connsiteY5" fmla="*/ 167018 h 285249"/>
                  <a:gd name="connsiteX6" fmla="*/ 155904 w 265576"/>
                  <a:gd name="connsiteY6" fmla="*/ 0 h 285249"/>
                  <a:gd name="connsiteX7" fmla="*/ 268134 w 265576"/>
                  <a:gd name="connsiteY7" fmla="*/ 104264 h 285249"/>
                  <a:gd name="connsiteX8" fmla="*/ 261249 w 265576"/>
                  <a:gd name="connsiteY8" fmla="*/ 165445 h 285249"/>
                  <a:gd name="connsiteX9" fmla="*/ 68066 w 265576"/>
                  <a:gd name="connsiteY9" fmla="*/ 165445 h 285249"/>
                  <a:gd name="connsiteX10" fmla="*/ 198396 w 265576"/>
                  <a:gd name="connsiteY10" fmla="*/ 116460 h 285249"/>
                  <a:gd name="connsiteX11" fmla="*/ 199969 w 265576"/>
                  <a:gd name="connsiteY11" fmla="*/ 97870 h 285249"/>
                  <a:gd name="connsiteX12" fmla="*/ 154723 w 265576"/>
                  <a:gd name="connsiteY12" fmla="*/ 52132 h 285249"/>
                  <a:gd name="connsiteX13" fmla="*/ 77607 w 265576"/>
                  <a:gd name="connsiteY13" fmla="*/ 116460 h 285249"/>
                  <a:gd name="connsiteX14" fmla="*/ 198396 w 265576"/>
                  <a:gd name="connsiteY14" fmla="*/ 116460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5576" h="285249">
                    <a:moveTo>
                      <a:pt x="68066" y="165445"/>
                    </a:moveTo>
                    <a:cubicBezTo>
                      <a:pt x="68066" y="216003"/>
                      <a:pt x="95214" y="234593"/>
                      <a:pt x="144100" y="234593"/>
                    </a:cubicBezTo>
                    <a:cubicBezTo>
                      <a:pt x="173314" y="234593"/>
                      <a:pt x="201543" y="227117"/>
                      <a:pt x="228199" y="214921"/>
                    </a:cubicBezTo>
                    <a:lnTo>
                      <a:pt x="219150" y="271282"/>
                    </a:lnTo>
                    <a:cubicBezTo>
                      <a:pt x="191511" y="279839"/>
                      <a:pt x="161117" y="286725"/>
                      <a:pt x="131903" y="286725"/>
                    </a:cubicBezTo>
                    <a:cubicBezTo>
                      <a:pt x="53115" y="286725"/>
                      <a:pt x="0" y="248462"/>
                      <a:pt x="0" y="167018"/>
                    </a:cubicBezTo>
                    <a:cubicBezTo>
                      <a:pt x="0" y="81935"/>
                      <a:pt x="66001" y="0"/>
                      <a:pt x="155904" y="0"/>
                    </a:cubicBezTo>
                    <a:cubicBezTo>
                      <a:pt x="223478" y="0"/>
                      <a:pt x="268134" y="34525"/>
                      <a:pt x="268134" y="104264"/>
                    </a:cubicBezTo>
                    <a:cubicBezTo>
                      <a:pt x="268134" y="125018"/>
                      <a:pt x="265479" y="145182"/>
                      <a:pt x="261249" y="165445"/>
                    </a:cubicBezTo>
                    <a:lnTo>
                      <a:pt x="68066" y="165445"/>
                    </a:lnTo>
                    <a:close/>
                    <a:moveTo>
                      <a:pt x="198396" y="116460"/>
                    </a:moveTo>
                    <a:cubicBezTo>
                      <a:pt x="199478" y="110067"/>
                      <a:pt x="199969" y="104264"/>
                      <a:pt x="199969" y="97870"/>
                    </a:cubicBezTo>
                    <a:cubicBezTo>
                      <a:pt x="199969" y="68657"/>
                      <a:pt x="184527" y="52132"/>
                      <a:pt x="154723" y="52132"/>
                    </a:cubicBezTo>
                    <a:cubicBezTo>
                      <a:pt x="110559" y="52132"/>
                      <a:pt x="91378" y="78689"/>
                      <a:pt x="77607" y="116460"/>
                    </a:cubicBezTo>
                    <a:lnTo>
                      <a:pt x="198396" y="116460"/>
                    </a:lnTo>
                    <a:close/>
                  </a:path>
                </a:pathLst>
              </a:custGeom>
              <a:grpFill/>
              <a:ln w="9827" cap="flat">
                <a:noFill/>
                <a:prstDash val="solid"/>
                <a:miter/>
              </a:ln>
            </p:spPr>
            <p:txBody>
              <a:bodyPr rtlCol="0" anchor="ctr"/>
              <a:lstStyle/>
              <a:p>
                <a:endParaRPr lang="ja-JP" altLang="en-US"/>
              </a:p>
            </p:txBody>
          </p:sp>
          <p:sp>
            <p:nvSpPr>
              <p:cNvPr id="32" name="フリーフォーム: 図形 31">
                <a:extLst>
                  <a:ext uri="{FF2B5EF4-FFF2-40B4-BE49-F238E27FC236}">
                    <a16:creationId xmlns:a16="http://schemas.microsoft.com/office/drawing/2014/main" id="{8C996B43-02B2-420A-9235-A79BEC5B7D88}"/>
                  </a:ext>
                </a:extLst>
              </p:cNvPr>
              <p:cNvSpPr/>
              <p:nvPr/>
            </p:nvSpPr>
            <p:spPr>
              <a:xfrm>
                <a:off x="5275231" y="3429591"/>
                <a:ext cx="334430" cy="265577"/>
              </a:xfrm>
              <a:custGeom>
                <a:avLst/>
                <a:gdLst>
                  <a:gd name="connsiteX0" fmla="*/ 175674 w 334430"/>
                  <a:gd name="connsiteY0" fmla="*/ 94132 h 265576"/>
                  <a:gd name="connsiteX1" fmla="*/ 252790 w 334430"/>
                  <a:gd name="connsiteY1" fmla="*/ 0 h 265576"/>
                  <a:gd name="connsiteX2" fmla="*/ 337873 w 334430"/>
                  <a:gd name="connsiteY2" fmla="*/ 0 h 265576"/>
                  <a:gd name="connsiteX3" fmla="*/ 221314 w 334430"/>
                  <a:gd name="connsiteY3" fmla="*/ 130920 h 265576"/>
                  <a:gd name="connsiteX4" fmla="*/ 286725 w 334430"/>
                  <a:gd name="connsiteY4" fmla="*/ 274036 h 265576"/>
                  <a:gd name="connsiteX5" fmla="*/ 209019 w 334430"/>
                  <a:gd name="connsiteY5" fmla="*/ 274036 h 265576"/>
                  <a:gd name="connsiteX6" fmla="*/ 167018 w 334430"/>
                  <a:gd name="connsiteY6" fmla="*/ 169182 h 265576"/>
                  <a:gd name="connsiteX7" fmla="*/ 85083 w 334430"/>
                  <a:gd name="connsiteY7" fmla="*/ 274036 h 265576"/>
                  <a:gd name="connsiteX8" fmla="*/ 0 w 334430"/>
                  <a:gd name="connsiteY8" fmla="*/ 274036 h 265576"/>
                  <a:gd name="connsiteX9" fmla="*/ 123936 w 334430"/>
                  <a:gd name="connsiteY9" fmla="*/ 130920 h 265576"/>
                  <a:gd name="connsiteX10" fmla="*/ 65902 w 334430"/>
                  <a:gd name="connsiteY10" fmla="*/ 0 h 265576"/>
                  <a:gd name="connsiteX11" fmla="*/ 139871 w 334430"/>
                  <a:gd name="connsiteY11" fmla="*/ 0 h 265576"/>
                  <a:gd name="connsiteX12" fmla="*/ 175674 w 334430"/>
                  <a:gd name="connsiteY12" fmla="*/ 94132 h 265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4430" h="265576">
                    <a:moveTo>
                      <a:pt x="175674" y="94132"/>
                    </a:moveTo>
                    <a:lnTo>
                      <a:pt x="252790" y="0"/>
                    </a:lnTo>
                    <a:lnTo>
                      <a:pt x="337873" y="0"/>
                    </a:lnTo>
                    <a:lnTo>
                      <a:pt x="221314" y="130920"/>
                    </a:lnTo>
                    <a:lnTo>
                      <a:pt x="286725" y="274036"/>
                    </a:lnTo>
                    <a:lnTo>
                      <a:pt x="209019" y="274036"/>
                    </a:lnTo>
                    <a:lnTo>
                      <a:pt x="167018" y="169182"/>
                    </a:lnTo>
                    <a:lnTo>
                      <a:pt x="85083" y="274036"/>
                    </a:lnTo>
                    <a:lnTo>
                      <a:pt x="0" y="274036"/>
                    </a:lnTo>
                    <a:lnTo>
                      <a:pt x="123936" y="130920"/>
                    </a:lnTo>
                    <a:lnTo>
                      <a:pt x="65902" y="0"/>
                    </a:lnTo>
                    <a:lnTo>
                      <a:pt x="139871" y="0"/>
                    </a:lnTo>
                    <a:lnTo>
                      <a:pt x="175674" y="94132"/>
                    </a:lnTo>
                    <a:close/>
                  </a:path>
                </a:pathLst>
              </a:custGeom>
              <a:grpFill/>
              <a:ln w="9827" cap="flat">
                <a:noFill/>
                <a:prstDash val="solid"/>
                <a:miter/>
              </a:ln>
            </p:spPr>
            <p:txBody>
              <a:bodyPr rtlCol="0" anchor="ctr"/>
              <a:lstStyle/>
              <a:p>
                <a:endParaRPr lang="ja-JP" altLang="en-US"/>
              </a:p>
            </p:txBody>
          </p:sp>
          <p:sp>
            <p:nvSpPr>
              <p:cNvPr id="33" name="フリーフォーム: 図形 32">
                <a:extLst>
                  <a:ext uri="{FF2B5EF4-FFF2-40B4-BE49-F238E27FC236}">
                    <a16:creationId xmlns:a16="http://schemas.microsoft.com/office/drawing/2014/main" id="{D52BC52B-7E19-4044-9903-1FE2324CC596}"/>
                  </a:ext>
                </a:extLst>
              </p:cNvPr>
              <p:cNvSpPr/>
              <p:nvPr/>
            </p:nvSpPr>
            <p:spPr>
              <a:xfrm>
                <a:off x="5620973" y="3348148"/>
                <a:ext cx="196724" cy="354103"/>
              </a:xfrm>
              <a:custGeom>
                <a:avLst/>
                <a:gdLst>
                  <a:gd name="connsiteX0" fmla="*/ 11115 w 196723"/>
                  <a:gd name="connsiteY0" fmla="*/ 81345 h 354102"/>
                  <a:gd name="connsiteX1" fmla="*/ 62755 w 196723"/>
                  <a:gd name="connsiteY1" fmla="*/ 81345 h 354102"/>
                  <a:gd name="connsiteX2" fmla="*/ 74952 w 196723"/>
                  <a:gd name="connsiteY2" fmla="*/ 24984 h 354102"/>
                  <a:gd name="connsiteX3" fmla="*/ 151576 w 196723"/>
                  <a:gd name="connsiteY3" fmla="*/ 0 h 354102"/>
                  <a:gd name="connsiteX4" fmla="*/ 133969 w 196723"/>
                  <a:gd name="connsiteY4" fmla="*/ 81444 h 354102"/>
                  <a:gd name="connsiteX5" fmla="*/ 197806 w 196723"/>
                  <a:gd name="connsiteY5" fmla="*/ 81444 h 354102"/>
                  <a:gd name="connsiteX6" fmla="*/ 186592 w 196723"/>
                  <a:gd name="connsiteY6" fmla="*/ 133575 h 354102"/>
                  <a:gd name="connsiteX7" fmla="*/ 122756 w 196723"/>
                  <a:gd name="connsiteY7" fmla="*/ 133575 h 354102"/>
                  <a:gd name="connsiteX8" fmla="*/ 96690 w 196723"/>
                  <a:gd name="connsiteY8" fmla="*/ 253282 h 354102"/>
                  <a:gd name="connsiteX9" fmla="*/ 93444 w 196723"/>
                  <a:gd name="connsiteY9" fmla="*/ 279839 h 354102"/>
                  <a:gd name="connsiteX10" fmla="*/ 120592 w 196723"/>
                  <a:gd name="connsiteY10" fmla="*/ 306496 h 354102"/>
                  <a:gd name="connsiteX11" fmla="*/ 155215 w 196723"/>
                  <a:gd name="connsiteY11" fmla="*/ 300102 h 354102"/>
                  <a:gd name="connsiteX12" fmla="*/ 143018 w 196723"/>
                  <a:gd name="connsiteY12" fmla="*/ 355480 h 354102"/>
                  <a:gd name="connsiteX13" fmla="*/ 104755 w 196723"/>
                  <a:gd name="connsiteY13" fmla="*/ 361873 h 354102"/>
                  <a:gd name="connsiteX14" fmla="*/ 22328 w 196723"/>
                  <a:gd name="connsiteY14" fmla="*/ 290069 h 354102"/>
                  <a:gd name="connsiteX15" fmla="*/ 31377 w 196723"/>
                  <a:gd name="connsiteY15" fmla="*/ 226232 h 354102"/>
                  <a:gd name="connsiteX16" fmla="*/ 51640 w 196723"/>
                  <a:gd name="connsiteY16" fmla="*/ 133674 h 354102"/>
                  <a:gd name="connsiteX17" fmla="*/ 0 w 196723"/>
                  <a:gd name="connsiteY17" fmla="*/ 133674 h 354102"/>
                  <a:gd name="connsiteX18" fmla="*/ 11115 w 196723"/>
                  <a:gd name="connsiteY18" fmla="*/ 81345 h 354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723" h="354102">
                    <a:moveTo>
                      <a:pt x="11115" y="81345"/>
                    </a:moveTo>
                    <a:lnTo>
                      <a:pt x="62755" y="81345"/>
                    </a:lnTo>
                    <a:lnTo>
                      <a:pt x="74952" y="24984"/>
                    </a:lnTo>
                    <a:lnTo>
                      <a:pt x="151576" y="0"/>
                    </a:lnTo>
                    <a:lnTo>
                      <a:pt x="133969" y="81444"/>
                    </a:lnTo>
                    <a:lnTo>
                      <a:pt x="197806" y="81444"/>
                    </a:lnTo>
                    <a:lnTo>
                      <a:pt x="186592" y="133575"/>
                    </a:lnTo>
                    <a:lnTo>
                      <a:pt x="122756" y="133575"/>
                    </a:lnTo>
                    <a:lnTo>
                      <a:pt x="96690" y="253282"/>
                    </a:lnTo>
                    <a:cubicBezTo>
                      <a:pt x="95116" y="259675"/>
                      <a:pt x="93444" y="269216"/>
                      <a:pt x="93444" y="279839"/>
                    </a:cubicBezTo>
                    <a:cubicBezTo>
                      <a:pt x="93444" y="296364"/>
                      <a:pt x="104657" y="306496"/>
                      <a:pt x="120592" y="306496"/>
                    </a:cubicBezTo>
                    <a:cubicBezTo>
                      <a:pt x="133379" y="306496"/>
                      <a:pt x="146166" y="303840"/>
                      <a:pt x="155215" y="300102"/>
                    </a:cubicBezTo>
                    <a:lnTo>
                      <a:pt x="143018" y="355480"/>
                    </a:lnTo>
                    <a:cubicBezTo>
                      <a:pt x="130821" y="358135"/>
                      <a:pt x="116952" y="361873"/>
                      <a:pt x="104755" y="361873"/>
                    </a:cubicBezTo>
                    <a:cubicBezTo>
                      <a:pt x="56361" y="361873"/>
                      <a:pt x="22328" y="342693"/>
                      <a:pt x="22328" y="290069"/>
                    </a:cubicBezTo>
                    <a:cubicBezTo>
                      <a:pt x="22328" y="268823"/>
                      <a:pt x="26558" y="248069"/>
                      <a:pt x="31377" y="226232"/>
                    </a:cubicBezTo>
                    <a:lnTo>
                      <a:pt x="51640" y="133674"/>
                    </a:lnTo>
                    <a:lnTo>
                      <a:pt x="0" y="133674"/>
                    </a:lnTo>
                    <a:lnTo>
                      <a:pt x="11115" y="81345"/>
                    </a:lnTo>
                    <a:close/>
                  </a:path>
                </a:pathLst>
              </a:custGeom>
              <a:grpFill/>
              <a:ln w="9827" cap="flat">
                <a:noFill/>
                <a:prstDash val="solid"/>
                <a:miter/>
              </a:ln>
            </p:spPr>
            <p:txBody>
              <a:bodyPr rtlCol="0" anchor="ctr"/>
              <a:lstStyle/>
              <a:p>
                <a:endParaRPr lang="ja-JP" altLang="en-US"/>
              </a:p>
            </p:txBody>
          </p:sp>
          <p:sp>
            <p:nvSpPr>
              <p:cNvPr id="34" name="フリーフォーム: 図形 33">
                <a:extLst>
                  <a:ext uri="{FF2B5EF4-FFF2-40B4-BE49-F238E27FC236}">
                    <a16:creationId xmlns:a16="http://schemas.microsoft.com/office/drawing/2014/main" id="{15A4311D-DEE8-46E8-98AD-91DEC48A1BAD}"/>
                  </a:ext>
                </a:extLst>
              </p:cNvPr>
              <p:cNvSpPr/>
              <p:nvPr/>
            </p:nvSpPr>
            <p:spPr>
              <a:xfrm>
                <a:off x="5941436" y="3332213"/>
                <a:ext cx="344266" cy="363939"/>
              </a:xfrm>
              <a:custGeom>
                <a:avLst/>
                <a:gdLst>
                  <a:gd name="connsiteX0" fmla="*/ 0 w 344266"/>
                  <a:gd name="connsiteY0" fmla="*/ 0 h 363938"/>
                  <a:gd name="connsiteX1" fmla="*/ 74460 w 344266"/>
                  <a:gd name="connsiteY1" fmla="*/ 0 h 363938"/>
                  <a:gd name="connsiteX2" fmla="*/ 109083 w 344266"/>
                  <a:gd name="connsiteY2" fmla="*/ 288889 h 363938"/>
                  <a:gd name="connsiteX3" fmla="*/ 110165 w 344266"/>
                  <a:gd name="connsiteY3" fmla="*/ 288889 h 363938"/>
                  <a:gd name="connsiteX4" fmla="*/ 264495 w 344266"/>
                  <a:gd name="connsiteY4" fmla="*/ 0 h 363938"/>
                  <a:gd name="connsiteX5" fmla="*/ 345349 w 344266"/>
                  <a:gd name="connsiteY5" fmla="*/ 0 h 363938"/>
                  <a:gd name="connsiteX6" fmla="*/ 137805 w 344266"/>
                  <a:gd name="connsiteY6" fmla="*/ 371316 h 363938"/>
                  <a:gd name="connsiteX7" fmla="*/ 48984 w 344266"/>
                  <a:gd name="connsiteY7" fmla="*/ 371316 h 363938"/>
                  <a:gd name="connsiteX8" fmla="*/ 0 w 344266"/>
                  <a:gd name="connsiteY8" fmla="*/ 0 h 363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4266" h="363938">
                    <a:moveTo>
                      <a:pt x="0" y="0"/>
                    </a:moveTo>
                    <a:lnTo>
                      <a:pt x="74460" y="0"/>
                    </a:lnTo>
                    <a:lnTo>
                      <a:pt x="109083" y="288889"/>
                    </a:lnTo>
                    <a:lnTo>
                      <a:pt x="110165" y="288889"/>
                    </a:lnTo>
                    <a:lnTo>
                      <a:pt x="264495" y="0"/>
                    </a:lnTo>
                    <a:lnTo>
                      <a:pt x="345349" y="0"/>
                    </a:lnTo>
                    <a:lnTo>
                      <a:pt x="137805" y="371316"/>
                    </a:lnTo>
                    <a:lnTo>
                      <a:pt x="48984" y="371316"/>
                    </a:lnTo>
                    <a:lnTo>
                      <a:pt x="0" y="0"/>
                    </a:lnTo>
                    <a:close/>
                  </a:path>
                </a:pathLst>
              </a:custGeom>
              <a:grpFill/>
              <a:ln w="9827" cap="flat">
                <a:noFill/>
                <a:prstDash val="solid"/>
                <a:miter/>
              </a:ln>
            </p:spPr>
            <p:txBody>
              <a:bodyPr rtlCol="0" anchor="ctr"/>
              <a:lstStyle/>
              <a:p>
                <a:endParaRPr lang="ja-JP" altLang="en-US"/>
              </a:p>
            </p:txBody>
          </p:sp>
          <p:sp>
            <p:nvSpPr>
              <p:cNvPr id="35" name="フリーフォーム: 図形 34">
                <a:extLst>
                  <a:ext uri="{FF2B5EF4-FFF2-40B4-BE49-F238E27FC236}">
                    <a16:creationId xmlns:a16="http://schemas.microsoft.com/office/drawing/2014/main" id="{A3D4B417-5DDC-48F6-AEEA-6911F01CE4E0}"/>
                  </a:ext>
                </a:extLst>
              </p:cNvPr>
              <p:cNvSpPr/>
              <p:nvPr/>
            </p:nvSpPr>
            <p:spPr>
              <a:xfrm>
                <a:off x="6204259" y="3423099"/>
                <a:ext cx="255741" cy="285249"/>
              </a:xfrm>
              <a:custGeom>
                <a:avLst/>
                <a:gdLst>
                  <a:gd name="connsiteX0" fmla="*/ 174002 w 255740"/>
                  <a:gd name="connsiteY0" fmla="*/ 238429 h 285249"/>
                  <a:gd name="connsiteX1" fmla="*/ 172920 w 255740"/>
                  <a:gd name="connsiteY1" fmla="*/ 238429 h 285249"/>
                  <a:gd name="connsiteX2" fmla="*/ 84591 w 255740"/>
                  <a:gd name="connsiteY2" fmla="*/ 286823 h 285249"/>
                  <a:gd name="connsiteX3" fmla="*/ 0 w 255740"/>
                  <a:gd name="connsiteY3" fmla="*/ 208625 h 285249"/>
                  <a:gd name="connsiteX4" fmla="*/ 168100 w 255740"/>
                  <a:gd name="connsiteY4" fmla="*/ 111247 h 285249"/>
                  <a:gd name="connsiteX5" fmla="*/ 193084 w 255740"/>
                  <a:gd name="connsiteY5" fmla="*/ 111247 h 285249"/>
                  <a:gd name="connsiteX6" fmla="*/ 195248 w 255740"/>
                  <a:gd name="connsiteY6" fmla="*/ 87837 h 285249"/>
                  <a:gd name="connsiteX7" fmla="*/ 140461 w 255740"/>
                  <a:gd name="connsiteY7" fmla="*/ 52230 h 285249"/>
                  <a:gd name="connsiteX8" fmla="*/ 50558 w 255740"/>
                  <a:gd name="connsiteY8" fmla="*/ 73476 h 285249"/>
                  <a:gd name="connsiteX9" fmla="*/ 60689 w 255740"/>
                  <a:gd name="connsiteY9" fmla="*/ 16525 h 285249"/>
                  <a:gd name="connsiteX10" fmla="*/ 153838 w 255740"/>
                  <a:gd name="connsiteY10" fmla="*/ 0 h 285249"/>
                  <a:gd name="connsiteX11" fmla="*/ 260266 w 255740"/>
                  <a:gd name="connsiteY11" fmla="*/ 84591 h 285249"/>
                  <a:gd name="connsiteX12" fmla="*/ 226724 w 255740"/>
                  <a:gd name="connsiteY12" fmla="*/ 280331 h 285249"/>
                  <a:gd name="connsiteX13" fmla="*/ 166625 w 255740"/>
                  <a:gd name="connsiteY13" fmla="*/ 280331 h 285249"/>
                  <a:gd name="connsiteX14" fmla="*/ 174002 w 255740"/>
                  <a:gd name="connsiteY14" fmla="*/ 238429 h 285249"/>
                  <a:gd name="connsiteX15" fmla="*/ 104264 w 255740"/>
                  <a:gd name="connsiteY15" fmla="*/ 234691 h 285249"/>
                  <a:gd name="connsiteX16" fmla="*/ 185117 w 255740"/>
                  <a:gd name="connsiteY16" fmla="*/ 153838 h 285249"/>
                  <a:gd name="connsiteX17" fmla="*/ 160133 w 255740"/>
                  <a:gd name="connsiteY17" fmla="*/ 153838 h 285249"/>
                  <a:gd name="connsiteX18" fmla="*/ 68067 w 255740"/>
                  <a:gd name="connsiteY18" fmla="*/ 205970 h 285249"/>
                  <a:gd name="connsiteX19" fmla="*/ 104264 w 255740"/>
                  <a:gd name="connsiteY19" fmla="*/ 234691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5740" h="285249">
                    <a:moveTo>
                      <a:pt x="174002" y="238429"/>
                    </a:moveTo>
                    <a:lnTo>
                      <a:pt x="172920" y="238429"/>
                    </a:lnTo>
                    <a:cubicBezTo>
                      <a:pt x="148428" y="269315"/>
                      <a:pt x="123936" y="286823"/>
                      <a:pt x="84591" y="286823"/>
                    </a:cubicBezTo>
                    <a:cubicBezTo>
                      <a:pt x="35115" y="286823"/>
                      <a:pt x="0" y="259183"/>
                      <a:pt x="0" y="208625"/>
                    </a:cubicBezTo>
                    <a:cubicBezTo>
                      <a:pt x="0" y="118133"/>
                      <a:pt x="101116" y="111247"/>
                      <a:pt x="168100" y="111247"/>
                    </a:cubicBezTo>
                    <a:lnTo>
                      <a:pt x="193084" y="111247"/>
                    </a:lnTo>
                    <a:cubicBezTo>
                      <a:pt x="195248" y="103772"/>
                      <a:pt x="195248" y="95804"/>
                      <a:pt x="195248" y="87837"/>
                    </a:cubicBezTo>
                    <a:cubicBezTo>
                      <a:pt x="195248" y="60197"/>
                      <a:pt x="165445" y="52230"/>
                      <a:pt x="140461" y="52230"/>
                    </a:cubicBezTo>
                    <a:cubicBezTo>
                      <a:pt x="109083" y="52230"/>
                      <a:pt x="78788" y="60197"/>
                      <a:pt x="50558" y="73476"/>
                    </a:cubicBezTo>
                    <a:lnTo>
                      <a:pt x="60689" y="16525"/>
                    </a:lnTo>
                    <a:cubicBezTo>
                      <a:pt x="90985" y="5902"/>
                      <a:pt x="121870" y="0"/>
                      <a:pt x="153838" y="0"/>
                    </a:cubicBezTo>
                    <a:cubicBezTo>
                      <a:pt x="208626" y="0"/>
                      <a:pt x="260266" y="20263"/>
                      <a:pt x="260266" y="84591"/>
                    </a:cubicBezTo>
                    <a:cubicBezTo>
                      <a:pt x="260266" y="121280"/>
                      <a:pt x="233118" y="228790"/>
                      <a:pt x="226724" y="280331"/>
                    </a:cubicBezTo>
                    <a:lnTo>
                      <a:pt x="166625" y="280331"/>
                    </a:lnTo>
                    <a:lnTo>
                      <a:pt x="174002" y="238429"/>
                    </a:lnTo>
                    <a:close/>
                    <a:moveTo>
                      <a:pt x="104264" y="234691"/>
                    </a:moveTo>
                    <a:cubicBezTo>
                      <a:pt x="157477" y="234691"/>
                      <a:pt x="174002" y="198002"/>
                      <a:pt x="185117" y="153838"/>
                    </a:cubicBezTo>
                    <a:lnTo>
                      <a:pt x="160133" y="153838"/>
                    </a:lnTo>
                    <a:cubicBezTo>
                      <a:pt x="125510" y="153838"/>
                      <a:pt x="68067" y="159641"/>
                      <a:pt x="68067" y="205970"/>
                    </a:cubicBezTo>
                    <a:cubicBezTo>
                      <a:pt x="68067" y="225052"/>
                      <a:pt x="86165" y="234691"/>
                      <a:pt x="104264" y="234691"/>
                    </a:cubicBezTo>
                    <a:close/>
                  </a:path>
                </a:pathLst>
              </a:custGeom>
              <a:grpFill/>
              <a:ln w="9827" cap="flat">
                <a:noFill/>
                <a:prstDash val="solid"/>
                <a:miter/>
              </a:ln>
            </p:spPr>
            <p:txBody>
              <a:bodyPr rtlCol="0" anchor="ctr"/>
              <a:lstStyle/>
              <a:p>
                <a:endParaRPr lang="ja-JP" altLang="en-US"/>
              </a:p>
            </p:txBody>
          </p:sp>
          <p:sp>
            <p:nvSpPr>
              <p:cNvPr id="36" name="フリーフォーム: 図形 35">
                <a:extLst>
                  <a:ext uri="{FF2B5EF4-FFF2-40B4-BE49-F238E27FC236}">
                    <a16:creationId xmlns:a16="http://schemas.microsoft.com/office/drawing/2014/main" id="{C3B2B809-1B39-4365-A1CA-B5D83E195F6F}"/>
                  </a:ext>
                </a:extLst>
              </p:cNvPr>
              <p:cNvSpPr/>
              <p:nvPr/>
            </p:nvSpPr>
            <p:spPr>
              <a:xfrm>
                <a:off x="6475246" y="3304475"/>
                <a:ext cx="147543" cy="393447"/>
              </a:xfrm>
              <a:custGeom>
                <a:avLst/>
                <a:gdLst>
                  <a:gd name="connsiteX0" fmla="*/ 84591 w 147542"/>
                  <a:gd name="connsiteY0" fmla="*/ 0 h 393447"/>
                  <a:gd name="connsiteX1" fmla="*/ 155903 w 147542"/>
                  <a:gd name="connsiteY1" fmla="*/ 0 h 393447"/>
                  <a:gd name="connsiteX2" fmla="*/ 71312 w 147542"/>
                  <a:gd name="connsiteY2" fmla="*/ 399054 h 393447"/>
                  <a:gd name="connsiteX3" fmla="*/ 0 w 147542"/>
                  <a:gd name="connsiteY3" fmla="*/ 399054 h 393447"/>
                  <a:gd name="connsiteX4" fmla="*/ 84591 w 147542"/>
                  <a:gd name="connsiteY4" fmla="*/ 0 h 393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542" h="393447">
                    <a:moveTo>
                      <a:pt x="84591" y="0"/>
                    </a:moveTo>
                    <a:lnTo>
                      <a:pt x="155903" y="0"/>
                    </a:lnTo>
                    <a:lnTo>
                      <a:pt x="71312" y="399054"/>
                    </a:lnTo>
                    <a:lnTo>
                      <a:pt x="0" y="399054"/>
                    </a:lnTo>
                    <a:lnTo>
                      <a:pt x="84591" y="0"/>
                    </a:lnTo>
                    <a:close/>
                  </a:path>
                </a:pathLst>
              </a:custGeom>
              <a:grpFill/>
              <a:ln w="9827" cap="flat">
                <a:noFill/>
                <a:prstDash val="solid"/>
                <a:miter/>
              </a:ln>
            </p:spPr>
            <p:txBody>
              <a:bodyPr rtlCol="0" anchor="ctr"/>
              <a:lstStyle/>
              <a:p>
                <a:endParaRPr lang="ja-JP" altLang="en-US"/>
              </a:p>
            </p:txBody>
          </p:sp>
          <p:sp>
            <p:nvSpPr>
              <p:cNvPr id="37" name="フリーフォーム: 図形 36">
                <a:extLst>
                  <a:ext uri="{FF2B5EF4-FFF2-40B4-BE49-F238E27FC236}">
                    <a16:creationId xmlns:a16="http://schemas.microsoft.com/office/drawing/2014/main" id="{2F1775A1-C10B-447C-BEC2-FE84EB329EAF}"/>
                  </a:ext>
                </a:extLst>
              </p:cNvPr>
              <p:cNvSpPr/>
              <p:nvPr/>
            </p:nvSpPr>
            <p:spPr>
              <a:xfrm>
                <a:off x="6616985" y="3429591"/>
                <a:ext cx="285249" cy="275413"/>
              </a:xfrm>
              <a:custGeom>
                <a:avLst/>
                <a:gdLst>
                  <a:gd name="connsiteX0" fmla="*/ 240003 w 285249"/>
                  <a:gd name="connsiteY0" fmla="*/ 234593 h 275413"/>
                  <a:gd name="connsiteX1" fmla="*/ 233117 w 285249"/>
                  <a:gd name="connsiteY1" fmla="*/ 273938 h 275413"/>
                  <a:gd name="connsiteX2" fmla="*/ 163379 w 285249"/>
                  <a:gd name="connsiteY2" fmla="*/ 273938 h 275413"/>
                  <a:gd name="connsiteX3" fmla="*/ 168199 w 285249"/>
                  <a:gd name="connsiteY3" fmla="*/ 247380 h 275413"/>
                  <a:gd name="connsiteX4" fmla="*/ 167117 w 285249"/>
                  <a:gd name="connsiteY4" fmla="*/ 247380 h 275413"/>
                  <a:gd name="connsiteX5" fmla="*/ 89411 w 285249"/>
                  <a:gd name="connsiteY5" fmla="*/ 280331 h 275413"/>
                  <a:gd name="connsiteX6" fmla="*/ 0 w 285249"/>
                  <a:gd name="connsiteY6" fmla="*/ 192592 h 275413"/>
                  <a:gd name="connsiteX7" fmla="*/ 9049 w 285249"/>
                  <a:gd name="connsiteY7" fmla="*/ 132985 h 275413"/>
                  <a:gd name="connsiteX8" fmla="*/ 37771 w 285249"/>
                  <a:gd name="connsiteY8" fmla="*/ 0 h 275413"/>
                  <a:gd name="connsiteX9" fmla="*/ 109083 w 285249"/>
                  <a:gd name="connsiteY9" fmla="*/ 0 h 275413"/>
                  <a:gd name="connsiteX10" fmla="*/ 82427 w 285249"/>
                  <a:gd name="connsiteY10" fmla="*/ 129247 h 275413"/>
                  <a:gd name="connsiteX11" fmla="*/ 74460 w 285249"/>
                  <a:gd name="connsiteY11" fmla="*/ 186691 h 275413"/>
                  <a:gd name="connsiteX12" fmla="*/ 113313 w 285249"/>
                  <a:gd name="connsiteY12" fmla="*/ 225052 h 275413"/>
                  <a:gd name="connsiteX13" fmla="*/ 189937 w 285249"/>
                  <a:gd name="connsiteY13" fmla="*/ 137805 h 275413"/>
                  <a:gd name="connsiteX14" fmla="*/ 219150 w 285249"/>
                  <a:gd name="connsiteY14" fmla="*/ 0 h 275413"/>
                  <a:gd name="connsiteX15" fmla="*/ 290463 w 285249"/>
                  <a:gd name="connsiteY15" fmla="*/ 0 h 275413"/>
                  <a:gd name="connsiteX16" fmla="*/ 240003 w 285249"/>
                  <a:gd name="connsiteY16" fmla="*/ 234593 h 27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5249" h="275413">
                    <a:moveTo>
                      <a:pt x="240003" y="234593"/>
                    </a:moveTo>
                    <a:cubicBezTo>
                      <a:pt x="236757" y="251118"/>
                      <a:pt x="234101" y="265479"/>
                      <a:pt x="233117" y="273938"/>
                    </a:cubicBezTo>
                    <a:lnTo>
                      <a:pt x="163379" y="273938"/>
                    </a:lnTo>
                    <a:lnTo>
                      <a:pt x="168199" y="247380"/>
                    </a:lnTo>
                    <a:lnTo>
                      <a:pt x="167117" y="247380"/>
                    </a:lnTo>
                    <a:cubicBezTo>
                      <a:pt x="147444" y="265479"/>
                      <a:pt x="120296" y="280331"/>
                      <a:pt x="89411" y="280331"/>
                    </a:cubicBezTo>
                    <a:cubicBezTo>
                      <a:pt x="35705" y="280331"/>
                      <a:pt x="0" y="246790"/>
                      <a:pt x="0" y="192592"/>
                    </a:cubicBezTo>
                    <a:cubicBezTo>
                      <a:pt x="0" y="171838"/>
                      <a:pt x="5311" y="150002"/>
                      <a:pt x="9049" y="132985"/>
                    </a:cubicBezTo>
                    <a:lnTo>
                      <a:pt x="37771" y="0"/>
                    </a:lnTo>
                    <a:lnTo>
                      <a:pt x="109083" y="0"/>
                    </a:lnTo>
                    <a:lnTo>
                      <a:pt x="82427" y="129247"/>
                    </a:lnTo>
                    <a:cubicBezTo>
                      <a:pt x="78689" y="147838"/>
                      <a:pt x="74460" y="166527"/>
                      <a:pt x="74460" y="186691"/>
                    </a:cubicBezTo>
                    <a:cubicBezTo>
                      <a:pt x="74460" y="209609"/>
                      <a:pt x="90394" y="225052"/>
                      <a:pt x="113313" y="225052"/>
                    </a:cubicBezTo>
                    <a:cubicBezTo>
                      <a:pt x="162789" y="225052"/>
                      <a:pt x="180887" y="178724"/>
                      <a:pt x="189937" y="137805"/>
                    </a:cubicBezTo>
                    <a:lnTo>
                      <a:pt x="219150" y="0"/>
                    </a:lnTo>
                    <a:lnTo>
                      <a:pt x="290463" y="0"/>
                    </a:lnTo>
                    <a:lnTo>
                      <a:pt x="240003" y="234593"/>
                    </a:lnTo>
                    <a:close/>
                  </a:path>
                </a:pathLst>
              </a:custGeom>
              <a:grpFill/>
              <a:ln w="9827" cap="flat">
                <a:noFill/>
                <a:prstDash val="solid"/>
                <a:miter/>
              </a:ln>
            </p:spPr>
            <p:txBody>
              <a:bodyPr rtlCol="0" anchor="ctr"/>
              <a:lstStyle/>
              <a:p>
                <a:endParaRPr lang="ja-JP" altLang="en-US"/>
              </a:p>
            </p:txBody>
          </p:sp>
          <p:sp>
            <p:nvSpPr>
              <p:cNvPr id="38" name="フリーフォーム: 図形 37">
                <a:extLst>
                  <a:ext uri="{FF2B5EF4-FFF2-40B4-BE49-F238E27FC236}">
                    <a16:creationId xmlns:a16="http://schemas.microsoft.com/office/drawing/2014/main" id="{A498F330-A9C8-4A9A-815C-2ED122460A36}"/>
                  </a:ext>
                </a:extLst>
              </p:cNvPr>
              <p:cNvSpPr/>
              <p:nvPr/>
            </p:nvSpPr>
            <p:spPr>
              <a:xfrm>
                <a:off x="6909317" y="3423198"/>
                <a:ext cx="265577" cy="285249"/>
              </a:xfrm>
              <a:custGeom>
                <a:avLst/>
                <a:gdLst>
                  <a:gd name="connsiteX0" fmla="*/ 68066 w 265576"/>
                  <a:gd name="connsiteY0" fmla="*/ 165445 h 285249"/>
                  <a:gd name="connsiteX1" fmla="*/ 144100 w 265576"/>
                  <a:gd name="connsiteY1" fmla="*/ 234593 h 285249"/>
                  <a:gd name="connsiteX2" fmla="*/ 228199 w 265576"/>
                  <a:gd name="connsiteY2" fmla="*/ 214921 h 285249"/>
                  <a:gd name="connsiteX3" fmla="*/ 219150 w 265576"/>
                  <a:gd name="connsiteY3" fmla="*/ 271282 h 285249"/>
                  <a:gd name="connsiteX4" fmla="*/ 131903 w 265576"/>
                  <a:gd name="connsiteY4" fmla="*/ 286725 h 285249"/>
                  <a:gd name="connsiteX5" fmla="*/ 0 w 265576"/>
                  <a:gd name="connsiteY5" fmla="*/ 167018 h 285249"/>
                  <a:gd name="connsiteX6" fmla="*/ 155903 w 265576"/>
                  <a:gd name="connsiteY6" fmla="*/ 0 h 285249"/>
                  <a:gd name="connsiteX7" fmla="*/ 268134 w 265576"/>
                  <a:gd name="connsiteY7" fmla="*/ 104264 h 285249"/>
                  <a:gd name="connsiteX8" fmla="*/ 261249 w 265576"/>
                  <a:gd name="connsiteY8" fmla="*/ 165445 h 285249"/>
                  <a:gd name="connsiteX9" fmla="*/ 68066 w 265576"/>
                  <a:gd name="connsiteY9" fmla="*/ 165445 h 285249"/>
                  <a:gd name="connsiteX10" fmla="*/ 198396 w 265576"/>
                  <a:gd name="connsiteY10" fmla="*/ 116460 h 285249"/>
                  <a:gd name="connsiteX11" fmla="*/ 199969 w 265576"/>
                  <a:gd name="connsiteY11" fmla="*/ 97870 h 285249"/>
                  <a:gd name="connsiteX12" fmla="*/ 154723 w 265576"/>
                  <a:gd name="connsiteY12" fmla="*/ 52132 h 285249"/>
                  <a:gd name="connsiteX13" fmla="*/ 77607 w 265576"/>
                  <a:gd name="connsiteY13" fmla="*/ 116460 h 285249"/>
                  <a:gd name="connsiteX14" fmla="*/ 198396 w 265576"/>
                  <a:gd name="connsiteY14" fmla="*/ 116460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5576" h="285249">
                    <a:moveTo>
                      <a:pt x="68066" y="165445"/>
                    </a:moveTo>
                    <a:cubicBezTo>
                      <a:pt x="68066" y="216003"/>
                      <a:pt x="95214" y="234593"/>
                      <a:pt x="144100" y="234593"/>
                    </a:cubicBezTo>
                    <a:cubicBezTo>
                      <a:pt x="173314" y="234593"/>
                      <a:pt x="201543" y="227117"/>
                      <a:pt x="228199" y="214921"/>
                    </a:cubicBezTo>
                    <a:lnTo>
                      <a:pt x="219150" y="271282"/>
                    </a:lnTo>
                    <a:cubicBezTo>
                      <a:pt x="191510" y="279839"/>
                      <a:pt x="161116" y="286725"/>
                      <a:pt x="131903" y="286725"/>
                    </a:cubicBezTo>
                    <a:cubicBezTo>
                      <a:pt x="53115" y="286725"/>
                      <a:pt x="0" y="248462"/>
                      <a:pt x="0" y="167018"/>
                    </a:cubicBezTo>
                    <a:cubicBezTo>
                      <a:pt x="0" y="81935"/>
                      <a:pt x="66001" y="0"/>
                      <a:pt x="155903" y="0"/>
                    </a:cubicBezTo>
                    <a:cubicBezTo>
                      <a:pt x="223478" y="0"/>
                      <a:pt x="268134" y="34525"/>
                      <a:pt x="268134" y="104264"/>
                    </a:cubicBezTo>
                    <a:cubicBezTo>
                      <a:pt x="268134" y="125018"/>
                      <a:pt x="265479" y="145182"/>
                      <a:pt x="261249" y="165445"/>
                    </a:cubicBezTo>
                    <a:lnTo>
                      <a:pt x="68066" y="165445"/>
                    </a:lnTo>
                    <a:close/>
                    <a:moveTo>
                      <a:pt x="198396" y="116460"/>
                    </a:moveTo>
                    <a:cubicBezTo>
                      <a:pt x="199478" y="110067"/>
                      <a:pt x="199969" y="104264"/>
                      <a:pt x="199969" y="97870"/>
                    </a:cubicBezTo>
                    <a:cubicBezTo>
                      <a:pt x="199969" y="68657"/>
                      <a:pt x="184527" y="52132"/>
                      <a:pt x="154723" y="52132"/>
                    </a:cubicBezTo>
                    <a:cubicBezTo>
                      <a:pt x="110559" y="52132"/>
                      <a:pt x="91378" y="78689"/>
                      <a:pt x="77607" y="116460"/>
                    </a:cubicBezTo>
                    <a:lnTo>
                      <a:pt x="198396" y="116460"/>
                    </a:lnTo>
                    <a:close/>
                  </a:path>
                </a:pathLst>
              </a:custGeom>
              <a:grpFill/>
              <a:ln w="9827" cap="flat">
                <a:noFill/>
                <a:prstDash val="solid"/>
                <a:miter/>
              </a:ln>
            </p:spPr>
            <p:txBody>
              <a:bodyPr rtlCol="0" anchor="ctr"/>
              <a:lstStyle/>
              <a:p>
                <a:endParaRPr lang="ja-JP" altLang="en-US"/>
              </a:p>
            </p:txBody>
          </p:sp>
          <p:sp>
            <p:nvSpPr>
              <p:cNvPr id="39" name="フリーフォーム: 図形 38">
                <a:extLst>
                  <a:ext uri="{FF2B5EF4-FFF2-40B4-BE49-F238E27FC236}">
                    <a16:creationId xmlns:a16="http://schemas.microsoft.com/office/drawing/2014/main" id="{35F7EF41-3095-4900-BEA9-73427A272056}"/>
                  </a:ext>
                </a:extLst>
              </p:cNvPr>
              <p:cNvSpPr/>
              <p:nvPr/>
            </p:nvSpPr>
            <p:spPr>
              <a:xfrm>
                <a:off x="7171648" y="3423001"/>
                <a:ext cx="236068" cy="285249"/>
              </a:xfrm>
              <a:custGeom>
                <a:avLst/>
                <a:gdLst>
                  <a:gd name="connsiteX0" fmla="*/ 220822 w 236068"/>
                  <a:gd name="connsiteY0" fmla="*/ 65017 h 285249"/>
                  <a:gd name="connsiteX1" fmla="*/ 162297 w 236068"/>
                  <a:gd name="connsiteY1" fmla="*/ 52230 h 285249"/>
                  <a:gd name="connsiteX2" fmla="*/ 114395 w 236068"/>
                  <a:gd name="connsiteY2" fmla="*/ 79870 h 285249"/>
                  <a:gd name="connsiteX3" fmla="*/ 206953 w 236068"/>
                  <a:gd name="connsiteY3" fmla="*/ 194265 h 285249"/>
                  <a:gd name="connsiteX4" fmla="*/ 83509 w 236068"/>
                  <a:gd name="connsiteY4" fmla="*/ 286823 h 285249"/>
                  <a:gd name="connsiteX5" fmla="*/ 0 w 236068"/>
                  <a:gd name="connsiteY5" fmla="*/ 270298 h 285249"/>
                  <a:gd name="connsiteX6" fmla="*/ 15443 w 236068"/>
                  <a:gd name="connsiteY6" fmla="*/ 213347 h 285249"/>
                  <a:gd name="connsiteX7" fmla="*/ 83509 w 236068"/>
                  <a:gd name="connsiteY7" fmla="*/ 234593 h 285249"/>
                  <a:gd name="connsiteX8" fmla="*/ 132494 w 236068"/>
                  <a:gd name="connsiteY8" fmla="*/ 204298 h 285249"/>
                  <a:gd name="connsiteX9" fmla="*/ 39935 w 236068"/>
                  <a:gd name="connsiteY9" fmla="*/ 87247 h 285249"/>
                  <a:gd name="connsiteX10" fmla="*/ 158559 w 236068"/>
                  <a:gd name="connsiteY10" fmla="*/ 0 h 285249"/>
                  <a:gd name="connsiteX11" fmla="*/ 236265 w 236068"/>
                  <a:gd name="connsiteY11" fmla="*/ 11213 h 285249"/>
                  <a:gd name="connsiteX12" fmla="*/ 220822 w 236068"/>
                  <a:gd name="connsiteY12" fmla="*/ 65017 h 28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6068" h="285249">
                    <a:moveTo>
                      <a:pt x="220822" y="65017"/>
                    </a:moveTo>
                    <a:cubicBezTo>
                      <a:pt x="202232" y="58132"/>
                      <a:pt x="182560" y="52230"/>
                      <a:pt x="162297" y="52230"/>
                    </a:cubicBezTo>
                    <a:cubicBezTo>
                      <a:pt x="141051" y="52230"/>
                      <a:pt x="114395" y="58033"/>
                      <a:pt x="114395" y="79870"/>
                    </a:cubicBezTo>
                    <a:cubicBezTo>
                      <a:pt x="114395" y="114493"/>
                      <a:pt x="206953" y="127280"/>
                      <a:pt x="206953" y="194265"/>
                    </a:cubicBezTo>
                    <a:cubicBezTo>
                      <a:pt x="206953" y="265577"/>
                      <a:pt x="144690" y="286823"/>
                      <a:pt x="83509" y="286823"/>
                    </a:cubicBezTo>
                    <a:cubicBezTo>
                      <a:pt x="54788" y="286823"/>
                      <a:pt x="26066" y="282594"/>
                      <a:pt x="0" y="270298"/>
                    </a:cubicBezTo>
                    <a:lnTo>
                      <a:pt x="15443" y="213347"/>
                    </a:lnTo>
                    <a:cubicBezTo>
                      <a:pt x="35705" y="224560"/>
                      <a:pt x="55869" y="234593"/>
                      <a:pt x="83509" y="234593"/>
                    </a:cubicBezTo>
                    <a:cubicBezTo>
                      <a:pt x="107411" y="234593"/>
                      <a:pt x="132494" y="226626"/>
                      <a:pt x="132494" y="204298"/>
                    </a:cubicBezTo>
                    <a:cubicBezTo>
                      <a:pt x="132494" y="160133"/>
                      <a:pt x="39935" y="155903"/>
                      <a:pt x="39935" y="87247"/>
                    </a:cubicBezTo>
                    <a:cubicBezTo>
                      <a:pt x="39935" y="22820"/>
                      <a:pt x="102198" y="0"/>
                      <a:pt x="158559" y="0"/>
                    </a:cubicBezTo>
                    <a:cubicBezTo>
                      <a:pt x="184625" y="0"/>
                      <a:pt x="211281" y="4820"/>
                      <a:pt x="236265" y="11213"/>
                    </a:cubicBezTo>
                    <a:lnTo>
                      <a:pt x="220822" y="65017"/>
                    </a:lnTo>
                    <a:close/>
                  </a:path>
                </a:pathLst>
              </a:custGeom>
              <a:grpFill/>
              <a:ln w="9827" cap="flat">
                <a:noFill/>
                <a:prstDash val="solid"/>
                <a:miter/>
              </a:ln>
            </p:spPr>
            <p:txBody>
              <a:bodyPr rtlCol="0" anchor="ctr"/>
              <a:lstStyle/>
              <a:p>
                <a:endParaRPr lang="ja-JP" altLang="en-US"/>
              </a:p>
            </p:txBody>
          </p:sp>
          <p:sp>
            <p:nvSpPr>
              <p:cNvPr id="40" name="フリーフォーム: 図形 39">
                <a:extLst>
                  <a:ext uri="{FF2B5EF4-FFF2-40B4-BE49-F238E27FC236}">
                    <a16:creationId xmlns:a16="http://schemas.microsoft.com/office/drawing/2014/main" id="{D503E39E-F29A-4BEF-9063-A992B9C43489}"/>
                  </a:ext>
                </a:extLst>
              </p:cNvPr>
              <p:cNvSpPr/>
              <p:nvPr/>
            </p:nvSpPr>
            <p:spPr>
              <a:xfrm>
                <a:off x="7407519" y="3332213"/>
                <a:ext cx="147543" cy="363939"/>
              </a:xfrm>
              <a:custGeom>
                <a:avLst/>
                <a:gdLst>
                  <a:gd name="connsiteX0" fmla="*/ 89903 w 147542"/>
                  <a:gd name="connsiteY0" fmla="*/ 296856 h 363938"/>
                  <a:gd name="connsiteX1" fmla="*/ 74460 w 147542"/>
                  <a:gd name="connsiteY1" fmla="*/ 371316 h 363938"/>
                  <a:gd name="connsiteX2" fmla="*/ 0 w 147542"/>
                  <a:gd name="connsiteY2" fmla="*/ 371316 h 363938"/>
                  <a:gd name="connsiteX3" fmla="*/ 15443 w 147542"/>
                  <a:gd name="connsiteY3" fmla="*/ 296856 h 363938"/>
                  <a:gd name="connsiteX4" fmla="*/ 89903 w 147542"/>
                  <a:gd name="connsiteY4" fmla="*/ 296856 h 363938"/>
                  <a:gd name="connsiteX5" fmla="*/ 72296 w 147542"/>
                  <a:gd name="connsiteY5" fmla="*/ 0 h 363938"/>
                  <a:gd name="connsiteX6" fmla="*/ 155805 w 147542"/>
                  <a:gd name="connsiteY6" fmla="*/ 0 h 363938"/>
                  <a:gd name="connsiteX7" fmla="*/ 88821 w 147542"/>
                  <a:gd name="connsiteY7" fmla="*/ 262331 h 363938"/>
                  <a:gd name="connsiteX8" fmla="*/ 29804 w 147542"/>
                  <a:gd name="connsiteY8" fmla="*/ 262331 h 363938"/>
                  <a:gd name="connsiteX9" fmla="*/ 72296 w 147542"/>
                  <a:gd name="connsiteY9" fmla="*/ 0 h 363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542" h="363938">
                    <a:moveTo>
                      <a:pt x="89903" y="296856"/>
                    </a:moveTo>
                    <a:lnTo>
                      <a:pt x="74460" y="371316"/>
                    </a:lnTo>
                    <a:lnTo>
                      <a:pt x="0" y="371316"/>
                    </a:lnTo>
                    <a:lnTo>
                      <a:pt x="15443" y="296856"/>
                    </a:lnTo>
                    <a:lnTo>
                      <a:pt x="89903" y="296856"/>
                    </a:lnTo>
                    <a:close/>
                    <a:moveTo>
                      <a:pt x="72296" y="0"/>
                    </a:moveTo>
                    <a:lnTo>
                      <a:pt x="155805" y="0"/>
                    </a:lnTo>
                    <a:lnTo>
                      <a:pt x="88821" y="262331"/>
                    </a:lnTo>
                    <a:lnTo>
                      <a:pt x="29804" y="262331"/>
                    </a:lnTo>
                    <a:lnTo>
                      <a:pt x="72296" y="0"/>
                    </a:lnTo>
                    <a:close/>
                  </a:path>
                </a:pathLst>
              </a:custGeom>
              <a:grpFill/>
              <a:ln w="9827" cap="flat">
                <a:noFill/>
                <a:prstDash val="solid"/>
                <a:miter/>
              </a:ln>
            </p:spPr>
            <p:txBody>
              <a:bodyPr rtlCol="0" anchor="ctr"/>
              <a:lstStyle/>
              <a:p>
                <a:endParaRPr lang="ja-JP" altLang="en-US"/>
              </a:p>
            </p:txBody>
          </p:sp>
        </p:grpSp>
        <p:sp>
          <p:nvSpPr>
            <p:cNvPr id="20" name="フリーフォーム: 図形 19">
              <a:extLst>
                <a:ext uri="{FF2B5EF4-FFF2-40B4-BE49-F238E27FC236}">
                  <a16:creationId xmlns:a16="http://schemas.microsoft.com/office/drawing/2014/main" id="{8D6FB95A-579B-43A3-B07D-2972546E05FC}"/>
                </a:ext>
              </a:extLst>
            </p:cNvPr>
            <p:cNvSpPr/>
            <p:nvPr/>
          </p:nvSpPr>
          <p:spPr>
            <a:xfrm>
              <a:off x="5120803" y="2676566"/>
              <a:ext cx="2616425" cy="590171"/>
            </a:xfrm>
            <a:custGeom>
              <a:avLst/>
              <a:gdLst>
                <a:gd name="connsiteX0" fmla="*/ 0 w 2616424"/>
                <a:gd name="connsiteY0" fmla="*/ 596237 h 590170"/>
                <a:gd name="connsiteX1" fmla="*/ 2620064 w 2616424"/>
                <a:gd name="connsiteY1" fmla="*/ 53870 h 590170"/>
                <a:gd name="connsiteX2" fmla="*/ 2507145 w 2616424"/>
                <a:gd name="connsiteY2" fmla="*/ 410136 h 590170"/>
                <a:gd name="connsiteX3" fmla="*/ 0 w 2616424"/>
                <a:gd name="connsiteY3" fmla="*/ 596237 h 590170"/>
              </a:gdLst>
              <a:ahLst/>
              <a:cxnLst>
                <a:cxn ang="0">
                  <a:pos x="connsiteX0" y="connsiteY0"/>
                </a:cxn>
                <a:cxn ang="0">
                  <a:pos x="connsiteX1" y="connsiteY1"/>
                </a:cxn>
                <a:cxn ang="0">
                  <a:pos x="connsiteX2" y="connsiteY2"/>
                </a:cxn>
                <a:cxn ang="0">
                  <a:pos x="connsiteX3" y="connsiteY3"/>
                </a:cxn>
              </a:cxnLst>
              <a:rect l="l" t="t" r="r" b="b"/>
              <a:pathLst>
                <a:path w="2616424" h="590170">
                  <a:moveTo>
                    <a:pt x="0" y="596237"/>
                  </a:moveTo>
                  <a:cubicBezTo>
                    <a:pt x="779419" y="-30230"/>
                    <a:pt x="1817432" y="-64460"/>
                    <a:pt x="2620064" y="53870"/>
                  </a:cubicBezTo>
                  <a:lnTo>
                    <a:pt x="2507145" y="410136"/>
                  </a:lnTo>
                  <a:cubicBezTo>
                    <a:pt x="1952581" y="214986"/>
                    <a:pt x="882896" y="95870"/>
                    <a:pt x="0" y="596237"/>
                  </a:cubicBezTo>
                  <a:close/>
                </a:path>
              </a:pathLst>
            </a:custGeom>
            <a:gradFill>
              <a:gsLst>
                <a:gs pos="25000">
                  <a:srgbClr val="005BAC"/>
                </a:gs>
                <a:gs pos="100000">
                  <a:srgbClr val="EA5B02"/>
                </a:gs>
                <a:gs pos="52000">
                  <a:srgbClr val="E50059"/>
                </a:gs>
              </a:gsLst>
              <a:lin ang="0" scaled="1"/>
            </a:gradFill>
            <a:ln w="9827" cap="flat">
              <a:noFill/>
              <a:prstDash val="solid"/>
              <a:miter/>
            </a:ln>
          </p:spPr>
          <p:txBody>
            <a:bodyPr rtlCol="0" anchor="ctr"/>
            <a:lstStyle/>
            <a:p>
              <a:endParaRPr lang="ja-JP" altLang="en-US"/>
            </a:p>
          </p:txBody>
        </p:sp>
        <p:sp>
          <p:nvSpPr>
            <p:cNvPr id="21" name="フリーフォーム: 図形 20">
              <a:extLst>
                <a:ext uri="{FF2B5EF4-FFF2-40B4-BE49-F238E27FC236}">
                  <a16:creationId xmlns:a16="http://schemas.microsoft.com/office/drawing/2014/main" id="{6983915B-4F18-4534-9247-11B0B66B2852}"/>
                </a:ext>
              </a:extLst>
            </p:cNvPr>
            <p:cNvSpPr/>
            <p:nvPr/>
          </p:nvSpPr>
          <p:spPr>
            <a:xfrm>
              <a:off x="2164440" y="3771103"/>
              <a:ext cx="2419701" cy="413120"/>
            </a:xfrm>
            <a:custGeom>
              <a:avLst/>
              <a:gdLst>
                <a:gd name="connsiteX0" fmla="*/ 2429046 w 2419701"/>
                <a:gd name="connsiteY0" fmla="*/ 0 h 413119"/>
                <a:gd name="connsiteX1" fmla="*/ 0 w 2419701"/>
                <a:gd name="connsiteY1" fmla="*/ 350168 h 413119"/>
                <a:gd name="connsiteX2" fmla="*/ 119018 w 2419701"/>
                <a:gd name="connsiteY2" fmla="*/ 67870 h 413119"/>
                <a:gd name="connsiteX3" fmla="*/ 2429046 w 2419701"/>
                <a:gd name="connsiteY3" fmla="*/ 0 h 413119"/>
              </a:gdLst>
              <a:ahLst/>
              <a:cxnLst>
                <a:cxn ang="0">
                  <a:pos x="connsiteX0" y="connsiteY0"/>
                </a:cxn>
                <a:cxn ang="0">
                  <a:pos x="connsiteX1" y="connsiteY1"/>
                </a:cxn>
                <a:cxn ang="0">
                  <a:pos x="connsiteX2" y="connsiteY2"/>
                </a:cxn>
                <a:cxn ang="0">
                  <a:pos x="connsiteX3" y="connsiteY3"/>
                </a:cxn>
              </a:cxnLst>
              <a:rect l="l" t="t" r="r" b="b"/>
              <a:pathLst>
                <a:path w="2419701" h="413119">
                  <a:moveTo>
                    <a:pt x="2429046" y="0"/>
                  </a:moveTo>
                  <a:cubicBezTo>
                    <a:pt x="1971368" y="313971"/>
                    <a:pt x="990405" y="527908"/>
                    <a:pt x="0" y="350168"/>
                  </a:cubicBezTo>
                  <a:lnTo>
                    <a:pt x="119018" y="67870"/>
                  </a:lnTo>
                  <a:cubicBezTo>
                    <a:pt x="1087882" y="292528"/>
                    <a:pt x="1996057" y="174887"/>
                    <a:pt x="2429046" y="0"/>
                  </a:cubicBezTo>
                  <a:close/>
                </a:path>
              </a:pathLst>
            </a:custGeom>
            <a:gradFill flip="none" rotWithShape="1">
              <a:gsLst>
                <a:gs pos="0">
                  <a:srgbClr val="009EE7"/>
                </a:gs>
                <a:gs pos="47000">
                  <a:srgbClr val="005BAC"/>
                </a:gs>
              </a:gsLst>
              <a:lin ang="0" scaled="1"/>
              <a:tileRect/>
            </a:gradFill>
            <a:ln w="9827" cap="flat">
              <a:noFill/>
              <a:prstDash val="solid"/>
              <a:miter/>
            </a:ln>
          </p:spPr>
          <p:txBody>
            <a:bodyPr rtlCol="0" anchor="ctr"/>
            <a:lstStyle/>
            <a:p>
              <a:endParaRPr lang="ja-JP" altLang="en-US"/>
            </a:p>
          </p:txBody>
        </p:sp>
      </p:grpSp>
      <p:pic>
        <p:nvPicPr>
          <p:cNvPr id="41" name="図 40"/>
          <p:cNvPicPr>
            <a:picLocks noChangeAspect="1"/>
          </p:cNvPicPr>
          <p:nvPr userDrawn="1"/>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485964" y="6043095"/>
            <a:ext cx="2232000" cy="419647"/>
          </a:xfrm>
          <a:prstGeom prst="rect">
            <a:avLst/>
          </a:prstGeom>
        </p:spPr>
      </p:pic>
    </p:spTree>
    <p:extLst>
      <p:ext uri="{BB962C8B-B14F-4D97-AF65-F5344CB8AC3E}">
        <p14:creationId xmlns:p14="http://schemas.microsoft.com/office/powerpoint/2010/main" val="132784789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12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目次（中）">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02427" y="1120655"/>
            <a:ext cx="6901149" cy="5135766"/>
          </a:xfrm>
        </p:spPr>
        <p:txBody>
          <a:bodyPr>
            <a:noAutofit/>
          </a:bodyPr>
          <a:lstStyle>
            <a:lvl1pPr marL="342900" indent="-342900" algn="l">
              <a:lnSpc>
                <a:spcPct val="110000"/>
              </a:lnSpc>
              <a:spcBef>
                <a:spcPts val="600"/>
              </a:spcBef>
              <a:buClr>
                <a:srgbClr val="000F78"/>
              </a:buClr>
              <a:buFont typeface="+mj-lt"/>
              <a:buAutoNum type="arabicPeriod"/>
              <a:tabLst>
                <a:tab pos="6454775" algn="r"/>
                <a:tab pos="6726238" algn="r"/>
                <a:tab pos="6907213" algn="r"/>
              </a:tabLst>
              <a:defRPr sz="1600" b="0">
                <a:latin typeface="Yu Gothic UI" panose="020B0500000000000000" pitchFamily="50" charset="-128"/>
                <a:ea typeface="Yu Gothic UI" panose="020B0500000000000000" pitchFamily="50" charset="-128"/>
              </a:defRPr>
            </a:lvl1pPr>
            <a:lvl2pPr marL="517525" indent="0" algn="l">
              <a:spcBef>
                <a:spcPts val="0"/>
              </a:spcBef>
              <a:spcAft>
                <a:spcPts val="300"/>
              </a:spcAft>
              <a:buFont typeface="+mj-lt"/>
              <a:buNone/>
              <a:tabLst>
                <a:tab pos="6454775" algn="r"/>
                <a:tab pos="6726238" algn="r"/>
                <a:tab pos="6907213" algn="r"/>
              </a:tabLst>
              <a:defRPr kumimoji="1" lang="en-US" altLang="ja-JP" sz="1400" kern="1200" dirty="0">
                <a:solidFill>
                  <a:schemeClr val="tx1"/>
                </a:solidFill>
                <a:latin typeface="Yu Gothic UI" panose="020B0500000000000000" pitchFamily="50" charset="-128"/>
                <a:ea typeface="Yu Gothic UI" panose="020B0500000000000000" pitchFamily="50" charset="-128"/>
                <a:cs typeface="+mn-cs"/>
              </a:defRPr>
            </a:lvl2pPr>
            <a:lvl3pPr marL="974725" indent="-171450" algn="l">
              <a:spcBef>
                <a:spcPts val="0"/>
              </a:spcBef>
              <a:spcAft>
                <a:spcPts val="300"/>
              </a:spcAft>
              <a:buFont typeface="Arial" panose="020B0604020202020204" pitchFamily="34" charset="0"/>
              <a:buChar char="•"/>
              <a:tabLst/>
              <a:defRPr>
                <a:latin typeface="Yu Gothic UI" panose="020B0500000000000000" pitchFamily="50" charset="-128"/>
                <a:ea typeface="Yu Gothic UI" panose="020B0500000000000000" pitchFamily="50" charset="-128"/>
              </a:defRPr>
            </a:lvl3pPr>
            <a:lvl4pPr marL="1027113" indent="0">
              <a:buNone/>
              <a:tabLst/>
              <a:defRPr>
                <a:latin typeface="Yu Gothic UI" panose="020B0500000000000000" pitchFamily="50" charset="-128"/>
                <a:ea typeface="Yu Gothic UI" panose="020B0500000000000000" pitchFamily="50" charset="-128"/>
              </a:defRPr>
            </a:lvl4pPr>
            <a:lvl5pPr marL="1295400" indent="0">
              <a:buFont typeface="システムフォント"/>
              <a:buNone/>
              <a:tabLst/>
              <a:defRPr>
                <a:latin typeface="Yu Gothic UI" panose="020B0500000000000000" pitchFamily="50" charset="-128"/>
                <a:ea typeface="Yu Gothic UI" panose="020B0500000000000000"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5" name="タイトル 4">
            <a:extLst>
              <a:ext uri="{FF2B5EF4-FFF2-40B4-BE49-F238E27FC236}">
                <a16:creationId xmlns:a16="http://schemas.microsoft.com/office/drawing/2014/main" id="{8204379D-C656-4DFC-9A29-E952D48D051C}"/>
              </a:ext>
            </a:extLst>
          </p:cNvPr>
          <p:cNvSpPr>
            <a:spLocks noGrp="1"/>
          </p:cNvSpPr>
          <p:nvPr>
            <p:ph type="title"/>
          </p:nvPr>
        </p:nvSpPr>
        <p:spPr>
          <a:xfrm>
            <a:off x="201000" y="259200"/>
            <a:ext cx="9504000" cy="380480"/>
          </a:xfrm>
        </p:spPr>
        <p:txBody>
          <a:body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931778670"/>
      </p:ext>
    </p:extLst>
  </p:cSld>
  <p:clrMapOvr>
    <a:masterClrMapping/>
  </p:clrMapOvr>
  <p:extLst>
    <p:ext uri="{DCECCB84-F9BA-43D5-87BE-67443E8EF086}">
      <p15:sldGuideLst xmlns:p15="http://schemas.microsoft.com/office/powerpoint/2012/main">
        <p15:guide id="1" pos="5297" userDrawn="1">
          <p15:clr>
            <a:srgbClr val="FBAE40"/>
          </p15:clr>
        </p15:guide>
        <p15:guide id="2" pos="94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000" y="259200"/>
            <a:ext cx="9504000" cy="380480"/>
          </a:xfrm>
          <a:prstGeom prst="rect">
            <a:avLst/>
          </a:prstGeom>
          <a:blipFill dpi="0" rotWithShape="1">
            <a:blip r:embed="rId24"/>
            <a:srcRect/>
            <a:stretch>
              <a:fillRect/>
            </a:stretch>
          </a:blipFill>
        </p:spPr>
        <p:txBody>
          <a:bodyPr vert="horz" lIns="144000" tIns="36000" rIns="0" bIns="36000" rtlCol="0" anchor="t" anchorCtr="0">
            <a:sp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201000" y="863999"/>
            <a:ext cx="9504000" cy="5589335"/>
          </a:xfrm>
          <a:prstGeom prst="rect">
            <a:avLst/>
          </a:prstGeom>
        </p:spPr>
        <p:txBody>
          <a:bodyPr vert="horz" lIns="90000" tIns="46800" rIns="90000" bIns="46800" rtlCol="0">
            <a:no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endParaRPr kumimoji="1" lang="en-US" altLang="ja-JP" dirty="0"/>
          </a:p>
          <a:p>
            <a:pPr lvl="5"/>
            <a:r>
              <a:rPr kumimoji="1" lang="ja-JP" altLang="en-US" dirty="0"/>
              <a:t>第</a:t>
            </a:r>
            <a:r>
              <a:rPr kumimoji="1" lang="en-US" altLang="ja-JP" dirty="0"/>
              <a:t>6</a:t>
            </a:r>
            <a:r>
              <a:rPr kumimoji="1" lang="ja-JP" altLang="en-US" dirty="0"/>
              <a:t>レベル</a:t>
            </a:r>
          </a:p>
        </p:txBody>
      </p:sp>
      <p:sp>
        <p:nvSpPr>
          <p:cNvPr id="10" name="正方形/長方形 9">
            <a:extLst>
              <a:ext uri="{FF2B5EF4-FFF2-40B4-BE49-F238E27FC236}">
                <a16:creationId xmlns:a16="http://schemas.microsoft.com/office/drawing/2014/main" id="{9391117A-CD3E-4600-B746-847FEC23B848}"/>
              </a:ext>
            </a:extLst>
          </p:cNvPr>
          <p:cNvSpPr/>
          <p:nvPr userDrawn="1"/>
        </p:nvSpPr>
        <p:spPr>
          <a:xfrm>
            <a:off x="9417496" y="6623893"/>
            <a:ext cx="488504" cy="171856"/>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lIns="0" tIns="0" rIns="162000" bIns="0" rtlCol="0" anchor="ctr" anchorCtr="0"/>
          <a:lstStyle/>
          <a:p>
            <a:pPr algn="r"/>
            <a:fld id="{F461DCFA-917F-7743-ADC0-510F16953B30}" type="slidenum">
              <a:rPr kumimoji="1" lang="ja-JP" altLang="en-US" sz="1200" b="0" i="0" smtClean="0">
                <a:solidFill>
                  <a:srgbClr val="000F78"/>
                </a:solidFill>
                <a:latin typeface="+mn-lt"/>
                <a:ea typeface="+mn-ea"/>
              </a:rPr>
              <a:pPr algn="r"/>
              <a:t>‹#›</a:t>
            </a:fld>
            <a:endParaRPr kumimoji="1" lang="ja-JP" altLang="en-US" sz="1200" b="0" i="0" dirty="0">
              <a:solidFill>
                <a:srgbClr val="000F78"/>
              </a:solidFill>
              <a:latin typeface="+mn-lt"/>
              <a:ea typeface="+mn-ea"/>
            </a:endParaRPr>
          </a:p>
        </p:txBody>
      </p:sp>
      <p:sp>
        <p:nvSpPr>
          <p:cNvPr id="11" name="テキスト ボックス 10">
            <a:extLst>
              <a:ext uri="{FF2B5EF4-FFF2-40B4-BE49-F238E27FC236}">
                <a16:creationId xmlns:a16="http://schemas.microsoft.com/office/drawing/2014/main" id="{2878B6BD-A78E-4925-94CB-0CF8088229B7}"/>
              </a:ext>
            </a:extLst>
          </p:cNvPr>
          <p:cNvSpPr txBox="1"/>
          <p:nvPr userDrawn="1"/>
        </p:nvSpPr>
        <p:spPr>
          <a:xfrm>
            <a:off x="5097016" y="6620362"/>
            <a:ext cx="3983453" cy="215444"/>
          </a:xfrm>
          <a:prstGeom prst="rect">
            <a:avLst/>
          </a:prstGeom>
          <a:noFill/>
        </p:spPr>
        <p:txBody>
          <a:bodyPr wrap="square" rIns="72000" rtlCol="0">
            <a:spAutoFit/>
          </a:bodyPr>
          <a:lstStyle/>
          <a:p>
            <a:pPr algn="r"/>
            <a:r>
              <a:rPr kumimoji="1" lang="en-US" altLang="ja-JP" sz="800" b="0" i="0" dirty="0">
                <a:solidFill>
                  <a:srgbClr val="000F78"/>
                </a:solidFill>
                <a:latin typeface="+mn-lt"/>
                <a:ea typeface="+mn-ea"/>
              </a:rPr>
              <a:t>Copyrigh</a:t>
            </a:r>
            <a:r>
              <a:rPr kumimoji="1" lang="en-US" altLang="ja-JP" sz="800" b="0" i="0" spc="-1000" baseline="0" dirty="0">
                <a:solidFill>
                  <a:srgbClr val="000F78"/>
                </a:solidFill>
                <a:latin typeface="+mn-lt"/>
                <a:ea typeface="+mn-ea"/>
              </a:rPr>
              <a:t>t</a:t>
            </a:r>
            <a:r>
              <a:rPr kumimoji="0" lang="ja-JP" altLang="en-US" sz="800" dirty="0">
                <a:solidFill>
                  <a:srgbClr val="001279"/>
                </a:solidFill>
                <a:latin typeface="Yu Gothic UI" panose="020B0500000000000000" pitchFamily="50" charset="-128"/>
                <a:ea typeface="Yu Gothic UI" panose="020B0500000000000000" pitchFamily="50" charset="-128"/>
                <a:cs typeface="Arial" panose="020B0604020202020204" pitchFamily="34" charset="0"/>
              </a:rPr>
              <a:t>（</a:t>
            </a:r>
            <a:r>
              <a:rPr kumimoji="0" lang="en-US" altLang="ja-JP" sz="800" dirty="0">
                <a:solidFill>
                  <a:srgbClr val="001279"/>
                </a:solidFill>
                <a:latin typeface="Yu Gothic UI" panose="020B0500000000000000" pitchFamily="50" charset="-128"/>
                <a:ea typeface="Yu Gothic UI" panose="020B0500000000000000" pitchFamily="50" charset="-128"/>
                <a:cs typeface="Arial" panose="020B0604020202020204" pitchFamily="34" charset="0"/>
              </a:rPr>
              <a:t>C</a:t>
            </a:r>
            <a:r>
              <a:rPr kumimoji="0" lang="ja-JP" altLang="en-US" sz="800" dirty="0">
                <a:solidFill>
                  <a:srgbClr val="001279"/>
                </a:solidFill>
                <a:latin typeface="Yu Gothic UI" panose="020B0500000000000000" pitchFamily="50" charset="-128"/>
                <a:ea typeface="Yu Gothic UI" panose="020B0500000000000000" pitchFamily="50" charset="-128"/>
                <a:cs typeface="Arial" panose="020B0604020202020204" pitchFamily="34" charset="0"/>
              </a:rPr>
              <a:t>）</a:t>
            </a:r>
            <a:r>
              <a:rPr kumimoji="1" lang="en-US" altLang="ja-JP" sz="800" b="0" i="0" dirty="0">
                <a:solidFill>
                  <a:srgbClr val="000F78"/>
                </a:solidFill>
                <a:latin typeface="+mn-lt"/>
                <a:ea typeface="+mn-ea"/>
              </a:rPr>
              <a:t> NRI</a:t>
            </a:r>
            <a:r>
              <a:rPr kumimoji="1" lang="en-US" altLang="ja-JP" sz="800" b="0" i="0" baseline="0" dirty="0">
                <a:solidFill>
                  <a:srgbClr val="000F78"/>
                </a:solidFill>
                <a:latin typeface="+mn-lt"/>
                <a:ea typeface="+mn-ea"/>
              </a:rPr>
              <a:t> Digital</a:t>
            </a:r>
            <a:r>
              <a:rPr kumimoji="1" lang="en-US" altLang="ja-JP" sz="800" b="0" i="0" dirty="0">
                <a:solidFill>
                  <a:srgbClr val="000F78"/>
                </a:solidFill>
                <a:latin typeface="+mn-lt"/>
                <a:ea typeface="+mn-ea"/>
              </a:rPr>
              <a:t>, Ltd. All rights reserved.</a:t>
            </a:r>
            <a:endParaRPr kumimoji="1" lang="ja-JP" altLang="en-US" sz="800" b="0" i="0" dirty="0">
              <a:solidFill>
                <a:srgbClr val="000F78"/>
              </a:solidFill>
              <a:latin typeface="+mn-lt"/>
              <a:ea typeface="+mn-ea"/>
            </a:endParaRPr>
          </a:p>
        </p:txBody>
      </p:sp>
      <p:grpSp>
        <p:nvGrpSpPr>
          <p:cNvPr id="12" name="グループ化 11">
            <a:extLst>
              <a:ext uri="{FF2B5EF4-FFF2-40B4-BE49-F238E27FC236}">
                <a16:creationId xmlns:a16="http://schemas.microsoft.com/office/drawing/2014/main" id="{72C7F0B2-5B3C-45FD-B59F-8B95408E08B4}"/>
              </a:ext>
            </a:extLst>
          </p:cNvPr>
          <p:cNvGrpSpPr>
            <a:grpSpLocks noChangeAspect="1"/>
          </p:cNvGrpSpPr>
          <p:nvPr userDrawn="1"/>
        </p:nvGrpSpPr>
        <p:grpSpPr>
          <a:xfrm>
            <a:off x="9129157" y="6620362"/>
            <a:ext cx="288339" cy="145025"/>
            <a:chOff x="200472" y="6597352"/>
            <a:chExt cx="355987" cy="179051"/>
          </a:xfrm>
        </p:grpSpPr>
        <p:sp>
          <p:nvSpPr>
            <p:cNvPr id="13" name="Freeform 290">
              <a:extLst>
                <a:ext uri="{FF2B5EF4-FFF2-40B4-BE49-F238E27FC236}">
                  <a16:creationId xmlns:a16="http://schemas.microsoft.com/office/drawing/2014/main" id="{02AE9B58-4C18-4B14-8235-AF1BEBE66D43}"/>
                </a:ext>
              </a:extLst>
            </p:cNvPr>
            <p:cNvSpPr>
              <a:spLocks noChangeAspect="1"/>
            </p:cNvSpPr>
            <p:nvPr/>
          </p:nvSpPr>
          <p:spPr bwMode="auto">
            <a:xfrm>
              <a:off x="508801" y="6598074"/>
              <a:ext cx="47658" cy="177607"/>
            </a:xfrm>
            <a:custGeom>
              <a:avLst/>
              <a:gdLst/>
              <a:ahLst/>
              <a:cxnLst>
                <a:cxn ang="0">
                  <a:pos x="132" y="0"/>
                </a:cxn>
                <a:cxn ang="0">
                  <a:pos x="0" y="0"/>
                </a:cxn>
                <a:cxn ang="0">
                  <a:pos x="0" y="0"/>
                </a:cxn>
                <a:cxn ang="0">
                  <a:pos x="5" y="121"/>
                </a:cxn>
                <a:cxn ang="0">
                  <a:pos x="7" y="183"/>
                </a:cxn>
                <a:cxn ang="0">
                  <a:pos x="8" y="246"/>
                </a:cxn>
                <a:cxn ang="0">
                  <a:pos x="8" y="246"/>
                </a:cxn>
                <a:cxn ang="0">
                  <a:pos x="7" y="310"/>
                </a:cxn>
                <a:cxn ang="0">
                  <a:pos x="5" y="372"/>
                </a:cxn>
                <a:cxn ang="0">
                  <a:pos x="0" y="492"/>
                </a:cxn>
                <a:cxn ang="0">
                  <a:pos x="132" y="492"/>
                </a:cxn>
                <a:cxn ang="0">
                  <a:pos x="132" y="492"/>
                </a:cxn>
                <a:cxn ang="0">
                  <a:pos x="127" y="372"/>
                </a:cxn>
                <a:cxn ang="0">
                  <a:pos x="124" y="310"/>
                </a:cxn>
                <a:cxn ang="0">
                  <a:pos x="124" y="246"/>
                </a:cxn>
                <a:cxn ang="0">
                  <a:pos x="124" y="246"/>
                </a:cxn>
                <a:cxn ang="0">
                  <a:pos x="124" y="183"/>
                </a:cxn>
                <a:cxn ang="0">
                  <a:pos x="127" y="121"/>
                </a:cxn>
                <a:cxn ang="0">
                  <a:pos x="132" y="0"/>
                </a:cxn>
                <a:cxn ang="0">
                  <a:pos x="132" y="0"/>
                </a:cxn>
              </a:cxnLst>
              <a:rect l="0" t="0" r="r" b="b"/>
              <a:pathLst>
                <a:path w="132" h="492">
                  <a:moveTo>
                    <a:pt x="132" y="0"/>
                  </a:moveTo>
                  <a:lnTo>
                    <a:pt x="0" y="0"/>
                  </a:lnTo>
                  <a:lnTo>
                    <a:pt x="0" y="0"/>
                  </a:lnTo>
                  <a:lnTo>
                    <a:pt x="5" y="121"/>
                  </a:lnTo>
                  <a:lnTo>
                    <a:pt x="7" y="183"/>
                  </a:lnTo>
                  <a:lnTo>
                    <a:pt x="8" y="246"/>
                  </a:lnTo>
                  <a:lnTo>
                    <a:pt x="8" y="246"/>
                  </a:lnTo>
                  <a:lnTo>
                    <a:pt x="7" y="310"/>
                  </a:lnTo>
                  <a:lnTo>
                    <a:pt x="5" y="372"/>
                  </a:lnTo>
                  <a:lnTo>
                    <a:pt x="0" y="492"/>
                  </a:lnTo>
                  <a:lnTo>
                    <a:pt x="132" y="492"/>
                  </a:lnTo>
                  <a:lnTo>
                    <a:pt x="132" y="492"/>
                  </a:lnTo>
                  <a:lnTo>
                    <a:pt x="127" y="372"/>
                  </a:lnTo>
                  <a:lnTo>
                    <a:pt x="124" y="310"/>
                  </a:lnTo>
                  <a:lnTo>
                    <a:pt x="124" y="246"/>
                  </a:lnTo>
                  <a:lnTo>
                    <a:pt x="124" y="246"/>
                  </a:lnTo>
                  <a:lnTo>
                    <a:pt x="124" y="183"/>
                  </a:lnTo>
                  <a:lnTo>
                    <a:pt x="127" y="121"/>
                  </a:lnTo>
                  <a:lnTo>
                    <a:pt x="132" y="0"/>
                  </a:lnTo>
                  <a:lnTo>
                    <a:pt x="132" y="0"/>
                  </a:lnTo>
                  <a:close/>
                </a:path>
              </a:pathLst>
            </a:custGeom>
            <a:solidFill>
              <a:srgbClr val="005BAC"/>
            </a:solidFill>
            <a:ln w="9525">
              <a:noFill/>
              <a:round/>
              <a:headEnd/>
              <a:tailEnd/>
            </a:ln>
          </p:spPr>
          <p:txBody>
            <a:bodyPr/>
            <a:lstStyle/>
            <a:p>
              <a:pPr>
                <a:defRPr/>
              </a:pPr>
              <a:endParaRPr lang="ja-JP" altLang="en-US" dirty="0"/>
            </a:p>
          </p:txBody>
        </p:sp>
        <p:sp>
          <p:nvSpPr>
            <p:cNvPr id="14" name="Freeform 291">
              <a:extLst>
                <a:ext uri="{FF2B5EF4-FFF2-40B4-BE49-F238E27FC236}">
                  <a16:creationId xmlns:a16="http://schemas.microsoft.com/office/drawing/2014/main" id="{55EF5A94-9329-40A3-AA7A-E9D88BABF20F}"/>
                </a:ext>
              </a:extLst>
            </p:cNvPr>
            <p:cNvSpPr>
              <a:spLocks noChangeAspect="1"/>
            </p:cNvSpPr>
            <p:nvPr/>
          </p:nvSpPr>
          <p:spPr bwMode="auto">
            <a:xfrm>
              <a:off x="200472" y="6597352"/>
              <a:ext cx="303997" cy="179051"/>
            </a:xfrm>
            <a:custGeom>
              <a:avLst/>
              <a:gdLst/>
              <a:ahLst/>
              <a:cxnLst>
                <a:cxn ang="0">
                  <a:pos x="670" y="265"/>
                </a:cxn>
                <a:cxn ang="0">
                  <a:pos x="719" y="240"/>
                </a:cxn>
                <a:cxn ang="0">
                  <a:pos x="757" y="208"/>
                </a:cxn>
                <a:cxn ang="0">
                  <a:pos x="780" y="168"/>
                </a:cxn>
                <a:cxn ang="0">
                  <a:pos x="786" y="148"/>
                </a:cxn>
                <a:cxn ang="0">
                  <a:pos x="788" y="127"/>
                </a:cxn>
                <a:cxn ang="0">
                  <a:pos x="788" y="115"/>
                </a:cxn>
                <a:cxn ang="0">
                  <a:pos x="784" y="92"/>
                </a:cxn>
                <a:cxn ang="0">
                  <a:pos x="776" y="72"/>
                </a:cxn>
                <a:cxn ang="0">
                  <a:pos x="765" y="54"/>
                </a:cxn>
                <a:cxn ang="0">
                  <a:pos x="757" y="46"/>
                </a:cxn>
                <a:cxn ang="0">
                  <a:pos x="724" y="22"/>
                </a:cxn>
                <a:cxn ang="0">
                  <a:pos x="683" y="8"/>
                </a:cxn>
                <a:cxn ang="0">
                  <a:pos x="637" y="2"/>
                </a:cxn>
                <a:cxn ang="0">
                  <a:pos x="586" y="0"/>
                </a:cxn>
                <a:cxn ang="0">
                  <a:pos x="529" y="2"/>
                </a:cxn>
                <a:cxn ang="0">
                  <a:pos x="413" y="5"/>
                </a:cxn>
                <a:cxn ang="0">
                  <a:pos x="364" y="5"/>
                </a:cxn>
                <a:cxn ang="0">
                  <a:pos x="372" y="167"/>
                </a:cxn>
                <a:cxn ang="0">
                  <a:pos x="373" y="313"/>
                </a:cxn>
                <a:cxn ang="0">
                  <a:pos x="311" y="242"/>
                </a:cxn>
                <a:cxn ang="0">
                  <a:pos x="187" y="86"/>
                </a:cxn>
                <a:cxn ang="0">
                  <a:pos x="0" y="5"/>
                </a:cxn>
                <a:cxn ang="0">
                  <a:pos x="7" y="126"/>
                </a:cxn>
                <a:cxn ang="0">
                  <a:pos x="10" y="251"/>
                </a:cxn>
                <a:cxn ang="0">
                  <a:pos x="8" y="315"/>
                </a:cxn>
                <a:cxn ang="0">
                  <a:pos x="0" y="497"/>
                </a:cxn>
                <a:cxn ang="0">
                  <a:pos x="107" y="497"/>
                </a:cxn>
                <a:cxn ang="0">
                  <a:pos x="97" y="319"/>
                </a:cxn>
                <a:cxn ang="0">
                  <a:pos x="95" y="165"/>
                </a:cxn>
                <a:cxn ang="0">
                  <a:pos x="162" y="242"/>
                </a:cxn>
                <a:cxn ang="0">
                  <a:pos x="299" y="410"/>
                </a:cxn>
                <a:cxn ang="0">
                  <a:pos x="362" y="497"/>
                </a:cxn>
                <a:cxn ang="0">
                  <a:pos x="473" y="497"/>
                </a:cxn>
                <a:cxn ang="0">
                  <a:pos x="467" y="315"/>
                </a:cxn>
                <a:cxn ang="0">
                  <a:pos x="465" y="251"/>
                </a:cxn>
                <a:cxn ang="0">
                  <a:pos x="468" y="68"/>
                </a:cxn>
                <a:cxn ang="0">
                  <a:pos x="502" y="67"/>
                </a:cxn>
                <a:cxn ang="0">
                  <a:pos x="543" y="67"/>
                </a:cxn>
                <a:cxn ang="0">
                  <a:pos x="591" y="72"/>
                </a:cxn>
                <a:cxn ang="0">
                  <a:pos x="618" y="84"/>
                </a:cxn>
                <a:cxn ang="0">
                  <a:pos x="630" y="94"/>
                </a:cxn>
                <a:cxn ang="0">
                  <a:pos x="643" y="113"/>
                </a:cxn>
                <a:cxn ang="0">
                  <a:pos x="649" y="145"/>
                </a:cxn>
                <a:cxn ang="0">
                  <a:pos x="648" y="154"/>
                </a:cxn>
                <a:cxn ang="0">
                  <a:pos x="643" y="175"/>
                </a:cxn>
                <a:cxn ang="0">
                  <a:pos x="634" y="192"/>
                </a:cxn>
                <a:cxn ang="0">
                  <a:pos x="618" y="208"/>
                </a:cxn>
                <a:cxn ang="0">
                  <a:pos x="589" y="227"/>
                </a:cxn>
                <a:cxn ang="0">
                  <a:pos x="542" y="245"/>
                </a:cxn>
                <a:cxn ang="0">
                  <a:pos x="515" y="253"/>
                </a:cxn>
                <a:cxn ang="0">
                  <a:pos x="603" y="370"/>
                </a:cxn>
                <a:cxn ang="0">
                  <a:pos x="689" y="497"/>
                </a:cxn>
                <a:cxn ang="0">
                  <a:pos x="843" y="497"/>
                </a:cxn>
                <a:cxn ang="0">
                  <a:pos x="707" y="318"/>
                </a:cxn>
                <a:cxn ang="0">
                  <a:pos x="670" y="265"/>
                </a:cxn>
              </a:cxnLst>
              <a:rect l="0" t="0" r="r" b="b"/>
              <a:pathLst>
                <a:path w="843" h="497">
                  <a:moveTo>
                    <a:pt x="670" y="265"/>
                  </a:moveTo>
                  <a:lnTo>
                    <a:pt x="670" y="265"/>
                  </a:lnTo>
                  <a:lnTo>
                    <a:pt x="697" y="254"/>
                  </a:lnTo>
                  <a:lnTo>
                    <a:pt x="719" y="240"/>
                  </a:lnTo>
                  <a:lnTo>
                    <a:pt x="740" y="226"/>
                  </a:lnTo>
                  <a:lnTo>
                    <a:pt x="757" y="208"/>
                  </a:lnTo>
                  <a:lnTo>
                    <a:pt x="770" y="189"/>
                  </a:lnTo>
                  <a:lnTo>
                    <a:pt x="780" y="168"/>
                  </a:lnTo>
                  <a:lnTo>
                    <a:pt x="784" y="159"/>
                  </a:lnTo>
                  <a:lnTo>
                    <a:pt x="786" y="148"/>
                  </a:lnTo>
                  <a:lnTo>
                    <a:pt x="788" y="138"/>
                  </a:lnTo>
                  <a:lnTo>
                    <a:pt x="788" y="127"/>
                  </a:lnTo>
                  <a:lnTo>
                    <a:pt x="788" y="127"/>
                  </a:lnTo>
                  <a:lnTo>
                    <a:pt x="788" y="115"/>
                  </a:lnTo>
                  <a:lnTo>
                    <a:pt x="786" y="103"/>
                  </a:lnTo>
                  <a:lnTo>
                    <a:pt x="784" y="92"/>
                  </a:lnTo>
                  <a:lnTo>
                    <a:pt x="781" y="81"/>
                  </a:lnTo>
                  <a:lnTo>
                    <a:pt x="776" y="72"/>
                  </a:lnTo>
                  <a:lnTo>
                    <a:pt x="770" y="62"/>
                  </a:lnTo>
                  <a:lnTo>
                    <a:pt x="765" y="54"/>
                  </a:lnTo>
                  <a:lnTo>
                    <a:pt x="757" y="46"/>
                  </a:lnTo>
                  <a:lnTo>
                    <a:pt x="757" y="46"/>
                  </a:lnTo>
                  <a:lnTo>
                    <a:pt x="742" y="32"/>
                  </a:lnTo>
                  <a:lnTo>
                    <a:pt x="724" y="22"/>
                  </a:lnTo>
                  <a:lnTo>
                    <a:pt x="705" y="14"/>
                  </a:lnTo>
                  <a:lnTo>
                    <a:pt x="683" y="8"/>
                  </a:lnTo>
                  <a:lnTo>
                    <a:pt x="661" y="5"/>
                  </a:lnTo>
                  <a:lnTo>
                    <a:pt x="637" y="2"/>
                  </a:lnTo>
                  <a:lnTo>
                    <a:pt x="611" y="2"/>
                  </a:lnTo>
                  <a:lnTo>
                    <a:pt x="586" y="0"/>
                  </a:lnTo>
                  <a:lnTo>
                    <a:pt x="586" y="0"/>
                  </a:lnTo>
                  <a:lnTo>
                    <a:pt x="529" y="2"/>
                  </a:lnTo>
                  <a:lnTo>
                    <a:pt x="470" y="3"/>
                  </a:lnTo>
                  <a:lnTo>
                    <a:pt x="413" y="5"/>
                  </a:lnTo>
                  <a:lnTo>
                    <a:pt x="364" y="5"/>
                  </a:lnTo>
                  <a:lnTo>
                    <a:pt x="364" y="5"/>
                  </a:lnTo>
                  <a:lnTo>
                    <a:pt x="368" y="86"/>
                  </a:lnTo>
                  <a:lnTo>
                    <a:pt x="372" y="167"/>
                  </a:lnTo>
                  <a:lnTo>
                    <a:pt x="373" y="243"/>
                  </a:lnTo>
                  <a:lnTo>
                    <a:pt x="373" y="313"/>
                  </a:lnTo>
                  <a:lnTo>
                    <a:pt x="373" y="313"/>
                  </a:lnTo>
                  <a:lnTo>
                    <a:pt x="311" y="242"/>
                  </a:lnTo>
                  <a:lnTo>
                    <a:pt x="249" y="165"/>
                  </a:lnTo>
                  <a:lnTo>
                    <a:pt x="187" y="86"/>
                  </a:lnTo>
                  <a:lnTo>
                    <a:pt x="129" y="5"/>
                  </a:lnTo>
                  <a:lnTo>
                    <a:pt x="0" y="5"/>
                  </a:lnTo>
                  <a:lnTo>
                    <a:pt x="0" y="5"/>
                  </a:lnTo>
                  <a:lnTo>
                    <a:pt x="7" y="126"/>
                  </a:lnTo>
                  <a:lnTo>
                    <a:pt x="8" y="188"/>
                  </a:lnTo>
                  <a:lnTo>
                    <a:pt x="10" y="251"/>
                  </a:lnTo>
                  <a:lnTo>
                    <a:pt x="10" y="251"/>
                  </a:lnTo>
                  <a:lnTo>
                    <a:pt x="8" y="315"/>
                  </a:lnTo>
                  <a:lnTo>
                    <a:pt x="7" y="377"/>
                  </a:lnTo>
                  <a:lnTo>
                    <a:pt x="0" y="497"/>
                  </a:lnTo>
                  <a:lnTo>
                    <a:pt x="107" y="497"/>
                  </a:lnTo>
                  <a:lnTo>
                    <a:pt x="107" y="497"/>
                  </a:lnTo>
                  <a:lnTo>
                    <a:pt x="100" y="408"/>
                  </a:lnTo>
                  <a:lnTo>
                    <a:pt x="97" y="319"/>
                  </a:lnTo>
                  <a:lnTo>
                    <a:pt x="95" y="238"/>
                  </a:lnTo>
                  <a:lnTo>
                    <a:pt x="95" y="165"/>
                  </a:lnTo>
                  <a:lnTo>
                    <a:pt x="95" y="165"/>
                  </a:lnTo>
                  <a:lnTo>
                    <a:pt x="162" y="242"/>
                  </a:lnTo>
                  <a:lnTo>
                    <a:pt x="230" y="324"/>
                  </a:lnTo>
                  <a:lnTo>
                    <a:pt x="299" y="410"/>
                  </a:lnTo>
                  <a:lnTo>
                    <a:pt x="330" y="454"/>
                  </a:lnTo>
                  <a:lnTo>
                    <a:pt x="362" y="497"/>
                  </a:lnTo>
                  <a:lnTo>
                    <a:pt x="473" y="497"/>
                  </a:lnTo>
                  <a:lnTo>
                    <a:pt x="473" y="497"/>
                  </a:lnTo>
                  <a:lnTo>
                    <a:pt x="468" y="377"/>
                  </a:lnTo>
                  <a:lnTo>
                    <a:pt x="467" y="315"/>
                  </a:lnTo>
                  <a:lnTo>
                    <a:pt x="465" y="251"/>
                  </a:lnTo>
                  <a:lnTo>
                    <a:pt x="465" y="251"/>
                  </a:lnTo>
                  <a:lnTo>
                    <a:pt x="465" y="159"/>
                  </a:lnTo>
                  <a:lnTo>
                    <a:pt x="468" y="68"/>
                  </a:lnTo>
                  <a:lnTo>
                    <a:pt x="468" y="68"/>
                  </a:lnTo>
                  <a:lnTo>
                    <a:pt x="502" y="67"/>
                  </a:lnTo>
                  <a:lnTo>
                    <a:pt x="543" y="67"/>
                  </a:lnTo>
                  <a:lnTo>
                    <a:pt x="543" y="67"/>
                  </a:lnTo>
                  <a:lnTo>
                    <a:pt x="568" y="68"/>
                  </a:lnTo>
                  <a:lnTo>
                    <a:pt x="591" y="72"/>
                  </a:lnTo>
                  <a:lnTo>
                    <a:pt x="610" y="80"/>
                  </a:lnTo>
                  <a:lnTo>
                    <a:pt x="618" y="84"/>
                  </a:lnTo>
                  <a:lnTo>
                    <a:pt x="624" y="89"/>
                  </a:lnTo>
                  <a:lnTo>
                    <a:pt x="630" y="94"/>
                  </a:lnTo>
                  <a:lnTo>
                    <a:pt x="635" y="100"/>
                  </a:lnTo>
                  <a:lnTo>
                    <a:pt x="643" y="113"/>
                  </a:lnTo>
                  <a:lnTo>
                    <a:pt x="648" y="127"/>
                  </a:lnTo>
                  <a:lnTo>
                    <a:pt x="649" y="145"/>
                  </a:lnTo>
                  <a:lnTo>
                    <a:pt x="649" y="145"/>
                  </a:lnTo>
                  <a:lnTo>
                    <a:pt x="648" y="154"/>
                  </a:lnTo>
                  <a:lnTo>
                    <a:pt x="646" y="165"/>
                  </a:lnTo>
                  <a:lnTo>
                    <a:pt x="643" y="175"/>
                  </a:lnTo>
                  <a:lnTo>
                    <a:pt x="638" y="184"/>
                  </a:lnTo>
                  <a:lnTo>
                    <a:pt x="634" y="192"/>
                  </a:lnTo>
                  <a:lnTo>
                    <a:pt x="626" y="200"/>
                  </a:lnTo>
                  <a:lnTo>
                    <a:pt x="618" y="208"/>
                  </a:lnTo>
                  <a:lnTo>
                    <a:pt x="610" y="215"/>
                  </a:lnTo>
                  <a:lnTo>
                    <a:pt x="589" y="227"/>
                  </a:lnTo>
                  <a:lnTo>
                    <a:pt x="567" y="237"/>
                  </a:lnTo>
                  <a:lnTo>
                    <a:pt x="542" y="245"/>
                  </a:lnTo>
                  <a:lnTo>
                    <a:pt x="515" y="253"/>
                  </a:lnTo>
                  <a:lnTo>
                    <a:pt x="515" y="253"/>
                  </a:lnTo>
                  <a:lnTo>
                    <a:pt x="557" y="308"/>
                  </a:lnTo>
                  <a:lnTo>
                    <a:pt x="603" y="370"/>
                  </a:lnTo>
                  <a:lnTo>
                    <a:pt x="648" y="435"/>
                  </a:lnTo>
                  <a:lnTo>
                    <a:pt x="689" y="497"/>
                  </a:lnTo>
                  <a:lnTo>
                    <a:pt x="843" y="497"/>
                  </a:lnTo>
                  <a:lnTo>
                    <a:pt x="843" y="497"/>
                  </a:lnTo>
                  <a:lnTo>
                    <a:pt x="748" y="375"/>
                  </a:lnTo>
                  <a:lnTo>
                    <a:pt x="707" y="318"/>
                  </a:lnTo>
                  <a:lnTo>
                    <a:pt x="670" y="265"/>
                  </a:lnTo>
                  <a:lnTo>
                    <a:pt x="670" y="265"/>
                  </a:lnTo>
                  <a:close/>
                </a:path>
              </a:pathLst>
            </a:custGeom>
            <a:solidFill>
              <a:srgbClr val="005BAC"/>
            </a:solidFill>
            <a:ln w="9525">
              <a:noFill/>
              <a:round/>
              <a:headEnd/>
              <a:tailEnd/>
            </a:ln>
          </p:spPr>
          <p:txBody>
            <a:bodyPr/>
            <a:lstStyle/>
            <a:p>
              <a:pPr>
                <a:defRPr/>
              </a:pPr>
              <a:endParaRPr lang="ja-JP" altLang="en-US" dirty="0"/>
            </a:p>
          </p:txBody>
        </p:sp>
      </p:grpSp>
    </p:spTree>
    <p:extLst>
      <p:ext uri="{BB962C8B-B14F-4D97-AF65-F5344CB8AC3E}">
        <p14:creationId xmlns:p14="http://schemas.microsoft.com/office/powerpoint/2010/main" val="1659817983"/>
      </p:ext>
    </p:extLst>
  </p:cSld>
  <p:clrMap bg1="lt1" tx1="dk1" bg2="lt2" tx2="dk2" accent1="accent1" accent2="accent2" accent3="accent3" accent4="accent4" accent5="accent5" accent6="accent6" hlink="hlink" folHlink="folHlink"/>
  <p:sldLayoutIdLst>
    <p:sldLayoutId id="2147483734" r:id="rId1"/>
    <p:sldLayoutId id="2147483746" r:id="rId2"/>
    <p:sldLayoutId id="2147483747" r:id="rId3"/>
    <p:sldLayoutId id="2147483758" r:id="rId4"/>
    <p:sldLayoutId id="2147483748" r:id="rId5"/>
    <p:sldLayoutId id="2147483749" r:id="rId6"/>
    <p:sldLayoutId id="2147483750" r:id="rId7"/>
    <p:sldLayoutId id="2147483778" r:id="rId8"/>
    <p:sldLayoutId id="2147483740" r:id="rId9"/>
    <p:sldLayoutId id="2147483772" r:id="rId10"/>
    <p:sldLayoutId id="2147483721" r:id="rId11"/>
    <p:sldLayoutId id="2147483723" r:id="rId12"/>
    <p:sldLayoutId id="2147483759" r:id="rId13"/>
    <p:sldLayoutId id="2147483760" r:id="rId14"/>
    <p:sldLayoutId id="2147483807" r:id="rId15"/>
    <p:sldLayoutId id="2147483803" r:id="rId16"/>
    <p:sldLayoutId id="2147483804" r:id="rId17"/>
    <p:sldLayoutId id="2147483773" r:id="rId18"/>
    <p:sldLayoutId id="2147483774" r:id="rId19"/>
    <p:sldLayoutId id="2147483777" r:id="rId20"/>
    <p:sldLayoutId id="2147483732" r:id="rId21"/>
    <p:sldLayoutId id="2147483733" r:id="rId22"/>
  </p:sldLayoutIdLst>
  <p:hf hdr="0" ftr="0" dt="0"/>
  <p:txStyles>
    <p:titleStyle>
      <a:lvl1pPr algn="l" defTabSz="914400" rtl="0" eaLnBrk="1" fontAlgn="ctr" latinLnBrk="0" hangingPunct="1">
        <a:lnSpc>
          <a:spcPct val="100000"/>
        </a:lnSpc>
        <a:spcBef>
          <a:spcPct val="0"/>
        </a:spcBef>
        <a:buNone/>
        <a:defRPr kumimoji="1" sz="2000" b="1" i="0" kern="1200" baseline="0">
          <a:solidFill>
            <a:srgbClr val="000F78"/>
          </a:solidFill>
          <a:latin typeface="Yu Gothic UI" panose="020B0500000000000000" pitchFamily="50" charset="-128"/>
          <a:ea typeface="Yu Gothic UI" panose="020B0500000000000000" pitchFamily="50" charset="-128"/>
          <a:cs typeface="+mj-cs"/>
        </a:defRPr>
      </a:lvl1pPr>
    </p:titleStyle>
    <p:bodyStyle>
      <a:lvl1pPr marL="187200" indent="-187200" algn="l" defTabSz="914400" rtl="0" eaLnBrk="1" latinLnBrk="0" hangingPunct="1">
        <a:lnSpc>
          <a:spcPct val="100000"/>
        </a:lnSpc>
        <a:spcBef>
          <a:spcPts val="576"/>
        </a:spcBef>
        <a:buClr>
          <a:srgbClr val="000F78"/>
        </a:buClr>
        <a:buFont typeface="Wingdings" panose="05000000000000000000" pitchFamily="2" charset="2"/>
        <a:buChar char="n"/>
        <a:defRPr kumimoji="1" sz="1600" kern="1200" baseline="0">
          <a:solidFill>
            <a:schemeClr val="tx1"/>
          </a:solidFill>
          <a:latin typeface="Yu Gothic UI" panose="020B0500000000000000" pitchFamily="50" charset="-128"/>
          <a:ea typeface="Yu Gothic UI" panose="020B0500000000000000" pitchFamily="50" charset="-128"/>
          <a:cs typeface="+mn-cs"/>
        </a:defRPr>
      </a:lvl1pPr>
      <a:lvl2pPr marL="609600" indent="-230188" algn="l" defTabSz="914400" rtl="0" eaLnBrk="1" latinLnBrk="0" hangingPunct="1">
        <a:lnSpc>
          <a:spcPct val="100000"/>
        </a:lnSpc>
        <a:spcBef>
          <a:spcPts val="504"/>
        </a:spcBef>
        <a:buClr>
          <a:srgbClr val="000F78"/>
        </a:buClr>
        <a:buFont typeface="Wingdings" panose="05000000000000000000" pitchFamily="2" charset="2"/>
        <a:buChar char="l"/>
        <a:tabLst/>
        <a:defRPr kumimoji="1" sz="1400" kern="1200">
          <a:solidFill>
            <a:schemeClr val="tx1"/>
          </a:solidFill>
          <a:latin typeface="Yu Gothic UI" panose="020B0500000000000000" pitchFamily="50" charset="-128"/>
          <a:ea typeface="Yu Gothic UI" panose="020B0500000000000000" pitchFamily="50" charset="-128"/>
          <a:cs typeface="+mn-cs"/>
        </a:defRPr>
      </a:lvl2pPr>
      <a:lvl3pPr marL="984250" indent="-196850" algn="l" defTabSz="914400" rtl="0" eaLnBrk="1" latinLnBrk="0" hangingPunct="1">
        <a:lnSpc>
          <a:spcPct val="100000"/>
        </a:lnSpc>
        <a:spcBef>
          <a:spcPts val="24"/>
        </a:spcBef>
        <a:buClr>
          <a:srgbClr val="000F78"/>
        </a:buClr>
        <a:buFont typeface="Arial" panose="020B0604020202020204" pitchFamily="34" charset="0"/>
        <a:buChar char="•"/>
        <a:tabLst/>
        <a:defRPr kumimoji="1" sz="1400" kern="1200">
          <a:solidFill>
            <a:schemeClr val="tx1"/>
          </a:solidFill>
          <a:latin typeface="Yu Gothic UI" panose="020B0500000000000000" pitchFamily="50" charset="-128"/>
          <a:ea typeface="Yu Gothic UI" panose="020B0500000000000000" pitchFamily="50" charset="-128"/>
          <a:cs typeface="+mn-cs"/>
        </a:defRPr>
      </a:lvl3pPr>
      <a:lvl4pPr marL="1355725" indent="-190500" algn="l" defTabSz="914400" rtl="0" eaLnBrk="1" latinLnBrk="0" hangingPunct="1">
        <a:lnSpc>
          <a:spcPct val="100000"/>
        </a:lnSpc>
        <a:spcBef>
          <a:spcPts val="216"/>
        </a:spcBef>
        <a:buClr>
          <a:srgbClr val="000F78"/>
        </a:buClr>
        <a:buFont typeface="Yu Gothic UI" panose="020B0500000000000000" pitchFamily="50" charset="-128"/>
        <a:buChar char="•"/>
        <a:tabLst/>
        <a:defRPr kumimoji="1" sz="1200" kern="1200">
          <a:solidFill>
            <a:schemeClr val="tx1"/>
          </a:solidFill>
          <a:latin typeface="Yu Gothic UI" panose="020B0500000000000000" pitchFamily="50" charset="-128"/>
          <a:ea typeface="Yu Gothic UI" panose="020B0500000000000000" pitchFamily="50" charset="-128"/>
          <a:cs typeface="+mn-cs"/>
        </a:defRPr>
      </a:lvl4pPr>
      <a:lvl5pPr marL="1674813" indent="-184150" algn="l" defTabSz="914400" rtl="0" eaLnBrk="1" latinLnBrk="0" hangingPunct="1">
        <a:lnSpc>
          <a:spcPct val="100000"/>
        </a:lnSpc>
        <a:spcBef>
          <a:spcPts val="144"/>
        </a:spcBef>
        <a:buClr>
          <a:srgbClr val="000F78"/>
        </a:buClr>
        <a:buFont typeface="Arial" panose="020B0604020202020204" pitchFamily="34" charset="0"/>
        <a:buChar char="•"/>
        <a:tabLst/>
        <a:defRPr kumimoji="1" sz="1200" kern="1200">
          <a:solidFill>
            <a:schemeClr val="tx1"/>
          </a:solidFill>
          <a:latin typeface="Yu Gothic UI" panose="020B0500000000000000" pitchFamily="50" charset="-128"/>
          <a:ea typeface="Yu Gothic UI" panose="020B0500000000000000" pitchFamily="50" charset="-128"/>
          <a:cs typeface="+mn-cs"/>
        </a:defRPr>
      </a:lvl5pPr>
      <a:lvl6pPr marL="1990725" indent="-190500" algn="l" defTabSz="914400" rtl="0" eaLnBrk="1" latinLnBrk="0" hangingPunct="1">
        <a:lnSpc>
          <a:spcPct val="90000"/>
        </a:lnSpc>
        <a:spcBef>
          <a:spcPts val="500"/>
        </a:spcBef>
        <a:buClr>
          <a:srgbClr val="000F78"/>
        </a:buClr>
        <a:buFont typeface="Arial" panose="020B0604020202020204" pitchFamily="34" charset="0"/>
        <a:buChar char="•"/>
        <a:defRPr kumimoji="1" sz="1200" kern="1200">
          <a:solidFill>
            <a:schemeClr val="tx1"/>
          </a:solidFill>
          <a:latin typeface="Yu Gothic UI" panose="020B0500000000000000" pitchFamily="50" charset="-128"/>
          <a:ea typeface="Yu Gothic UI" panose="020B0500000000000000" pitchFamily="50" charset="-128"/>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5ACBF0"/>
          </p15:clr>
        </p15:guide>
        <p15:guide id="2" pos="3120" userDrawn="1">
          <p15:clr>
            <a:srgbClr val="5ACBF0"/>
          </p15:clr>
        </p15:guide>
        <p15:guide id="3" pos="6114" userDrawn="1">
          <p15:clr>
            <a:srgbClr val="5ACBF0"/>
          </p15:clr>
        </p15:guide>
        <p15:guide id="4" pos="126" userDrawn="1">
          <p15:clr>
            <a:srgbClr val="5ACBF0"/>
          </p15:clr>
        </p15:guide>
        <p15:guide id="5" orient="horz" pos="4065"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16.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4F1B18D7-50DD-0A47-85D4-8288184F347F}"/>
              </a:ext>
            </a:extLst>
          </p:cNvPr>
          <p:cNvSpPr>
            <a:spLocks noGrp="1"/>
          </p:cNvSpPr>
          <p:nvPr>
            <p:ph type="ctrTitle"/>
          </p:nvPr>
        </p:nvSpPr>
        <p:spPr>
          <a:xfrm>
            <a:off x="492767" y="1709650"/>
            <a:ext cx="6796305" cy="1180699"/>
          </a:xfrm>
        </p:spPr>
        <p:txBody>
          <a:bodyPr/>
          <a:lstStyle/>
          <a:p>
            <a:r>
              <a:rPr lang="ja-JP" altLang="en-US" dirty="0"/>
              <a:t>仮想現実空間におけるサービス利用資格と提供データの</a:t>
            </a:r>
            <a:r>
              <a:rPr lang="en-US" altLang="ja-JP" dirty="0"/>
              <a:t>Trust</a:t>
            </a:r>
            <a:r>
              <a:rPr lang="ja-JP" altLang="en-US" dirty="0"/>
              <a:t>検証</a:t>
            </a:r>
            <a:br>
              <a:rPr lang="en-US" altLang="ja-JP" dirty="0"/>
            </a:br>
            <a:r>
              <a:rPr lang="ja-JP" altLang="en-US" dirty="0"/>
              <a:t>要件定義書</a:t>
            </a:r>
          </a:p>
        </p:txBody>
      </p:sp>
      <p:sp>
        <p:nvSpPr>
          <p:cNvPr id="6" name="テキスト プレースホルダー 5">
            <a:extLst>
              <a:ext uri="{FF2B5EF4-FFF2-40B4-BE49-F238E27FC236}">
                <a16:creationId xmlns:a16="http://schemas.microsoft.com/office/drawing/2014/main" id="{AB8ED91D-0A54-B248-B469-B927C7438A1C}"/>
              </a:ext>
            </a:extLst>
          </p:cNvPr>
          <p:cNvSpPr>
            <a:spLocks noGrp="1"/>
          </p:cNvSpPr>
          <p:nvPr>
            <p:ph type="body" sz="quarter" idx="11"/>
          </p:nvPr>
        </p:nvSpPr>
        <p:spPr>
          <a:xfrm>
            <a:off x="492765" y="3746273"/>
            <a:ext cx="6796307" cy="1037558"/>
          </a:xfrm>
        </p:spPr>
        <p:txBody>
          <a:bodyPr/>
          <a:lstStyle/>
          <a:p>
            <a:r>
              <a:rPr lang="ja-JP" altLang="en-US" dirty="0"/>
              <a:t>メタバース</a:t>
            </a:r>
            <a:r>
              <a:rPr lang="en-US" altLang="ja-JP" dirty="0"/>
              <a:t>×</a:t>
            </a:r>
            <a:r>
              <a:rPr lang="ja-JP" altLang="en-US" dirty="0"/>
              <a:t>自己主権型</a:t>
            </a:r>
            <a:r>
              <a:rPr lang="en-US" altLang="ja-JP" dirty="0"/>
              <a:t>ID</a:t>
            </a:r>
            <a:r>
              <a:rPr lang="ja-JP" altLang="en-US" dirty="0"/>
              <a:t>コンソーシアム</a:t>
            </a:r>
            <a:endParaRPr lang="en-US" altLang="ja-JP" dirty="0"/>
          </a:p>
          <a:p>
            <a:r>
              <a:rPr lang="ja-JP" altLang="en-US" dirty="0"/>
              <a:t>　代表機関：</a:t>
            </a:r>
            <a:r>
              <a:rPr lang="en-US" altLang="ja-JP" dirty="0"/>
              <a:t>NRI</a:t>
            </a:r>
            <a:r>
              <a:rPr lang="ja-JP" altLang="en-US" dirty="0"/>
              <a:t>デジタル株式会社</a:t>
            </a:r>
            <a:endParaRPr lang="en-US" altLang="ja-JP" dirty="0"/>
          </a:p>
          <a:p>
            <a:r>
              <a:rPr lang="ja-JP" altLang="en-US" dirty="0"/>
              <a:t>　参加団体：</a:t>
            </a:r>
            <a:r>
              <a:rPr lang="en-US" altLang="ja-JP" dirty="0"/>
              <a:t>KDDI</a:t>
            </a:r>
            <a:r>
              <a:rPr lang="ja-JP" altLang="en-US" dirty="0"/>
              <a:t>株式会社、</a:t>
            </a:r>
            <a:r>
              <a:rPr lang="en-US" altLang="ja-JP" dirty="0"/>
              <a:t>KDDI</a:t>
            </a:r>
            <a:r>
              <a:rPr lang="ja-JP" altLang="en-US" dirty="0"/>
              <a:t>デジタルデザイン株式会社、株式会社野村総合研究所</a:t>
            </a:r>
            <a:endParaRPr lang="en-US" altLang="ja-JP" dirty="0"/>
          </a:p>
        </p:txBody>
      </p:sp>
      <p:sp>
        <p:nvSpPr>
          <p:cNvPr id="2" name="サブタイトル 1"/>
          <p:cNvSpPr>
            <a:spLocks noGrp="1"/>
          </p:cNvSpPr>
          <p:nvPr>
            <p:ph type="subTitle" idx="1"/>
          </p:nvPr>
        </p:nvSpPr>
        <p:spPr>
          <a:xfrm>
            <a:off x="492390" y="561858"/>
            <a:ext cx="6796683" cy="614978"/>
          </a:xfrm>
        </p:spPr>
        <p:txBody>
          <a:bodyPr/>
          <a:lstStyle/>
          <a:p>
            <a:r>
              <a:rPr kumimoji="1" lang="ja-JP" altLang="en-US" dirty="0"/>
              <a:t>令和</a:t>
            </a:r>
            <a:r>
              <a:rPr kumimoji="1" lang="en-US" altLang="ja-JP" dirty="0"/>
              <a:t>3</a:t>
            </a:r>
            <a:r>
              <a:rPr kumimoji="1" lang="ja-JP" altLang="en-US" dirty="0"/>
              <a:t>年度補正予算</a:t>
            </a:r>
            <a:r>
              <a:rPr kumimoji="1" lang="en-US" altLang="ja-JP" dirty="0"/>
              <a:t>Trusted Web</a:t>
            </a:r>
            <a:r>
              <a:rPr kumimoji="1" lang="ja-JP" altLang="en-US" dirty="0"/>
              <a:t>共同開発支援事業費</a:t>
            </a:r>
            <a:br>
              <a:rPr kumimoji="1" lang="ja-JP" altLang="en-US" dirty="0"/>
            </a:br>
            <a:r>
              <a:rPr kumimoji="1" lang="ja-JP" altLang="en-US" dirty="0"/>
              <a:t>「</a:t>
            </a:r>
            <a:r>
              <a:rPr kumimoji="1" lang="en-US" altLang="ja-JP" dirty="0"/>
              <a:t>Trusted Web</a:t>
            </a:r>
            <a:r>
              <a:rPr kumimoji="1" lang="ja-JP" altLang="en-US" dirty="0"/>
              <a:t>の実現に向けたユースケース実証事業」</a:t>
            </a:r>
          </a:p>
        </p:txBody>
      </p:sp>
    </p:spTree>
    <p:extLst>
      <p:ext uri="{BB962C8B-B14F-4D97-AF65-F5344CB8AC3E}">
        <p14:creationId xmlns:p14="http://schemas.microsoft.com/office/powerpoint/2010/main" val="699795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A437A64-73F7-494D-9E5E-76A5A1047A08}"/>
              </a:ext>
            </a:extLst>
          </p:cNvPr>
          <p:cNvSpPr>
            <a:spLocks noGrp="1"/>
          </p:cNvSpPr>
          <p:nvPr>
            <p:ph type="body" sz="quarter" idx="10"/>
          </p:nvPr>
        </p:nvSpPr>
        <p:spPr>
          <a:xfrm>
            <a:off x="201975" y="259239"/>
            <a:ext cx="9504000" cy="671292"/>
          </a:xfrm>
        </p:spPr>
        <p:txBody>
          <a:bodyPr/>
          <a:lstStyle/>
          <a:p>
            <a:r>
              <a:rPr lang="ja-JP" altLang="en-US" dirty="0"/>
              <a:t>アーキテクチャのポイント②</a:t>
            </a:r>
            <a:endParaRPr kumimoji="1" lang="ja-JP" altLang="en-US" dirty="0"/>
          </a:p>
        </p:txBody>
      </p:sp>
      <p:sp>
        <p:nvSpPr>
          <p:cNvPr id="3" name="タイトル 2">
            <a:extLst>
              <a:ext uri="{FF2B5EF4-FFF2-40B4-BE49-F238E27FC236}">
                <a16:creationId xmlns:a16="http://schemas.microsoft.com/office/drawing/2014/main" id="{D3C1F3E0-4497-448C-B620-E269364A4CDE}"/>
              </a:ext>
            </a:extLst>
          </p:cNvPr>
          <p:cNvSpPr>
            <a:spLocks noGrp="1"/>
          </p:cNvSpPr>
          <p:nvPr>
            <p:ph type="title"/>
          </p:nvPr>
        </p:nvSpPr>
        <p:spPr/>
        <p:txBody>
          <a:bodyPr/>
          <a:lstStyle/>
          <a:p>
            <a:r>
              <a:rPr lang="ja-JP" altLang="en-US" dirty="0"/>
              <a:t>要件定義</a:t>
            </a:r>
            <a:endParaRPr kumimoji="1" lang="ja-JP" altLang="en-US" dirty="0"/>
          </a:p>
        </p:txBody>
      </p:sp>
      <p:sp>
        <p:nvSpPr>
          <p:cNvPr id="8" name="コンテンツ プレースホルダー 2">
            <a:extLst>
              <a:ext uri="{FF2B5EF4-FFF2-40B4-BE49-F238E27FC236}">
                <a16:creationId xmlns:a16="http://schemas.microsoft.com/office/drawing/2014/main" id="{CEFD8925-75E2-49C6-A142-758335FA7BA3}"/>
              </a:ext>
            </a:extLst>
          </p:cNvPr>
          <p:cNvSpPr>
            <a:spLocks noGrp="1"/>
          </p:cNvSpPr>
          <p:nvPr>
            <p:ph sz="quarter" idx="11"/>
          </p:nvPr>
        </p:nvSpPr>
        <p:spPr>
          <a:xfrm>
            <a:off x="212410" y="1125538"/>
            <a:ext cx="9504000" cy="5327650"/>
          </a:xfrm>
        </p:spPr>
        <p:txBody>
          <a:bodyPr/>
          <a:lstStyle/>
          <a:p>
            <a:r>
              <a:rPr lang="ja-JP" altLang="en-US" sz="2000" b="1" dirty="0"/>
              <a:t>ウォレットに対して、バックアップサービスを提供することでユーザデータを安全に保管する。</a:t>
            </a:r>
            <a:endParaRPr lang="en-US" altLang="ja-JP" sz="2000" b="1" dirty="0"/>
          </a:p>
          <a:p>
            <a:pPr lvl="1"/>
            <a:r>
              <a:rPr lang="ja-JP" altLang="en-US" sz="1800" dirty="0"/>
              <a:t>前スライドで明示したように、ウォレット内部への情報格納はデバイスの状態に依存する。</a:t>
            </a:r>
            <a:endParaRPr lang="en-US" altLang="ja-JP" sz="1800" dirty="0"/>
          </a:p>
          <a:p>
            <a:pPr lvl="1"/>
            <a:r>
              <a:rPr lang="ja-JP" altLang="en-US" sz="1800" dirty="0"/>
              <a:t>ウォレットをスマートフォン等にした場合は、紛失・故障・機種変更によりデータ消失してしまうため、ユーザにとっては利便性の低下につながる。</a:t>
            </a:r>
            <a:endParaRPr lang="en-US" altLang="ja-JP" sz="1800" dirty="0"/>
          </a:p>
          <a:p>
            <a:pPr lvl="1"/>
            <a:r>
              <a:rPr lang="ja-JP" altLang="en-US" sz="1800" dirty="0"/>
              <a:t>ユーザの利便性を向上させるため、ウォレットや自己主権型</a:t>
            </a:r>
            <a:r>
              <a:rPr lang="en-US" altLang="ja-JP" sz="1800" dirty="0"/>
              <a:t>ID</a:t>
            </a:r>
            <a:r>
              <a:rPr lang="ja-JP" altLang="en-US" sz="1800" dirty="0"/>
              <a:t>と切り離して、利便性向上サービスとして事業者独自のバックアップサービスを提供する。</a:t>
            </a:r>
            <a:endParaRPr lang="en-US" altLang="ja-JP" sz="1800" dirty="0"/>
          </a:p>
          <a:p>
            <a:pPr lvl="1"/>
            <a:r>
              <a:rPr lang="ja-JP" altLang="en-US" sz="1800" dirty="0"/>
              <a:t>ユーザの選択で任意でバックアップサービスへの加入が行えるように考慮する。</a:t>
            </a:r>
            <a:endParaRPr lang="en-US" altLang="ja-JP" sz="1800" dirty="0"/>
          </a:p>
          <a:p>
            <a:pPr lvl="1"/>
            <a:r>
              <a:rPr lang="ja-JP" altLang="en-US" sz="1800" dirty="0"/>
              <a:t>バックアップ対象としては、</a:t>
            </a:r>
            <a:r>
              <a:rPr lang="en-US" altLang="ja-JP" sz="1800" dirty="0"/>
              <a:t>Holder</a:t>
            </a:r>
            <a:r>
              <a:rPr lang="ja-JP" altLang="en-US" sz="1800" dirty="0"/>
              <a:t>の</a:t>
            </a:r>
            <a:r>
              <a:rPr lang="en-US" altLang="ja-JP" sz="1800" dirty="0"/>
              <a:t>DID</a:t>
            </a:r>
            <a:r>
              <a:rPr lang="ja-JP" altLang="en-US" sz="1800" dirty="0"/>
              <a:t>、</a:t>
            </a:r>
            <a:r>
              <a:rPr lang="en-US" altLang="ja-JP" sz="1800" dirty="0"/>
              <a:t>Trust</a:t>
            </a:r>
            <a:r>
              <a:rPr lang="ja-JP" altLang="en-US" sz="1800" dirty="0"/>
              <a:t>情報、</a:t>
            </a:r>
            <a:r>
              <a:rPr lang="en-US" altLang="ja-JP" sz="1800" dirty="0"/>
              <a:t>Trust</a:t>
            </a:r>
            <a:r>
              <a:rPr lang="ja-JP" altLang="en-US" sz="1800" dirty="0"/>
              <a:t>情報連携情報</a:t>
            </a:r>
            <a:r>
              <a:rPr lang="en-US" altLang="ja-JP" sz="1800" dirty="0"/>
              <a:t>(</a:t>
            </a:r>
            <a:r>
              <a:rPr lang="ja-JP" altLang="en-US" sz="1800" dirty="0"/>
              <a:t>取得履歴・提示履歴等</a:t>
            </a:r>
            <a:r>
              <a:rPr lang="en-US" altLang="ja-JP" sz="1800" dirty="0"/>
              <a:t>)</a:t>
            </a:r>
            <a:r>
              <a:rPr lang="ja-JP" altLang="en-US" sz="1800" dirty="0"/>
              <a:t>を想定する。</a:t>
            </a:r>
            <a:endParaRPr lang="en-US" altLang="ja-JP" sz="1800" dirty="0"/>
          </a:p>
          <a:p>
            <a:pPr lvl="1"/>
            <a:r>
              <a:rPr lang="ja-JP" altLang="en-US" sz="1800" dirty="0"/>
              <a:t>バックアップサービスの本人特定のために、認証を行う。　</a:t>
            </a:r>
            <a:r>
              <a:rPr lang="ja-JP" altLang="en-US" sz="1800" b="1" dirty="0"/>
              <a:t>★課題①</a:t>
            </a:r>
            <a:endParaRPr lang="en-US" altLang="ja-JP" sz="1800" b="1" dirty="0"/>
          </a:p>
          <a:p>
            <a:pPr lvl="1"/>
            <a:endParaRPr lang="en-US" altLang="ja-JP" sz="1800" b="1" dirty="0"/>
          </a:p>
        </p:txBody>
      </p:sp>
    </p:spTree>
    <p:extLst>
      <p:ext uri="{BB962C8B-B14F-4D97-AF65-F5344CB8AC3E}">
        <p14:creationId xmlns:p14="http://schemas.microsoft.com/office/powerpoint/2010/main" val="3025146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A437A64-73F7-494D-9E5E-76A5A1047A08}"/>
              </a:ext>
            </a:extLst>
          </p:cNvPr>
          <p:cNvSpPr>
            <a:spLocks noGrp="1"/>
          </p:cNvSpPr>
          <p:nvPr>
            <p:ph type="body" sz="quarter" idx="10"/>
          </p:nvPr>
        </p:nvSpPr>
        <p:spPr>
          <a:xfrm>
            <a:off x="201975" y="259239"/>
            <a:ext cx="9504000" cy="671292"/>
          </a:xfrm>
        </p:spPr>
        <p:txBody>
          <a:bodyPr/>
          <a:lstStyle/>
          <a:p>
            <a:r>
              <a:rPr lang="ja-JP" altLang="en-US" dirty="0"/>
              <a:t>アーキテクチャのポイント③</a:t>
            </a:r>
            <a:endParaRPr kumimoji="1" lang="ja-JP" altLang="en-US" dirty="0"/>
          </a:p>
        </p:txBody>
      </p:sp>
      <p:sp>
        <p:nvSpPr>
          <p:cNvPr id="3" name="タイトル 2">
            <a:extLst>
              <a:ext uri="{FF2B5EF4-FFF2-40B4-BE49-F238E27FC236}">
                <a16:creationId xmlns:a16="http://schemas.microsoft.com/office/drawing/2014/main" id="{D3C1F3E0-4497-448C-B620-E269364A4CDE}"/>
              </a:ext>
            </a:extLst>
          </p:cNvPr>
          <p:cNvSpPr>
            <a:spLocks noGrp="1"/>
          </p:cNvSpPr>
          <p:nvPr>
            <p:ph type="title"/>
          </p:nvPr>
        </p:nvSpPr>
        <p:spPr/>
        <p:txBody>
          <a:bodyPr/>
          <a:lstStyle/>
          <a:p>
            <a:r>
              <a:rPr lang="ja-JP" altLang="en-US" dirty="0"/>
              <a:t>要件定義</a:t>
            </a:r>
            <a:endParaRPr kumimoji="1" lang="ja-JP" altLang="en-US" dirty="0"/>
          </a:p>
        </p:txBody>
      </p:sp>
      <p:sp>
        <p:nvSpPr>
          <p:cNvPr id="8" name="コンテンツ プレースホルダー 2">
            <a:extLst>
              <a:ext uri="{FF2B5EF4-FFF2-40B4-BE49-F238E27FC236}">
                <a16:creationId xmlns:a16="http://schemas.microsoft.com/office/drawing/2014/main" id="{CEFD8925-75E2-49C6-A142-758335FA7BA3}"/>
              </a:ext>
            </a:extLst>
          </p:cNvPr>
          <p:cNvSpPr>
            <a:spLocks noGrp="1"/>
          </p:cNvSpPr>
          <p:nvPr>
            <p:ph sz="quarter" idx="11"/>
          </p:nvPr>
        </p:nvSpPr>
        <p:spPr>
          <a:xfrm>
            <a:off x="212410" y="1124744"/>
            <a:ext cx="9504000" cy="5327650"/>
          </a:xfrm>
        </p:spPr>
        <p:txBody>
          <a:bodyPr/>
          <a:lstStyle/>
          <a:p>
            <a:r>
              <a:rPr lang="en-US" altLang="ja-JP" sz="1800" b="1" dirty="0"/>
              <a:t>DID</a:t>
            </a:r>
            <a:r>
              <a:rPr lang="ja-JP" altLang="en-US" sz="1800" b="1" dirty="0"/>
              <a:t>メソッドは、世界的に議論が行われ、採用される実績も多い</a:t>
            </a:r>
            <a:r>
              <a:rPr lang="en-US" altLang="ja-JP" sz="1800" b="1" dirty="0"/>
              <a:t>ION</a:t>
            </a:r>
            <a:r>
              <a:rPr lang="ja-JP" altLang="en-US" sz="1800" b="1" dirty="0"/>
              <a:t>を採用する。</a:t>
            </a:r>
            <a:endParaRPr lang="en-US" altLang="ja-JP" sz="1800" b="1" dirty="0"/>
          </a:p>
          <a:p>
            <a:pPr lvl="1"/>
            <a:r>
              <a:rPr lang="ja-JP" altLang="en-US" sz="1600" dirty="0"/>
              <a:t>世界で最も利用されているのは「</a:t>
            </a:r>
            <a:r>
              <a:rPr lang="en-US" altLang="ja-JP" sz="1600" dirty="0" err="1"/>
              <a:t>did:web</a:t>
            </a:r>
            <a:r>
              <a:rPr lang="ja-JP" altLang="en-US" sz="1600" dirty="0"/>
              <a:t>」メソッドだが、本メソッドは公開鍵情報や</a:t>
            </a:r>
            <a:r>
              <a:rPr lang="en-US" altLang="ja-JP" sz="1600" dirty="0"/>
              <a:t>Trust</a:t>
            </a:r>
            <a:r>
              <a:rPr lang="ja-JP" altLang="en-US" sz="1600" dirty="0"/>
              <a:t>情報を</a:t>
            </a:r>
            <a:r>
              <a:rPr lang="en-US" altLang="ja-JP" sz="1600" dirty="0"/>
              <a:t>Trust</a:t>
            </a:r>
            <a:r>
              <a:rPr lang="ja-JP" altLang="en-US" sz="1600" dirty="0"/>
              <a:t>情報発行者へ取得しに行く必要がある。</a:t>
            </a:r>
            <a:br>
              <a:rPr lang="en-US" altLang="ja-JP" sz="1600" dirty="0"/>
            </a:br>
            <a:r>
              <a:rPr lang="ja-JP" altLang="en-US" sz="1600" dirty="0"/>
              <a:t>本メソッドでは、自己主権型の検討の中で議論されるような、紛争が起きた国での人権保護の利用などに耐えられず、世界的な展開やスタンダード作成には向かないと考えた。</a:t>
            </a:r>
            <a:endParaRPr lang="en-US" altLang="ja-JP" sz="1600" dirty="0"/>
          </a:p>
          <a:p>
            <a:pPr lvl="1"/>
            <a:r>
              <a:rPr lang="ja-JP" altLang="en-US" sz="1600" dirty="0"/>
              <a:t>そのため、本実証実験では、その次に利用されている「</a:t>
            </a:r>
            <a:r>
              <a:rPr lang="en-US" altLang="ja-JP" sz="1600" dirty="0" err="1"/>
              <a:t>did:ion</a:t>
            </a:r>
            <a:r>
              <a:rPr lang="ja-JP" altLang="en-US" sz="1600" dirty="0"/>
              <a:t>」のメソッドを採択した。</a:t>
            </a:r>
            <a:endParaRPr lang="en-US" altLang="ja-JP" sz="1600" dirty="0"/>
          </a:p>
          <a:p>
            <a:endParaRPr lang="en-US" altLang="ja-JP" sz="1800" dirty="0"/>
          </a:p>
          <a:p>
            <a:r>
              <a:rPr lang="en-US" altLang="ja-JP" sz="1800" b="1" dirty="0"/>
              <a:t>Trust</a:t>
            </a:r>
            <a:r>
              <a:rPr lang="ja-JP" altLang="en-US" sz="1800" b="1" dirty="0"/>
              <a:t>情報発行者</a:t>
            </a:r>
            <a:r>
              <a:rPr lang="en-US" altLang="ja-JP" sz="1800" b="1" dirty="0"/>
              <a:t>(Issuer)</a:t>
            </a:r>
            <a:r>
              <a:rPr lang="ja-JP" altLang="en-US" sz="1800" b="1" dirty="0"/>
              <a:t>および</a:t>
            </a:r>
            <a:r>
              <a:rPr lang="en-US" altLang="ja-JP" sz="1800" b="1" dirty="0"/>
              <a:t>Trust</a:t>
            </a:r>
            <a:r>
              <a:rPr lang="ja-JP" altLang="en-US" sz="1800" b="1" dirty="0"/>
              <a:t>情報検証者</a:t>
            </a:r>
            <a:r>
              <a:rPr lang="en-US" altLang="ja-JP" sz="1800" b="1" dirty="0"/>
              <a:t>(Verifier)</a:t>
            </a:r>
            <a:r>
              <a:rPr lang="ja-JP" altLang="en-US" sz="1800" b="1" dirty="0"/>
              <a:t>については、既存の</a:t>
            </a:r>
            <a:r>
              <a:rPr lang="en-US" altLang="ja-JP" sz="1800" b="1" dirty="0" err="1"/>
              <a:t>Idp</a:t>
            </a:r>
            <a:r>
              <a:rPr lang="en-US" altLang="ja-JP" sz="1800" b="1" dirty="0"/>
              <a:t>/RP</a:t>
            </a:r>
            <a:r>
              <a:rPr lang="ja-JP" altLang="en-US" sz="1800" b="1" dirty="0"/>
              <a:t>が参入することを考慮し、既にフェデレーションの世界でデファクトスタンダードとなっている、</a:t>
            </a:r>
            <a:r>
              <a:rPr lang="en-US" altLang="ja-JP" sz="1800" b="1" dirty="0" err="1"/>
              <a:t>OpenIDConnect</a:t>
            </a:r>
            <a:r>
              <a:rPr lang="ja-JP" altLang="en-US" sz="1800" b="1" dirty="0"/>
              <a:t>をベースとして連携プロトコルを採用する。</a:t>
            </a:r>
            <a:endParaRPr lang="en-US" altLang="ja-JP" sz="1800" b="1" dirty="0"/>
          </a:p>
          <a:p>
            <a:pPr lvl="1"/>
            <a:r>
              <a:rPr lang="ja-JP" altLang="en-US" sz="1600" dirty="0"/>
              <a:t>現在、フェデレーション型で採用されているプロトコルとしては、</a:t>
            </a:r>
            <a:r>
              <a:rPr lang="en-US" altLang="ja-JP" sz="1600" dirty="0"/>
              <a:t>SAML</a:t>
            </a:r>
            <a:r>
              <a:rPr lang="ja-JP" altLang="en-US" sz="1600" dirty="0"/>
              <a:t>および</a:t>
            </a:r>
            <a:r>
              <a:rPr lang="en-US" altLang="ja-JP" sz="1600" dirty="0" err="1"/>
              <a:t>OpenIDConnect</a:t>
            </a:r>
            <a:r>
              <a:rPr lang="ja-JP" altLang="en-US" sz="1600" dirty="0"/>
              <a:t>が主流である。</a:t>
            </a:r>
            <a:br>
              <a:rPr lang="en-US" altLang="ja-JP" sz="1600" dirty="0"/>
            </a:br>
            <a:r>
              <a:rPr lang="en-US" altLang="ja-JP" sz="1600" dirty="0"/>
              <a:t>SAML</a:t>
            </a:r>
            <a:r>
              <a:rPr lang="ja-JP" altLang="en-US" sz="1600" dirty="0"/>
              <a:t>は主に</a:t>
            </a:r>
            <a:r>
              <a:rPr lang="en-US" altLang="ja-JP" sz="1600" dirty="0"/>
              <a:t>Employee</a:t>
            </a:r>
            <a:r>
              <a:rPr lang="ja-JP" altLang="en-US" sz="1600" dirty="0"/>
              <a:t>向けの製品で利用され、</a:t>
            </a:r>
            <a:r>
              <a:rPr lang="en-US" altLang="ja-JP" sz="1600" dirty="0" err="1"/>
              <a:t>OpenIDConnect</a:t>
            </a:r>
            <a:r>
              <a:rPr lang="ja-JP" altLang="en-US" sz="1600" dirty="0"/>
              <a:t>は主に</a:t>
            </a:r>
            <a:r>
              <a:rPr lang="en-US" altLang="ja-JP" sz="1600" dirty="0"/>
              <a:t>Consumer</a:t>
            </a:r>
            <a:r>
              <a:rPr lang="ja-JP" altLang="en-US" sz="1600" dirty="0"/>
              <a:t>向けの製品で利用される。</a:t>
            </a:r>
            <a:endParaRPr lang="en-US" altLang="ja-JP" sz="1600" dirty="0"/>
          </a:p>
          <a:p>
            <a:pPr lvl="1"/>
            <a:r>
              <a:rPr lang="ja-JP" altLang="en-US" sz="1600" dirty="0"/>
              <a:t>今回の実証実験の利用者は</a:t>
            </a:r>
            <a:r>
              <a:rPr lang="en-US" altLang="ja-JP" sz="1600" dirty="0"/>
              <a:t>Consumer</a:t>
            </a:r>
            <a:r>
              <a:rPr lang="ja-JP" altLang="en-US" sz="1600" dirty="0"/>
              <a:t>を想定しているため、</a:t>
            </a:r>
            <a:r>
              <a:rPr lang="en-US" altLang="ja-JP" sz="1600" dirty="0" err="1"/>
              <a:t>Idp</a:t>
            </a:r>
            <a:r>
              <a:rPr lang="en-US" altLang="ja-JP" sz="1600" dirty="0"/>
              <a:t>/RP</a:t>
            </a:r>
            <a:r>
              <a:rPr lang="ja-JP" altLang="en-US" sz="1600" dirty="0"/>
              <a:t>は</a:t>
            </a:r>
            <a:r>
              <a:rPr lang="en-US" altLang="ja-JP" sz="1600" dirty="0" err="1"/>
              <a:t>OpenIDConnect</a:t>
            </a:r>
            <a:r>
              <a:rPr lang="ja-JP" altLang="en-US" sz="1600" dirty="0"/>
              <a:t>に対応していることを想定している。</a:t>
            </a:r>
            <a:endParaRPr lang="en-US" altLang="ja-JP" sz="1600" dirty="0"/>
          </a:p>
          <a:p>
            <a:pPr lvl="1"/>
            <a:r>
              <a:rPr lang="ja-JP" altLang="en-US" sz="1600" dirty="0"/>
              <a:t>そのため、本実証実験では、</a:t>
            </a:r>
            <a:r>
              <a:rPr lang="en-US" altLang="ja-JP" sz="1600" dirty="0" err="1"/>
              <a:t>OpenIDFoundation</a:t>
            </a:r>
            <a:r>
              <a:rPr lang="ja-JP" altLang="en-US" sz="1600" dirty="0"/>
              <a:t>で議論されている以下のプロトコルを採択した。</a:t>
            </a:r>
            <a:endParaRPr lang="en-US" altLang="ja-JP" sz="1600" dirty="0"/>
          </a:p>
          <a:p>
            <a:pPr lvl="2"/>
            <a:r>
              <a:rPr lang="en-US" altLang="ja-JP" sz="1600" dirty="0"/>
              <a:t>Issuer</a:t>
            </a:r>
            <a:r>
              <a:rPr lang="ja-JP" altLang="en-US" sz="1600" dirty="0"/>
              <a:t>⇒ウォレット間</a:t>
            </a:r>
            <a:r>
              <a:rPr lang="en-US" altLang="ja-JP" sz="1600" dirty="0"/>
              <a:t>		</a:t>
            </a:r>
            <a:r>
              <a:rPr lang="ja-JP" altLang="en-US" sz="1600" dirty="0"/>
              <a:t>：</a:t>
            </a:r>
            <a:r>
              <a:rPr lang="en-US" altLang="ja-JP" sz="1600" dirty="0"/>
              <a:t>OpenID for Verifiable Credential Issuance</a:t>
            </a:r>
          </a:p>
          <a:p>
            <a:pPr lvl="2"/>
            <a:r>
              <a:rPr lang="ja-JP" altLang="en-US" sz="1600" dirty="0"/>
              <a:t>ウォレット⇒</a:t>
            </a:r>
            <a:r>
              <a:rPr lang="en-US" altLang="ja-JP" sz="1600" dirty="0"/>
              <a:t>Verifier</a:t>
            </a:r>
            <a:r>
              <a:rPr lang="ja-JP" altLang="en-US" sz="1600" dirty="0"/>
              <a:t>間</a:t>
            </a:r>
            <a:r>
              <a:rPr lang="en-US" altLang="ja-JP" sz="1600" dirty="0"/>
              <a:t>	</a:t>
            </a:r>
            <a:r>
              <a:rPr lang="ja-JP" altLang="en-US" sz="1600" dirty="0"/>
              <a:t>：</a:t>
            </a:r>
            <a:r>
              <a:rPr lang="en-US" altLang="ja-JP" sz="1600" dirty="0"/>
              <a:t>Self-Issued OpenID Provider v2</a:t>
            </a:r>
          </a:p>
          <a:p>
            <a:pPr lvl="2"/>
            <a:r>
              <a:rPr lang="ja-JP" altLang="en-US" sz="1600" dirty="0"/>
              <a:t>データ連携プロトコル</a:t>
            </a:r>
            <a:r>
              <a:rPr lang="en-US" altLang="ja-JP" sz="1600" dirty="0"/>
              <a:t>		</a:t>
            </a:r>
            <a:r>
              <a:rPr lang="ja-JP" altLang="en-US" sz="1600" dirty="0"/>
              <a:t>：</a:t>
            </a:r>
            <a:r>
              <a:rPr lang="en-US" altLang="ja-JP" sz="1600" dirty="0"/>
              <a:t>OpenID for Verifiable Presentations</a:t>
            </a:r>
          </a:p>
        </p:txBody>
      </p:sp>
    </p:spTree>
    <p:extLst>
      <p:ext uri="{BB962C8B-B14F-4D97-AF65-F5344CB8AC3E}">
        <p14:creationId xmlns:p14="http://schemas.microsoft.com/office/powerpoint/2010/main" val="1162641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A437A64-73F7-494D-9E5E-76A5A1047A08}"/>
              </a:ext>
            </a:extLst>
          </p:cNvPr>
          <p:cNvSpPr>
            <a:spLocks noGrp="1"/>
          </p:cNvSpPr>
          <p:nvPr>
            <p:ph type="body" sz="quarter" idx="10"/>
          </p:nvPr>
        </p:nvSpPr>
        <p:spPr>
          <a:xfrm>
            <a:off x="201975" y="259239"/>
            <a:ext cx="9504000" cy="671292"/>
          </a:xfrm>
        </p:spPr>
        <p:txBody>
          <a:bodyPr/>
          <a:lstStyle/>
          <a:p>
            <a:r>
              <a:rPr lang="ja-JP" altLang="en-US" dirty="0"/>
              <a:t>アーキテクチャのポイント④</a:t>
            </a:r>
            <a:endParaRPr kumimoji="1" lang="ja-JP" altLang="en-US" dirty="0"/>
          </a:p>
        </p:txBody>
      </p:sp>
      <p:sp>
        <p:nvSpPr>
          <p:cNvPr id="3" name="タイトル 2">
            <a:extLst>
              <a:ext uri="{FF2B5EF4-FFF2-40B4-BE49-F238E27FC236}">
                <a16:creationId xmlns:a16="http://schemas.microsoft.com/office/drawing/2014/main" id="{D3C1F3E0-4497-448C-B620-E269364A4CDE}"/>
              </a:ext>
            </a:extLst>
          </p:cNvPr>
          <p:cNvSpPr>
            <a:spLocks noGrp="1"/>
          </p:cNvSpPr>
          <p:nvPr>
            <p:ph type="title"/>
          </p:nvPr>
        </p:nvSpPr>
        <p:spPr/>
        <p:txBody>
          <a:bodyPr/>
          <a:lstStyle/>
          <a:p>
            <a:r>
              <a:rPr lang="ja-JP" altLang="en-US" dirty="0"/>
              <a:t>要件定義</a:t>
            </a:r>
            <a:endParaRPr kumimoji="1" lang="ja-JP" altLang="en-US" dirty="0"/>
          </a:p>
        </p:txBody>
      </p:sp>
      <p:sp>
        <p:nvSpPr>
          <p:cNvPr id="8" name="コンテンツ プレースホルダー 2">
            <a:extLst>
              <a:ext uri="{FF2B5EF4-FFF2-40B4-BE49-F238E27FC236}">
                <a16:creationId xmlns:a16="http://schemas.microsoft.com/office/drawing/2014/main" id="{CEFD8925-75E2-49C6-A142-758335FA7BA3}"/>
              </a:ext>
            </a:extLst>
          </p:cNvPr>
          <p:cNvSpPr>
            <a:spLocks noGrp="1"/>
          </p:cNvSpPr>
          <p:nvPr>
            <p:ph sz="quarter" idx="11"/>
          </p:nvPr>
        </p:nvSpPr>
        <p:spPr>
          <a:xfrm>
            <a:off x="212410" y="1125538"/>
            <a:ext cx="9504000" cy="5327650"/>
          </a:xfrm>
        </p:spPr>
        <p:txBody>
          <a:bodyPr/>
          <a:lstStyle/>
          <a:p>
            <a:r>
              <a:rPr lang="ja-JP" altLang="en-US" sz="2000" b="1" dirty="0"/>
              <a:t>利用者の個人情報漏えいを防ぐため、トラストフレームワークをベースとし、</a:t>
            </a:r>
            <a:r>
              <a:rPr lang="en-US" altLang="ja-JP" sz="2000" b="1" dirty="0"/>
              <a:t>DID</a:t>
            </a:r>
            <a:r>
              <a:rPr lang="ja-JP" altLang="en-US" sz="2000" b="1" dirty="0"/>
              <a:t>ネットワークの運営者を配置する。</a:t>
            </a:r>
            <a:endParaRPr lang="en-US" altLang="ja-JP" sz="2000" b="1" dirty="0"/>
          </a:p>
          <a:p>
            <a:pPr lvl="1"/>
            <a:r>
              <a:rPr lang="ja-JP" altLang="en-US" sz="1800" dirty="0"/>
              <a:t>自己主権型</a:t>
            </a:r>
            <a:r>
              <a:rPr lang="en-US" altLang="ja-JP" sz="1800" dirty="0"/>
              <a:t>ID</a:t>
            </a:r>
            <a:r>
              <a:rPr lang="ja-JP" altLang="en-US" sz="1800" dirty="0"/>
              <a:t>のコンセプトに従えば、利用者自身の個人情報の開示については個人の責任下に置いて実行される。</a:t>
            </a:r>
            <a:endParaRPr lang="en-US" altLang="ja-JP" sz="1800" dirty="0"/>
          </a:p>
          <a:p>
            <a:pPr lvl="1"/>
            <a:r>
              <a:rPr lang="ja-JP" altLang="en-US" sz="1800" dirty="0"/>
              <a:t>一方で、</a:t>
            </a:r>
            <a:r>
              <a:rPr lang="en-US" altLang="ja-JP" sz="1800" dirty="0"/>
              <a:t>IT</a:t>
            </a:r>
            <a:r>
              <a:rPr lang="ja-JP" altLang="en-US" sz="1800" dirty="0"/>
              <a:t>リテラシの低い利用者が不正に個人情報を搾取しようと目論む攻撃者を見極めて個人情報の取得および個人情報の提示を行うことは難しいと考える。</a:t>
            </a:r>
            <a:endParaRPr lang="en-US" altLang="ja-JP" sz="1800" dirty="0"/>
          </a:p>
          <a:p>
            <a:pPr lvl="1"/>
            <a:r>
              <a:rPr lang="ja-JP" altLang="en-US" sz="1800" dirty="0"/>
              <a:t>そのため、</a:t>
            </a:r>
            <a:r>
              <a:rPr lang="en-US" altLang="ja-JP" sz="1800" dirty="0"/>
              <a:t>Trust</a:t>
            </a:r>
            <a:r>
              <a:rPr lang="ja-JP" altLang="en-US" sz="1800" dirty="0"/>
              <a:t>情報発行者および</a:t>
            </a:r>
            <a:r>
              <a:rPr lang="en-US" altLang="ja-JP" sz="1800" dirty="0"/>
              <a:t>Trust</a:t>
            </a:r>
            <a:r>
              <a:rPr lang="ja-JP" altLang="en-US" sz="1800" dirty="0"/>
              <a:t>情報検証者を検閲する運営者を立て、その運営者の検閲を受けた</a:t>
            </a:r>
            <a:r>
              <a:rPr lang="en-US" altLang="ja-JP" sz="1800" dirty="0"/>
              <a:t>Trust</a:t>
            </a:r>
            <a:r>
              <a:rPr lang="ja-JP" altLang="en-US" sz="1800" dirty="0"/>
              <a:t>情報発行者および</a:t>
            </a:r>
            <a:r>
              <a:rPr lang="en-US" altLang="ja-JP" sz="1800" dirty="0"/>
              <a:t>Trust</a:t>
            </a:r>
            <a:r>
              <a:rPr lang="ja-JP" altLang="en-US" sz="1800" dirty="0"/>
              <a:t>情報検証者については、安全性が担保されているマークを付けるといった運用が良いと考えた。</a:t>
            </a:r>
            <a:endParaRPr lang="en-US" altLang="ja-JP" sz="1800" dirty="0"/>
          </a:p>
          <a:p>
            <a:pPr lvl="1"/>
            <a:r>
              <a:rPr lang="ja-JP" altLang="en-US" sz="1800" dirty="0"/>
              <a:t>運営者については偏りが無いようにするため参加団体を含めて検討が必要。　</a:t>
            </a:r>
            <a:r>
              <a:rPr lang="ja-JP" altLang="en-US" sz="1800" b="1" dirty="0"/>
              <a:t>★課題②</a:t>
            </a:r>
            <a:endParaRPr lang="en-US" altLang="ja-JP" sz="1800" b="1" dirty="0"/>
          </a:p>
        </p:txBody>
      </p:sp>
    </p:spTree>
    <p:extLst>
      <p:ext uri="{BB962C8B-B14F-4D97-AF65-F5344CB8AC3E}">
        <p14:creationId xmlns:p14="http://schemas.microsoft.com/office/powerpoint/2010/main" val="1605858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A437A64-73F7-494D-9E5E-76A5A1047A08}"/>
              </a:ext>
            </a:extLst>
          </p:cNvPr>
          <p:cNvSpPr>
            <a:spLocks noGrp="1"/>
          </p:cNvSpPr>
          <p:nvPr>
            <p:ph type="body" sz="quarter" idx="10"/>
          </p:nvPr>
        </p:nvSpPr>
        <p:spPr>
          <a:xfrm>
            <a:off x="201975" y="259239"/>
            <a:ext cx="9504000" cy="671292"/>
          </a:xfrm>
        </p:spPr>
        <p:txBody>
          <a:bodyPr/>
          <a:lstStyle/>
          <a:p>
            <a:r>
              <a:rPr kumimoji="1" lang="ja-JP" altLang="en-US" dirty="0"/>
              <a:t>機能要件</a:t>
            </a:r>
          </a:p>
        </p:txBody>
      </p:sp>
      <p:sp>
        <p:nvSpPr>
          <p:cNvPr id="3" name="タイトル 2">
            <a:extLst>
              <a:ext uri="{FF2B5EF4-FFF2-40B4-BE49-F238E27FC236}">
                <a16:creationId xmlns:a16="http://schemas.microsoft.com/office/drawing/2014/main" id="{D3C1F3E0-4497-448C-B620-E269364A4CDE}"/>
              </a:ext>
            </a:extLst>
          </p:cNvPr>
          <p:cNvSpPr>
            <a:spLocks noGrp="1"/>
          </p:cNvSpPr>
          <p:nvPr>
            <p:ph type="title"/>
          </p:nvPr>
        </p:nvSpPr>
        <p:spPr/>
        <p:txBody>
          <a:bodyPr/>
          <a:lstStyle/>
          <a:p>
            <a:r>
              <a:rPr lang="ja-JP" altLang="en-US" dirty="0"/>
              <a:t>要件定義</a:t>
            </a:r>
            <a:endParaRPr kumimoji="1" lang="ja-JP" altLang="en-US" dirty="0"/>
          </a:p>
        </p:txBody>
      </p:sp>
      <p:sp>
        <p:nvSpPr>
          <p:cNvPr id="6" name="コンテンツ プレースホルダー 2">
            <a:extLst>
              <a:ext uri="{FF2B5EF4-FFF2-40B4-BE49-F238E27FC236}">
                <a16:creationId xmlns:a16="http://schemas.microsoft.com/office/drawing/2014/main" id="{D398F7E5-2B6A-0318-8A95-FF8C293AE900}"/>
              </a:ext>
            </a:extLst>
          </p:cNvPr>
          <p:cNvSpPr>
            <a:spLocks noGrp="1"/>
          </p:cNvSpPr>
          <p:nvPr>
            <p:ph sz="quarter" idx="11"/>
          </p:nvPr>
        </p:nvSpPr>
        <p:spPr>
          <a:xfrm>
            <a:off x="212410" y="1125538"/>
            <a:ext cx="9504000" cy="5327650"/>
          </a:xfrm>
        </p:spPr>
        <p:txBody>
          <a:bodyPr/>
          <a:lstStyle/>
          <a:p>
            <a:r>
              <a:rPr lang="ja-JP" altLang="en-US" sz="1800" b="1" dirty="0"/>
              <a:t>プロトタイプシステムの企画・開発の内容</a:t>
            </a:r>
            <a:endParaRPr lang="en-US" altLang="ja-JP" sz="1800" b="1" dirty="0"/>
          </a:p>
          <a:p>
            <a:pPr lvl="1"/>
            <a:endParaRPr lang="en-US" altLang="ja-JP" sz="1600" dirty="0"/>
          </a:p>
          <a:p>
            <a:pPr marL="722312" lvl="1" indent="-342900">
              <a:buClr>
                <a:schemeClr val="tx1"/>
              </a:buClr>
              <a:buFont typeface="+mj-ea"/>
              <a:buAutoNum type="circleNumDbPlain"/>
            </a:pPr>
            <a:r>
              <a:rPr lang="ja-JP" altLang="en-US" sz="1600" b="1" dirty="0"/>
              <a:t>デジタルウォレットを利用した</a:t>
            </a:r>
            <a:r>
              <a:rPr lang="en-US" altLang="ja-JP" sz="1600" b="1" dirty="0"/>
              <a:t>DID/VC</a:t>
            </a:r>
            <a:r>
              <a:rPr lang="ja-JP" altLang="en-US" sz="1600" b="1" dirty="0"/>
              <a:t>発行</a:t>
            </a:r>
            <a:endParaRPr lang="en-US" altLang="ja-JP" sz="1600" b="1" dirty="0"/>
          </a:p>
          <a:p>
            <a:pPr lvl="2"/>
            <a:r>
              <a:rPr lang="en-US" altLang="ja-JP" sz="1600" dirty="0"/>
              <a:t>web3</a:t>
            </a:r>
            <a:r>
              <a:rPr lang="ja-JP" altLang="en-US" sz="1600" dirty="0"/>
              <a:t>時代の</a:t>
            </a:r>
            <a:r>
              <a:rPr lang="en-US" altLang="ja-JP" sz="1600" dirty="0"/>
              <a:t>B2C</a:t>
            </a:r>
            <a:r>
              <a:rPr lang="ja-JP" altLang="en-US" sz="1600" dirty="0"/>
              <a:t>ビジネスにおいて、サービス利用者の属性情報および利用者関連情報を消費者起点で連携し制御するため、デジタルウォレットが重要。</a:t>
            </a:r>
            <a:endParaRPr lang="en-US" altLang="ja-JP" sz="1600" dirty="0"/>
          </a:p>
          <a:p>
            <a:pPr lvl="2"/>
            <a:r>
              <a:rPr lang="ja-JP" altLang="en-US" sz="1600" dirty="0"/>
              <a:t>当実証ではデジタルウォレットを利用して、</a:t>
            </a:r>
            <a:r>
              <a:rPr lang="en-US" altLang="ja-JP" sz="1600" dirty="0"/>
              <a:t>DID/VC</a:t>
            </a:r>
            <a:r>
              <a:rPr lang="ja-JP" altLang="en-US" sz="1600" dirty="0"/>
              <a:t>を発行し自己主権型で</a:t>
            </a:r>
            <a:r>
              <a:rPr lang="en-US" altLang="ja-JP" sz="1600" dirty="0"/>
              <a:t>ID</a:t>
            </a:r>
            <a:r>
              <a:rPr lang="ja-JP" altLang="en-US" sz="1600" dirty="0"/>
              <a:t>および関連データをコントロールできる仕組みを構築する。　★⇒要件１へ対応</a:t>
            </a:r>
            <a:endParaRPr lang="en-US" altLang="ja-JP" sz="1600" dirty="0"/>
          </a:p>
          <a:p>
            <a:pPr lvl="2"/>
            <a:r>
              <a:rPr lang="ja-JP" altLang="en-US" sz="1600" dirty="0"/>
              <a:t>サービス利用時に</a:t>
            </a:r>
            <a:r>
              <a:rPr lang="en-US" altLang="ja-JP" sz="1600" dirty="0"/>
              <a:t>VC</a:t>
            </a:r>
            <a:r>
              <a:rPr lang="ja-JP" altLang="en-US" sz="1600" dirty="0"/>
              <a:t>検証を行うことでサービス利用者の属性情報および利用者関連情報の正当性を証明でき、仮想空間サービス上のサービスを安心して利用できることを実証する。　★⇒要件２へ対応</a:t>
            </a:r>
            <a:endParaRPr lang="en-US" altLang="ja-JP" sz="1600" dirty="0"/>
          </a:p>
          <a:p>
            <a:pPr marL="722312" lvl="1" indent="-342900">
              <a:buClr>
                <a:schemeClr val="tx1"/>
              </a:buClr>
              <a:buFont typeface="+mj-ea"/>
              <a:buAutoNum type="circleNumDbPlain"/>
            </a:pPr>
            <a:endParaRPr lang="en-US" altLang="ja-JP" sz="1600" b="1" dirty="0"/>
          </a:p>
          <a:p>
            <a:pPr marL="722312" lvl="1" indent="-342900">
              <a:buClr>
                <a:schemeClr val="tx1"/>
              </a:buClr>
              <a:buFont typeface="+mj-ea"/>
              <a:buAutoNum type="circleNumDbPlain"/>
            </a:pPr>
            <a:r>
              <a:rPr lang="en-US" altLang="ja-JP" sz="1600" b="1" dirty="0"/>
              <a:t>VC</a:t>
            </a:r>
            <a:r>
              <a:rPr lang="ja-JP" altLang="en-US" sz="1600" b="1" dirty="0"/>
              <a:t>提供に対する動的な合意形成とトレース</a:t>
            </a:r>
            <a:endParaRPr lang="en-US" altLang="ja-JP" sz="1600" b="1" dirty="0"/>
          </a:p>
          <a:p>
            <a:pPr lvl="2"/>
            <a:r>
              <a:rPr lang="ja-JP" altLang="en-US" sz="1600" dirty="0"/>
              <a:t>サービス利用者の指示、合意によって</a:t>
            </a:r>
            <a:r>
              <a:rPr lang="en-US" altLang="ja-JP" sz="1600" dirty="0"/>
              <a:t>VC</a:t>
            </a:r>
            <a:r>
              <a:rPr lang="ja-JP" altLang="en-US" sz="1600" dirty="0"/>
              <a:t>がサービス提供者に渡され検証できる仕組み（</a:t>
            </a:r>
            <a:r>
              <a:rPr lang="en-US" altLang="ja-JP" sz="1600" dirty="0"/>
              <a:t>Consent Management System</a:t>
            </a:r>
            <a:r>
              <a:rPr lang="ja-JP" altLang="en-US" sz="1600" dirty="0"/>
              <a:t>）を構築する。　★⇒要件３へ対応</a:t>
            </a:r>
            <a:endParaRPr lang="en-US" altLang="ja-JP" sz="1600" dirty="0"/>
          </a:p>
          <a:p>
            <a:pPr lvl="2"/>
            <a:r>
              <a:rPr lang="ja-JP" altLang="en-US" sz="1600" dirty="0"/>
              <a:t>合意破棄により速やかにデータ連携などを停止できる仕組みを作ることで、動的な合意形成の実現性を実証する。　★⇒要件３へ対応</a:t>
            </a:r>
            <a:endParaRPr lang="en-US" altLang="ja-JP" sz="1600" dirty="0"/>
          </a:p>
          <a:p>
            <a:pPr lvl="2"/>
            <a:r>
              <a:rPr lang="ja-JP" altLang="en-US" sz="1600" dirty="0"/>
              <a:t>合意後のデータ利用情報についてもユーザ他が確認できる仕組みを実装することで、合意の履行がトレースできることを実証する。　★⇒要件４へ対応</a:t>
            </a:r>
            <a:endParaRPr lang="en-US" altLang="ja-JP" sz="1600" dirty="0"/>
          </a:p>
        </p:txBody>
      </p:sp>
    </p:spTree>
    <p:extLst>
      <p:ext uri="{BB962C8B-B14F-4D97-AF65-F5344CB8AC3E}">
        <p14:creationId xmlns:p14="http://schemas.microsoft.com/office/powerpoint/2010/main" val="686128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A437A64-73F7-494D-9E5E-76A5A1047A08}"/>
              </a:ext>
            </a:extLst>
          </p:cNvPr>
          <p:cNvSpPr>
            <a:spLocks noGrp="1"/>
          </p:cNvSpPr>
          <p:nvPr>
            <p:ph type="body" sz="quarter" idx="10"/>
          </p:nvPr>
        </p:nvSpPr>
        <p:spPr>
          <a:xfrm>
            <a:off x="201975" y="259239"/>
            <a:ext cx="9504000" cy="671292"/>
          </a:xfrm>
        </p:spPr>
        <p:txBody>
          <a:bodyPr/>
          <a:lstStyle/>
          <a:p>
            <a:r>
              <a:rPr kumimoji="1" lang="ja-JP" altLang="en-US" dirty="0"/>
              <a:t>非機能要件</a:t>
            </a:r>
          </a:p>
        </p:txBody>
      </p:sp>
      <p:sp>
        <p:nvSpPr>
          <p:cNvPr id="3" name="タイトル 2">
            <a:extLst>
              <a:ext uri="{FF2B5EF4-FFF2-40B4-BE49-F238E27FC236}">
                <a16:creationId xmlns:a16="http://schemas.microsoft.com/office/drawing/2014/main" id="{D3C1F3E0-4497-448C-B620-E269364A4CDE}"/>
              </a:ext>
            </a:extLst>
          </p:cNvPr>
          <p:cNvSpPr>
            <a:spLocks noGrp="1"/>
          </p:cNvSpPr>
          <p:nvPr>
            <p:ph type="title"/>
          </p:nvPr>
        </p:nvSpPr>
        <p:spPr/>
        <p:txBody>
          <a:bodyPr/>
          <a:lstStyle/>
          <a:p>
            <a:r>
              <a:rPr lang="ja-JP" altLang="en-US" dirty="0"/>
              <a:t>要件定義</a:t>
            </a:r>
            <a:endParaRPr kumimoji="1" lang="ja-JP" altLang="en-US" dirty="0"/>
          </a:p>
        </p:txBody>
      </p:sp>
      <p:sp>
        <p:nvSpPr>
          <p:cNvPr id="8" name="コンテンツ プレースホルダー 2">
            <a:extLst>
              <a:ext uri="{FF2B5EF4-FFF2-40B4-BE49-F238E27FC236}">
                <a16:creationId xmlns:a16="http://schemas.microsoft.com/office/drawing/2014/main" id="{CEFD8925-75E2-49C6-A142-758335FA7BA3}"/>
              </a:ext>
            </a:extLst>
          </p:cNvPr>
          <p:cNvSpPr>
            <a:spLocks noGrp="1"/>
          </p:cNvSpPr>
          <p:nvPr>
            <p:ph sz="quarter" idx="11"/>
          </p:nvPr>
        </p:nvSpPr>
        <p:spPr>
          <a:xfrm>
            <a:off x="212410" y="1125538"/>
            <a:ext cx="9504000" cy="5327650"/>
          </a:xfrm>
        </p:spPr>
        <p:txBody>
          <a:bodyPr/>
          <a:lstStyle/>
          <a:p>
            <a:r>
              <a:rPr lang="ja-JP" altLang="en-US" sz="1800" b="1" dirty="0"/>
              <a:t>セキュリティ要件</a:t>
            </a:r>
            <a:endParaRPr lang="en-US" altLang="ja-JP" sz="1800" b="1" dirty="0"/>
          </a:p>
          <a:p>
            <a:pPr lvl="1"/>
            <a:r>
              <a:rPr lang="ja-JP" altLang="en-US" b="1" dirty="0"/>
              <a:t>個人情報になるデータについて、不特定多数の人がアクセスできないようにすること</a:t>
            </a:r>
            <a:endParaRPr lang="en-US" altLang="ja-JP" dirty="0"/>
          </a:p>
        </p:txBody>
      </p:sp>
    </p:spTree>
    <p:extLst>
      <p:ext uri="{BB962C8B-B14F-4D97-AF65-F5344CB8AC3E}">
        <p14:creationId xmlns:p14="http://schemas.microsoft.com/office/powerpoint/2010/main" val="1554996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1641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A437A64-73F7-494D-9E5E-76A5A1047A08}"/>
              </a:ext>
            </a:extLst>
          </p:cNvPr>
          <p:cNvSpPr>
            <a:spLocks noGrp="1"/>
          </p:cNvSpPr>
          <p:nvPr>
            <p:ph type="body" sz="quarter" idx="10"/>
          </p:nvPr>
        </p:nvSpPr>
        <p:spPr>
          <a:xfrm>
            <a:off x="201975" y="259239"/>
            <a:ext cx="9504000" cy="671292"/>
          </a:xfrm>
        </p:spPr>
        <p:txBody>
          <a:bodyPr/>
          <a:lstStyle/>
          <a:p>
            <a:r>
              <a:rPr lang="ja-JP" altLang="en-US" sz="2000" dirty="0"/>
              <a:t>プロトタイプシステムの概要</a:t>
            </a:r>
            <a:endParaRPr kumimoji="1" lang="ja-JP" altLang="en-US" dirty="0"/>
          </a:p>
        </p:txBody>
      </p:sp>
      <p:sp>
        <p:nvSpPr>
          <p:cNvPr id="3" name="タイトル 2">
            <a:extLst>
              <a:ext uri="{FF2B5EF4-FFF2-40B4-BE49-F238E27FC236}">
                <a16:creationId xmlns:a16="http://schemas.microsoft.com/office/drawing/2014/main" id="{D3C1F3E0-4497-448C-B620-E269364A4CDE}"/>
              </a:ext>
            </a:extLst>
          </p:cNvPr>
          <p:cNvSpPr>
            <a:spLocks noGrp="1"/>
          </p:cNvSpPr>
          <p:nvPr>
            <p:ph type="title"/>
          </p:nvPr>
        </p:nvSpPr>
        <p:spPr/>
        <p:txBody>
          <a:bodyPr/>
          <a:lstStyle/>
          <a:p>
            <a:r>
              <a:rPr lang="ja-JP" altLang="en-US" dirty="0"/>
              <a:t>要件定義</a:t>
            </a:r>
            <a:endParaRPr kumimoji="1" lang="en-US" altLang="ja-JP" dirty="0"/>
          </a:p>
        </p:txBody>
      </p:sp>
      <p:sp>
        <p:nvSpPr>
          <p:cNvPr id="11" name="正方形/長方形 10">
            <a:extLst>
              <a:ext uri="{FF2B5EF4-FFF2-40B4-BE49-F238E27FC236}">
                <a16:creationId xmlns:a16="http://schemas.microsoft.com/office/drawing/2014/main" id="{DA48C98B-8B06-330A-8C0B-7439191600BC}"/>
              </a:ext>
            </a:extLst>
          </p:cNvPr>
          <p:cNvSpPr/>
          <p:nvPr/>
        </p:nvSpPr>
        <p:spPr>
          <a:xfrm>
            <a:off x="331788" y="1323442"/>
            <a:ext cx="9242425" cy="2368847"/>
          </a:xfrm>
          <a:prstGeom prst="rect">
            <a:avLst/>
          </a:prstGeom>
          <a:noFill/>
          <a:ln w="3175" cap="flat" cmpd="sng" algn="ctr">
            <a:solidFill>
              <a:srgbClr val="000000"/>
            </a:solidFill>
            <a:prstDash val="soli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dirty="0">
              <a:ln>
                <a:noFill/>
              </a:ln>
              <a:solidFill>
                <a:srgbClr val="000000"/>
              </a:solidFill>
              <a:effectLst/>
              <a:uLnTx/>
              <a:uFillTx/>
              <a:latin typeface="Arial"/>
              <a:ea typeface="Meiryo UI"/>
              <a:cs typeface="+mn-cs"/>
            </a:endParaRPr>
          </a:p>
        </p:txBody>
      </p:sp>
      <p:sp>
        <p:nvSpPr>
          <p:cNvPr id="12" name="正方形/長方形 11">
            <a:extLst>
              <a:ext uri="{FF2B5EF4-FFF2-40B4-BE49-F238E27FC236}">
                <a16:creationId xmlns:a16="http://schemas.microsoft.com/office/drawing/2014/main" id="{3D15C8AE-E76E-4F80-06C3-5E9D49C5FD93}"/>
              </a:ext>
            </a:extLst>
          </p:cNvPr>
          <p:cNvSpPr/>
          <p:nvPr/>
        </p:nvSpPr>
        <p:spPr>
          <a:xfrm>
            <a:off x="331490" y="4123169"/>
            <a:ext cx="9242425" cy="2457796"/>
          </a:xfrm>
          <a:prstGeom prst="rect">
            <a:avLst/>
          </a:prstGeom>
          <a:noFill/>
          <a:ln w="3175" cap="flat" cmpd="sng" algn="ctr">
            <a:solidFill>
              <a:srgbClr val="000000"/>
            </a:solidFill>
            <a:prstDash val="soli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dirty="0">
              <a:ln>
                <a:noFill/>
              </a:ln>
              <a:solidFill>
                <a:srgbClr val="000000"/>
              </a:solidFill>
              <a:effectLst/>
              <a:uLnTx/>
              <a:uFillTx/>
              <a:latin typeface="Arial"/>
              <a:ea typeface="Meiryo UI"/>
              <a:cs typeface="+mn-cs"/>
            </a:endParaRPr>
          </a:p>
        </p:txBody>
      </p:sp>
      <p:sp>
        <p:nvSpPr>
          <p:cNvPr id="14" name="正方形/長方形 13">
            <a:extLst>
              <a:ext uri="{FF2B5EF4-FFF2-40B4-BE49-F238E27FC236}">
                <a16:creationId xmlns:a16="http://schemas.microsoft.com/office/drawing/2014/main" id="{41A3287F-7D95-587E-461E-8A13AAFADC6E}"/>
              </a:ext>
            </a:extLst>
          </p:cNvPr>
          <p:cNvSpPr/>
          <p:nvPr/>
        </p:nvSpPr>
        <p:spPr>
          <a:xfrm>
            <a:off x="481416" y="1135687"/>
            <a:ext cx="1621703" cy="375511"/>
          </a:xfrm>
          <a:prstGeom prst="rect">
            <a:avLst/>
          </a:prstGeom>
          <a:solidFill>
            <a:srgbClr val="2B4069"/>
          </a:solidFill>
          <a:ln w="3175" cap="flat" cmpd="sng" algn="ctr">
            <a:noFill/>
            <a:prstDash val="soli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600" b="1" i="0" u="none" strike="noStrike" kern="0" cap="none" spc="0" normalizeH="0" baseline="0" noProof="0" dirty="0">
                <a:ln>
                  <a:noFill/>
                </a:ln>
                <a:solidFill>
                  <a:srgbClr val="FFFFFF"/>
                </a:solidFill>
                <a:effectLst/>
                <a:uLnTx/>
                <a:uFillTx/>
                <a:latin typeface="Arial"/>
                <a:ea typeface="Meiryo UI"/>
                <a:cs typeface="+mn-cs"/>
              </a:rPr>
              <a:t>背景</a:t>
            </a:r>
            <a:endParaRPr kumimoji="0" lang="en-US" altLang="ja-JP" sz="1600" b="1" i="0" u="none" strike="noStrike" kern="0" cap="none" spc="0" normalizeH="0" baseline="0" noProof="0" dirty="0">
              <a:ln>
                <a:noFill/>
              </a:ln>
              <a:solidFill>
                <a:srgbClr val="FFFFFF"/>
              </a:solidFill>
              <a:effectLst/>
              <a:uLnTx/>
              <a:uFillTx/>
              <a:latin typeface="Arial"/>
              <a:ea typeface="Meiryo UI"/>
              <a:cs typeface="+mn-cs"/>
            </a:endParaRPr>
          </a:p>
        </p:txBody>
      </p:sp>
      <p:sp>
        <p:nvSpPr>
          <p:cNvPr id="15" name="正方形/長方形 14">
            <a:extLst>
              <a:ext uri="{FF2B5EF4-FFF2-40B4-BE49-F238E27FC236}">
                <a16:creationId xmlns:a16="http://schemas.microsoft.com/office/drawing/2014/main" id="{6A48F29A-F806-21F3-6803-EFC449F34668}"/>
              </a:ext>
            </a:extLst>
          </p:cNvPr>
          <p:cNvSpPr/>
          <p:nvPr/>
        </p:nvSpPr>
        <p:spPr>
          <a:xfrm>
            <a:off x="481416" y="3955579"/>
            <a:ext cx="1621703" cy="375511"/>
          </a:xfrm>
          <a:prstGeom prst="rect">
            <a:avLst/>
          </a:prstGeom>
          <a:solidFill>
            <a:srgbClr val="2B4069"/>
          </a:solidFill>
          <a:ln w="3175" cap="flat" cmpd="sng" algn="ctr">
            <a:noFill/>
            <a:prstDash val="soli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600" b="1" i="0" u="none" strike="noStrike" kern="0" cap="none" spc="0" normalizeH="0" baseline="0" noProof="0" dirty="0">
                <a:ln>
                  <a:noFill/>
                </a:ln>
                <a:solidFill>
                  <a:srgbClr val="FFFFFF"/>
                </a:solidFill>
                <a:effectLst/>
                <a:uLnTx/>
                <a:uFillTx/>
                <a:latin typeface="Arial"/>
                <a:ea typeface="Meiryo UI"/>
                <a:cs typeface="+mn-cs"/>
              </a:rPr>
              <a:t>目的</a:t>
            </a:r>
            <a:endParaRPr kumimoji="0" lang="en-US" altLang="ja-JP" sz="1600" b="1" i="0" u="none" strike="noStrike" kern="0" cap="none" spc="0" normalizeH="0" baseline="0" noProof="0" dirty="0">
              <a:ln>
                <a:noFill/>
              </a:ln>
              <a:solidFill>
                <a:srgbClr val="FFFFFF"/>
              </a:solidFill>
              <a:effectLst/>
              <a:uLnTx/>
              <a:uFillTx/>
              <a:latin typeface="Arial"/>
              <a:ea typeface="Meiryo UI"/>
              <a:cs typeface="+mn-cs"/>
            </a:endParaRPr>
          </a:p>
        </p:txBody>
      </p:sp>
      <p:sp>
        <p:nvSpPr>
          <p:cNvPr id="16" name="テキスト ボックス 15">
            <a:extLst>
              <a:ext uri="{FF2B5EF4-FFF2-40B4-BE49-F238E27FC236}">
                <a16:creationId xmlns:a16="http://schemas.microsoft.com/office/drawing/2014/main" id="{6534F0A6-85E6-EF4D-A7AB-6CC9B7648831}"/>
              </a:ext>
            </a:extLst>
          </p:cNvPr>
          <p:cNvSpPr txBox="1"/>
          <p:nvPr/>
        </p:nvSpPr>
        <p:spPr>
          <a:xfrm>
            <a:off x="481416" y="1726330"/>
            <a:ext cx="914400" cy="914400"/>
          </a:xfrm>
          <a:prstGeom prst="rect">
            <a:avLst/>
          </a:prstGeom>
          <a:noFill/>
        </p:spPr>
        <p:txBody>
          <a:bodyPr wrap="none" lIns="0" rIns="0" rtlCol="0">
            <a:noAutofit/>
          </a:bodyPr>
          <a:lstStyle/>
          <a:p>
            <a:pPr defTabSz="288000"/>
            <a:endParaRPr lang="ja-JP" altLang="en-US" dirty="0">
              <a:solidFill>
                <a:srgbClr val="000000"/>
              </a:solidFill>
              <a:latin typeface="Meiryo UI"/>
              <a:ea typeface="Meiryo UI"/>
            </a:endParaRPr>
          </a:p>
        </p:txBody>
      </p:sp>
      <p:sp>
        <p:nvSpPr>
          <p:cNvPr id="17" name="テキスト プレースホルダー 4">
            <a:extLst>
              <a:ext uri="{FF2B5EF4-FFF2-40B4-BE49-F238E27FC236}">
                <a16:creationId xmlns:a16="http://schemas.microsoft.com/office/drawing/2014/main" id="{E952AC38-5B02-BB65-FCA2-9DC007D15163}"/>
              </a:ext>
            </a:extLst>
          </p:cNvPr>
          <p:cNvSpPr txBox="1">
            <a:spLocks/>
          </p:cNvSpPr>
          <p:nvPr/>
        </p:nvSpPr>
        <p:spPr>
          <a:xfrm>
            <a:off x="424713" y="1572867"/>
            <a:ext cx="8911966" cy="2064487"/>
          </a:xfrm>
          <a:prstGeom prst="rect">
            <a:avLst/>
          </a:prstGeom>
        </p:spPr>
        <p:txBody>
          <a:bodyPr vert="horz" lIns="0" tIns="45720" rIns="0" bIns="45720" rtlCol="0">
            <a:noAutofit/>
          </a:bodyPr>
          <a:lstStyle>
            <a:lvl1pPr marL="0" indent="0" algn="l" defTabSz="288002" rtl="0" eaLnBrk="1" fontAlgn="base" hangingPunct="1">
              <a:spcBef>
                <a:spcPct val="20000"/>
              </a:spcBef>
              <a:spcAft>
                <a:spcPct val="0"/>
              </a:spcAft>
              <a:buFont typeface="Arial" panose="020B0604020202020204" pitchFamily="34" charset="0"/>
              <a:buNone/>
              <a:tabLst/>
              <a:defRPr kumimoji="1" sz="1800" kern="1200">
                <a:solidFill>
                  <a:schemeClr val="tx1"/>
                </a:solidFill>
                <a:latin typeface="+mn-ea"/>
                <a:ea typeface="+mn-ea"/>
                <a:cs typeface="Arial"/>
              </a:defRPr>
            </a:lvl1pPr>
            <a:lvl2pPr marL="360002"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2pPr>
            <a:lvl3pPr marL="540004"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3pPr>
            <a:lvl4pPr marL="720005"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4pPr>
            <a:lvl5pPr marL="900006"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5pPr>
            <a:lvl6pPr marL="3352570"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6pPr>
            <a:lvl7pPr marL="3962130"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7pPr>
            <a:lvl8pPr marL="4571688"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8pPr>
            <a:lvl9pPr marL="5181246"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9pPr>
          </a:lstStyle>
          <a:p>
            <a:pPr marL="609600" lvl="1" indent="-230188" defTabSz="914400" fontAlgn="auto">
              <a:spcBef>
                <a:spcPts val="504"/>
              </a:spcBef>
              <a:spcAft>
                <a:spcPts val="0"/>
              </a:spcAft>
              <a:buClr>
                <a:srgbClr val="000F78"/>
              </a:buClr>
              <a:buFont typeface="Wingdings" panose="05000000000000000000" pitchFamily="2" charset="2"/>
              <a:buChar char="l"/>
              <a:defRPr/>
            </a:pPr>
            <a:r>
              <a:rPr lang="ja-JP" altLang="en-US">
                <a:solidFill>
                  <a:srgbClr val="000000"/>
                </a:solidFill>
                <a:latin typeface="Yu Gothic UI" panose="020B0500000000000000" pitchFamily="50" charset="-128"/>
                <a:ea typeface="Yu Gothic UI" panose="020B0500000000000000" pitchFamily="50" charset="-128"/>
                <a:cs typeface="+mn-cs"/>
              </a:rPr>
              <a:t>仮想空間サービス、いわゆるメタバースが急速に広まりつつあるが、利用者（アバター）、サービス提供者間の</a:t>
            </a:r>
            <a:r>
              <a:rPr lang="ja-JP" altLang="en-US" b="1">
                <a:solidFill>
                  <a:srgbClr val="0F55C3"/>
                </a:solidFill>
                <a:latin typeface="Yu Gothic UI" panose="020B0500000000000000" pitchFamily="50" charset="-128"/>
                <a:ea typeface="Yu Gothic UI" panose="020B0500000000000000" pitchFamily="50" charset="-128"/>
                <a:cs typeface="+mn-cs"/>
              </a:rPr>
              <a:t>売買契約などにおける利用者の資格情報を保証する手段が整っていない</a:t>
            </a:r>
            <a:endParaRPr lang="en-US" altLang="ja-JP" b="1">
              <a:solidFill>
                <a:srgbClr val="0F55C3"/>
              </a:solidFill>
              <a:latin typeface="Yu Gothic UI" panose="020B0500000000000000" pitchFamily="50" charset="-128"/>
              <a:ea typeface="Yu Gothic UI" panose="020B0500000000000000" pitchFamily="50" charset="-128"/>
              <a:cs typeface="+mn-cs"/>
            </a:endParaRPr>
          </a:p>
          <a:p>
            <a:pPr marL="609600" lvl="1" indent="-230188" defTabSz="914400" fontAlgn="auto">
              <a:spcBef>
                <a:spcPts val="504"/>
              </a:spcBef>
              <a:spcAft>
                <a:spcPts val="0"/>
              </a:spcAft>
              <a:buClr>
                <a:srgbClr val="000F78"/>
              </a:buClr>
              <a:buFont typeface="Wingdings" panose="05000000000000000000" pitchFamily="2" charset="2"/>
              <a:buChar char="l"/>
              <a:defRPr/>
            </a:pPr>
            <a:r>
              <a:rPr lang="ja-JP" altLang="en-US">
                <a:solidFill>
                  <a:srgbClr val="000000"/>
                </a:solidFill>
                <a:latin typeface="Yu Gothic UI" panose="020B0500000000000000" pitchFamily="50" charset="-128"/>
                <a:ea typeface="Yu Gothic UI" panose="020B0500000000000000" pitchFamily="50" charset="-128"/>
                <a:cs typeface="+mn-cs"/>
              </a:rPr>
              <a:t>既存の</a:t>
            </a:r>
            <a:r>
              <a:rPr lang="en-US" altLang="ja-JP">
                <a:solidFill>
                  <a:srgbClr val="000000"/>
                </a:solidFill>
                <a:latin typeface="Yu Gothic UI" panose="020B0500000000000000" pitchFamily="50" charset="-128"/>
                <a:ea typeface="Yu Gothic UI" panose="020B0500000000000000" pitchFamily="50" charset="-128"/>
                <a:cs typeface="+mn-cs"/>
              </a:rPr>
              <a:t>Web</a:t>
            </a:r>
            <a:r>
              <a:rPr lang="ja-JP" altLang="en-US">
                <a:solidFill>
                  <a:srgbClr val="000000"/>
                </a:solidFill>
                <a:latin typeface="Yu Gothic UI" panose="020B0500000000000000" pitchFamily="50" charset="-128"/>
                <a:ea typeface="Yu Gothic UI" panose="020B0500000000000000" pitchFamily="50" charset="-128"/>
                <a:cs typeface="+mn-cs"/>
              </a:rPr>
              <a:t>サービス利用とは異なる</a:t>
            </a:r>
            <a:r>
              <a:rPr lang="ja-JP" altLang="en-US" b="1">
                <a:solidFill>
                  <a:srgbClr val="0F55C3"/>
                </a:solidFill>
                <a:latin typeface="Yu Gothic UI" panose="020B0500000000000000" pitchFamily="50" charset="-128"/>
                <a:ea typeface="Yu Gothic UI" panose="020B0500000000000000" pitchFamily="50" charset="-128"/>
                <a:cs typeface="+mn-cs"/>
              </a:rPr>
              <a:t>仮想空間サービスならではの課題</a:t>
            </a:r>
            <a:r>
              <a:rPr lang="ja-JP" altLang="en-US">
                <a:solidFill>
                  <a:srgbClr val="000000"/>
                </a:solidFill>
                <a:latin typeface="Yu Gothic UI" panose="020B0500000000000000" pitchFamily="50" charset="-128"/>
                <a:ea typeface="Yu Gothic UI" panose="020B0500000000000000" pitchFamily="50" charset="-128"/>
                <a:cs typeface="+mn-cs"/>
              </a:rPr>
              <a:t>（没入感を維持したままでの</a:t>
            </a:r>
            <a:r>
              <a:rPr lang="en-US" altLang="ja-JP">
                <a:solidFill>
                  <a:srgbClr val="000000"/>
                </a:solidFill>
                <a:latin typeface="Yu Gothic UI" panose="020B0500000000000000" pitchFamily="50" charset="-128"/>
                <a:ea typeface="Yu Gothic UI" panose="020B0500000000000000" pitchFamily="50" charset="-128"/>
                <a:cs typeface="+mn-cs"/>
              </a:rPr>
              <a:t>Trust</a:t>
            </a:r>
            <a:r>
              <a:rPr lang="ja-JP" altLang="en-US">
                <a:solidFill>
                  <a:srgbClr val="000000"/>
                </a:solidFill>
                <a:latin typeface="Yu Gothic UI" panose="020B0500000000000000" pitchFamily="50" charset="-128"/>
                <a:ea typeface="Yu Gothic UI" panose="020B0500000000000000" pitchFamily="50" charset="-128"/>
                <a:cs typeface="+mn-cs"/>
              </a:rPr>
              <a:t>検証、視覚認識する対象者に対する</a:t>
            </a:r>
            <a:r>
              <a:rPr lang="en-US" altLang="ja-JP">
                <a:solidFill>
                  <a:srgbClr val="000000"/>
                </a:solidFill>
                <a:latin typeface="Yu Gothic UI" panose="020B0500000000000000" pitchFamily="50" charset="-128"/>
                <a:ea typeface="Yu Gothic UI" panose="020B0500000000000000" pitchFamily="50" charset="-128"/>
                <a:cs typeface="+mn-cs"/>
              </a:rPr>
              <a:t>Trust</a:t>
            </a:r>
            <a:r>
              <a:rPr lang="ja-JP" altLang="en-US">
                <a:solidFill>
                  <a:srgbClr val="000000"/>
                </a:solidFill>
                <a:latin typeface="Yu Gothic UI" panose="020B0500000000000000" pitchFamily="50" charset="-128"/>
                <a:ea typeface="Yu Gothic UI" panose="020B0500000000000000" pitchFamily="50" charset="-128"/>
                <a:cs typeface="+mn-cs"/>
              </a:rPr>
              <a:t>検証など）がある</a:t>
            </a:r>
            <a:endParaRPr lang="en-US" altLang="ja-JP">
              <a:solidFill>
                <a:srgbClr val="000000"/>
              </a:solidFill>
              <a:latin typeface="Yu Gothic UI" panose="020B0500000000000000" pitchFamily="50" charset="-128"/>
              <a:ea typeface="Yu Gothic UI" panose="020B0500000000000000" pitchFamily="50" charset="-128"/>
              <a:cs typeface="+mn-cs"/>
            </a:endParaRPr>
          </a:p>
          <a:p>
            <a:pPr marL="609600" lvl="1" indent="-230188" defTabSz="914400" fontAlgn="auto">
              <a:spcBef>
                <a:spcPts val="504"/>
              </a:spcBef>
              <a:spcAft>
                <a:spcPts val="0"/>
              </a:spcAft>
              <a:buClr>
                <a:srgbClr val="000F78"/>
              </a:buClr>
              <a:buFont typeface="Wingdings" panose="05000000000000000000" pitchFamily="2" charset="2"/>
              <a:buChar char="l"/>
              <a:defRPr/>
            </a:pPr>
            <a:r>
              <a:rPr lang="ja-JP" altLang="en-US">
                <a:solidFill>
                  <a:srgbClr val="000000"/>
                </a:solidFill>
                <a:latin typeface="Yu Gothic UI" panose="020B0500000000000000" pitchFamily="50" charset="-128"/>
                <a:ea typeface="Yu Gothic UI" panose="020B0500000000000000" pitchFamily="50" charset="-128"/>
                <a:cs typeface="+mn-cs"/>
              </a:rPr>
              <a:t>仮想空間サービスの間、サービス間のシームレスな移動を実現するためには</a:t>
            </a:r>
            <a:r>
              <a:rPr lang="en-US" altLang="ja-JP" b="1">
                <a:solidFill>
                  <a:srgbClr val="0F55C3"/>
                </a:solidFill>
                <a:latin typeface="Yu Gothic UI" panose="020B0500000000000000" pitchFamily="50" charset="-128"/>
                <a:ea typeface="Yu Gothic UI" panose="020B0500000000000000" pitchFamily="50" charset="-128"/>
                <a:cs typeface="+mn-cs"/>
              </a:rPr>
              <a:t>web3</a:t>
            </a:r>
            <a:r>
              <a:rPr lang="ja-JP" altLang="en-US" b="1">
                <a:solidFill>
                  <a:srgbClr val="0F55C3"/>
                </a:solidFill>
                <a:latin typeface="Yu Gothic UI" panose="020B0500000000000000" pitchFamily="50" charset="-128"/>
                <a:ea typeface="Yu Gothic UI" panose="020B0500000000000000" pitchFamily="50" charset="-128"/>
                <a:cs typeface="+mn-cs"/>
              </a:rPr>
              <a:t>の自己主権によるコントロールが重要</a:t>
            </a:r>
            <a:r>
              <a:rPr lang="ja-JP" altLang="en-US">
                <a:solidFill>
                  <a:srgbClr val="000000"/>
                </a:solidFill>
                <a:latin typeface="Yu Gothic UI" panose="020B0500000000000000" pitchFamily="50" charset="-128"/>
                <a:ea typeface="Yu Gothic UI" panose="020B0500000000000000" pitchFamily="50" charset="-128"/>
                <a:cs typeface="+mn-cs"/>
              </a:rPr>
              <a:t>となる</a:t>
            </a:r>
            <a:endParaRPr lang="en-US" altLang="ja-JP" dirty="0">
              <a:solidFill>
                <a:srgbClr val="000000"/>
              </a:solidFill>
              <a:latin typeface="Yu Gothic UI" panose="020B0500000000000000" pitchFamily="50" charset="-128"/>
              <a:ea typeface="Yu Gothic UI" panose="020B0500000000000000" pitchFamily="50" charset="-128"/>
              <a:cs typeface="+mn-cs"/>
            </a:endParaRPr>
          </a:p>
        </p:txBody>
      </p:sp>
      <p:sp>
        <p:nvSpPr>
          <p:cNvPr id="18" name="テキスト プレースホルダー 4">
            <a:extLst>
              <a:ext uri="{FF2B5EF4-FFF2-40B4-BE49-F238E27FC236}">
                <a16:creationId xmlns:a16="http://schemas.microsoft.com/office/drawing/2014/main" id="{AA33A053-D061-DD4B-4FEF-663C699AD8A1}"/>
              </a:ext>
            </a:extLst>
          </p:cNvPr>
          <p:cNvSpPr txBox="1">
            <a:spLocks/>
          </p:cNvSpPr>
          <p:nvPr/>
        </p:nvSpPr>
        <p:spPr>
          <a:xfrm>
            <a:off x="424713" y="4423784"/>
            <a:ext cx="8911966" cy="2064487"/>
          </a:xfrm>
          <a:prstGeom prst="rect">
            <a:avLst/>
          </a:prstGeom>
        </p:spPr>
        <p:txBody>
          <a:bodyPr vert="horz" lIns="0" tIns="45720" rIns="0" bIns="45720" rtlCol="0">
            <a:noAutofit/>
          </a:bodyPr>
          <a:lstStyle>
            <a:lvl1pPr marL="0" indent="0" algn="l" defTabSz="288002" rtl="0" eaLnBrk="1" fontAlgn="base" hangingPunct="1">
              <a:spcBef>
                <a:spcPct val="20000"/>
              </a:spcBef>
              <a:spcAft>
                <a:spcPct val="0"/>
              </a:spcAft>
              <a:buFont typeface="Arial" panose="020B0604020202020204" pitchFamily="34" charset="0"/>
              <a:buNone/>
              <a:tabLst/>
              <a:defRPr kumimoji="1" sz="1800" kern="1200">
                <a:solidFill>
                  <a:schemeClr val="tx1"/>
                </a:solidFill>
                <a:latin typeface="+mn-ea"/>
                <a:ea typeface="+mn-ea"/>
                <a:cs typeface="Arial"/>
              </a:defRPr>
            </a:lvl1pPr>
            <a:lvl2pPr marL="360002"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2pPr>
            <a:lvl3pPr marL="540004"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3pPr>
            <a:lvl4pPr marL="720005"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4pPr>
            <a:lvl5pPr marL="900006"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5pPr>
            <a:lvl6pPr marL="3352570"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6pPr>
            <a:lvl7pPr marL="3962130"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7pPr>
            <a:lvl8pPr marL="4571688"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8pPr>
            <a:lvl9pPr marL="5181246"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9pPr>
          </a:lstStyle>
          <a:p>
            <a:pPr marL="609600" marR="0" lvl="1" indent="-230188" algn="l" defTabSz="914400" rtl="0" eaLnBrk="1" fontAlgn="auto" latinLnBrk="0" hangingPunct="1">
              <a:lnSpc>
                <a:spcPct val="100000"/>
              </a:lnSpc>
              <a:spcBef>
                <a:spcPts val="504"/>
              </a:spcBef>
              <a:spcAft>
                <a:spcPts val="0"/>
              </a:spcAft>
              <a:buClr>
                <a:srgbClr val="000F78"/>
              </a:buClr>
              <a:buSzTx/>
              <a:buFont typeface="Wingdings" panose="05000000000000000000" pitchFamily="2" charset="2"/>
              <a:buChar char="l"/>
              <a:tabLst/>
              <a:defRPr/>
            </a:pPr>
            <a:r>
              <a:rPr kumimoji="1" lang="ja-JP" altLang="en-US" sz="1800" b="0" i="0" u="none" strike="noStrike" kern="1200" cap="none" spc="0" normalizeH="0" baseline="0" noProof="0" dirty="0">
                <a:ln>
                  <a:noFill/>
                </a:ln>
                <a:solidFill>
                  <a:srgbClr val="000000"/>
                </a:solidFill>
                <a:effectLst/>
                <a:uLnTx/>
                <a:uFillTx/>
                <a:latin typeface="Meiryo UI"/>
                <a:ea typeface="Meiryo UI"/>
                <a:cs typeface="Arial"/>
              </a:rPr>
              <a:t>仮想現実空間上のサービスを安心安全に利用できるようにすることで、仮想現実空間に関連するサービス利用を促進し、新たな市場を創出する。</a:t>
            </a:r>
            <a:endParaRPr kumimoji="1" lang="en-US" altLang="ja-JP" sz="1800" b="0" i="0" u="none" strike="noStrike" kern="1200" cap="none" spc="0" normalizeH="0" baseline="0" noProof="0" dirty="0">
              <a:ln>
                <a:noFill/>
              </a:ln>
              <a:solidFill>
                <a:srgbClr val="000000"/>
              </a:solidFill>
              <a:effectLst/>
              <a:uLnTx/>
              <a:uFillTx/>
              <a:latin typeface="Meiryo UI"/>
              <a:ea typeface="Meiryo UI"/>
              <a:cs typeface="Arial"/>
            </a:endParaRPr>
          </a:p>
        </p:txBody>
      </p:sp>
    </p:spTree>
    <p:extLst>
      <p:ext uri="{BB962C8B-B14F-4D97-AF65-F5344CB8AC3E}">
        <p14:creationId xmlns:p14="http://schemas.microsoft.com/office/powerpoint/2010/main" val="3382654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A437A64-73F7-494D-9E5E-76A5A1047A08}"/>
              </a:ext>
            </a:extLst>
          </p:cNvPr>
          <p:cNvSpPr>
            <a:spLocks noGrp="1"/>
          </p:cNvSpPr>
          <p:nvPr>
            <p:ph type="body" sz="quarter" idx="10"/>
          </p:nvPr>
        </p:nvSpPr>
        <p:spPr>
          <a:xfrm>
            <a:off x="201975" y="259239"/>
            <a:ext cx="9504000" cy="671292"/>
          </a:xfrm>
        </p:spPr>
        <p:txBody>
          <a:bodyPr/>
          <a:lstStyle/>
          <a:p>
            <a:r>
              <a:rPr lang="ja-JP" altLang="en-US" sz="2000" dirty="0"/>
              <a:t>想定ユースケース</a:t>
            </a:r>
            <a:endParaRPr kumimoji="1" lang="ja-JP" altLang="en-US" dirty="0"/>
          </a:p>
        </p:txBody>
      </p:sp>
      <p:sp>
        <p:nvSpPr>
          <p:cNvPr id="3" name="タイトル 2">
            <a:extLst>
              <a:ext uri="{FF2B5EF4-FFF2-40B4-BE49-F238E27FC236}">
                <a16:creationId xmlns:a16="http://schemas.microsoft.com/office/drawing/2014/main" id="{D3C1F3E0-4497-448C-B620-E269364A4CDE}"/>
              </a:ext>
            </a:extLst>
          </p:cNvPr>
          <p:cNvSpPr>
            <a:spLocks noGrp="1"/>
          </p:cNvSpPr>
          <p:nvPr>
            <p:ph type="title"/>
          </p:nvPr>
        </p:nvSpPr>
        <p:spPr/>
        <p:txBody>
          <a:bodyPr/>
          <a:lstStyle/>
          <a:p>
            <a:r>
              <a:rPr lang="ja-JP" altLang="en-US" dirty="0"/>
              <a:t>要件定義</a:t>
            </a:r>
            <a:endParaRPr kumimoji="1" lang="en-US" altLang="ja-JP" dirty="0"/>
          </a:p>
        </p:txBody>
      </p:sp>
      <p:sp>
        <p:nvSpPr>
          <p:cNvPr id="13" name="コンテンツ プレースホルダー 3">
            <a:extLst>
              <a:ext uri="{FF2B5EF4-FFF2-40B4-BE49-F238E27FC236}">
                <a16:creationId xmlns:a16="http://schemas.microsoft.com/office/drawing/2014/main" id="{9AAE1BBE-50C5-43E8-81A3-EA4314EF232C}"/>
              </a:ext>
            </a:extLst>
          </p:cNvPr>
          <p:cNvSpPr txBox="1">
            <a:spLocks/>
          </p:cNvSpPr>
          <p:nvPr/>
        </p:nvSpPr>
        <p:spPr>
          <a:xfrm>
            <a:off x="214303" y="1052736"/>
            <a:ext cx="9504000" cy="5327650"/>
          </a:xfrm>
          <a:prstGeom prst="rect">
            <a:avLst/>
          </a:prstGeom>
        </p:spPr>
        <p:txBody>
          <a:bodyPr lIns="91440" tIns="45720" rIns="91440" bIns="45720" anchor="t"/>
          <a:lstStyle>
            <a:lvl1pPr marL="187200" indent="-187200" algn="l" defTabSz="914400" rtl="0" eaLnBrk="1" latinLnBrk="0" hangingPunct="1">
              <a:lnSpc>
                <a:spcPct val="100000"/>
              </a:lnSpc>
              <a:spcBef>
                <a:spcPts val="576"/>
              </a:spcBef>
              <a:buClr>
                <a:srgbClr val="000F78"/>
              </a:buClr>
              <a:buFont typeface="Wingdings" panose="05000000000000000000" pitchFamily="2" charset="2"/>
              <a:buChar char="n"/>
              <a:defRPr kumimoji="1" sz="1600" kern="1200" baseline="0">
                <a:solidFill>
                  <a:schemeClr val="tx1"/>
                </a:solidFill>
                <a:latin typeface="Yu Gothic UI" panose="020B0500000000000000" pitchFamily="50" charset="-128"/>
                <a:ea typeface="Yu Gothic UI" panose="020B0500000000000000" pitchFamily="50" charset="-128"/>
                <a:cs typeface="+mn-cs"/>
              </a:defRPr>
            </a:lvl1pPr>
            <a:lvl2pPr marL="609600" indent="-230188" algn="l" defTabSz="914400" rtl="0" eaLnBrk="1" latinLnBrk="0" hangingPunct="1">
              <a:lnSpc>
                <a:spcPct val="100000"/>
              </a:lnSpc>
              <a:spcBef>
                <a:spcPts val="504"/>
              </a:spcBef>
              <a:buClr>
                <a:srgbClr val="000F78"/>
              </a:buClr>
              <a:buFont typeface="Wingdings" panose="05000000000000000000" pitchFamily="2" charset="2"/>
              <a:buChar char="l"/>
              <a:tabLst/>
              <a:defRPr kumimoji="1" sz="1400" kern="1200">
                <a:solidFill>
                  <a:schemeClr val="tx1"/>
                </a:solidFill>
                <a:latin typeface="Yu Gothic UI" panose="020B0500000000000000" pitchFamily="50" charset="-128"/>
                <a:ea typeface="Yu Gothic UI" panose="020B0500000000000000" pitchFamily="50" charset="-128"/>
                <a:cs typeface="+mn-cs"/>
              </a:defRPr>
            </a:lvl2pPr>
            <a:lvl3pPr marL="984250" indent="-196850" algn="l" defTabSz="914400" rtl="0" eaLnBrk="1" latinLnBrk="0" hangingPunct="1">
              <a:lnSpc>
                <a:spcPct val="100000"/>
              </a:lnSpc>
              <a:spcBef>
                <a:spcPts val="24"/>
              </a:spcBef>
              <a:buClr>
                <a:srgbClr val="000F78"/>
              </a:buClr>
              <a:buFont typeface="Arial" panose="020B0604020202020204" pitchFamily="34" charset="0"/>
              <a:buChar char="•"/>
              <a:tabLst/>
              <a:defRPr kumimoji="1" sz="1400" kern="1200">
                <a:solidFill>
                  <a:schemeClr val="tx1"/>
                </a:solidFill>
                <a:latin typeface="Yu Gothic UI" panose="020B0500000000000000" pitchFamily="50" charset="-128"/>
                <a:ea typeface="Yu Gothic UI" panose="020B0500000000000000" pitchFamily="50" charset="-128"/>
                <a:cs typeface="+mn-cs"/>
              </a:defRPr>
            </a:lvl3pPr>
            <a:lvl4pPr marL="1355725" indent="-190500" algn="l" defTabSz="914400" rtl="0" eaLnBrk="1" latinLnBrk="0" hangingPunct="1">
              <a:lnSpc>
                <a:spcPct val="100000"/>
              </a:lnSpc>
              <a:spcBef>
                <a:spcPts val="216"/>
              </a:spcBef>
              <a:buClr>
                <a:srgbClr val="000F78"/>
              </a:buClr>
              <a:buFont typeface="Yu Gothic UI" panose="020B0500000000000000" pitchFamily="50" charset="-128"/>
              <a:buChar char="•"/>
              <a:tabLst/>
              <a:defRPr kumimoji="1" sz="1200" kern="1200">
                <a:solidFill>
                  <a:schemeClr val="tx1"/>
                </a:solidFill>
                <a:latin typeface="Yu Gothic UI" panose="020B0500000000000000" pitchFamily="50" charset="-128"/>
                <a:ea typeface="Yu Gothic UI" panose="020B0500000000000000" pitchFamily="50" charset="-128"/>
                <a:cs typeface="+mn-cs"/>
              </a:defRPr>
            </a:lvl4pPr>
            <a:lvl5pPr marL="1674813" indent="-184150" algn="l" defTabSz="914400" rtl="0" eaLnBrk="1" latinLnBrk="0" hangingPunct="1">
              <a:lnSpc>
                <a:spcPct val="100000"/>
              </a:lnSpc>
              <a:spcBef>
                <a:spcPts val="144"/>
              </a:spcBef>
              <a:buClr>
                <a:srgbClr val="000F78"/>
              </a:buClr>
              <a:buFont typeface="Arial" panose="020B0604020202020204" pitchFamily="34" charset="0"/>
              <a:buChar char="•"/>
              <a:tabLst/>
              <a:defRPr kumimoji="1" sz="1200" kern="1200">
                <a:solidFill>
                  <a:schemeClr val="tx1"/>
                </a:solidFill>
                <a:latin typeface="Yu Gothic UI" panose="020B0500000000000000" pitchFamily="50" charset="-128"/>
                <a:ea typeface="Yu Gothic UI" panose="020B0500000000000000" pitchFamily="50" charset="-128"/>
                <a:cs typeface="+mn-cs"/>
              </a:defRPr>
            </a:lvl5pPr>
            <a:lvl6pPr marL="1990725" indent="-190500" algn="l" defTabSz="914400" rtl="0" eaLnBrk="1" latinLnBrk="0" hangingPunct="1">
              <a:lnSpc>
                <a:spcPct val="90000"/>
              </a:lnSpc>
              <a:spcBef>
                <a:spcPts val="500"/>
              </a:spcBef>
              <a:buClr>
                <a:srgbClr val="000F78"/>
              </a:buClr>
              <a:buFont typeface="Arial" panose="020B0604020202020204" pitchFamily="34" charset="0"/>
              <a:buChar char="•"/>
              <a:defRPr kumimoji="1" sz="1200" kern="1200">
                <a:solidFill>
                  <a:schemeClr val="tx1"/>
                </a:solidFill>
                <a:latin typeface="Yu Gothic UI" panose="020B0500000000000000" pitchFamily="50" charset="-128"/>
                <a:ea typeface="Yu Gothic UI" panose="020B0500000000000000" pitchFamily="50" charset="-128"/>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186690" indent="-186690"/>
            <a:r>
              <a:rPr lang="ja-JP" altLang="en-US" dirty="0">
                <a:latin typeface="Yu Gothic UI"/>
                <a:ea typeface="Yu Gothic UI"/>
              </a:rPr>
              <a:t>想定ユースケース</a:t>
            </a:r>
            <a:endParaRPr lang="en-US" altLang="ja-JP" dirty="0"/>
          </a:p>
          <a:p>
            <a:pPr lvl="1" indent="-229870"/>
            <a:r>
              <a:rPr lang="ja-JP" altLang="en-US" dirty="0">
                <a:latin typeface="Yu Gothic UI"/>
                <a:ea typeface="Yu Gothic UI"/>
              </a:rPr>
              <a:t>バーチャルシティ上で、大学生が英会話教室のレッスンに学割を適用して申し込む</a:t>
            </a:r>
            <a:endParaRPr lang="ja-JP" altLang="en-US" dirty="0"/>
          </a:p>
          <a:p>
            <a:pPr lvl="1" indent="-229870"/>
            <a:r>
              <a:rPr lang="ja-JP" altLang="en-US" dirty="0">
                <a:latin typeface="Yu Gothic UI"/>
                <a:ea typeface="Yu Gothic UI"/>
              </a:rPr>
              <a:t>決済と同時に学割適用を行う</a:t>
            </a:r>
            <a:endParaRPr lang="ja-JP" altLang="en-US" dirty="0"/>
          </a:p>
          <a:p>
            <a:pPr lvl="1"/>
            <a:endParaRPr lang="en-US" altLang="ja-JP" dirty="0"/>
          </a:p>
          <a:p>
            <a:pPr marL="186690" indent="-186690"/>
            <a:r>
              <a:rPr lang="ja-JP" altLang="en-US" dirty="0">
                <a:latin typeface="Yu Gothic UI"/>
                <a:ea typeface="Yu Gothic UI"/>
              </a:rPr>
              <a:t>課題</a:t>
            </a:r>
            <a:endParaRPr lang="en-US" altLang="ja-JP" dirty="0">
              <a:latin typeface="Yu Gothic UI"/>
              <a:ea typeface="Yu Gothic UI"/>
            </a:endParaRPr>
          </a:p>
          <a:p>
            <a:pPr lvl="1" indent="-229870"/>
            <a:r>
              <a:rPr lang="ja-JP" altLang="en-US" dirty="0">
                <a:latin typeface="Yu Gothic UI"/>
                <a:ea typeface="Yu Gothic UI"/>
              </a:rPr>
              <a:t>学割を適用するためには、サービス提供側は学生証を確認する必要がある</a:t>
            </a:r>
            <a:endParaRPr lang="en-US" altLang="ja-JP" dirty="0">
              <a:latin typeface="Yu Gothic UI"/>
              <a:ea typeface="Yu Gothic UI"/>
            </a:endParaRPr>
          </a:p>
          <a:p>
            <a:pPr lvl="2">
              <a:buFont typeface="Arial" panose="05000000000000000000" pitchFamily="2" charset="2"/>
              <a:buChar char="•"/>
            </a:pPr>
            <a:r>
              <a:rPr lang="en-US" altLang="ja-JP" dirty="0" err="1">
                <a:latin typeface="Yu Gothic UI"/>
                <a:ea typeface="Yu Gothic UI"/>
              </a:rPr>
              <a:t>現状、Web上での確認方法として考えられるのは</a:t>
            </a:r>
            <a:r>
              <a:rPr lang="en-US" altLang="ja-JP" dirty="0">
                <a:latin typeface="Yu Gothic UI"/>
                <a:ea typeface="Yu Gothic UI"/>
              </a:rPr>
              <a:t>、</a:t>
            </a:r>
            <a:r>
              <a:rPr lang="ja-JP" altLang="en-US" dirty="0">
                <a:latin typeface="Yu Gothic UI"/>
                <a:ea typeface="Yu Gothic UI"/>
              </a:rPr>
              <a:t>以下の</a:t>
            </a:r>
            <a:r>
              <a:rPr lang="en-US" altLang="ja-JP" dirty="0">
                <a:latin typeface="Yu Gothic UI"/>
                <a:ea typeface="Yu Gothic UI"/>
              </a:rPr>
              <a:t>2つ</a:t>
            </a:r>
            <a:r>
              <a:rPr lang="ja-JP" altLang="en-US" dirty="0">
                <a:latin typeface="Yu Gothic UI"/>
                <a:ea typeface="Yu Gothic UI"/>
              </a:rPr>
              <a:t>だがユーザビリティが悪い</a:t>
            </a:r>
            <a:endParaRPr lang="en-US" altLang="ja-JP" dirty="0">
              <a:latin typeface="Yu Gothic UI"/>
              <a:ea typeface="Yu Gothic UI"/>
            </a:endParaRPr>
          </a:p>
          <a:p>
            <a:pPr lvl="3"/>
            <a:r>
              <a:rPr lang="en-US" altLang="ja-JP" dirty="0" err="1">
                <a:latin typeface="Yu Gothic UI"/>
                <a:ea typeface="Yu Gothic UI"/>
              </a:rPr>
              <a:t>eKYC</a:t>
            </a:r>
            <a:r>
              <a:rPr lang="en-US" altLang="ja-JP" dirty="0">
                <a:latin typeface="Yu Gothic UI"/>
                <a:ea typeface="Yu Gothic UI"/>
              </a:rPr>
              <a:t>(</a:t>
            </a:r>
            <a:r>
              <a:rPr lang="ja-JP" altLang="en-US" dirty="0">
                <a:latin typeface="Yu Gothic UI"/>
                <a:ea typeface="Yu Gothic UI"/>
              </a:rPr>
              <a:t>写真の本人確認のためタイムラグあり</a:t>
            </a:r>
            <a:r>
              <a:rPr lang="en-US" altLang="ja-JP" dirty="0">
                <a:latin typeface="Yu Gothic UI"/>
                <a:ea typeface="Yu Gothic UI"/>
              </a:rPr>
              <a:t>)</a:t>
            </a:r>
            <a:endParaRPr lang="ja-JP" altLang="en-US" dirty="0" err="1">
              <a:latin typeface="Yu Gothic UI"/>
              <a:ea typeface="Yu Gothic UI"/>
            </a:endParaRPr>
          </a:p>
          <a:p>
            <a:pPr lvl="3"/>
            <a:r>
              <a:rPr lang="en-US" altLang="ja-JP" dirty="0" err="1">
                <a:latin typeface="Yu Gothic UI"/>
                <a:ea typeface="Yu Gothic UI"/>
              </a:rPr>
              <a:t>学生証のコピーなどを直接送付</a:t>
            </a:r>
            <a:endParaRPr lang="en-US" altLang="ja-JP" dirty="0">
              <a:latin typeface="Yu Gothic UI"/>
              <a:ea typeface="Yu Gothic UI"/>
            </a:endParaRPr>
          </a:p>
          <a:p>
            <a:pPr lvl="2">
              <a:buFont typeface="Arial" panose="05000000000000000000" pitchFamily="2" charset="2"/>
              <a:buChar char="•"/>
            </a:pPr>
            <a:r>
              <a:rPr lang="ja-JP" altLang="en-US" dirty="0">
                <a:latin typeface="Yu Gothic UI"/>
                <a:ea typeface="Yu Gothic UI"/>
              </a:rPr>
              <a:t>ユーザーは学割を利用したい</a:t>
            </a:r>
            <a:r>
              <a:rPr lang="ja-JP" dirty="0">
                <a:latin typeface="Yu Gothic UI"/>
                <a:ea typeface="Yu Gothic UI"/>
              </a:rPr>
              <a:t>サービスごとに上記を実施しなくてはいけない</a:t>
            </a:r>
            <a:endParaRPr lang="en-US" altLang="ja-JP" dirty="0"/>
          </a:p>
          <a:p>
            <a:endParaRPr lang="en-US" altLang="ja-JP" dirty="0"/>
          </a:p>
          <a:p>
            <a:r>
              <a:rPr lang="en-US" altLang="ja-JP" dirty="0"/>
              <a:t>VC</a:t>
            </a:r>
            <a:r>
              <a:rPr lang="ja-JP" altLang="en-US" dirty="0"/>
              <a:t>にするもの</a:t>
            </a:r>
            <a:endParaRPr lang="en-US" altLang="ja-JP" dirty="0"/>
          </a:p>
          <a:p>
            <a:pPr lvl="1"/>
            <a:r>
              <a:rPr lang="ja-JP" altLang="en-US" dirty="0"/>
              <a:t>検証可能なデジタル学生証</a:t>
            </a:r>
            <a:endParaRPr lang="en-US" altLang="ja-JP" dirty="0"/>
          </a:p>
          <a:p>
            <a:pPr marL="186690" indent="-186690"/>
            <a:endParaRPr lang="en-US" altLang="ja-JP" dirty="0">
              <a:latin typeface="Yu Gothic UI"/>
              <a:ea typeface="Yu Gothic UI"/>
            </a:endParaRPr>
          </a:p>
          <a:p>
            <a:pPr marL="186690" indent="-186690"/>
            <a:r>
              <a:rPr lang="en-US" altLang="ja-JP" dirty="0">
                <a:latin typeface="Yu Gothic UI"/>
                <a:ea typeface="Yu Gothic UI"/>
              </a:rPr>
              <a:t>DID/VC</a:t>
            </a:r>
            <a:r>
              <a:rPr lang="ja-JP" altLang="en-US" dirty="0">
                <a:latin typeface="Yu Gothic UI"/>
                <a:ea typeface="Yu Gothic UI"/>
              </a:rPr>
              <a:t>を用いるとどう変わるか</a:t>
            </a:r>
            <a:endParaRPr lang="ja-JP" altLang="en-US" sz="1400" dirty="0"/>
          </a:p>
          <a:p>
            <a:pPr lvl="1" indent="-285750"/>
            <a:r>
              <a:rPr lang="ja-JP" altLang="en-US" dirty="0">
                <a:latin typeface="Yu Gothic UI"/>
                <a:ea typeface="Yu Gothic UI"/>
              </a:rPr>
              <a:t>学生証確認フローの簡略化</a:t>
            </a:r>
          </a:p>
          <a:p>
            <a:pPr lvl="2"/>
            <a:r>
              <a:rPr lang="ja-JP" altLang="en-US" dirty="0">
                <a:latin typeface="Yu Gothic UI"/>
                <a:ea typeface="Yu Gothic UI"/>
              </a:rPr>
              <a:t>ユーザはあらかじめ大学側からデジタル学生証を</a:t>
            </a:r>
            <a:r>
              <a:rPr lang="en-US" altLang="ja-JP" dirty="0">
                <a:latin typeface="Yu Gothic UI"/>
                <a:ea typeface="Yu Gothic UI"/>
              </a:rPr>
              <a:t>VC</a:t>
            </a:r>
            <a:r>
              <a:rPr lang="ja-JP" altLang="en-US" dirty="0">
                <a:latin typeface="Yu Gothic UI"/>
                <a:ea typeface="Yu Gothic UI"/>
              </a:rPr>
              <a:t>として入手する</a:t>
            </a:r>
            <a:endParaRPr lang="en-US" altLang="ja-JP" dirty="0">
              <a:latin typeface="Yu Gothic UI"/>
              <a:ea typeface="Yu Gothic UI"/>
            </a:endParaRPr>
          </a:p>
          <a:p>
            <a:pPr lvl="2"/>
            <a:r>
              <a:rPr lang="ja-JP" altLang="en-US" dirty="0">
                <a:latin typeface="Yu Gothic UI"/>
                <a:ea typeface="Yu Gothic UI"/>
              </a:rPr>
              <a:t>英会話教室側は、ユーザーが提示するデジタル学生証を検証することで学割適用確認を行うことができる</a:t>
            </a:r>
            <a:endParaRPr lang="ja-JP" dirty="0"/>
          </a:p>
          <a:p>
            <a:pPr lvl="1" indent="-229870"/>
            <a:r>
              <a:rPr lang="ja-JP" altLang="en-US" dirty="0">
                <a:latin typeface="Yu Gothic UI"/>
                <a:ea typeface="Yu Gothic UI"/>
              </a:rPr>
              <a:t>決済フローの簡略化</a:t>
            </a:r>
            <a:endParaRPr lang="en-US" altLang="ja-JP" dirty="0">
              <a:latin typeface="Yu Gothic UI"/>
              <a:ea typeface="Yu Gothic UI"/>
            </a:endParaRPr>
          </a:p>
          <a:p>
            <a:pPr lvl="2"/>
            <a:r>
              <a:rPr lang="ja-JP" altLang="en-US" dirty="0">
                <a:latin typeface="Yu Gothic UI"/>
                <a:ea typeface="Yu Gothic UI"/>
              </a:rPr>
              <a:t>学割適用時にウォレット上でVC提示に同意するだけで完結する</a:t>
            </a:r>
            <a:endParaRPr lang="en-US" altLang="ja-JP" dirty="0">
              <a:latin typeface="Yu Gothic UI"/>
              <a:ea typeface="Yu Gothic UI"/>
            </a:endParaRPr>
          </a:p>
          <a:p>
            <a:pPr lvl="1" indent="-229870"/>
            <a:endParaRPr lang="ja-JP" altLang="en-US" dirty="0"/>
          </a:p>
          <a:p>
            <a:pPr marL="787400" lvl="2" indent="0">
              <a:buNone/>
            </a:pPr>
            <a:endParaRPr lang="ja-JP" altLang="en-US" dirty="0"/>
          </a:p>
          <a:p>
            <a:pPr lvl="2"/>
            <a:endParaRPr lang="en-US" altLang="ja-JP" dirty="0"/>
          </a:p>
          <a:p>
            <a:pPr lvl="2"/>
            <a:endParaRPr lang="en-US" altLang="ja-JP" dirty="0"/>
          </a:p>
          <a:p>
            <a:pPr lvl="3"/>
            <a:endParaRPr lang="en-US" altLang="ja-JP" dirty="0"/>
          </a:p>
          <a:p>
            <a:pPr lvl="3"/>
            <a:endParaRPr lang="en-US" altLang="ja-JP" dirty="0"/>
          </a:p>
          <a:p>
            <a:pPr lvl="1"/>
            <a:endParaRPr lang="en-US" altLang="ja-JP" dirty="0"/>
          </a:p>
        </p:txBody>
      </p:sp>
    </p:spTree>
    <p:extLst>
      <p:ext uri="{BB962C8B-B14F-4D97-AF65-F5344CB8AC3E}">
        <p14:creationId xmlns:p14="http://schemas.microsoft.com/office/powerpoint/2010/main" val="726569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A437A64-73F7-494D-9E5E-76A5A1047A08}"/>
              </a:ext>
            </a:extLst>
          </p:cNvPr>
          <p:cNvSpPr>
            <a:spLocks noGrp="1"/>
          </p:cNvSpPr>
          <p:nvPr>
            <p:ph type="body" sz="quarter" idx="10"/>
          </p:nvPr>
        </p:nvSpPr>
        <p:spPr>
          <a:xfrm>
            <a:off x="201975" y="259239"/>
            <a:ext cx="9504000" cy="671292"/>
          </a:xfrm>
        </p:spPr>
        <p:txBody>
          <a:bodyPr/>
          <a:lstStyle/>
          <a:p>
            <a:r>
              <a:rPr lang="ja-JP" altLang="en-US" sz="2000" dirty="0"/>
              <a:t>想定ユースケース</a:t>
            </a:r>
            <a:endParaRPr kumimoji="1" lang="ja-JP" altLang="en-US" dirty="0"/>
          </a:p>
        </p:txBody>
      </p:sp>
      <p:sp>
        <p:nvSpPr>
          <p:cNvPr id="3" name="タイトル 2">
            <a:extLst>
              <a:ext uri="{FF2B5EF4-FFF2-40B4-BE49-F238E27FC236}">
                <a16:creationId xmlns:a16="http://schemas.microsoft.com/office/drawing/2014/main" id="{D3C1F3E0-4497-448C-B620-E269364A4CDE}"/>
              </a:ext>
            </a:extLst>
          </p:cNvPr>
          <p:cNvSpPr>
            <a:spLocks noGrp="1"/>
          </p:cNvSpPr>
          <p:nvPr>
            <p:ph type="title"/>
          </p:nvPr>
        </p:nvSpPr>
        <p:spPr/>
        <p:txBody>
          <a:bodyPr/>
          <a:lstStyle/>
          <a:p>
            <a:r>
              <a:rPr lang="ja-JP" altLang="en-US" dirty="0"/>
              <a:t>要件定義</a:t>
            </a:r>
            <a:endParaRPr kumimoji="1" lang="en-US" altLang="ja-JP" dirty="0"/>
          </a:p>
        </p:txBody>
      </p:sp>
      <p:sp>
        <p:nvSpPr>
          <p:cNvPr id="5" name="コンテンツ プレースホルダー 3">
            <a:extLst>
              <a:ext uri="{FF2B5EF4-FFF2-40B4-BE49-F238E27FC236}">
                <a16:creationId xmlns:a16="http://schemas.microsoft.com/office/drawing/2014/main" id="{A29821AA-DAD9-4952-AE7E-B2CE3AB6586D}"/>
              </a:ext>
            </a:extLst>
          </p:cNvPr>
          <p:cNvSpPr txBox="1">
            <a:spLocks/>
          </p:cNvSpPr>
          <p:nvPr/>
        </p:nvSpPr>
        <p:spPr>
          <a:xfrm>
            <a:off x="214303" y="1052736"/>
            <a:ext cx="9504000" cy="5327650"/>
          </a:xfrm>
          <a:prstGeom prst="rect">
            <a:avLst/>
          </a:prstGeom>
        </p:spPr>
        <p:txBody>
          <a:bodyPr lIns="91440" tIns="45720" rIns="91440" bIns="45720" anchor="t"/>
          <a:lstStyle>
            <a:lvl1pPr marL="187200" indent="-187200" algn="l" defTabSz="914400" rtl="0" eaLnBrk="1" latinLnBrk="0" hangingPunct="1">
              <a:lnSpc>
                <a:spcPct val="100000"/>
              </a:lnSpc>
              <a:spcBef>
                <a:spcPts val="576"/>
              </a:spcBef>
              <a:buClr>
                <a:srgbClr val="000F78"/>
              </a:buClr>
              <a:buFont typeface="Wingdings" panose="05000000000000000000" pitchFamily="2" charset="2"/>
              <a:buChar char="n"/>
              <a:defRPr kumimoji="1" sz="1600" kern="1200" baseline="0">
                <a:solidFill>
                  <a:schemeClr val="tx1"/>
                </a:solidFill>
                <a:latin typeface="Yu Gothic UI" panose="020B0500000000000000" pitchFamily="50" charset="-128"/>
                <a:ea typeface="Yu Gothic UI" panose="020B0500000000000000" pitchFamily="50" charset="-128"/>
                <a:cs typeface="+mn-cs"/>
              </a:defRPr>
            </a:lvl1pPr>
            <a:lvl2pPr marL="609600" indent="-230188" algn="l" defTabSz="914400" rtl="0" eaLnBrk="1" latinLnBrk="0" hangingPunct="1">
              <a:lnSpc>
                <a:spcPct val="100000"/>
              </a:lnSpc>
              <a:spcBef>
                <a:spcPts val="504"/>
              </a:spcBef>
              <a:buClr>
                <a:srgbClr val="000F78"/>
              </a:buClr>
              <a:buFont typeface="Wingdings" panose="05000000000000000000" pitchFamily="2" charset="2"/>
              <a:buChar char="l"/>
              <a:tabLst/>
              <a:defRPr kumimoji="1" sz="1400" kern="1200">
                <a:solidFill>
                  <a:schemeClr val="tx1"/>
                </a:solidFill>
                <a:latin typeface="Yu Gothic UI" panose="020B0500000000000000" pitchFamily="50" charset="-128"/>
                <a:ea typeface="Yu Gothic UI" panose="020B0500000000000000" pitchFamily="50" charset="-128"/>
                <a:cs typeface="+mn-cs"/>
              </a:defRPr>
            </a:lvl2pPr>
            <a:lvl3pPr marL="984250" indent="-196850" algn="l" defTabSz="914400" rtl="0" eaLnBrk="1" latinLnBrk="0" hangingPunct="1">
              <a:lnSpc>
                <a:spcPct val="100000"/>
              </a:lnSpc>
              <a:spcBef>
                <a:spcPts val="24"/>
              </a:spcBef>
              <a:buClr>
                <a:srgbClr val="000F78"/>
              </a:buClr>
              <a:buFont typeface="Arial" panose="020B0604020202020204" pitchFamily="34" charset="0"/>
              <a:buChar char="•"/>
              <a:tabLst/>
              <a:defRPr kumimoji="1" sz="1400" kern="1200">
                <a:solidFill>
                  <a:schemeClr val="tx1"/>
                </a:solidFill>
                <a:latin typeface="Yu Gothic UI" panose="020B0500000000000000" pitchFamily="50" charset="-128"/>
                <a:ea typeface="Yu Gothic UI" panose="020B0500000000000000" pitchFamily="50" charset="-128"/>
                <a:cs typeface="+mn-cs"/>
              </a:defRPr>
            </a:lvl3pPr>
            <a:lvl4pPr marL="1355725" indent="-190500" algn="l" defTabSz="914400" rtl="0" eaLnBrk="1" latinLnBrk="0" hangingPunct="1">
              <a:lnSpc>
                <a:spcPct val="100000"/>
              </a:lnSpc>
              <a:spcBef>
                <a:spcPts val="216"/>
              </a:spcBef>
              <a:buClr>
                <a:srgbClr val="000F78"/>
              </a:buClr>
              <a:buFont typeface="Yu Gothic UI" panose="020B0500000000000000" pitchFamily="50" charset="-128"/>
              <a:buChar char="•"/>
              <a:tabLst/>
              <a:defRPr kumimoji="1" sz="1200" kern="1200">
                <a:solidFill>
                  <a:schemeClr val="tx1"/>
                </a:solidFill>
                <a:latin typeface="Yu Gothic UI" panose="020B0500000000000000" pitchFamily="50" charset="-128"/>
                <a:ea typeface="Yu Gothic UI" panose="020B0500000000000000" pitchFamily="50" charset="-128"/>
                <a:cs typeface="+mn-cs"/>
              </a:defRPr>
            </a:lvl4pPr>
            <a:lvl5pPr marL="1674813" indent="-184150" algn="l" defTabSz="914400" rtl="0" eaLnBrk="1" latinLnBrk="0" hangingPunct="1">
              <a:lnSpc>
                <a:spcPct val="100000"/>
              </a:lnSpc>
              <a:spcBef>
                <a:spcPts val="144"/>
              </a:spcBef>
              <a:buClr>
                <a:srgbClr val="000F78"/>
              </a:buClr>
              <a:buFont typeface="Arial" panose="020B0604020202020204" pitchFamily="34" charset="0"/>
              <a:buChar char="•"/>
              <a:tabLst/>
              <a:defRPr kumimoji="1" sz="1200" kern="1200">
                <a:solidFill>
                  <a:schemeClr val="tx1"/>
                </a:solidFill>
                <a:latin typeface="Yu Gothic UI" panose="020B0500000000000000" pitchFamily="50" charset="-128"/>
                <a:ea typeface="Yu Gothic UI" panose="020B0500000000000000" pitchFamily="50" charset="-128"/>
                <a:cs typeface="+mn-cs"/>
              </a:defRPr>
            </a:lvl5pPr>
            <a:lvl6pPr marL="1990725" indent="-190500" algn="l" defTabSz="914400" rtl="0" eaLnBrk="1" latinLnBrk="0" hangingPunct="1">
              <a:lnSpc>
                <a:spcPct val="90000"/>
              </a:lnSpc>
              <a:spcBef>
                <a:spcPts val="500"/>
              </a:spcBef>
              <a:buClr>
                <a:srgbClr val="000F78"/>
              </a:buClr>
              <a:buFont typeface="Arial" panose="020B0604020202020204" pitchFamily="34" charset="0"/>
              <a:buChar char="•"/>
              <a:defRPr kumimoji="1" sz="1200" kern="1200">
                <a:solidFill>
                  <a:schemeClr val="tx1"/>
                </a:solidFill>
                <a:latin typeface="Yu Gothic UI" panose="020B0500000000000000" pitchFamily="50" charset="-128"/>
                <a:ea typeface="Yu Gothic UI" panose="020B0500000000000000" pitchFamily="50" charset="-128"/>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186690" indent="-186690"/>
            <a:r>
              <a:rPr lang="ja-JP" altLang="en-US" dirty="0">
                <a:latin typeface="Yu Gothic UI"/>
                <a:ea typeface="Yu Gothic UI"/>
              </a:rPr>
              <a:t>想定ユースケース</a:t>
            </a:r>
          </a:p>
          <a:p>
            <a:pPr lvl="1" indent="-229870"/>
            <a:r>
              <a:rPr lang="ja-JP" altLang="en-US" dirty="0">
                <a:latin typeface="Yu Gothic UI"/>
                <a:ea typeface="Yu Gothic UI"/>
              </a:rPr>
              <a:t>バーチャルシティ内で映画を鑑賞し、その半券を持っておく</a:t>
            </a:r>
            <a:endParaRPr lang="en-US" altLang="ja-JP" dirty="0">
              <a:latin typeface="Yu Gothic UI"/>
              <a:ea typeface="Yu Gothic UI"/>
            </a:endParaRPr>
          </a:p>
          <a:p>
            <a:pPr lvl="1" indent="-229870"/>
            <a:r>
              <a:rPr lang="ja-JP" altLang="en-US" dirty="0">
                <a:latin typeface="Yu Gothic UI"/>
                <a:ea typeface="Yu Gothic UI"/>
              </a:rPr>
              <a:t>鑑賞した映画の半券をバーチャルシティ内で提示することで、ショッピングモールで割引が受けられるサービスがある</a:t>
            </a:r>
          </a:p>
          <a:p>
            <a:pPr marL="186690" indent="-186690"/>
            <a:endParaRPr lang="en-US" altLang="ja-JP" dirty="0">
              <a:latin typeface="Yu Gothic UI"/>
              <a:ea typeface="Yu Gothic UI"/>
            </a:endParaRPr>
          </a:p>
          <a:p>
            <a:pPr marL="186690" indent="-186690"/>
            <a:r>
              <a:rPr lang="ja-JP" altLang="en-US" dirty="0">
                <a:latin typeface="Yu Gothic UI"/>
                <a:ea typeface="Yu Gothic UI"/>
              </a:rPr>
              <a:t>課題</a:t>
            </a:r>
            <a:endParaRPr lang="en-US" altLang="ja-JP" dirty="0">
              <a:latin typeface="Yu Gothic UI"/>
              <a:ea typeface="Yu Gothic UI"/>
            </a:endParaRPr>
          </a:p>
          <a:p>
            <a:pPr lvl="1" indent="-229870"/>
            <a:r>
              <a:rPr lang="ja-JP" altLang="en-US" dirty="0">
                <a:latin typeface="Yu Gothic UI"/>
                <a:ea typeface="Yu Gothic UI"/>
              </a:rPr>
              <a:t>割引を適用するには、ショッピングモール側は映画の半券を確認する必要がある</a:t>
            </a:r>
            <a:endParaRPr lang="en-US" altLang="ja-JP" dirty="0">
              <a:latin typeface="Yu Gothic UI"/>
              <a:ea typeface="Yu Gothic UI"/>
            </a:endParaRPr>
          </a:p>
          <a:p>
            <a:pPr lvl="2" indent="-229870"/>
            <a:r>
              <a:rPr lang="ja-JP" altLang="en-US" dirty="0">
                <a:latin typeface="Yu Gothic UI"/>
                <a:ea typeface="Yu Gothic UI"/>
              </a:rPr>
              <a:t>映画の半券の画像を見せても本人が利用したものか、偽造されたものかを判断できない</a:t>
            </a:r>
            <a:endParaRPr lang="en-US" altLang="ja-JP" dirty="0">
              <a:latin typeface="Yu Gothic UI"/>
              <a:ea typeface="Yu Gothic UI"/>
            </a:endParaRPr>
          </a:p>
          <a:p>
            <a:pPr lvl="2" indent="-229870"/>
            <a:endParaRPr lang="en-US" altLang="ja-JP" dirty="0">
              <a:latin typeface="Yu Gothic UI"/>
              <a:ea typeface="Yu Gothic UI"/>
            </a:endParaRPr>
          </a:p>
          <a:p>
            <a:pPr indent="-229870"/>
            <a:r>
              <a:rPr lang="en-US" altLang="ja-JP" dirty="0">
                <a:latin typeface="Yu Gothic UI"/>
                <a:ea typeface="Yu Gothic UI"/>
              </a:rPr>
              <a:t>VC</a:t>
            </a:r>
            <a:r>
              <a:rPr lang="ja-JP" altLang="en-US" dirty="0">
                <a:latin typeface="Yu Gothic UI"/>
                <a:ea typeface="Yu Gothic UI"/>
              </a:rPr>
              <a:t>にするもの</a:t>
            </a:r>
            <a:endParaRPr lang="en-US" altLang="ja-JP" dirty="0">
              <a:latin typeface="Yu Gothic UI"/>
              <a:ea typeface="Yu Gothic UI"/>
            </a:endParaRPr>
          </a:p>
          <a:p>
            <a:pPr lvl="1" indent="-229870"/>
            <a:r>
              <a:rPr lang="ja-JP" altLang="en-US" dirty="0"/>
              <a:t>検証可能な映画のデジタル半券</a:t>
            </a:r>
          </a:p>
          <a:p>
            <a:pPr lvl="1"/>
            <a:endParaRPr lang="en-US" altLang="ja-JP" dirty="0"/>
          </a:p>
          <a:p>
            <a:pPr marL="186690" indent="-186690"/>
            <a:r>
              <a:rPr lang="en-US" altLang="ja-JP" dirty="0">
                <a:latin typeface="Yu Gothic UI"/>
                <a:ea typeface="Yu Gothic UI"/>
              </a:rPr>
              <a:t>DID/VC</a:t>
            </a:r>
            <a:r>
              <a:rPr lang="ja-JP" altLang="en-US" dirty="0">
                <a:latin typeface="Yu Gothic UI"/>
                <a:ea typeface="Yu Gothic UI"/>
              </a:rPr>
              <a:t>を用いるとどう変わるか</a:t>
            </a:r>
            <a:endParaRPr lang="ja-JP" altLang="en-US" sz="1200" dirty="0"/>
          </a:p>
          <a:p>
            <a:pPr lvl="1" indent="-229870"/>
            <a:r>
              <a:rPr lang="ja-JP" altLang="en-US" dirty="0">
                <a:latin typeface="Yu Gothic UI"/>
                <a:ea typeface="Yu Gothic UI"/>
              </a:rPr>
              <a:t>本人利用の特定可能化</a:t>
            </a:r>
            <a:endParaRPr lang="en-US" altLang="ja-JP" dirty="0">
              <a:latin typeface="Yu Gothic UI"/>
              <a:ea typeface="Yu Gothic UI"/>
            </a:endParaRPr>
          </a:p>
          <a:p>
            <a:pPr lvl="2"/>
            <a:r>
              <a:rPr lang="ja-JP" altLang="en-US" dirty="0">
                <a:latin typeface="Yu Gothic UI"/>
                <a:ea typeface="Yu Gothic UI"/>
              </a:rPr>
              <a:t>ユーザはあらかじめ映画館からデジタル半券を</a:t>
            </a:r>
            <a:r>
              <a:rPr lang="en-US" altLang="ja-JP" dirty="0">
                <a:latin typeface="Yu Gothic UI"/>
                <a:ea typeface="Yu Gothic UI"/>
              </a:rPr>
              <a:t>VC</a:t>
            </a:r>
            <a:r>
              <a:rPr lang="ja-JP" altLang="en-US" dirty="0">
                <a:latin typeface="Yu Gothic UI"/>
                <a:ea typeface="Yu Gothic UI"/>
              </a:rPr>
              <a:t>として入手する</a:t>
            </a:r>
            <a:endParaRPr lang="en-US" altLang="ja-JP" dirty="0">
              <a:latin typeface="Yu Gothic UI"/>
              <a:ea typeface="Yu Gothic UI"/>
            </a:endParaRPr>
          </a:p>
          <a:p>
            <a:pPr lvl="2"/>
            <a:r>
              <a:rPr lang="ja-JP" altLang="en-US" dirty="0">
                <a:latin typeface="Yu Gothic UI"/>
                <a:ea typeface="Yu Gothic UI"/>
              </a:rPr>
              <a:t>ショッピングモール側は、ユーザーが提示するデジタル半券を検証することで本人利用確認を行うことができる</a:t>
            </a:r>
            <a:endParaRPr lang="ja-JP" altLang="ja-JP" dirty="0"/>
          </a:p>
          <a:p>
            <a:pPr lvl="1" indent="-229870"/>
            <a:r>
              <a:rPr lang="ja-JP" altLang="en-US" dirty="0">
                <a:latin typeface="Yu Gothic UI"/>
                <a:ea typeface="Yu Gothic UI"/>
              </a:rPr>
              <a:t>割引フローの簡略化</a:t>
            </a:r>
          </a:p>
          <a:p>
            <a:pPr lvl="2"/>
            <a:r>
              <a:rPr lang="ja-JP" altLang="en-US" dirty="0">
                <a:latin typeface="Yu Gothic UI"/>
                <a:ea typeface="Yu Gothic UI"/>
              </a:rPr>
              <a:t>VCとして発行されたチケットをメタバース上の他サービスが検証し、決済時に割引を適用する</a:t>
            </a:r>
            <a:endParaRPr lang="ja-JP" altLang="en-US" dirty="0"/>
          </a:p>
          <a:p>
            <a:pPr lvl="2"/>
            <a:endParaRPr lang="ja-JP" altLang="en-US" dirty="0">
              <a:latin typeface="Yu Gothic UI"/>
              <a:ea typeface="Yu Gothic UI"/>
            </a:endParaRPr>
          </a:p>
          <a:p>
            <a:pPr lvl="1" indent="-229870"/>
            <a:endParaRPr lang="ja-JP" altLang="en-US" dirty="0"/>
          </a:p>
          <a:p>
            <a:pPr lvl="1" indent="-229870"/>
            <a:endParaRPr lang="ja-JP" altLang="en-US" dirty="0"/>
          </a:p>
          <a:p>
            <a:pPr lvl="2"/>
            <a:endParaRPr lang="en-US" altLang="ja-JP" dirty="0"/>
          </a:p>
          <a:p>
            <a:pPr lvl="3"/>
            <a:endParaRPr lang="en-US" altLang="ja-JP" dirty="0"/>
          </a:p>
          <a:p>
            <a:pPr lvl="3"/>
            <a:endParaRPr lang="en-US" altLang="ja-JP" dirty="0"/>
          </a:p>
          <a:p>
            <a:pPr lvl="1"/>
            <a:endParaRPr lang="en-US" altLang="ja-JP" dirty="0"/>
          </a:p>
        </p:txBody>
      </p:sp>
    </p:spTree>
    <p:extLst>
      <p:ext uri="{BB962C8B-B14F-4D97-AF65-F5344CB8AC3E}">
        <p14:creationId xmlns:p14="http://schemas.microsoft.com/office/powerpoint/2010/main" val="1033976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A437A64-73F7-494D-9E5E-76A5A1047A08}"/>
              </a:ext>
            </a:extLst>
          </p:cNvPr>
          <p:cNvSpPr>
            <a:spLocks noGrp="1"/>
          </p:cNvSpPr>
          <p:nvPr>
            <p:ph type="body" sz="quarter" idx="10"/>
          </p:nvPr>
        </p:nvSpPr>
        <p:spPr>
          <a:xfrm>
            <a:off x="201975" y="259239"/>
            <a:ext cx="9504000" cy="671292"/>
          </a:xfrm>
        </p:spPr>
        <p:txBody>
          <a:bodyPr/>
          <a:lstStyle/>
          <a:p>
            <a:r>
              <a:rPr lang="ja-JP" altLang="en-US" sz="2000" dirty="0"/>
              <a:t>想定ユースケース</a:t>
            </a:r>
            <a:endParaRPr kumimoji="1" lang="ja-JP" altLang="en-US" dirty="0"/>
          </a:p>
        </p:txBody>
      </p:sp>
      <p:sp>
        <p:nvSpPr>
          <p:cNvPr id="3" name="タイトル 2">
            <a:extLst>
              <a:ext uri="{FF2B5EF4-FFF2-40B4-BE49-F238E27FC236}">
                <a16:creationId xmlns:a16="http://schemas.microsoft.com/office/drawing/2014/main" id="{D3C1F3E0-4497-448C-B620-E269364A4CDE}"/>
              </a:ext>
            </a:extLst>
          </p:cNvPr>
          <p:cNvSpPr>
            <a:spLocks noGrp="1"/>
          </p:cNvSpPr>
          <p:nvPr>
            <p:ph type="title"/>
          </p:nvPr>
        </p:nvSpPr>
        <p:spPr/>
        <p:txBody>
          <a:bodyPr/>
          <a:lstStyle/>
          <a:p>
            <a:r>
              <a:rPr lang="ja-JP" altLang="en-US" dirty="0"/>
              <a:t>要件定義</a:t>
            </a:r>
            <a:endParaRPr kumimoji="1" lang="en-US" altLang="ja-JP" dirty="0"/>
          </a:p>
        </p:txBody>
      </p:sp>
      <p:sp>
        <p:nvSpPr>
          <p:cNvPr id="5" name="コンテンツ プレースホルダー 3">
            <a:extLst>
              <a:ext uri="{FF2B5EF4-FFF2-40B4-BE49-F238E27FC236}">
                <a16:creationId xmlns:a16="http://schemas.microsoft.com/office/drawing/2014/main" id="{A29821AA-DAD9-4952-AE7E-B2CE3AB6586D}"/>
              </a:ext>
            </a:extLst>
          </p:cNvPr>
          <p:cNvSpPr txBox="1">
            <a:spLocks/>
          </p:cNvSpPr>
          <p:nvPr/>
        </p:nvSpPr>
        <p:spPr>
          <a:xfrm>
            <a:off x="214303" y="1052736"/>
            <a:ext cx="9504000" cy="5327650"/>
          </a:xfrm>
          <a:prstGeom prst="rect">
            <a:avLst/>
          </a:prstGeom>
        </p:spPr>
        <p:txBody>
          <a:bodyPr lIns="91440" tIns="45720" rIns="91440" bIns="45720" anchor="t"/>
          <a:lstStyle>
            <a:lvl1pPr marL="187200" indent="-187200" algn="l" defTabSz="914400" rtl="0" eaLnBrk="1" latinLnBrk="0" hangingPunct="1">
              <a:lnSpc>
                <a:spcPct val="100000"/>
              </a:lnSpc>
              <a:spcBef>
                <a:spcPts val="576"/>
              </a:spcBef>
              <a:buClr>
                <a:srgbClr val="000F78"/>
              </a:buClr>
              <a:buFont typeface="Wingdings" panose="05000000000000000000" pitchFamily="2" charset="2"/>
              <a:buChar char="n"/>
              <a:defRPr kumimoji="1" sz="1600" kern="1200" baseline="0">
                <a:solidFill>
                  <a:schemeClr val="tx1"/>
                </a:solidFill>
                <a:latin typeface="Yu Gothic UI" panose="020B0500000000000000" pitchFamily="50" charset="-128"/>
                <a:ea typeface="Yu Gothic UI" panose="020B0500000000000000" pitchFamily="50" charset="-128"/>
                <a:cs typeface="+mn-cs"/>
              </a:defRPr>
            </a:lvl1pPr>
            <a:lvl2pPr marL="609600" indent="-230188" algn="l" defTabSz="914400" rtl="0" eaLnBrk="1" latinLnBrk="0" hangingPunct="1">
              <a:lnSpc>
                <a:spcPct val="100000"/>
              </a:lnSpc>
              <a:spcBef>
                <a:spcPts val="504"/>
              </a:spcBef>
              <a:buClr>
                <a:srgbClr val="000F78"/>
              </a:buClr>
              <a:buFont typeface="Wingdings" panose="05000000000000000000" pitchFamily="2" charset="2"/>
              <a:buChar char="l"/>
              <a:tabLst/>
              <a:defRPr kumimoji="1" sz="1400" kern="1200">
                <a:solidFill>
                  <a:schemeClr val="tx1"/>
                </a:solidFill>
                <a:latin typeface="Yu Gothic UI" panose="020B0500000000000000" pitchFamily="50" charset="-128"/>
                <a:ea typeface="Yu Gothic UI" panose="020B0500000000000000" pitchFamily="50" charset="-128"/>
                <a:cs typeface="+mn-cs"/>
              </a:defRPr>
            </a:lvl2pPr>
            <a:lvl3pPr marL="984250" indent="-196850" algn="l" defTabSz="914400" rtl="0" eaLnBrk="1" latinLnBrk="0" hangingPunct="1">
              <a:lnSpc>
                <a:spcPct val="100000"/>
              </a:lnSpc>
              <a:spcBef>
                <a:spcPts val="24"/>
              </a:spcBef>
              <a:buClr>
                <a:srgbClr val="000F78"/>
              </a:buClr>
              <a:buFont typeface="Arial" panose="020B0604020202020204" pitchFamily="34" charset="0"/>
              <a:buChar char="•"/>
              <a:tabLst/>
              <a:defRPr kumimoji="1" sz="1400" kern="1200">
                <a:solidFill>
                  <a:schemeClr val="tx1"/>
                </a:solidFill>
                <a:latin typeface="Yu Gothic UI" panose="020B0500000000000000" pitchFamily="50" charset="-128"/>
                <a:ea typeface="Yu Gothic UI" panose="020B0500000000000000" pitchFamily="50" charset="-128"/>
                <a:cs typeface="+mn-cs"/>
              </a:defRPr>
            </a:lvl3pPr>
            <a:lvl4pPr marL="1355725" indent="-190500" algn="l" defTabSz="914400" rtl="0" eaLnBrk="1" latinLnBrk="0" hangingPunct="1">
              <a:lnSpc>
                <a:spcPct val="100000"/>
              </a:lnSpc>
              <a:spcBef>
                <a:spcPts val="216"/>
              </a:spcBef>
              <a:buClr>
                <a:srgbClr val="000F78"/>
              </a:buClr>
              <a:buFont typeface="Yu Gothic UI" panose="020B0500000000000000" pitchFamily="50" charset="-128"/>
              <a:buChar char="•"/>
              <a:tabLst/>
              <a:defRPr kumimoji="1" sz="1200" kern="1200">
                <a:solidFill>
                  <a:schemeClr val="tx1"/>
                </a:solidFill>
                <a:latin typeface="Yu Gothic UI" panose="020B0500000000000000" pitchFamily="50" charset="-128"/>
                <a:ea typeface="Yu Gothic UI" panose="020B0500000000000000" pitchFamily="50" charset="-128"/>
                <a:cs typeface="+mn-cs"/>
              </a:defRPr>
            </a:lvl4pPr>
            <a:lvl5pPr marL="1674813" indent="-184150" algn="l" defTabSz="914400" rtl="0" eaLnBrk="1" latinLnBrk="0" hangingPunct="1">
              <a:lnSpc>
                <a:spcPct val="100000"/>
              </a:lnSpc>
              <a:spcBef>
                <a:spcPts val="144"/>
              </a:spcBef>
              <a:buClr>
                <a:srgbClr val="000F78"/>
              </a:buClr>
              <a:buFont typeface="Arial" panose="020B0604020202020204" pitchFamily="34" charset="0"/>
              <a:buChar char="•"/>
              <a:tabLst/>
              <a:defRPr kumimoji="1" sz="1200" kern="1200">
                <a:solidFill>
                  <a:schemeClr val="tx1"/>
                </a:solidFill>
                <a:latin typeface="Yu Gothic UI" panose="020B0500000000000000" pitchFamily="50" charset="-128"/>
                <a:ea typeface="Yu Gothic UI" panose="020B0500000000000000" pitchFamily="50" charset="-128"/>
                <a:cs typeface="+mn-cs"/>
              </a:defRPr>
            </a:lvl5pPr>
            <a:lvl6pPr marL="1990725" indent="-190500" algn="l" defTabSz="914400" rtl="0" eaLnBrk="1" latinLnBrk="0" hangingPunct="1">
              <a:lnSpc>
                <a:spcPct val="90000"/>
              </a:lnSpc>
              <a:spcBef>
                <a:spcPts val="500"/>
              </a:spcBef>
              <a:buClr>
                <a:srgbClr val="000F78"/>
              </a:buClr>
              <a:buFont typeface="Arial" panose="020B0604020202020204" pitchFamily="34" charset="0"/>
              <a:buChar char="•"/>
              <a:defRPr kumimoji="1" sz="1200" kern="1200">
                <a:solidFill>
                  <a:schemeClr val="tx1"/>
                </a:solidFill>
                <a:latin typeface="Yu Gothic UI" panose="020B0500000000000000" pitchFamily="50" charset="-128"/>
                <a:ea typeface="Yu Gothic UI" panose="020B0500000000000000" pitchFamily="50" charset="-128"/>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186690" indent="-186690"/>
            <a:r>
              <a:rPr lang="ja-JP" altLang="en-US" dirty="0">
                <a:latin typeface="Yu Gothic UI"/>
                <a:ea typeface="Yu Gothic UI"/>
              </a:rPr>
              <a:t>本実証実験内で実装するユースケース</a:t>
            </a:r>
          </a:p>
          <a:p>
            <a:pPr lvl="1" indent="-229870"/>
            <a:r>
              <a:rPr lang="en-US" altLang="ja-JP" dirty="0">
                <a:latin typeface="Yu Gothic UI"/>
                <a:ea typeface="Yu Gothic UI"/>
              </a:rPr>
              <a:t>Issuer</a:t>
            </a:r>
            <a:r>
              <a:rPr lang="ja-JP" altLang="en-US" dirty="0">
                <a:latin typeface="Yu Gothic UI"/>
                <a:ea typeface="Yu Gothic UI"/>
              </a:rPr>
              <a:t>でデジタル学生証を発行する</a:t>
            </a:r>
            <a:endParaRPr lang="en-US" altLang="ja-JP" dirty="0">
              <a:latin typeface="Yu Gothic UI"/>
              <a:ea typeface="Yu Gothic UI"/>
            </a:endParaRPr>
          </a:p>
          <a:p>
            <a:pPr lvl="1" indent="-229870"/>
            <a:r>
              <a:rPr lang="ja-JP" altLang="en-US" dirty="0">
                <a:latin typeface="Yu Gothic UI"/>
                <a:ea typeface="Yu Gothic UI"/>
              </a:rPr>
              <a:t>ウォレット内にデジタル学生証を格納する</a:t>
            </a:r>
            <a:endParaRPr lang="en-US" altLang="ja-JP" dirty="0">
              <a:latin typeface="Yu Gothic UI"/>
              <a:ea typeface="Yu Gothic UI"/>
            </a:endParaRPr>
          </a:p>
          <a:p>
            <a:pPr lvl="1" indent="-229870"/>
            <a:r>
              <a:rPr lang="ja-JP" altLang="en-US" dirty="0">
                <a:latin typeface="Yu Gothic UI"/>
                <a:ea typeface="Yu Gothic UI"/>
              </a:rPr>
              <a:t>仮想空間サービスへデジタル学生証を提示し、仮想空間サービス内の限定ワールドに入る</a:t>
            </a:r>
            <a:endParaRPr lang="en-US" altLang="ja-JP" dirty="0"/>
          </a:p>
        </p:txBody>
      </p:sp>
    </p:spTree>
    <p:extLst>
      <p:ext uri="{BB962C8B-B14F-4D97-AF65-F5344CB8AC3E}">
        <p14:creationId xmlns:p14="http://schemas.microsoft.com/office/powerpoint/2010/main" val="3516140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A437A64-73F7-494D-9E5E-76A5A1047A08}"/>
              </a:ext>
            </a:extLst>
          </p:cNvPr>
          <p:cNvSpPr>
            <a:spLocks noGrp="1"/>
          </p:cNvSpPr>
          <p:nvPr>
            <p:ph type="body" sz="quarter" idx="10"/>
          </p:nvPr>
        </p:nvSpPr>
        <p:spPr>
          <a:xfrm>
            <a:off x="201975" y="259239"/>
            <a:ext cx="9504000" cy="671292"/>
          </a:xfrm>
        </p:spPr>
        <p:txBody>
          <a:bodyPr/>
          <a:lstStyle/>
          <a:p>
            <a:r>
              <a:rPr kumimoji="1" lang="ja-JP" altLang="en-US" dirty="0"/>
              <a:t>今後ステークホルダーが本実証実験のユースケースに参加しやすくするための要件</a:t>
            </a:r>
          </a:p>
        </p:txBody>
      </p:sp>
      <p:sp>
        <p:nvSpPr>
          <p:cNvPr id="3" name="タイトル 2">
            <a:extLst>
              <a:ext uri="{FF2B5EF4-FFF2-40B4-BE49-F238E27FC236}">
                <a16:creationId xmlns:a16="http://schemas.microsoft.com/office/drawing/2014/main" id="{D3C1F3E0-4497-448C-B620-E269364A4CDE}"/>
              </a:ext>
            </a:extLst>
          </p:cNvPr>
          <p:cNvSpPr>
            <a:spLocks noGrp="1"/>
          </p:cNvSpPr>
          <p:nvPr>
            <p:ph type="title"/>
          </p:nvPr>
        </p:nvSpPr>
        <p:spPr/>
        <p:txBody>
          <a:bodyPr/>
          <a:lstStyle/>
          <a:p>
            <a:r>
              <a:rPr lang="ja-JP" altLang="en-US" dirty="0"/>
              <a:t>要件定義</a:t>
            </a:r>
            <a:endParaRPr kumimoji="1" lang="ja-JP" altLang="en-US" dirty="0"/>
          </a:p>
        </p:txBody>
      </p:sp>
      <p:sp>
        <p:nvSpPr>
          <p:cNvPr id="8" name="コンテンツ プレースホルダー 2">
            <a:extLst>
              <a:ext uri="{FF2B5EF4-FFF2-40B4-BE49-F238E27FC236}">
                <a16:creationId xmlns:a16="http://schemas.microsoft.com/office/drawing/2014/main" id="{CEFD8925-75E2-49C6-A142-758335FA7BA3}"/>
              </a:ext>
            </a:extLst>
          </p:cNvPr>
          <p:cNvSpPr>
            <a:spLocks noGrp="1"/>
          </p:cNvSpPr>
          <p:nvPr>
            <p:ph sz="quarter" idx="11"/>
          </p:nvPr>
        </p:nvSpPr>
        <p:spPr>
          <a:xfrm>
            <a:off x="212410" y="1125538"/>
            <a:ext cx="9504000" cy="5327650"/>
          </a:xfrm>
        </p:spPr>
        <p:txBody>
          <a:bodyPr/>
          <a:lstStyle/>
          <a:p>
            <a:r>
              <a:rPr lang="ja-JP" altLang="en-US" sz="1800" b="1" dirty="0"/>
              <a:t>利用者向け要件</a:t>
            </a:r>
            <a:endParaRPr lang="en-US" altLang="ja-JP" sz="1800" b="1" dirty="0"/>
          </a:p>
          <a:p>
            <a:pPr lvl="1"/>
            <a:r>
              <a:rPr lang="ja-JP" altLang="en-US" sz="1600" dirty="0"/>
              <a:t>自己主権型のコンセプトを崩さぬよう、プラットフォーマーによる個人情報管理・開示から個人による個人情報開示コントロールを行えること。</a:t>
            </a:r>
            <a:endParaRPr lang="en-US" altLang="ja-JP" sz="1600" dirty="0"/>
          </a:p>
          <a:p>
            <a:pPr lvl="1"/>
            <a:r>
              <a:rPr lang="ja-JP" altLang="en-US" sz="1600" dirty="0"/>
              <a:t>利用者がユーザビリティを損なうことなく、安心・安全にサービス利用できること。</a:t>
            </a:r>
            <a:endParaRPr lang="en-US" altLang="ja-JP" sz="1600" dirty="0"/>
          </a:p>
          <a:p>
            <a:endParaRPr lang="en-US" altLang="ja-JP" sz="1800" b="1" dirty="0"/>
          </a:p>
          <a:p>
            <a:r>
              <a:rPr lang="en-US" altLang="ja-JP" sz="1800" b="1" dirty="0"/>
              <a:t>Trust</a:t>
            </a:r>
            <a:r>
              <a:rPr lang="ja-JP" altLang="en-US" sz="1800" b="1" dirty="0"/>
              <a:t>情報発行者向け要件</a:t>
            </a:r>
            <a:endParaRPr lang="en-US" altLang="ja-JP" sz="1800" b="1" dirty="0"/>
          </a:p>
          <a:p>
            <a:pPr lvl="1"/>
            <a:r>
              <a:rPr lang="en-US" altLang="ja-JP" sz="1600" dirty="0"/>
              <a:t>Trust</a:t>
            </a:r>
            <a:r>
              <a:rPr lang="ja-JP" altLang="en-US" sz="1600" dirty="0"/>
              <a:t>情報発行者には、現在の</a:t>
            </a:r>
            <a:r>
              <a:rPr lang="en-US" altLang="ja-JP" sz="1600" dirty="0" err="1"/>
              <a:t>Idp</a:t>
            </a:r>
            <a:r>
              <a:rPr lang="en-US" altLang="ja-JP" sz="1600" dirty="0"/>
              <a:t>(</a:t>
            </a:r>
            <a:r>
              <a:rPr lang="ja-JP" altLang="en-US" sz="1600" dirty="0"/>
              <a:t>プラットフォーマーの場合が多い</a:t>
            </a:r>
            <a:r>
              <a:rPr lang="en-US" altLang="ja-JP" sz="1600" dirty="0"/>
              <a:t>)</a:t>
            </a:r>
            <a:r>
              <a:rPr lang="ja-JP" altLang="en-US" sz="1600" dirty="0"/>
              <a:t>が担っていくことが想定される。</a:t>
            </a:r>
            <a:br>
              <a:rPr lang="en-US" altLang="ja-JP" sz="1600" dirty="0"/>
            </a:br>
            <a:r>
              <a:rPr lang="ja-JP" altLang="en-US" sz="1600" dirty="0"/>
              <a:t>そのため、</a:t>
            </a:r>
            <a:r>
              <a:rPr lang="en-US" altLang="ja-JP" sz="1600" dirty="0" err="1"/>
              <a:t>Idp</a:t>
            </a:r>
            <a:r>
              <a:rPr lang="ja-JP" altLang="en-US" sz="1600" dirty="0"/>
              <a:t>が</a:t>
            </a:r>
            <a:r>
              <a:rPr lang="en-US" altLang="ja-JP" sz="1600" dirty="0"/>
              <a:t>Trust</a:t>
            </a:r>
            <a:r>
              <a:rPr lang="ja-JP" altLang="en-US" sz="1600" dirty="0"/>
              <a:t>情報発行者になりやすい仕組みにすること。</a:t>
            </a:r>
            <a:endParaRPr lang="en-US" altLang="ja-JP" sz="1600" dirty="0"/>
          </a:p>
          <a:p>
            <a:pPr lvl="1"/>
            <a:endParaRPr lang="en-US" altLang="ja-JP" sz="1600" dirty="0"/>
          </a:p>
          <a:p>
            <a:r>
              <a:rPr lang="en-US" altLang="ja-JP" sz="1800" b="1" dirty="0"/>
              <a:t>Trust</a:t>
            </a:r>
            <a:r>
              <a:rPr lang="ja-JP" altLang="en-US" sz="1800" b="1" dirty="0"/>
              <a:t>情報検証者向け要件</a:t>
            </a:r>
            <a:endParaRPr lang="en-US" altLang="ja-JP" sz="1800" b="1" dirty="0"/>
          </a:p>
          <a:p>
            <a:pPr lvl="1"/>
            <a:r>
              <a:rPr lang="en-US" altLang="ja-JP" sz="1600" dirty="0"/>
              <a:t>Trust</a:t>
            </a:r>
            <a:r>
              <a:rPr lang="ja-JP" altLang="en-US" sz="1600" dirty="0"/>
              <a:t>情報検証者には、現在の</a:t>
            </a:r>
            <a:r>
              <a:rPr lang="en-US" altLang="ja-JP" sz="1600" dirty="0"/>
              <a:t>RP(</a:t>
            </a:r>
            <a:r>
              <a:rPr lang="ja-JP" altLang="en-US" sz="1600" dirty="0"/>
              <a:t>サービス提供者</a:t>
            </a:r>
            <a:r>
              <a:rPr lang="en-US" altLang="ja-JP" sz="1600" dirty="0"/>
              <a:t>)</a:t>
            </a:r>
            <a:r>
              <a:rPr lang="ja-JP" altLang="en-US" sz="1600" dirty="0"/>
              <a:t>が担っていくことが想定される。</a:t>
            </a:r>
            <a:br>
              <a:rPr lang="en-US" altLang="ja-JP" sz="1600" dirty="0"/>
            </a:br>
            <a:r>
              <a:rPr lang="ja-JP" altLang="en-US" sz="1600" dirty="0"/>
              <a:t>そのため、</a:t>
            </a:r>
            <a:r>
              <a:rPr lang="en-US" altLang="ja-JP" sz="1600" dirty="0"/>
              <a:t>RP</a:t>
            </a:r>
            <a:r>
              <a:rPr lang="ja-JP" altLang="en-US" sz="1600" dirty="0"/>
              <a:t>が</a:t>
            </a:r>
            <a:r>
              <a:rPr lang="en-US" altLang="ja-JP" sz="1600" dirty="0"/>
              <a:t>Trust</a:t>
            </a:r>
            <a:r>
              <a:rPr lang="ja-JP" altLang="en-US" sz="1600" dirty="0"/>
              <a:t>情報検証者になりやすい仕組みにすること。</a:t>
            </a:r>
            <a:endParaRPr lang="en-US" altLang="ja-JP" sz="1600" dirty="0"/>
          </a:p>
        </p:txBody>
      </p:sp>
    </p:spTree>
    <p:extLst>
      <p:ext uri="{BB962C8B-B14F-4D97-AF65-F5344CB8AC3E}">
        <p14:creationId xmlns:p14="http://schemas.microsoft.com/office/powerpoint/2010/main" val="3685596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A437A64-73F7-494D-9E5E-76A5A1047A08}"/>
              </a:ext>
            </a:extLst>
          </p:cNvPr>
          <p:cNvSpPr>
            <a:spLocks noGrp="1"/>
          </p:cNvSpPr>
          <p:nvPr>
            <p:ph type="body" sz="quarter" idx="10"/>
          </p:nvPr>
        </p:nvSpPr>
        <p:spPr>
          <a:xfrm>
            <a:off x="201975" y="259239"/>
            <a:ext cx="9504000" cy="671292"/>
          </a:xfrm>
        </p:spPr>
        <p:txBody>
          <a:bodyPr/>
          <a:lstStyle/>
          <a:p>
            <a:r>
              <a:rPr kumimoji="1" lang="ja-JP" altLang="en-US" dirty="0"/>
              <a:t>事業スキーム</a:t>
            </a:r>
          </a:p>
        </p:txBody>
      </p:sp>
      <p:sp>
        <p:nvSpPr>
          <p:cNvPr id="3" name="タイトル 2">
            <a:extLst>
              <a:ext uri="{FF2B5EF4-FFF2-40B4-BE49-F238E27FC236}">
                <a16:creationId xmlns:a16="http://schemas.microsoft.com/office/drawing/2014/main" id="{D3C1F3E0-4497-448C-B620-E269364A4CDE}"/>
              </a:ext>
            </a:extLst>
          </p:cNvPr>
          <p:cNvSpPr>
            <a:spLocks noGrp="1"/>
          </p:cNvSpPr>
          <p:nvPr>
            <p:ph type="title"/>
          </p:nvPr>
        </p:nvSpPr>
        <p:spPr/>
        <p:txBody>
          <a:bodyPr/>
          <a:lstStyle/>
          <a:p>
            <a:r>
              <a:rPr lang="ja-JP" altLang="en-US" dirty="0"/>
              <a:t>要件定義</a:t>
            </a:r>
            <a:endParaRPr kumimoji="1" lang="ja-JP" altLang="en-US" dirty="0"/>
          </a:p>
        </p:txBody>
      </p:sp>
      <p:pic>
        <p:nvPicPr>
          <p:cNvPr id="68" name="図 7">
            <a:extLst>
              <a:ext uri="{FF2B5EF4-FFF2-40B4-BE49-F238E27FC236}">
                <a16:creationId xmlns:a16="http://schemas.microsoft.com/office/drawing/2014/main" id="{690BB753-D5F5-F39B-87B9-A47E403C8255}"/>
              </a:ext>
            </a:extLst>
          </p:cNvPr>
          <p:cNvPicPr>
            <a:picLocks noChangeAspect="1"/>
          </p:cNvPicPr>
          <p:nvPr/>
        </p:nvPicPr>
        <p:blipFill>
          <a:blip r:embed="rId2"/>
          <a:srcRect/>
          <a:stretch/>
        </p:blipFill>
        <p:spPr>
          <a:xfrm>
            <a:off x="920552" y="1188613"/>
            <a:ext cx="8238834" cy="5410148"/>
          </a:xfrm>
          <a:prstGeom prst="rect">
            <a:avLst/>
          </a:prstGeom>
        </p:spPr>
      </p:pic>
    </p:spTree>
    <p:extLst>
      <p:ext uri="{BB962C8B-B14F-4D97-AF65-F5344CB8AC3E}">
        <p14:creationId xmlns:p14="http://schemas.microsoft.com/office/powerpoint/2010/main" val="1444756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A437A64-73F7-494D-9E5E-76A5A1047A08}"/>
              </a:ext>
            </a:extLst>
          </p:cNvPr>
          <p:cNvSpPr>
            <a:spLocks noGrp="1"/>
          </p:cNvSpPr>
          <p:nvPr>
            <p:ph type="body" sz="quarter" idx="10"/>
          </p:nvPr>
        </p:nvSpPr>
        <p:spPr>
          <a:xfrm>
            <a:off x="201975" y="259239"/>
            <a:ext cx="9504000" cy="671292"/>
          </a:xfrm>
        </p:spPr>
        <p:txBody>
          <a:bodyPr/>
          <a:lstStyle/>
          <a:p>
            <a:r>
              <a:rPr kumimoji="1" lang="ja-JP" altLang="en-US" dirty="0"/>
              <a:t>全体アーキテクチャ概要図</a:t>
            </a:r>
          </a:p>
        </p:txBody>
      </p:sp>
      <p:sp>
        <p:nvSpPr>
          <p:cNvPr id="3" name="タイトル 2">
            <a:extLst>
              <a:ext uri="{FF2B5EF4-FFF2-40B4-BE49-F238E27FC236}">
                <a16:creationId xmlns:a16="http://schemas.microsoft.com/office/drawing/2014/main" id="{D3C1F3E0-4497-448C-B620-E269364A4CDE}"/>
              </a:ext>
            </a:extLst>
          </p:cNvPr>
          <p:cNvSpPr>
            <a:spLocks noGrp="1"/>
          </p:cNvSpPr>
          <p:nvPr>
            <p:ph type="title"/>
          </p:nvPr>
        </p:nvSpPr>
        <p:spPr/>
        <p:txBody>
          <a:bodyPr/>
          <a:lstStyle/>
          <a:p>
            <a:r>
              <a:rPr lang="ja-JP" altLang="en-US" dirty="0"/>
              <a:t>要件定義</a:t>
            </a:r>
            <a:endParaRPr kumimoji="1" lang="ja-JP" altLang="en-US" dirty="0"/>
          </a:p>
        </p:txBody>
      </p:sp>
      <p:sp>
        <p:nvSpPr>
          <p:cNvPr id="8" name="コンテンツ プレースホルダー 2">
            <a:extLst>
              <a:ext uri="{FF2B5EF4-FFF2-40B4-BE49-F238E27FC236}">
                <a16:creationId xmlns:a16="http://schemas.microsoft.com/office/drawing/2014/main" id="{CEFD8925-75E2-49C6-A142-758335FA7BA3}"/>
              </a:ext>
            </a:extLst>
          </p:cNvPr>
          <p:cNvSpPr>
            <a:spLocks noGrp="1"/>
          </p:cNvSpPr>
          <p:nvPr>
            <p:ph sz="quarter" idx="11"/>
          </p:nvPr>
        </p:nvSpPr>
        <p:spPr>
          <a:xfrm>
            <a:off x="212410" y="1125538"/>
            <a:ext cx="9504000" cy="5327650"/>
          </a:xfrm>
        </p:spPr>
        <p:txBody>
          <a:bodyPr/>
          <a:lstStyle/>
          <a:p>
            <a:r>
              <a:rPr lang="ja-JP" altLang="en-US" sz="1600" dirty="0"/>
              <a:t>全体アーキテクチャ概要図</a:t>
            </a:r>
            <a:endParaRPr lang="en-US" altLang="ja-JP" sz="1600" dirty="0"/>
          </a:p>
        </p:txBody>
      </p:sp>
      <p:sp>
        <p:nvSpPr>
          <p:cNvPr id="5" name="テキスト ボックス 4">
            <a:extLst>
              <a:ext uri="{FF2B5EF4-FFF2-40B4-BE49-F238E27FC236}">
                <a16:creationId xmlns:a16="http://schemas.microsoft.com/office/drawing/2014/main" id="{A36210FB-44D6-455C-A9E4-2A02B50EE766}"/>
              </a:ext>
            </a:extLst>
          </p:cNvPr>
          <p:cNvSpPr txBox="1"/>
          <p:nvPr/>
        </p:nvSpPr>
        <p:spPr>
          <a:xfrm>
            <a:off x="5186759" y="4405464"/>
            <a:ext cx="521212" cy="226409"/>
          </a:xfrm>
          <a:prstGeom prst="rect">
            <a:avLst/>
          </a:prstGeom>
          <a:noFill/>
        </p:spPr>
        <p:txBody>
          <a:bodyPr wrap="square" rtlCol="0">
            <a:spAutoFit/>
          </a:bodyPr>
          <a:lstStyle/>
          <a:p>
            <a:pPr algn="l">
              <a:lnSpc>
                <a:spcPct val="120000"/>
              </a:lnSpc>
            </a:pPr>
            <a:r>
              <a:rPr lang="ja-JP" altLang="en-US" sz="800" dirty="0"/>
              <a:t>指示</a:t>
            </a:r>
            <a:endParaRPr kumimoji="1" lang="en-US" altLang="ja-JP" sz="800" dirty="0"/>
          </a:p>
        </p:txBody>
      </p:sp>
      <p:grpSp>
        <p:nvGrpSpPr>
          <p:cNvPr id="6" name="グループ化 5">
            <a:extLst>
              <a:ext uri="{FF2B5EF4-FFF2-40B4-BE49-F238E27FC236}">
                <a16:creationId xmlns:a16="http://schemas.microsoft.com/office/drawing/2014/main" id="{E78D116C-969A-4734-A54B-A5DED9F6856E}"/>
              </a:ext>
            </a:extLst>
          </p:cNvPr>
          <p:cNvGrpSpPr/>
          <p:nvPr/>
        </p:nvGrpSpPr>
        <p:grpSpPr>
          <a:xfrm>
            <a:off x="6660332" y="3029152"/>
            <a:ext cx="670376" cy="603584"/>
            <a:chOff x="9001242" y="2450424"/>
            <a:chExt cx="812786" cy="731804"/>
          </a:xfrm>
        </p:grpSpPr>
        <p:pic>
          <p:nvPicPr>
            <p:cNvPr id="7" name="グラフィックス 6">
              <a:extLst>
                <a:ext uri="{FF2B5EF4-FFF2-40B4-BE49-F238E27FC236}">
                  <a16:creationId xmlns:a16="http://schemas.microsoft.com/office/drawing/2014/main" id="{1735372C-A2E6-48E7-B91E-D8CE96F6D94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65721" y="2768228"/>
              <a:ext cx="296909" cy="414000"/>
            </a:xfrm>
            <a:prstGeom prst="rect">
              <a:avLst/>
            </a:prstGeom>
          </p:spPr>
        </p:pic>
        <p:sp>
          <p:nvSpPr>
            <p:cNvPr id="9" name="テキスト ボックス 8">
              <a:extLst>
                <a:ext uri="{FF2B5EF4-FFF2-40B4-BE49-F238E27FC236}">
                  <a16:creationId xmlns:a16="http://schemas.microsoft.com/office/drawing/2014/main" id="{C2CC63AB-18FA-4F47-820B-3759355DB6F8}"/>
                </a:ext>
              </a:extLst>
            </p:cNvPr>
            <p:cNvSpPr txBox="1"/>
            <p:nvPr/>
          </p:nvSpPr>
          <p:spPr>
            <a:xfrm>
              <a:off x="9001242" y="2450424"/>
              <a:ext cx="812786" cy="294794"/>
            </a:xfrm>
            <a:prstGeom prst="rect">
              <a:avLst/>
            </a:prstGeom>
            <a:noFill/>
          </p:spPr>
          <p:txBody>
            <a:bodyPr wrap="none" rtlCol="0">
              <a:spAutoFit/>
            </a:bodyPr>
            <a:lstStyle/>
            <a:p>
              <a:pPr algn="l">
                <a:lnSpc>
                  <a:spcPct val="120000"/>
                </a:lnSpc>
              </a:pPr>
              <a:r>
                <a:rPr kumimoji="1" lang="en-US" altLang="ja-JP" sz="900" dirty="0"/>
                <a:t>Trust</a:t>
              </a:r>
              <a:r>
                <a:rPr kumimoji="1" lang="ja-JP" altLang="en-US" sz="900" dirty="0"/>
                <a:t>情報</a:t>
              </a:r>
              <a:endParaRPr kumimoji="1" lang="en-US" altLang="ja-JP" sz="900" dirty="0"/>
            </a:p>
          </p:txBody>
        </p:sp>
      </p:grpSp>
      <p:sp>
        <p:nvSpPr>
          <p:cNvPr id="10" name="正方形/長方形 9">
            <a:extLst>
              <a:ext uri="{FF2B5EF4-FFF2-40B4-BE49-F238E27FC236}">
                <a16:creationId xmlns:a16="http://schemas.microsoft.com/office/drawing/2014/main" id="{1FB46C9F-5EA3-4660-84B3-6996532A71AE}"/>
              </a:ext>
            </a:extLst>
          </p:cNvPr>
          <p:cNvSpPr/>
          <p:nvPr/>
        </p:nvSpPr>
        <p:spPr>
          <a:xfrm>
            <a:off x="4203433" y="2406857"/>
            <a:ext cx="2120236" cy="1798010"/>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ja-JP" altLang="en-US" sz="1100" dirty="0">
                <a:latin typeface="+mj-lt"/>
              </a:rPr>
              <a:t>ウォレット </a:t>
            </a:r>
            <a:r>
              <a:rPr kumimoji="1" lang="en-US" altLang="ja-JP" sz="1100" dirty="0">
                <a:latin typeface="+mj-lt"/>
              </a:rPr>
              <a:t>(Holder)</a:t>
            </a:r>
          </a:p>
        </p:txBody>
      </p:sp>
      <p:sp>
        <p:nvSpPr>
          <p:cNvPr id="11" name="テキスト ボックス 10">
            <a:extLst>
              <a:ext uri="{FF2B5EF4-FFF2-40B4-BE49-F238E27FC236}">
                <a16:creationId xmlns:a16="http://schemas.microsoft.com/office/drawing/2014/main" id="{FB665A9C-8F95-4280-BCFA-88B969826C05}"/>
              </a:ext>
            </a:extLst>
          </p:cNvPr>
          <p:cNvSpPr txBox="1"/>
          <p:nvPr/>
        </p:nvSpPr>
        <p:spPr>
          <a:xfrm>
            <a:off x="5886475" y="4704111"/>
            <a:ext cx="521212" cy="226409"/>
          </a:xfrm>
          <a:prstGeom prst="rect">
            <a:avLst/>
          </a:prstGeom>
          <a:noFill/>
        </p:spPr>
        <p:txBody>
          <a:bodyPr wrap="square" rtlCol="0">
            <a:spAutoFit/>
          </a:bodyPr>
          <a:lstStyle/>
          <a:p>
            <a:pPr algn="l">
              <a:lnSpc>
                <a:spcPct val="120000"/>
              </a:lnSpc>
            </a:pPr>
            <a:r>
              <a:rPr kumimoji="1" lang="ja-JP" altLang="en-US" sz="800" dirty="0"/>
              <a:t>指示</a:t>
            </a:r>
            <a:endParaRPr kumimoji="1" lang="en-US" altLang="ja-JP" sz="800" dirty="0"/>
          </a:p>
        </p:txBody>
      </p:sp>
      <p:sp>
        <p:nvSpPr>
          <p:cNvPr id="12" name="正方形/長方形 11">
            <a:extLst>
              <a:ext uri="{FF2B5EF4-FFF2-40B4-BE49-F238E27FC236}">
                <a16:creationId xmlns:a16="http://schemas.microsoft.com/office/drawing/2014/main" id="{6AA4489B-734F-4B67-8A43-27923E2E8A68}"/>
              </a:ext>
            </a:extLst>
          </p:cNvPr>
          <p:cNvSpPr/>
          <p:nvPr/>
        </p:nvSpPr>
        <p:spPr>
          <a:xfrm>
            <a:off x="3930425" y="5642934"/>
            <a:ext cx="2603032" cy="1092536"/>
          </a:xfrm>
          <a:prstGeom prst="rect">
            <a:avLst/>
          </a:prstGeom>
          <a:solidFill>
            <a:schemeClr val="accent3">
              <a:lumMod val="20000"/>
              <a:lumOff val="80000"/>
            </a:schemeClr>
          </a:solidFill>
          <a:ln w="19050"/>
        </p:spPr>
        <p:style>
          <a:lnRef idx="2">
            <a:schemeClr val="accent2"/>
          </a:lnRef>
          <a:fillRef idx="1">
            <a:schemeClr val="lt1"/>
          </a:fillRef>
          <a:effectRef idx="0">
            <a:schemeClr val="accent2"/>
          </a:effectRef>
          <a:fontRef idx="minor">
            <a:schemeClr val="dk1"/>
          </a:fontRef>
        </p:style>
        <p:txBody>
          <a:bodyPr rtlCol="0" anchor="t"/>
          <a:lstStyle/>
          <a:p>
            <a:pPr algn="ctr"/>
            <a:r>
              <a:rPr lang="en-US" altLang="ja-JP" sz="1100" dirty="0"/>
              <a:t>Bitcoin</a:t>
            </a:r>
            <a:endParaRPr kumimoji="1" lang="ja-JP" altLang="en-US" sz="1100" dirty="0"/>
          </a:p>
        </p:txBody>
      </p:sp>
      <p:grpSp>
        <p:nvGrpSpPr>
          <p:cNvPr id="13" name="グループ化 12">
            <a:extLst>
              <a:ext uri="{FF2B5EF4-FFF2-40B4-BE49-F238E27FC236}">
                <a16:creationId xmlns:a16="http://schemas.microsoft.com/office/drawing/2014/main" id="{1DFE9279-8DFE-4801-B417-985F7C98CCD6}"/>
              </a:ext>
            </a:extLst>
          </p:cNvPr>
          <p:cNvGrpSpPr/>
          <p:nvPr/>
        </p:nvGrpSpPr>
        <p:grpSpPr>
          <a:xfrm>
            <a:off x="7533063" y="3269275"/>
            <a:ext cx="1199031" cy="950458"/>
            <a:chOff x="10043841" y="2120113"/>
            <a:chExt cx="1453745" cy="1152366"/>
          </a:xfrm>
        </p:grpSpPr>
        <p:sp>
          <p:nvSpPr>
            <p:cNvPr id="14" name="正方形/長方形 13">
              <a:extLst>
                <a:ext uri="{FF2B5EF4-FFF2-40B4-BE49-F238E27FC236}">
                  <a16:creationId xmlns:a16="http://schemas.microsoft.com/office/drawing/2014/main" id="{FC4677EF-8DB7-44C1-BC18-4549DEA4795F}"/>
                </a:ext>
              </a:extLst>
            </p:cNvPr>
            <p:cNvSpPr/>
            <p:nvPr/>
          </p:nvSpPr>
          <p:spPr>
            <a:xfrm>
              <a:off x="10043841" y="2120113"/>
              <a:ext cx="1453745" cy="1152366"/>
            </a:xfrm>
            <a:prstGeom prst="rect">
              <a:avLst/>
            </a:prstGeom>
            <a:solidFill>
              <a:schemeClr val="bg1"/>
            </a:solidFill>
            <a:ln w="12700">
              <a:solidFill>
                <a:srgbClr val="000F78"/>
              </a:solidFill>
            </a:ln>
          </p:spPr>
          <p:style>
            <a:lnRef idx="2">
              <a:schemeClr val="accent2"/>
            </a:lnRef>
            <a:fillRef idx="1">
              <a:schemeClr val="lt1"/>
            </a:fillRef>
            <a:effectRef idx="0">
              <a:schemeClr val="accent2"/>
            </a:effectRef>
            <a:fontRef idx="minor">
              <a:schemeClr val="dk1"/>
            </a:fontRef>
          </p:style>
          <p:txBody>
            <a:bodyPr rtlCol="0" anchor="t"/>
            <a:lstStyle/>
            <a:p>
              <a:pPr algn="ctr"/>
              <a:r>
                <a:rPr kumimoji="1" lang="en-US" altLang="ja-JP" sz="1100" dirty="0"/>
                <a:t>Issuer</a:t>
              </a:r>
            </a:p>
          </p:txBody>
        </p:sp>
        <p:grpSp>
          <p:nvGrpSpPr>
            <p:cNvPr id="15" name="グループ化 14">
              <a:extLst>
                <a:ext uri="{FF2B5EF4-FFF2-40B4-BE49-F238E27FC236}">
                  <a16:creationId xmlns:a16="http://schemas.microsoft.com/office/drawing/2014/main" id="{9BC701D3-68FB-44D2-A7DF-66BADA991592}"/>
                </a:ext>
              </a:extLst>
            </p:cNvPr>
            <p:cNvGrpSpPr/>
            <p:nvPr/>
          </p:nvGrpSpPr>
          <p:grpSpPr>
            <a:xfrm>
              <a:off x="10208577" y="2556253"/>
              <a:ext cx="1124272" cy="637416"/>
              <a:chOff x="10239798" y="2556253"/>
              <a:chExt cx="1124272" cy="637416"/>
            </a:xfrm>
          </p:grpSpPr>
          <p:grpSp>
            <p:nvGrpSpPr>
              <p:cNvPr id="16" name="グループ化 15">
                <a:extLst>
                  <a:ext uri="{FF2B5EF4-FFF2-40B4-BE49-F238E27FC236}">
                    <a16:creationId xmlns:a16="http://schemas.microsoft.com/office/drawing/2014/main" id="{FD7D5875-1F08-4C7B-B8EC-4DC7BA81F6FE}"/>
                  </a:ext>
                </a:extLst>
              </p:cNvPr>
              <p:cNvGrpSpPr/>
              <p:nvPr/>
            </p:nvGrpSpPr>
            <p:grpSpPr>
              <a:xfrm>
                <a:off x="10239798" y="2556253"/>
                <a:ext cx="597054" cy="637416"/>
                <a:chOff x="10609640" y="2649106"/>
                <a:chExt cx="597054" cy="637416"/>
              </a:xfrm>
            </p:grpSpPr>
            <p:pic>
              <p:nvPicPr>
                <p:cNvPr id="18" name="グラフィックス 17">
                  <a:extLst>
                    <a:ext uri="{FF2B5EF4-FFF2-40B4-BE49-F238E27FC236}">
                      <a16:creationId xmlns:a16="http://schemas.microsoft.com/office/drawing/2014/main" id="{B58D1A75-635A-48A6-934F-1D3702CE534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8842" y="2649106"/>
                  <a:ext cx="172510" cy="414758"/>
                </a:xfrm>
                <a:prstGeom prst="rect">
                  <a:avLst/>
                </a:prstGeom>
              </p:spPr>
            </p:pic>
            <p:sp>
              <p:nvSpPr>
                <p:cNvPr id="19" name="テキスト ボックス 18">
                  <a:extLst>
                    <a:ext uri="{FF2B5EF4-FFF2-40B4-BE49-F238E27FC236}">
                      <a16:creationId xmlns:a16="http://schemas.microsoft.com/office/drawing/2014/main" id="{3A61623E-AB69-412B-A5AD-650BD7629612}"/>
                    </a:ext>
                  </a:extLst>
                </p:cNvPr>
                <p:cNvSpPr txBox="1"/>
                <p:nvPr/>
              </p:nvSpPr>
              <p:spPr>
                <a:xfrm>
                  <a:off x="10609640" y="3012016"/>
                  <a:ext cx="597054" cy="274506"/>
                </a:xfrm>
                <a:prstGeom prst="rect">
                  <a:avLst/>
                </a:prstGeom>
                <a:noFill/>
              </p:spPr>
              <p:txBody>
                <a:bodyPr wrap="none" rtlCol="0">
                  <a:spAutoFit/>
                </a:bodyPr>
                <a:lstStyle/>
                <a:p>
                  <a:pPr algn="l">
                    <a:lnSpc>
                      <a:spcPct val="120000"/>
                    </a:lnSpc>
                  </a:pPr>
                  <a:r>
                    <a:rPr kumimoji="1" lang="ja-JP" altLang="en-US" sz="800" dirty="0"/>
                    <a:t>秘密鍵</a:t>
                  </a:r>
                  <a:endParaRPr kumimoji="1" lang="en-US" altLang="ja-JP" sz="800" dirty="0"/>
                </a:p>
              </p:txBody>
            </p:sp>
          </p:grpSp>
          <p:sp>
            <p:nvSpPr>
              <p:cNvPr id="17" name="正方形/長方形 16">
                <a:extLst>
                  <a:ext uri="{FF2B5EF4-FFF2-40B4-BE49-F238E27FC236}">
                    <a16:creationId xmlns:a16="http://schemas.microsoft.com/office/drawing/2014/main" id="{FD5F7C26-E696-4371-A241-FFD829794968}"/>
                  </a:ext>
                </a:extLst>
              </p:cNvPr>
              <p:cNvSpPr/>
              <p:nvPr/>
            </p:nvSpPr>
            <p:spPr>
              <a:xfrm>
                <a:off x="10828197" y="2610263"/>
                <a:ext cx="535873" cy="307497"/>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1000" dirty="0"/>
                  <a:t>DID</a:t>
                </a:r>
                <a:endParaRPr kumimoji="1" lang="ja-JP" altLang="en-US" sz="1000" dirty="0"/>
              </a:p>
            </p:txBody>
          </p:sp>
        </p:grpSp>
      </p:grpSp>
      <p:cxnSp>
        <p:nvCxnSpPr>
          <p:cNvPr id="20" name="コネクタ: カギ線 19">
            <a:extLst>
              <a:ext uri="{FF2B5EF4-FFF2-40B4-BE49-F238E27FC236}">
                <a16:creationId xmlns:a16="http://schemas.microsoft.com/office/drawing/2014/main" id="{4068DEE5-314E-4D03-BE65-A4E98EB434BF}"/>
              </a:ext>
            </a:extLst>
          </p:cNvPr>
          <p:cNvCxnSpPr>
            <a:cxnSpLocks/>
            <a:stCxn id="14" idx="3"/>
            <a:endCxn id="43" idx="3"/>
          </p:cNvCxnSpPr>
          <p:nvPr/>
        </p:nvCxnSpPr>
        <p:spPr>
          <a:xfrm flipH="1">
            <a:off x="5823160" y="3744504"/>
            <a:ext cx="2908934" cy="1285981"/>
          </a:xfrm>
          <a:prstGeom prst="bentConnector3">
            <a:avLst>
              <a:gd name="adj1" fmla="val -7859"/>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コネクタ: カギ線 20">
            <a:extLst>
              <a:ext uri="{FF2B5EF4-FFF2-40B4-BE49-F238E27FC236}">
                <a16:creationId xmlns:a16="http://schemas.microsoft.com/office/drawing/2014/main" id="{9705AB92-3453-497F-A7C8-DAF15DCF86B1}"/>
              </a:ext>
            </a:extLst>
          </p:cNvPr>
          <p:cNvCxnSpPr>
            <a:cxnSpLocks/>
            <a:stCxn id="54" idx="2"/>
            <a:endCxn id="43" idx="0"/>
          </p:cNvCxnSpPr>
          <p:nvPr/>
        </p:nvCxnSpPr>
        <p:spPr>
          <a:xfrm rot="5400000">
            <a:off x="4798900" y="4268207"/>
            <a:ext cx="917543" cy="86832"/>
          </a:xfrm>
          <a:prstGeom prst="bentConnector3">
            <a:avLst>
              <a:gd name="adj1" fmla="val 50000"/>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22" name="グループ化 21">
            <a:extLst>
              <a:ext uri="{FF2B5EF4-FFF2-40B4-BE49-F238E27FC236}">
                <a16:creationId xmlns:a16="http://schemas.microsoft.com/office/drawing/2014/main" id="{CDE0C826-8E5A-4B1B-B9AC-0508DBD234DE}"/>
              </a:ext>
            </a:extLst>
          </p:cNvPr>
          <p:cNvGrpSpPr/>
          <p:nvPr/>
        </p:nvGrpSpPr>
        <p:grpSpPr>
          <a:xfrm>
            <a:off x="4151567" y="5920330"/>
            <a:ext cx="2078860" cy="714199"/>
            <a:chOff x="8662782" y="4927202"/>
            <a:chExt cx="2520478" cy="865918"/>
          </a:xfrm>
        </p:grpSpPr>
        <p:grpSp>
          <p:nvGrpSpPr>
            <p:cNvPr id="23" name="グループ化 22">
              <a:extLst>
                <a:ext uri="{FF2B5EF4-FFF2-40B4-BE49-F238E27FC236}">
                  <a16:creationId xmlns:a16="http://schemas.microsoft.com/office/drawing/2014/main" id="{9D63D80E-3CAC-4D10-AAFE-F49D2D4B4FD7}"/>
                </a:ext>
              </a:extLst>
            </p:cNvPr>
            <p:cNvGrpSpPr/>
            <p:nvPr/>
          </p:nvGrpSpPr>
          <p:grpSpPr>
            <a:xfrm>
              <a:off x="8662782" y="4927202"/>
              <a:ext cx="1159700" cy="865918"/>
              <a:chOff x="8662782" y="4927202"/>
              <a:chExt cx="1159700" cy="865918"/>
            </a:xfrm>
          </p:grpSpPr>
          <p:sp>
            <p:nvSpPr>
              <p:cNvPr id="30" name="正方形/長方形 29">
                <a:extLst>
                  <a:ext uri="{FF2B5EF4-FFF2-40B4-BE49-F238E27FC236}">
                    <a16:creationId xmlns:a16="http://schemas.microsoft.com/office/drawing/2014/main" id="{2AE0ADFB-6941-4318-89D3-665D54BC453D}"/>
                  </a:ext>
                </a:extLst>
              </p:cNvPr>
              <p:cNvSpPr/>
              <p:nvPr/>
            </p:nvSpPr>
            <p:spPr>
              <a:xfrm>
                <a:off x="8668015" y="4927202"/>
                <a:ext cx="1154467" cy="865918"/>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t"/>
              <a:lstStyle/>
              <a:p>
                <a:r>
                  <a:rPr kumimoji="1" lang="en-US" altLang="ja-JP" sz="900" dirty="0"/>
                  <a:t>DID Document</a:t>
                </a:r>
              </a:p>
            </p:txBody>
          </p:sp>
          <p:sp>
            <p:nvSpPr>
              <p:cNvPr id="31" name="正方形/長方形 30">
                <a:extLst>
                  <a:ext uri="{FF2B5EF4-FFF2-40B4-BE49-F238E27FC236}">
                    <a16:creationId xmlns:a16="http://schemas.microsoft.com/office/drawing/2014/main" id="{729DB3A4-73EA-44B2-807E-E2FE2BBB4DB3}"/>
                  </a:ext>
                </a:extLst>
              </p:cNvPr>
              <p:cNvSpPr/>
              <p:nvPr/>
            </p:nvSpPr>
            <p:spPr>
              <a:xfrm>
                <a:off x="9164881" y="5296749"/>
                <a:ext cx="535873" cy="307497"/>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1000" dirty="0"/>
                  <a:t>DID</a:t>
                </a:r>
                <a:endParaRPr kumimoji="1" lang="ja-JP" altLang="en-US" sz="1000" dirty="0"/>
              </a:p>
            </p:txBody>
          </p:sp>
          <p:grpSp>
            <p:nvGrpSpPr>
              <p:cNvPr id="32" name="グループ化 31">
                <a:extLst>
                  <a:ext uri="{FF2B5EF4-FFF2-40B4-BE49-F238E27FC236}">
                    <a16:creationId xmlns:a16="http://schemas.microsoft.com/office/drawing/2014/main" id="{482E09D4-512B-4F4E-87E6-026A43EEB06C}"/>
                  </a:ext>
                </a:extLst>
              </p:cNvPr>
              <p:cNvGrpSpPr/>
              <p:nvPr/>
            </p:nvGrpSpPr>
            <p:grpSpPr>
              <a:xfrm>
                <a:off x="8662782" y="5191763"/>
                <a:ext cx="503763" cy="596521"/>
                <a:chOff x="9482524" y="511273"/>
                <a:chExt cx="503763" cy="596521"/>
              </a:xfrm>
            </p:grpSpPr>
            <p:pic>
              <p:nvPicPr>
                <p:cNvPr id="33" name="グラフィックス 32">
                  <a:extLst>
                    <a:ext uri="{FF2B5EF4-FFF2-40B4-BE49-F238E27FC236}">
                      <a16:creationId xmlns:a16="http://schemas.microsoft.com/office/drawing/2014/main" id="{06136677-AACA-4650-88DD-F9DABA6CF021}"/>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661884" y="511273"/>
                  <a:ext cx="172195" cy="414000"/>
                </a:xfrm>
                <a:prstGeom prst="rect">
                  <a:avLst/>
                </a:prstGeom>
              </p:spPr>
            </p:pic>
            <p:sp>
              <p:nvSpPr>
                <p:cNvPr id="34" name="テキスト ボックス 33">
                  <a:extLst>
                    <a:ext uri="{FF2B5EF4-FFF2-40B4-BE49-F238E27FC236}">
                      <a16:creationId xmlns:a16="http://schemas.microsoft.com/office/drawing/2014/main" id="{D7A540F4-D0B2-4166-A32C-05A30DE77B14}"/>
                    </a:ext>
                  </a:extLst>
                </p:cNvPr>
                <p:cNvSpPr txBox="1"/>
                <p:nvPr/>
              </p:nvSpPr>
              <p:spPr>
                <a:xfrm>
                  <a:off x="9482524" y="873948"/>
                  <a:ext cx="503763" cy="233846"/>
                </a:xfrm>
                <a:prstGeom prst="rect">
                  <a:avLst/>
                </a:prstGeom>
                <a:noFill/>
              </p:spPr>
              <p:txBody>
                <a:bodyPr wrap="none" rtlCol="0">
                  <a:spAutoFit/>
                </a:bodyPr>
                <a:lstStyle/>
                <a:p>
                  <a:pPr algn="l">
                    <a:lnSpc>
                      <a:spcPct val="120000"/>
                    </a:lnSpc>
                  </a:pPr>
                  <a:r>
                    <a:rPr lang="ja-JP" altLang="en-US" sz="600" dirty="0"/>
                    <a:t>公開</a:t>
                  </a:r>
                  <a:r>
                    <a:rPr kumimoji="1" lang="ja-JP" altLang="en-US" sz="600" dirty="0"/>
                    <a:t>鍵</a:t>
                  </a:r>
                  <a:endParaRPr kumimoji="1" lang="en-US" altLang="ja-JP" sz="600" dirty="0"/>
                </a:p>
              </p:txBody>
            </p:sp>
          </p:grpSp>
        </p:grpSp>
        <p:grpSp>
          <p:nvGrpSpPr>
            <p:cNvPr id="24" name="グループ化 23">
              <a:extLst>
                <a:ext uri="{FF2B5EF4-FFF2-40B4-BE49-F238E27FC236}">
                  <a16:creationId xmlns:a16="http://schemas.microsoft.com/office/drawing/2014/main" id="{20FF12AC-0C35-48D4-A99E-2900BB8D57D0}"/>
                </a:ext>
              </a:extLst>
            </p:cNvPr>
            <p:cNvGrpSpPr/>
            <p:nvPr/>
          </p:nvGrpSpPr>
          <p:grpSpPr>
            <a:xfrm>
              <a:off x="10023560" y="4927202"/>
              <a:ext cx="1159700" cy="865918"/>
              <a:chOff x="10023560" y="4927202"/>
              <a:chExt cx="1159700" cy="865918"/>
            </a:xfrm>
          </p:grpSpPr>
          <p:sp>
            <p:nvSpPr>
              <p:cNvPr id="25" name="正方形/長方形 24">
                <a:extLst>
                  <a:ext uri="{FF2B5EF4-FFF2-40B4-BE49-F238E27FC236}">
                    <a16:creationId xmlns:a16="http://schemas.microsoft.com/office/drawing/2014/main" id="{C511FC0C-1E7E-49E2-9A60-615E524950B9}"/>
                  </a:ext>
                </a:extLst>
              </p:cNvPr>
              <p:cNvSpPr/>
              <p:nvPr/>
            </p:nvSpPr>
            <p:spPr>
              <a:xfrm>
                <a:off x="10028793" y="4927202"/>
                <a:ext cx="1154467" cy="865918"/>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t"/>
              <a:lstStyle/>
              <a:p>
                <a:r>
                  <a:rPr kumimoji="1" lang="en-US" altLang="ja-JP" sz="900" dirty="0"/>
                  <a:t>DID Document</a:t>
                </a:r>
              </a:p>
            </p:txBody>
          </p:sp>
          <p:sp>
            <p:nvSpPr>
              <p:cNvPr id="26" name="正方形/長方形 25">
                <a:extLst>
                  <a:ext uri="{FF2B5EF4-FFF2-40B4-BE49-F238E27FC236}">
                    <a16:creationId xmlns:a16="http://schemas.microsoft.com/office/drawing/2014/main" id="{77184C10-46BD-4202-8D29-A8C7E89566DE}"/>
                  </a:ext>
                </a:extLst>
              </p:cNvPr>
              <p:cNvSpPr/>
              <p:nvPr/>
            </p:nvSpPr>
            <p:spPr>
              <a:xfrm>
                <a:off x="10525659" y="5296749"/>
                <a:ext cx="535873" cy="307497"/>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1000" dirty="0"/>
                  <a:t>DID</a:t>
                </a:r>
                <a:endParaRPr kumimoji="1" lang="ja-JP" altLang="en-US" sz="1000" dirty="0"/>
              </a:p>
            </p:txBody>
          </p:sp>
          <p:grpSp>
            <p:nvGrpSpPr>
              <p:cNvPr id="27" name="グループ化 26">
                <a:extLst>
                  <a:ext uri="{FF2B5EF4-FFF2-40B4-BE49-F238E27FC236}">
                    <a16:creationId xmlns:a16="http://schemas.microsoft.com/office/drawing/2014/main" id="{104CCD14-ED7F-4D4A-ADAE-2069B5FF2070}"/>
                  </a:ext>
                </a:extLst>
              </p:cNvPr>
              <p:cNvGrpSpPr/>
              <p:nvPr/>
            </p:nvGrpSpPr>
            <p:grpSpPr>
              <a:xfrm>
                <a:off x="10023560" y="5191763"/>
                <a:ext cx="503763" cy="596521"/>
                <a:chOff x="9482524" y="511273"/>
                <a:chExt cx="503763" cy="596521"/>
              </a:xfrm>
            </p:grpSpPr>
            <p:pic>
              <p:nvPicPr>
                <p:cNvPr id="28" name="グラフィックス 27">
                  <a:extLst>
                    <a:ext uri="{FF2B5EF4-FFF2-40B4-BE49-F238E27FC236}">
                      <a16:creationId xmlns:a16="http://schemas.microsoft.com/office/drawing/2014/main" id="{81BE4CF2-E104-4E3D-8271-95C28654B16E}"/>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661884" y="511273"/>
                  <a:ext cx="172195" cy="414000"/>
                </a:xfrm>
                <a:prstGeom prst="rect">
                  <a:avLst/>
                </a:prstGeom>
              </p:spPr>
            </p:pic>
            <p:sp>
              <p:nvSpPr>
                <p:cNvPr id="29" name="テキスト ボックス 28">
                  <a:extLst>
                    <a:ext uri="{FF2B5EF4-FFF2-40B4-BE49-F238E27FC236}">
                      <a16:creationId xmlns:a16="http://schemas.microsoft.com/office/drawing/2014/main" id="{86C048B5-0088-469C-BC2A-2A8FA6CDAD20}"/>
                    </a:ext>
                  </a:extLst>
                </p:cNvPr>
                <p:cNvSpPr txBox="1"/>
                <p:nvPr/>
              </p:nvSpPr>
              <p:spPr>
                <a:xfrm>
                  <a:off x="9482524" y="873948"/>
                  <a:ext cx="503763" cy="233846"/>
                </a:xfrm>
                <a:prstGeom prst="rect">
                  <a:avLst/>
                </a:prstGeom>
                <a:noFill/>
              </p:spPr>
              <p:txBody>
                <a:bodyPr wrap="none" rtlCol="0">
                  <a:spAutoFit/>
                </a:bodyPr>
                <a:lstStyle/>
                <a:p>
                  <a:pPr algn="l">
                    <a:lnSpc>
                      <a:spcPct val="120000"/>
                    </a:lnSpc>
                  </a:pPr>
                  <a:r>
                    <a:rPr lang="ja-JP" altLang="en-US" sz="600" dirty="0"/>
                    <a:t>公開</a:t>
                  </a:r>
                  <a:r>
                    <a:rPr kumimoji="1" lang="ja-JP" altLang="en-US" sz="600" dirty="0"/>
                    <a:t>鍵</a:t>
                  </a:r>
                  <a:endParaRPr kumimoji="1" lang="en-US" altLang="ja-JP" sz="600" dirty="0"/>
                </a:p>
              </p:txBody>
            </p:sp>
          </p:grpSp>
        </p:grpSp>
      </p:grpSp>
      <p:cxnSp>
        <p:nvCxnSpPr>
          <p:cNvPr id="35" name="コネクタ: カギ線 34">
            <a:extLst>
              <a:ext uri="{FF2B5EF4-FFF2-40B4-BE49-F238E27FC236}">
                <a16:creationId xmlns:a16="http://schemas.microsoft.com/office/drawing/2014/main" id="{F529DB98-E68B-43F2-ABFC-7C4ADE85FBD4}"/>
              </a:ext>
            </a:extLst>
          </p:cNvPr>
          <p:cNvCxnSpPr>
            <a:cxnSpLocks/>
            <a:stCxn id="10" idx="0"/>
            <a:endCxn id="40" idx="2"/>
          </p:cNvCxnSpPr>
          <p:nvPr/>
        </p:nvCxnSpPr>
        <p:spPr>
          <a:xfrm rot="16200000" flipV="1">
            <a:off x="5130991" y="2274296"/>
            <a:ext cx="263539" cy="1583"/>
          </a:xfrm>
          <a:prstGeom prst="bentConnector3">
            <a:avLst>
              <a:gd name="adj1" fmla="val 50000"/>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434CFDE9-129D-4D17-B39A-71D2A0187184}"/>
              </a:ext>
            </a:extLst>
          </p:cNvPr>
          <p:cNvSpPr txBox="1"/>
          <p:nvPr/>
        </p:nvSpPr>
        <p:spPr>
          <a:xfrm>
            <a:off x="5256837" y="2139685"/>
            <a:ext cx="396298" cy="226409"/>
          </a:xfrm>
          <a:prstGeom prst="rect">
            <a:avLst/>
          </a:prstGeom>
          <a:noFill/>
        </p:spPr>
        <p:txBody>
          <a:bodyPr wrap="square" rtlCol="0">
            <a:spAutoFit/>
          </a:bodyPr>
          <a:lstStyle/>
          <a:p>
            <a:pPr algn="l">
              <a:lnSpc>
                <a:spcPct val="120000"/>
              </a:lnSpc>
            </a:pPr>
            <a:r>
              <a:rPr kumimoji="1" lang="ja-JP" altLang="en-US" sz="800" dirty="0"/>
              <a:t>保存</a:t>
            </a:r>
            <a:endParaRPr kumimoji="1" lang="en-US" altLang="ja-JP" sz="800" dirty="0"/>
          </a:p>
        </p:txBody>
      </p:sp>
      <p:sp>
        <p:nvSpPr>
          <p:cNvPr id="37" name="正方形/長方形 36">
            <a:extLst>
              <a:ext uri="{FF2B5EF4-FFF2-40B4-BE49-F238E27FC236}">
                <a16:creationId xmlns:a16="http://schemas.microsoft.com/office/drawing/2014/main" id="{D243FC41-83F0-4EF4-896B-4F26AAADCAEA}"/>
              </a:ext>
            </a:extLst>
          </p:cNvPr>
          <p:cNvSpPr/>
          <p:nvPr/>
        </p:nvSpPr>
        <p:spPr>
          <a:xfrm>
            <a:off x="584314" y="3274113"/>
            <a:ext cx="2607074" cy="916274"/>
          </a:xfrm>
          <a:prstGeom prst="rect">
            <a:avLst/>
          </a:prstGeom>
          <a:noFill/>
          <a:ln>
            <a:solidFill>
              <a:schemeClr val="accent2"/>
            </a:solidFill>
          </a:ln>
        </p:spPr>
        <p:style>
          <a:lnRef idx="2">
            <a:schemeClr val="accent2"/>
          </a:lnRef>
          <a:fillRef idx="1">
            <a:schemeClr val="lt1"/>
          </a:fillRef>
          <a:effectRef idx="0">
            <a:schemeClr val="accent2"/>
          </a:effectRef>
          <a:fontRef idx="minor">
            <a:schemeClr val="dk1"/>
          </a:fontRef>
        </p:style>
        <p:txBody>
          <a:bodyPr rtlCol="0" anchor="t"/>
          <a:lstStyle/>
          <a:p>
            <a:pPr algn="ctr"/>
            <a:r>
              <a:rPr kumimoji="1" lang="ja-JP" altLang="en-US" sz="1200" dirty="0"/>
              <a:t>仮想空間サービス</a:t>
            </a:r>
          </a:p>
        </p:txBody>
      </p:sp>
      <p:sp>
        <p:nvSpPr>
          <p:cNvPr id="38" name="テキスト ボックス 37">
            <a:extLst>
              <a:ext uri="{FF2B5EF4-FFF2-40B4-BE49-F238E27FC236}">
                <a16:creationId xmlns:a16="http://schemas.microsoft.com/office/drawing/2014/main" id="{02D66595-4813-4DBB-B49A-AC6E568F0BD9}"/>
              </a:ext>
            </a:extLst>
          </p:cNvPr>
          <p:cNvSpPr txBox="1"/>
          <p:nvPr/>
        </p:nvSpPr>
        <p:spPr>
          <a:xfrm>
            <a:off x="3403904" y="3149723"/>
            <a:ext cx="706097" cy="243143"/>
          </a:xfrm>
          <a:prstGeom prst="rect">
            <a:avLst/>
          </a:prstGeom>
          <a:noFill/>
        </p:spPr>
        <p:txBody>
          <a:bodyPr wrap="square" rtlCol="0">
            <a:spAutoFit/>
          </a:bodyPr>
          <a:lstStyle/>
          <a:p>
            <a:pPr algn="l">
              <a:lnSpc>
                <a:spcPct val="120000"/>
              </a:lnSpc>
            </a:pPr>
            <a:r>
              <a:rPr lang="en-US" altLang="ja-JP" sz="900" dirty="0"/>
              <a:t>Trust</a:t>
            </a:r>
            <a:r>
              <a:rPr lang="ja-JP" altLang="en-US" sz="900" dirty="0"/>
              <a:t>情報</a:t>
            </a:r>
            <a:endParaRPr kumimoji="1" lang="en-US" altLang="ja-JP" sz="900" dirty="0"/>
          </a:p>
        </p:txBody>
      </p:sp>
      <p:pic>
        <p:nvPicPr>
          <p:cNvPr id="39" name="グラフィックス 38">
            <a:extLst>
              <a:ext uri="{FF2B5EF4-FFF2-40B4-BE49-F238E27FC236}">
                <a16:creationId xmlns:a16="http://schemas.microsoft.com/office/drawing/2014/main" id="{5D5AE50B-DA3F-462B-A1DB-9568C53F5C0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96467" y="3382857"/>
            <a:ext cx="244887" cy="341462"/>
          </a:xfrm>
          <a:prstGeom prst="rect">
            <a:avLst/>
          </a:prstGeom>
        </p:spPr>
      </p:pic>
      <p:sp>
        <p:nvSpPr>
          <p:cNvPr id="40" name="正方形/長方形 39">
            <a:extLst>
              <a:ext uri="{FF2B5EF4-FFF2-40B4-BE49-F238E27FC236}">
                <a16:creationId xmlns:a16="http://schemas.microsoft.com/office/drawing/2014/main" id="{BEDFAEAA-C98F-4AE5-AEEE-D44D2C3C008F}"/>
              </a:ext>
            </a:extLst>
          </p:cNvPr>
          <p:cNvSpPr/>
          <p:nvPr/>
        </p:nvSpPr>
        <p:spPr>
          <a:xfrm>
            <a:off x="4384539" y="1474108"/>
            <a:ext cx="1754857" cy="669210"/>
          </a:xfrm>
          <a:prstGeom prst="rect">
            <a:avLst/>
          </a:prstGeom>
          <a:solidFill>
            <a:schemeClr val="bg1"/>
          </a:solidFill>
          <a:ln w="12700">
            <a:solidFill>
              <a:srgbClr val="000F78"/>
            </a:solidFill>
          </a:ln>
        </p:spPr>
        <p:style>
          <a:lnRef idx="2">
            <a:schemeClr val="accent2"/>
          </a:lnRef>
          <a:fillRef idx="1">
            <a:schemeClr val="lt1"/>
          </a:fillRef>
          <a:effectRef idx="0">
            <a:schemeClr val="accent2"/>
          </a:effectRef>
          <a:fontRef idx="minor">
            <a:schemeClr val="dk1"/>
          </a:fontRef>
        </p:style>
        <p:txBody>
          <a:bodyPr rtlCol="0" anchor="t"/>
          <a:lstStyle/>
          <a:p>
            <a:pPr algn="ctr"/>
            <a:r>
              <a:rPr kumimoji="1" lang="ja-JP" altLang="en-US" sz="1100" dirty="0">
                <a:latin typeface="+mj-lt"/>
              </a:rPr>
              <a:t>バックアップサービス</a:t>
            </a:r>
            <a:endParaRPr kumimoji="1" lang="en-US" altLang="ja-JP" sz="1100" dirty="0">
              <a:latin typeface="+mj-lt"/>
            </a:endParaRPr>
          </a:p>
        </p:txBody>
      </p:sp>
      <p:sp>
        <p:nvSpPr>
          <p:cNvPr id="41" name="正方形/長方形 21">
            <a:extLst>
              <a:ext uri="{FF2B5EF4-FFF2-40B4-BE49-F238E27FC236}">
                <a16:creationId xmlns:a16="http://schemas.microsoft.com/office/drawing/2014/main" id="{33E01951-1DDD-43FA-94D0-4F52A8C20376}"/>
              </a:ext>
            </a:extLst>
          </p:cNvPr>
          <p:cNvSpPr/>
          <p:nvPr/>
        </p:nvSpPr>
        <p:spPr>
          <a:xfrm>
            <a:off x="4781910" y="1702160"/>
            <a:ext cx="933251" cy="350016"/>
          </a:xfrm>
          <a:prstGeom prst="flowChartMagneticDisk">
            <a:avLst/>
          </a:prstGeom>
        </p:spPr>
        <p:style>
          <a:lnRef idx="2">
            <a:schemeClr val="accent2"/>
          </a:lnRef>
          <a:fillRef idx="1">
            <a:schemeClr val="lt1"/>
          </a:fillRef>
          <a:effectRef idx="0">
            <a:schemeClr val="accent2"/>
          </a:effectRef>
          <a:fontRef idx="minor">
            <a:schemeClr val="dk1"/>
          </a:fontRef>
        </p:style>
        <p:txBody>
          <a:bodyPr rtlCol="0" anchor="t"/>
          <a:lstStyle/>
          <a:p>
            <a:pPr algn="ctr"/>
            <a:r>
              <a:rPr kumimoji="1" lang="en-US" altLang="ja-JP" sz="900" dirty="0"/>
              <a:t>Trust</a:t>
            </a:r>
            <a:r>
              <a:rPr kumimoji="1" lang="ja-JP" altLang="en-US" sz="900" dirty="0"/>
              <a:t>情報等</a:t>
            </a:r>
          </a:p>
        </p:txBody>
      </p:sp>
      <p:pic>
        <p:nvPicPr>
          <p:cNvPr id="42" name="グラフィックス 41">
            <a:extLst>
              <a:ext uri="{FF2B5EF4-FFF2-40B4-BE49-F238E27FC236}">
                <a16:creationId xmlns:a16="http://schemas.microsoft.com/office/drawing/2014/main" id="{7F4954DD-3051-4DAA-BF5F-51CBEE7ED1A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7763" y="1751375"/>
            <a:ext cx="213332" cy="297463"/>
          </a:xfrm>
          <a:prstGeom prst="rect">
            <a:avLst/>
          </a:prstGeom>
        </p:spPr>
      </p:pic>
      <p:sp>
        <p:nvSpPr>
          <p:cNvPr id="43" name="正方形/長方形 42">
            <a:extLst>
              <a:ext uri="{FF2B5EF4-FFF2-40B4-BE49-F238E27FC236}">
                <a16:creationId xmlns:a16="http://schemas.microsoft.com/office/drawing/2014/main" id="{9B07562F-FAC1-4688-8C6A-05A659FA6B3B}"/>
              </a:ext>
            </a:extLst>
          </p:cNvPr>
          <p:cNvSpPr/>
          <p:nvPr/>
        </p:nvSpPr>
        <p:spPr>
          <a:xfrm>
            <a:off x="4605349" y="4770395"/>
            <a:ext cx="1217811" cy="520179"/>
          </a:xfrm>
          <a:prstGeom prst="rect">
            <a:avLst/>
          </a:prstGeom>
          <a:solidFill>
            <a:schemeClr val="accent3">
              <a:lumMod val="20000"/>
              <a:lumOff val="80000"/>
            </a:schemeClr>
          </a:solidFill>
          <a:ln w="12700">
            <a:solidFill>
              <a:srgbClr val="000F78"/>
            </a:solidFill>
          </a:ln>
        </p:spPr>
        <p:style>
          <a:lnRef idx="2">
            <a:schemeClr val="accent2"/>
          </a:lnRef>
          <a:fillRef idx="1">
            <a:schemeClr val="lt1"/>
          </a:fillRef>
          <a:effectRef idx="0">
            <a:schemeClr val="accent2"/>
          </a:effectRef>
          <a:fontRef idx="minor">
            <a:schemeClr val="dk1"/>
          </a:fontRef>
        </p:style>
        <p:txBody>
          <a:bodyPr rtlCol="0" anchor="t"/>
          <a:lstStyle/>
          <a:p>
            <a:pPr algn="ctr"/>
            <a:r>
              <a:rPr kumimoji="1" lang="en-US" altLang="ja-JP" sz="1100" dirty="0"/>
              <a:t>ION</a:t>
            </a:r>
            <a:endParaRPr kumimoji="1" lang="ja-JP" altLang="en-US" sz="1100" dirty="0"/>
          </a:p>
        </p:txBody>
      </p:sp>
      <p:cxnSp>
        <p:nvCxnSpPr>
          <p:cNvPr id="44" name="直線矢印コネクタ 43">
            <a:extLst>
              <a:ext uri="{FF2B5EF4-FFF2-40B4-BE49-F238E27FC236}">
                <a16:creationId xmlns:a16="http://schemas.microsoft.com/office/drawing/2014/main" id="{CED48282-D79E-41B8-B8C6-3CEE6DFC6E15}"/>
              </a:ext>
            </a:extLst>
          </p:cNvPr>
          <p:cNvCxnSpPr>
            <a:cxnSpLocks/>
          </p:cNvCxnSpPr>
          <p:nvPr/>
        </p:nvCxnSpPr>
        <p:spPr>
          <a:xfrm>
            <a:off x="5444417" y="5328162"/>
            <a:ext cx="0" cy="295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0E0E499E-1E33-4254-B343-C1CAC3FF6210}"/>
              </a:ext>
            </a:extLst>
          </p:cNvPr>
          <p:cNvCxnSpPr>
            <a:cxnSpLocks/>
          </p:cNvCxnSpPr>
          <p:nvPr/>
        </p:nvCxnSpPr>
        <p:spPr>
          <a:xfrm flipV="1">
            <a:off x="5020733" y="5300647"/>
            <a:ext cx="0" cy="295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366DA3FC-1B3C-4128-BE04-94834A7F57A6}"/>
              </a:ext>
            </a:extLst>
          </p:cNvPr>
          <p:cNvSpPr txBox="1"/>
          <p:nvPr/>
        </p:nvSpPr>
        <p:spPr>
          <a:xfrm>
            <a:off x="4703508" y="5361326"/>
            <a:ext cx="521212" cy="226409"/>
          </a:xfrm>
          <a:prstGeom prst="rect">
            <a:avLst/>
          </a:prstGeom>
          <a:noFill/>
        </p:spPr>
        <p:txBody>
          <a:bodyPr wrap="square" rtlCol="0">
            <a:spAutoFit/>
          </a:bodyPr>
          <a:lstStyle/>
          <a:p>
            <a:pPr algn="l">
              <a:lnSpc>
                <a:spcPct val="120000"/>
              </a:lnSpc>
            </a:pPr>
            <a:r>
              <a:rPr kumimoji="1" lang="ja-JP" altLang="en-US" sz="800" dirty="0"/>
              <a:t>格納</a:t>
            </a:r>
            <a:endParaRPr kumimoji="1" lang="en-US" altLang="ja-JP" sz="800" dirty="0"/>
          </a:p>
        </p:txBody>
      </p:sp>
      <p:sp>
        <p:nvSpPr>
          <p:cNvPr id="47" name="テキスト ボックス 46">
            <a:extLst>
              <a:ext uri="{FF2B5EF4-FFF2-40B4-BE49-F238E27FC236}">
                <a16:creationId xmlns:a16="http://schemas.microsoft.com/office/drawing/2014/main" id="{AE0C17D8-F78A-4981-BC91-0BD1B01CF448}"/>
              </a:ext>
            </a:extLst>
          </p:cNvPr>
          <p:cNvSpPr txBox="1"/>
          <p:nvPr/>
        </p:nvSpPr>
        <p:spPr>
          <a:xfrm>
            <a:off x="5444197" y="5329273"/>
            <a:ext cx="521212" cy="226409"/>
          </a:xfrm>
          <a:prstGeom prst="rect">
            <a:avLst/>
          </a:prstGeom>
          <a:noFill/>
        </p:spPr>
        <p:txBody>
          <a:bodyPr wrap="square" rtlCol="0">
            <a:spAutoFit/>
          </a:bodyPr>
          <a:lstStyle/>
          <a:p>
            <a:pPr algn="l">
              <a:lnSpc>
                <a:spcPct val="120000"/>
              </a:lnSpc>
            </a:pPr>
            <a:r>
              <a:rPr kumimoji="1" lang="ja-JP" altLang="en-US" sz="800"/>
              <a:t>取得</a:t>
            </a:r>
            <a:endParaRPr kumimoji="1" lang="en-US" altLang="ja-JP" sz="800" dirty="0"/>
          </a:p>
        </p:txBody>
      </p:sp>
      <p:sp>
        <p:nvSpPr>
          <p:cNvPr id="48" name="楕円 47">
            <a:extLst>
              <a:ext uri="{FF2B5EF4-FFF2-40B4-BE49-F238E27FC236}">
                <a16:creationId xmlns:a16="http://schemas.microsoft.com/office/drawing/2014/main" id="{2250BCEE-4F75-4A35-A9D1-E6C65A3ED0F6}"/>
              </a:ext>
            </a:extLst>
          </p:cNvPr>
          <p:cNvSpPr/>
          <p:nvPr/>
        </p:nvSpPr>
        <p:spPr>
          <a:xfrm>
            <a:off x="7483476" y="3658934"/>
            <a:ext cx="171139" cy="171139"/>
          </a:xfrm>
          <a:prstGeom prst="ellipse">
            <a:avLst/>
          </a:prstGeom>
          <a:solidFill>
            <a:schemeClr val="bg1"/>
          </a:solidFill>
          <a:ln w="12700">
            <a:solidFill>
              <a:srgbClr val="000F7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4D42EBCE-2829-4A5C-BC2D-3E9AC0857005}"/>
              </a:ext>
            </a:extLst>
          </p:cNvPr>
          <p:cNvSpPr/>
          <p:nvPr/>
        </p:nvSpPr>
        <p:spPr>
          <a:xfrm>
            <a:off x="3115337" y="3664750"/>
            <a:ext cx="171139" cy="171139"/>
          </a:xfrm>
          <a:prstGeom prst="ellipse">
            <a:avLst/>
          </a:prstGeom>
          <a:solidFill>
            <a:schemeClr val="bg1"/>
          </a:solidFill>
          <a:ln w="12700">
            <a:solidFill>
              <a:srgbClr val="000F7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50" name="グループ化 49">
            <a:extLst>
              <a:ext uri="{FF2B5EF4-FFF2-40B4-BE49-F238E27FC236}">
                <a16:creationId xmlns:a16="http://schemas.microsoft.com/office/drawing/2014/main" id="{9551E1BB-8E34-4556-8DB2-A77B6A0000F0}"/>
              </a:ext>
            </a:extLst>
          </p:cNvPr>
          <p:cNvGrpSpPr/>
          <p:nvPr/>
        </p:nvGrpSpPr>
        <p:grpSpPr>
          <a:xfrm>
            <a:off x="4419862" y="1634166"/>
            <a:ext cx="415498" cy="491571"/>
            <a:chOff x="6682771" y="2649864"/>
            <a:chExt cx="503763" cy="595997"/>
          </a:xfrm>
        </p:grpSpPr>
        <p:pic>
          <p:nvPicPr>
            <p:cNvPr id="51" name="グラフィックス 50">
              <a:extLst>
                <a:ext uri="{FF2B5EF4-FFF2-40B4-BE49-F238E27FC236}">
                  <a16:creationId xmlns:a16="http://schemas.microsoft.com/office/drawing/2014/main" id="{5096010A-5883-4EE7-8005-4FFF5DF5AC3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64092" y="2649864"/>
              <a:ext cx="172510" cy="414758"/>
            </a:xfrm>
            <a:prstGeom prst="rect">
              <a:avLst/>
            </a:prstGeom>
          </p:spPr>
        </p:pic>
        <p:sp>
          <p:nvSpPr>
            <p:cNvPr id="52" name="テキスト ボックス 51">
              <a:extLst>
                <a:ext uri="{FF2B5EF4-FFF2-40B4-BE49-F238E27FC236}">
                  <a16:creationId xmlns:a16="http://schemas.microsoft.com/office/drawing/2014/main" id="{ED627C60-8F61-4EBA-87B5-10EE4D7DFA9D}"/>
                </a:ext>
              </a:extLst>
            </p:cNvPr>
            <p:cNvSpPr txBox="1"/>
            <p:nvPr/>
          </p:nvSpPr>
          <p:spPr>
            <a:xfrm>
              <a:off x="6682771" y="3012016"/>
              <a:ext cx="503763" cy="233845"/>
            </a:xfrm>
            <a:prstGeom prst="rect">
              <a:avLst/>
            </a:prstGeom>
            <a:noFill/>
          </p:spPr>
          <p:txBody>
            <a:bodyPr wrap="none" rtlCol="0">
              <a:spAutoFit/>
            </a:bodyPr>
            <a:lstStyle/>
            <a:p>
              <a:pPr algn="l">
                <a:lnSpc>
                  <a:spcPct val="120000"/>
                </a:lnSpc>
              </a:pPr>
              <a:r>
                <a:rPr kumimoji="1" lang="ja-JP" altLang="en-US" sz="600" dirty="0"/>
                <a:t>秘密鍵</a:t>
              </a:r>
              <a:endParaRPr kumimoji="1" lang="en-US" altLang="ja-JP" sz="600" dirty="0"/>
            </a:p>
          </p:txBody>
        </p:sp>
      </p:grpSp>
      <p:cxnSp>
        <p:nvCxnSpPr>
          <p:cNvPr id="53" name="コネクタ: カギ線 52">
            <a:extLst>
              <a:ext uri="{FF2B5EF4-FFF2-40B4-BE49-F238E27FC236}">
                <a16:creationId xmlns:a16="http://schemas.microsoft.com/office/drawing/2014/main" id="{13CED40D-FE16-4189-A166-54CE791DE95B}"/>
              </a:ext>
            </a:extLst>
          </p:cNvPr>
          <p:cNvCxnSpPr>
            <a:cxnSpLocks/>
            <a:stCxn id="54" idx="1"/>
            <a:endCxn id="49" idx="6"/>
          </p:cNvCxnSpPr>
          <p:nvPr/>
        </p:nvCxnSpPr>
        <p:spPr>
          <a:xfrm rot="10800000" flipV="1">
            <a:off x="3286476" y="3733810"/>
            <a:ext cx="1415140" cy="16510"/>
          </a:xfrm>
          <a:prstGeom prst="bentConnector3">
            <a:avLst>
              <a:gd name="adj1" fmla="val 50000"/>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BBD78AF8-2922-4F69-95A3-8F57E13770E2}"/>
              </a:ext>
            </a:extLst>
          </p:cNvPr>
          <p:cNvSpPr/>
          <p:nvPr/>
        </p:nvSpPr>
        <p:spPr>
          <a:xfrm>
            <a:off x="4701616" y="3614767"/>
            <a:ext cx="1198942" cy="238085"/>
          </a:xfrm>
          <a:prstGeom prst="rect">
            <a:avLst/>
          </a:prstGeom>
          <a:ln w="12700">
            <a:solidFill>
              <a:srgbClr val="000F78"/>
            </a:solidFill>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ja-JP" sz="1200" dirty="0"/>
              <a:t>DID</a:t>
            </a:r>
            <a:r>
              <a:rPr kumimoji="1" lang="ja-JP" altLang="en-US" sz="1200" dirty="0"/>
              <a:t>モジュール</a:t>
            </a:r>
          </a:p>
        </p:txBody>
      </p:sp>
      <p:sp>
        <p:nvSpPr>
          <p:cNvPr id="55" name="正方形/長方形 54">
            <a:extLst>
              <a:ext uri="{FF2B5EF4-FFF2-40B4-BE49-F238E27FC236}">
                <a16:creationId xmlns:a16="http://schemas.microsoft.com/office/drawing/2014/main" id="{8E15C4FE-C829-4D82-9D54-8A3F95B854A3}"/>
              </a:ext>
            </a:extLst>
          </p:cNvPr>
          <p:cNvSpPr/>
          <p:nvPr/>
        </p:nvSpPr>
        <p:spPr>
          <a:xfrm>
            <a:off x="4701616" y="2663299"/>
            <a:ext cx="1198942" cy="238085"/>
          </a:xfrm>
          <a:prstGeom prst="rect">
            <a:avLst/>
          </a:prstGeom>
          <a:ln w="12700">
            <a:solidFill>
              <a:srgbClr val="000F78"/>
            </a:solidFill>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ja-JP" sz="1200" dirty="0"/>
              <a:t>UI</a:t>
            </a:r>
            <a:endParaRPr kumimoji="1" lang="ja-JP" altLang="en-US" sz="1200" dirty="0"/>
          </a:p>
        </p:txBody>
      </p:sp>
      <p:cxnSp>
        <p:nvCxnSpPr>
          <p:cNvPr id="56" name="直線矢印コネクタ 55">
            <a:extLst>
              <a:ext uri="{FF2B5EF4-FFF2-40B4-BE49-F238E27FC236}">
                <a16:creationId xmlns:a16="http://schemas.microsoft.com/office/drawing/2014/main" id="{622E73A7-AD75-42D5-B41E-AF0E9AA04426}"/>
              </a:ext>
            </a:extLst>
          </p:cNvPr>
          <p:cNvCxnSpPr>
            <a:cxnSpLocks/>
            <a:stCxn id="14" idx="1"/>
            <a:endCxn id="54" idx="3"/>
          </p:cNvCxnSpPr>
          <p:nvPr/>
        </p:nvCxnSpPr>
        <p:spPr>
          <a:xfrm flipH="1" flipV="1">
            <a:off x="5900558" y="3733810"/>
            <a:ext cx="1632505" cy="10694"/>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7" name="正方形/長方形 21">
            <a:extLst>
              <a:ext uri="{FF2B5EF4-FFF2-40B4-BE49-F238E27FC236}">
                <a16:creationId xmlns:a16="http://schemas.microsoft.com/office/drawing/2014/main" id="{E1EE916E-FD05-46C4-81DB-1291A21BDDA2}"/>
              </a:ext>
            </a:extLst>
          </p:cNvPr>
          <p:cNvSpPr/>
          <p:nvPr/>
        </p:nvSpPr>
        <p:spPr>
          <a:xfrm>
            <a:off x="4826594" y="2984266"/>
            <a:ext cx="933251" cy="350016"/>
          </a:xfrm>
          <a:prstGeom prst="flowChartMagneticDisk">
            <a:avLst/>
          </a:prstGeom>
          <a:ln w="12700">
            <a:solidFill>
              <a:srgbClr val="000F78"/>
            </a:solidFill>
          </a:ln>
        </p:spPr>
        <p:style>
          <a:lnRef idx="2">
            <a:schemeClr val="accent2"/>
          </a:lnRef>
          <a:fillRef idx="1">
            <a:schemeClr val="lt1"/>
          </a:fillRef>
          <a:effectRef idx="0">
            <a:schemeClr val="accent2"/>
          </a:effectRef>
          <a:fontRef idx="minor">
            <a:schemeClr val="dk1"/>
          </a:fontRef>
        </p:style>
        <p:txBody>
          <a:bodyPr rtlCol="0" anchor="t"/>
          <a:lstStyle/>
          <a:p>
            <a:pPr algn="ctr"/>
            <a:r>
              <a:rPr kumimoji="1" lang="en-US" altLang="ja-JP" sz="900" dirty="0"/>
              <a:t>Trust</a:t>
            </a:r>
            <a:r>
              <a:rPr kumimoji="1" lang="ja-JP" altLang="en-US" sz="900" dirty="0"/>
              <a:t>情報等</a:t>
            </a:r>
          </a:p>
        </p:txBody>
      </p:sp>
      <p:pic>
        <p:nvPicPr>
          <p:cNvPr id="58" name="グラフィックス 57">
            <a:extLst>
              <a:ext uri="{FF2B5EF4-FFF2-40B4-BE49-F238E27FC236}">
                <a16:creationId xmlns:a16="http://schemas.microsoft.com/office/drawing/2014/main" id="{BBB456DC-F123-48B3-A375-6F740210347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82447" y="3033481"/>
            <a:ext cx="213332" cy="297463"/>
          </a:xfrm>
          <a:prstGeom prst="rect">
            <a:avLst/>
          </a:prstGeom>
        </p:spPr>
      </p:pic>
      <p:grpSp>
        <p:nvGrpSpPr>
          <p:cNvPr id="59" name="グループ化 58">
            <a:extLst>
              <a:ext uri="{FF2B5EF4-FFF2-40B4-BE49-F238E27FC236}">
                <a16:creationId xmlns:a16="http://schemas.microsoft.com/office/drawing/2014/main" id="{8C3ED6E2-017F-4FE2-839E-382EE5844E2E}"/>
              </a:ext>
            </a:extLst>
          </p:cNvPr>
          <p:cNvGrpSpPr/>
          <p:nvPr/>
        </p:nvGrpSpPr>
        <p:grpSpPr>
          <a:xfrm>
            <a:off x="4409199" y="3060040"/>
            <a:ext cx="453970" cy="508306"/>
            <a:chOff x="6682771" y="2649864"/>
            <a:chExt cx="550408" cy="616287"/>
          </a:xfrm>
        </p:grpSpPr>
        <p:pic>
          <p:nvPicPr>
            <p:cNvPr id="60" name="グラフィックス 59">
              <a:extLst>
                <a:ext uri="{FF2B5EF4-FFF2-40B4-BE49-F238E27FC236}">
                  <a16:creationId xmlns:a16="http://schemas.microsoft.com/office/drawing/2014/main" id="{3145A7E1-7B6E-4150-916A-1765F07EA513}"/>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64092" y="2649864"/>
              <a:ext cx="172510" cy="414758"/>
            </a:xfrm>
            <a:prstGeom prst="rect">
              <a:avLst/>
            </a:prstGeom>
          </p:spPr>
        </p:pic>
        <p:sp>
          <p:nvSpPr>
            <p:cNvPr id="61" name="テキスト ボックス 60">
              <a:extLst>
                <a:ext uri="{FF2B5EF4-FFF2-40B4-BE49-F238E27FC236}">
                  <a16:creationId xmlns:a16="http://schemas.microsoft.com/office/drawing/2014/main" id="{B894747D-24B4-4FA4-AAE0-7A9D59602967}"/>
                </a:ext>
              </a:extLst>
            </p:cNvPr>
            <p:cNvSpPr txBox="1"/>
            <p:nvPr/>
          </p:nvSpPr>
          <p:spPr>
            <a:xfrm>
              <a:off x="6682771" y="3012014"/>
              <a:ext cx="550408" cy="254137"/>
            </a:xfrm>
            <a:prstGeom prst="rect">
              <a:avLst/>
            </a:prstGeom>
            <a:noFill/>
          </p:spPr>
          <p:txBody>
            <a:bodyPr wrap="none" rtlCol="0">
              <a:spAutoFit/>
            </a:bodyPr>
            <a:lstStyle/>
            <a:p>
              <a:pPr algn="l">
                <a:lnSpc>
                  <a:spcPct val="120000"/>
                </a:lnSpc>
              </a:pPr>
              <a:r>
                <a:rPr kumimoji="1" lang="ja-JP" altLang="en-US" sz="700" dirty="0"/>
                <a:t>秘密鍵</a:t>
              </a:r>
              <a:endParaRPr kumimoji="1" lang="en-US" altLang="ja-JP" sz="700" dirty="0"/>
            </a:p>
          </p:txBody>
        </p:sp>
      </p:grpSp>
      <p:cxnSp>
        <p:nvCxnSpPr>
          <p:cNvPr id="62" name="コネクタ: カギ線 61">
            <a:extLst>
              <a:ext uri="{FF2B5EF4-FFF2-40B4-BE49-F238E27FC236}">
                <a16:creationId xmlns:a16="http://schemas.microsoft.com/office/drawing/2014/main" id="{681A9E41-418A-4DC1-B6A3-A5B3402F9C58}"/>
              </a:ext>
            </a:extLst>
          </p:cNvPr>
          <p:cNvCxnSpPr>
            <a:cxnSpLocks/>
            <a:stCxn id="37" idx="2"/>
            <a:endCxn id="43" idx="1"/>
          </p:cNvCxnSpPr>
          <p:nvPr/>
        </p:nvCxnSpPr>
        <p:spPr>
          <a:xfrm rot="16200000" flipH="1">
            <a:off x="2826551" y="3251687"/>
            <a:ext cx="840098" cy="2717498"/>
          </a:xfrm>
          <a:prstGeom prst="bentConnector2">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538E88D3-39BA-4703-A29E-8F2A9FF2BE59}"/>
              </a:ext>
            </a:extLst>
          </p:cNvPr>
          <p:cNvSpPr txBox="1"/>
          <p:nvPr/>
        </p:nvSpPr>
        <p:spPr>
          <a:xfrm>
            <a:off x="2020336" y="4770395"/>
            <a:ext cx="521212" cy="226409"/>
          </a:xfrm>
          <a:prstGeom prst="rect">
            <a:avLst/>
          </a:prstGeom>
          <a:noFill/>
        </p:spPr>
        <p:txBody>
          <a:bodyPr wrap="square" rtlCol="0">
            <a:spAutoFit/>
          </a:bodyPr>
          <a:lstStyle/>
          <a:p>
            <a:pPr algn="l">
              <a:lnSpc>
                <a:spcPct val="120000"/>
              </a:lnSpc>
            </a:pPr>
            <a:r>
              <a:rPr lang="ja-JP" altLang="en-US" sz="800" dirty="0"/>
              <a:t>取得</a:t>
            </a:r>
            <a:endParaRPr kumimoji="1" lang="en-US" altLang="ja-JP" sz="800" dirty="0"/>
          </a:p>
        </p:txBody>
      </p:sp>
      <p:sp>
        <p:nvSpPr>
          <p:cNvPr id="4" name="吹き出し: 角を丸めた四角形 3">
            <a:extLst>
              <a:ext uri="{FF2B5EF4-FFF2-40B4-BE49-F238E27FC236}">
                <a16:creationId xmlns:a16="http://schemas.microsoft.com/office/drawing/2014/main" id="{6C998BE2-3658-44C7-8867-46293D89BC0C}"/>
              </a:ext>
            </a:extLst>
          </p:cNvPr>
          <p:cNvSpPr/>
          <p:nvPr/>
        </p:nvSpPr>
        <p:spPr>
          <a:xfrm>
            <a:off x="3521128" y="2631526"/>
            <a:ext cx="1002531" cy="386427"/>
          </a:xfrm>
          <a:prstGeom prst="wedgeRoundRectCallout">
            <a:avLst>
              <a:gd name="adj1" fmla="val -20033"/>
              <a:gd name="adj2" fmla="val 23062"/>
              <a:gd name="adj3" fmla="val 1666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400" dirty="0"/>
              <a:t>ポイント①</a:t>
            </a:r>
          </a:p>
        </p:txBody>
      </p:sp>
      <p:sp>
        <p:nvSpPr>
          <p:cNvPr id="64" name="吹き出し: 角を丸めた四角形 63">
            <a:extLst>
              <a:ext uri="{FF2B5EF4-FFF2-40B4-BE49-F238E27FC236}">
                <a16:creationId xmlns:a16="http://schemas.microsoft.com/office/drawing/2014/main" id="{227A22F3-A407-46E7-9DF1-18E646D07818}"/>
              </a:ext>
            </a:extLst>
          </p:cNvPr>
          <p:cNvSpPr/>
          <p:nvPr/>
        </p:nvSpPr>
        <p:spPr>
          <a:xfrm>
            <a:off x="5993652" y="1243504"/>
            <a:ext cx="1002531" cy="386427"/>
          </a:xfrm>
          <a:prstGeom prst="wedgeRoundRectCallout">
            <a:avLst>
              <a:gd name="adj1" fmla="val -20033"/>
              <a:gd name="adj2" fmla="val 23062"/>
              <a:gd name="adj3" fmla="val 1666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400" dirty="0"/>
              <a:t>ポイント②</a:t>
            </a:r>
          </a:p>
        </p:txBody>
      </p:sp>
      <p:sp>
        <p:nvSpPr>
          <p:cNvPr id="65" name="吹き出し: 角を丸めた四角形 64">
            <a:extLst>
              <a:ext uri="{FF2B5EF4-FFF2-40B4-BE49-F238E27FC236}">
                <a16:creationId xmlns:a16="http://schemas.microsoft.com/office/drawing/2014/main" id="{8E5D7B9F-34F7-4B40-BE5D-E701B6AFC673}"/>
              </a:ext>
            </a:extLst>
          </p:cNvPr>
          <p:cNvSpPr/>
          <p:nvPr/>
        </p:nvSpPr>
        <p:spPr>
          <a:xfrm>
            <a:off x="6427100" y="3799336"/>
            <a:ext cx="1002531" cy="386427"/>
          </a:xfrm>
          <a:prstGeom prst="wedgeRoundRectCallout">
            <a:avLst>
              <a:gd name="adj1" fmla="val -20033"/>
              <a:gd name="adj2" fmla="val 23062"/>
              <a:gd name="adj3" fmla="val 1666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400" dirty="0"/>
              <a:t>ポイント③</a:t>
            </a:r>
          </a:p>
        </p:txBody>
      </p:sp>
      <p:sp>
        <p:nvSpPr>
          <p:cNvPr id="73" name="正方形/長方形 72">
            <a:extLst>
              <a:ext uri="{FF2B5EF4-FFF2-40B4-BE49-F238E27FC236}">
                <a16:creationId xmlns:a16="http://schemas.microsoft.com/office/drawing/2014/main" id="{FF2F398C-48EB-4527-9F69-2239AE70B137}"/>
              </a:ext>
            </a:extLst>
          </p:cNvPr>
          <p:cNvSpPr/>
          <p:nvPr/>
        </p:nvSpPr>
        <p:spPr>
          <a:xfrm>
            <a:off x="7533063" y="1530012"/>
            <a:ext cx="1848511" cy="669210"/>
          </a:xfrm>
          <a:prstGeom prst="rect">
            <a:avLst/>
          </a:prstGeom>
          <a:solidFill>
            <a:schemeClr val="bg1"/>
          </a:solidFill>
          <a:ln>
            <a:solidFill>
              <a:schemeClr val="accent2"/>
            </a:solidFill>
          </a:ln>
        </p:spPr>
        <p:style>
          <a:lnRef idx="2">
            <a:schemeClr val="accent2"/>
          </a:lnRef>
          <a:fillRef idx="1">
            <a:schemeClr val="lt1"/>
          </a:fillRef>
          <a:effectRef idx="0">
            <a:schemeClr val="accent2"/>
          </a:effectRef>
          <a:fontRef idx="minor">
            <a:schemeClr val="dk1"/>
          </a:fontRef>
        </p:style>
        <p:txBody>
          <a:bodyPr rtlCol="0" anchor="t"/>
          <a:lstStyle/>
          <a:p>
            <a:pPr algn="ctr"/>
            <a:r>
              <a:rPr kumimoji="1" lang="en-US" altLang="ja-JP" sz="1200" dirty="0"/>
              <a:t>Issuer/Verifier</a:t>
            </a:r>
            <a:r>
              <a:rPr kumimoji="1" lang="ja-JP" altLang="en-US" sz="1200" dirty="0"/>
              <a:t>管理</a:t>
            </a:r>
          </a:p>
        </p:txBody>
      </p:sp>
      <p:cxnSp>
        <p:nvCxnSpPr>
          <p:cNvPr id="74" name="直線矢印コネクタ 73">
            <a:extLst>
              <a:ext uri="{FF2B5EF4-FFF2-40B4-BE49-F238E27FC236}">
                <a16:creationId xmlns:a16="http://schemas.microsoft.com/office/drawing/2014/main" id="{B1BA0059-1D9B-463D-86EE-0045066C5263}"/>
              </a:ext>
            </a:extLst>
          </p:cNvPr>
          <p:cNvCxnSpPr>
            <a:cxnSpLocks/>
            <a:stCxn id="73" idx="1"/>
          </p:cNvCxnSpPr>
          <p:nvPr/>
        </p:nvCxnSpPr>
        <p:spPr>
          <a:xfrm flipH="1">
            <a:off x="6272484" y="1864617"/>
            <a:ext cx="1260579" cy="597740"/>
          </a:xfrm>
          <a:prstGeom prst="straightConnector1">
            <a:avLst/>
          </a:prstGeom>
          <a:ln w="127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7" name="吹き出し: 角を丸めた四角形 76">
            <a:extLst>
              <a:ext uri="{FF2B5EF4-FFF2-40B4-BE49-F238E27FC236}">
                <a16:creationId xmlns:a16="http://schemas.microsoft.com/office/drawing/2014/main" id="{6B10BFBD-4654-45F3-8AC7-C15671D46E41}"/>
              </a:ext>
            </a:extLst>
          </p:cNvPr>
          <p:cNvSpPr/>
          <p:nvPr/>
        </p:nvSpPr>
        <p:spPr>
          <a:xfrm>
            <a:off x="7959023" y="1062241"/>
            <a:ext cx="1002531" cy="386427"/>
          </a:xfrm>
          <a:prstGeom prst="wedgeRoundRectCallout">
            <a:avLst>
              <a:gd name="adj1" fmla="val -20033"/>
              <a:gd name="adj2" fmla="val 23062"/>
              <a:gd name="adj3" fmla="val 1666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400" dirty="0"/>
              <a:t>ポイント④</a:t>
            </a:r>
          </a:p>
        </p:txBody>
      </p:sp>
      <p:sp>
        <p:nvSpPr>
          <p:cNvPr id="66" name="正方形/長方形 65">
            <a:extLst>
              <a:ext uri="{FF2B5EF4-FFF2-40B4-BE49-F238E27FC236}">
                <a16:creationId xmlns:a16="http://schemas.microsoft.com/office/drawing/2014/main" id="{4700B3A6-20F8-1242-86DB-2CD76BFFFF2D}"/>
              </a:ext>
            </a:extLst>
          </p:cNvPr>
          <p:cNvSpPr/>
          <p:nvPr/>
        </p:nvSpPr>
        <p:spPr>
          <a:xfrm>
            <a:off x="201975" y="2317772"/>
            <a:ext cx="9119711" cy="4483986"/>
          </a:xfrm>
          <a:prstGeom prst="rect">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3F3F0B3D-FD8D-6E39-1BAB-FD9B07F74801}"/>
              </a:ext>
            </a:extLst>
          </p:cNvPr>
          <p:cNvSpPr txBox="1"/>
          <p:nvPr/>
        </p:nvSpPr>
        <p:spPr>
          <a:xfrm>
            <a:off x="212410" y="2268540"/>
            <a:ext cx="1196161" cy="360420"/>
          </a:xfrm>
          <a:prstGeom prst="rect">
            <a:avLst/>
          </a:prstGeom>
          <a:noFill/>
        </p:spPr>
        <p:txBody>
          <a:bodyPr wrap="none" rtlCol="0">
            <a:spAutoFit/>
          </a:bodyPr>
          <a:lstStyle/>
          <a:p>
            <a:pPr algn="l">
              <a:lnSpc>
                <a:spcPct val="120000"/>
              </a:lnSpc>
            </a:pPr>
            <a:r>
              <a:rPr kumimoji="1" lang="ja-JP" altLang="en-US" sz="1600" b="1" dirty="0">
                <a:solidFill>
                  <a:srgbClr val="FF0000"/>
                </a:solidFill>
              </a:rPr>
              <a:t>今回スコープ</a:t>
            </a:r>
          </a:p>
        </p:txBody>
      </p:sp>
    </p:spTree>
    <p:extLst>
      <p:ext uri="{BB962C8B-B14F-4D97-AF65-F5344CB8AC3E}">
        <p14:creationId xmlns:p14="http://schemas.microsoft.com/office/powerpoint/2010/main" val="194975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A437A64-73F7-494D-9E5E-76A5A1047A08}"/>
              </a:ext>
            </a:extLst>
          </p:cNvPr>
          <p:cNvSpPr>
            <a:spLocks noGrp="1"/>
          </p:cNvSpPr>
          <p:nvPr>
            <p:ph type="body" sz="quarter" idx="10"/>
          </p:nvPr>
        </p:nvSpPr>
        <p:spPr>
          <a:xfrm>
            <a:off x="201975" y="259239"/>
            <a:ext cx="9504000" cy="671292"/>
          </a:xfrm>
        </p:spPr>
        <p:txBody>
          <a:bodyPr/>
          <a:lstStyle/>
          <a:p>
            <a:r>
              <a:rPr lang="ja-JP" altLang="en-US" dirty="0"/>
              <a:t>アーキテクチャのポイント①</a:t>
            </a:r>
            <a:endParaRPr kumimoji="1" lang="ja-JP" altLang="en-US" dirty="0"/>
          </a:p>
        </p:txBody>
      </p:sp>
      <p:sp>
        <p:nvSpPr>
          <p:cNvPr id="3" name="タイトル 2">
            <a:extLst>
              <a:ext uri="{FF2B5EF4-FFF2-40B4-BE49-F238E27FC236}">
                <a16:creationId xmlns:a16="http://schemas.microsoft.com/office/drawing/2014/main" id="{D3C1F3E0-4497-448C-B620-E269364A4CDE}"/>
              </a:ext>
            </a:extLst>
          </p:cNvPr>
          <p:cNvSpPr>
            <a:spLocks noGrp="1"/>
          </p:cNvSpPr>
          <p:nvPr>
            <p:ph type="title"/>
          </p:nvPr>
        </p:nvSpPr>
        <p:spPr/>
        <p:txBody>
          <a:bodyPr/>
          <a:lstStyle/>
          <a:p>
            <a:r>
              <a:rPr lang="ja-JP" altLang="en-US" dirty="0"/>
              <a:t>要件定義</a:t>
            </a:r>
            <a:endParaRPr kumimoji="1" lang="ja-JP" altLang="en-US" dirty="0"/>
          </a:p>
        </p:txBody>
      </p:sp>
      <p:sp>
        <p:nvSpPr>
          <p:cNvPr id="8" name="コンテンツ プレースホルダー 2">
            <a:extLst>
              <a:ext uri="{FF2B5EF4-FFF2-40B4-BE49-F238E27FC236}">
                <a16:creationId xmlns:a16="http://schemas.microsoft.com/office/drawing/2014/main" id="{CEFD8925-75E2-49C6-A142-758335FA7BA3}"/>
              </a:ext>
            </a:extLst>
          </p:cNvPr>
          <p:cNvSpPr>
            <a:spLocks noGrp="1"/>
          </p:cNvSpPr>
          <p:nvPr>
            <p:ph sz="quarter" idx="11"/>
          </p:nvPr>
        </p:nvSpPr>
        <p:spPr>
          <a:xfrm>
            <a:off x="212410" y="1125538"/>
            <a:ext cx="9504000" cy="5327650"/>
          </a:xfrm>
        </p:spPr>
        <p:txBody>
          <a:bodyPr/>
          <a:lstStyle/>
          <a:p>
            <a:r>
              <a:rPr lang="ja-JP" altLang="en-US" sz="2000" b="1" dirty="0"/>
              <a:t>ウォレットはアプリサーバを組み込まず、ウォレット単体で動くことを前提とする。</a:t>
            </a:r>
            <a:endParaRPr lang="en-US" altLang="ja-JP" sz="2000" b="1" dirty="0"/>
          </a:p>
          <a:p>
            <a:pPr lvl="1"/>
            <a:endParaRPr lang="en-US" altLang="ja-JP" sz="1800" dirty="0"/>
          </a:p>
          <a:p>
            <a:pPr lvl="1"/>
            <a:endParaRPr lang="en-US" altLang="ja-JP" sz="1800" dirty="0"/>
          </a:p>
          <a:p>
            <a:pPr lvl="1"/>
            <a:endParaRPr lang="en-US" altLang="ja-JP" sz="1800" dirty="0"/>
          </a:p>
          <a:p>
            <a:pPr lvl="1"/>
            <a:endParaRPr lang="en-US" altLang="ja-JP" sz="1800" dirty="0"/>
          </a:p>
          <a:p>
            <a:pPr lvl="1"/>
            <a:endParaRPr lang="en-US" altLang="ja-JP" sz="1800" dirty="0"/>
          </a:p>
          <a:p>
            <a:pPr lvl="1"/>
            <a:endParaRPr lang="en-US" altLang="ja-JP" sz="1800" dirty="0"/>
          </a:p>
          <a:p>
            <a:pPr lvl="1"/>
            <a:endParaRPr lang="en-US" altLang="ja-JP" sz="1800" dirty="0"/>
          </a:p>
          <a:p>
            <a:pPr lvl="1"/>
            <a:endParaRPr lang="en-US" altLang="ja-JP" sz="1800" dirty="0"/>
          </a:p>
          <a:p>
            <a:r>
              <a:rPr lang="ja-JP" altLang="en-US" sz="2000" b="1" dirty="0"/>
              <a:t>発行される</a:t>
            </a:r>
            <a:r>
              <a:rPr lang="en-US" altLang="ja-JP" sz="2000" b="1" dirty="0"/>
              <a:t>Trust</a:t>
            </a:r>
            <a:r>
              <a:rPr lang="ja-JP" altLang="en-US" sz="2000" b="1" dirty="0"/>
              <a:t>情報については、ウォレット内部ストレージに格納する。</a:t>
            </a:r>
            <a:endParaRPr lang="en-US" altLang="ja-JP" sz="2000" b="1" dirty="0"/>
          </a:p>
          <a:p>
            <a:pPr lvl="1"/>
            <a:endParaRPr lang="en-US" altLang="ja-JP" sz="1800" dirty="0"/>
          </a:p>
        </p:txBody>
      </p:sp>
      <p:sp>
        <p:nvSpPr>
          <p:cNvPr id="66" name="正方形/長方形 65">
            <a:extLst>
              <a:ext uri="{FF2B5EF4-FFF2-40B4-BE49-F238E27FC236}">
                <a16:creationId xmlns:a16="http://schemas.microsoft.com/office/drawing/2014/main" id="{00F9C621-EEF0-419C-9CD9-56C0C1889855}"/>
              </a:ext>
            </a:extLst>
          </p:cNvPr>
          <p:cNvSpPr/>
          <p:nvPr/>
        </p:nvSpPr>
        <p:spPr>
          <a:xfrm>
            <a:off x="337462" y="2017979"/>
            <a:ext cx="1368152" cy="136815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C38D1C25-ACF3-413B-9810-72C353ED970B}"/>
              </a:ext>
            </a:extLst>
          </p:cNvPr>
          <p:cNvSpPr/>
          <p:nvPr/>
        </p:nvSpPr>
        <p:spPr>
          <a:xfrm>
            <a:off x="553486" y="2234003"/>
            <a:ext cx="936104" cy="86409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9" name="テキスト ボックス 68">
            <a:extLst>
              <a:ext uri="{FF2B5EF4-FFF2-40B4-BE49-F238E27FC236}">
                <a16:creationId xmlns:a16="http://schemas.microsoft.com/office/drawing/2014/main" id="{D3F5B9B2-F4E8-4C91-A255-8209F62BE38A}"/>
              </a:ext>
            </a:extLst>
          </p:cNvPr>
          <p:cNvSpPr txBox="1"/>
          <p:nvPr/>
        </p:nvSpPr>
        <p:spPr>
          <a:xfrm>
            <a:off x="728829" y="2502609"/>
            <a:ext cx="585417" cy="326884"/>
          </a:xfrm>
          <a:prstGeom prst="rect">
            <a:avLst/>
          </a:prstGeom>
          <a:noFill/>
        </p:spPr>
        <p:txBody>
          <a:bodyPr wrap="none" rtlCol="0">
            <a:spAutoFit/>
          </a:bodyPr>
          <a:lstStyle/>
          <a:p>
            <a:pPr algn="l">
              <a:lnSpc>
                <a:spcPct val="120000"/>
              </a:lnSpc>
            </a:pPr>
            <a:r>
              <a:rPr kumimoji="1" lang="ja-JP" altLang="en-US" sz="1400" dirty="0"/>
              <a:t>アプリ</a:t>
            </a:r>
          </a:p>
        </p:txBody>
      </p:sp>
      <p:sp>
        <p:nvSpPr>
          <p:cNvPr id="75" name="正方形/長方形 74">
            <a:extLst>
              <a:ext uri="{FF2B5EF4-FFF2-40B4-BE49-F238E27FC236}">
                <a16:creationId xmlns:a16="http://schemas.microsoft.com/office/drawing/2014/main" id="{5008C8BD-E91C-4019-A437-D4962953BD36}"/>
              </a:ext>
            </a:extLst>
          </p:cNvPr>
          <p:cNvSpPr/>
          <p:nvPr/>
        </p:nvSpPr>
        <p:spPr>
          <a:xfrm>
            <a:off x="3073766" y="2234003"/>
            <a:ext cx="936104" cy="86409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6" name="テキスト ボックス 75">
            <a:extLst>
              <a:ext uri="{FF2B5EF4-FFF2-40B4-BE49-F238E27FC236}">
                <a16:creationId xmlns:a16="http://schemas.microsoft.com/office/drawing/2014/main" id="{3D8F0926-98F0-4B5A-AAF9-99B0CDAB6797}"/>
              </a:ext>
            </a:extLst>
          </p:cNvPr>
          <p:cNvSpPr txBox="1"/>
          <p:nvPr/>
        </p:nvSpPr>
        <p:spPr>
          <a:xfrm>
            <a:off x="3249109" y="2378019"/>
            <a:ext cx="599844" cy="585417"/>
          </a:xfrm>
          <a:prstGeom prst="rect">
            <a:avLst/>
          </a:prstGeom>
          <a:noFill/>
        </p:spPr>
        <p:txBody>
          <a:bodyPr wrap="none" rtlCol="0">
            <a:spAutoFit/>
          </a:bodyPr>
          <a:lstStyle/>
          <a:p>
            <a:pPr algn="l">
              <a:lnSpc>
                <a:spcPct val="120000"/>
              </a:lnSpc>
            </a:pPr>
            <a:r>
              <a:rPr kumimoji="1" lang="ja-JP" altLang="en-US" sz="1400" dirty="0"/>
              <a:t>アプリ</a:t>
            </a:r>
            <a:endParaRPr kumimoji="1" lang="en-US" altLang="ja-JP" sz="1400" dirty="0"/>
          </a:p>
          <a:p>
            <a:pPr algn="l">
              <a:lnSpc>
                <a:spcPct val="120000"/>
              </a:lnSpc>
            </a:pPr>
            <a:r>
              <a:rPr lang="ja-JP" altLang="en-US" sz="1400" dirty="0"/>
              <a:t>サーバ</a:t>
            </a:r>
            <a:endParaRPr kumimoji="1" lang="ja-JP" altLang="en-US" sz="1400" dirty="0"/>
          </a:p>
        </p:txBody>
      </p:sp>
      <p:cxnSp>
        <p:nvCxnSpPr>
          <p:cNvPr id="71" name="直線矢印コネクタ 70">
            <a:extLst>
              <a:ext uri="{FF2B5EF4-FFF2-40B4-BE49-F238E27FC236}">
                <a16:creationId xmlns:a16="http://schemas.microsoft.com/office/drawing/2014/main" id="{6ECF19FF-705D-47BA-8355-3ADCD92D54C8}"/>
              </a:ext>
            </a:extLst>
          </p:cNvPr>
          <p:cNvCxnSpPr>
            <a:cxnSpLocks/>
            <a:stCxn id="67" idx="3"/>
            <a:endCxn id="75" idx="1"/>
          </p:cNvCxnSpPr>
          <p:nvPr/>
        </p:nvCxnSpPr>
        <p:spPr>
          <a:xfrm>
            <a:off x="1489590" y="2666051"/>
            <a:ext cx="15841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9" name="フローチャート: 磁気ディスク 78">
            <a:extLst>
              <a:ext uri="{FF2B5EF4-FFF2-40B4-BE49-F238E27FC236}">
                <a16:creationId xmlns:a16="http://schemas.microsoft.com/office/drawing/2014/main" id="{0C7A5359-BD87-420F-9EDD-DF67068E5303}"/>
              </a:ext>
            </a:extLst>
          </p:cNvPr>
          <p:cNvSpPr/>
          <p:nvPr/>
        </p:nvSpPr>
        <p:spPr>
          <a:xfrm>
            <a:off x="3649830" y="2882075"/>
            <a:ext cx="864096" cy="411031"/>
          </a:xfrm>
          <a:prstGeom prst="flowChartMagneticDisk">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t>データ</a:t>
            </a:r>
          </a:p>
        </p:txBody>
      </p:sp>
      <p:sp>
        <p:nvSpPr>
          <p:cNvPr id="80" name="雲 79">
            <a:extLst>
              <a:ext uri="{FF2B5EF4-FFF2-40B4-BE49-F238E27FC236}">
                <a16:creationId xmlns:a16="http://schemas.microsoft.com/office/drawing/2014/main" id="{C3053975-1201-4D86-956B-2CAAD3B5632D}"/>
              </a:ext>
            </a:extLst>
          </p:cNvPr>
          <p:cNvSpPr/>
          <p:nvPr/>
        </p:nvSpPr>
        <p:spPr>
          <a:xfrm>
            <a:off x="2576736" y="1929393"/>
            <a:ext cx="2376264" cy="1800200"/>
          </a:xfrm>
          <a:prstGeom prst="cloud">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テキスト ボックス 81">
            <a:extLst>
              <a:ext uri="{FF2B5EF4-FFF2-40B4-BE49-F238E27FC236}">
                <a16:creationId xmlns:a16="http://schemas.microsoft.com/office/drawing/2014/main" id="{F951A3D7-7E42-4905-B9F5-5A07019EE61F}"/>
              </a:ext>
            </a:extLst>
          </p:cNvPr>
          <p:cNvSpPr txBox="1"/>
          <p:nvPr/>
        </p:nvSpPr>
        <p:spPr>
          <a:xfrm>
            <a:off x="3075572" y="3691195"/>
            <a:ext cx="1406154" cy="326884"/>
          </a:xfrm>
          <a:prstGeom prst="rect">
            <a:avLst/>
          </a:prstGeom>
          <a:noFill/>
        </p:spPr>
        <p:txBody>
          <a:bodyPr wrap="none" rtlCol="0">
            <a:spAutoFit/>
          </a:bodyPr>
          <a:lstStyle/>
          <a:p>
            <a:pPr algn="l">
              <a:lnSpc>
                <a:spcPct val="120000"/>
              </a:lnSpc>
            </a:pPr>
            <a:r>
              <a:rPr kumimoji="1" lang="ja-JP" altLang="en-US" sz="1400" dirty="0"/>
              <a:t>クラウドサービス等</a:t>
            </a:r>
          </a:p>
        </p:txBody>
      </p:sp>
      <p:sp>
        <p:nvSpPr>
          <p:cNvPr id="81" name="テキスト ボックス 80">
            <a:extLst>
              <a:ext uri="{FF2B5EF4-FFF2-40B4-BE49-F238E27FC236}">
                <a16:creationId xmlns:a16="http://schemas.microsoft.com/office/drawing/2014/main" id="{9254A6DB-1A9F-4E55-ABC1-1E4B028E7E72}"/>
              </a:ext>
            </a:extLst>
          </p:cNvPr>
          <p:cNvSpPr txBox="1"/>
          <p:nvPr/>
        </p:nvSpPr>
        <p:spPr>
          <a:xfrm>
            <a:off x="329205" y="1556792"/>
            <a:ext cx="2853666" cy="360420"/>
          </a:xfrm>
          <a:prstGeom prst="rect">
            <a:avLst/>
          </a:prstGeom>
          <a:noFill/>
        </p:spPr>
        <p:txBody>
          <a:bodyPr wrap="none" rtlCol="0">
            <a:spAutoFit/>
          </a:bodyPr>
          <a:lstStyle/>
          <a:p>
            <a:pPr algn="l">
              <a:lnSpc>
                <a:spcPct val="120000"/>
              </a:lnSpc>
            </a:pPr>
            <a:r>
              <a:rPr kumimoji="1" lang="ja-JP" altLang="en-US" sz="1600" dirty="0"/>
              <a:t>●一般的なアプリのアーキテクチャ</a:t>
            </a:r>
          </a:p>
        </p:txBody>
      </p:sp>
      <p:sp>
        <p:nvSpPr>
          <p:cNvPr id="83" name="吹き出し: 角を丸めた四角形 82">
            <a:extLst>
              <a:ext uri="{FF2B5EF4-FFF2-40B4-BE49-F238E27FC236}">
                <a16:creationId xmlns:a16="http://schemas.microsoft.com/office/drawing/2014/main" id="{96E732B1-8ED2-471F-A06E-DD88FFAC5D41}"/>
              </a:ext>
            </a:extLst>
          </p:cNvPr>
          <p:cNvSpPr/>
          <p:nvPr/>
        </p:nvSpPr>
        <p:spPr>
          <a:xfrm>
            <a:off x="5057790" y="1556793"/>
            <a:ext cx="4635800" cy="2559492"/>
          </a:xfrm>
          <a:prstGeom prst="wedgeRoundRectCallout">
            <a:avLst>
              <a:gd name="adj1" fmla="val -14435"/>
              <a:gd name="adj2" fmla="val 38044"/>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r>
              <a:rPr kumimoji="1" lang="ja-JP" altLang="en-US" sz="1600" dirty="0"/>
              <a:t>＜考慮ポイント＞</a:t>
            </a:r>
            <a:endParaRPr kumimoji="1" lang="en-US" altLang="ja-JP" sz="1600" dirty="0"/>
          </a:p>
          <a:p>
            <a:r>
              <a:rPr lang="ja-JP" altLang="en-US" sz="1600" dirty="0"/>
              <a:t>アプリサーバを持つ場合は、事業者の都合でアプリサーバを停止することができ、またそのサーバに保管されていたデータも消失してしまう。</a:t>
            </a:r>
            <a:endParaRPr lang="en-US" altLang="ja-JP" sz="1600" dirty="0"/>
          </a:p>
          <a:p>
            <a:r>
              <a:rPr kumimoji="1" lang="ja-JP" altLang="en-US" sz="1600" dirty="0"/>
              <a:t>本来的には自己主権はデータのコントロール権を利用者に委ねればよいため、事業者のサーバ運用有無はポイントから外れるかもしれないが、プラットフォーマーが運営することによる利用者のネガティブなイメージを払拭する。</a:t>
            </a:r>
          </a:p>
        </p:txBody>
      </p:sp>
      <p:graphicFrame>
        <p:nvGraphicFramePr>
          <p:cNvPr id="84" name="表 84">
            <a:extLst>
              <a:ext uri="{FF2B5EF4-FFF2-40B4-BE49-F238E27FC236}">
                <a16:creationId xmlns:a16="http://schemas.microsoft.com/office/drawing/2014/main" id="{21D6F9BF-3DE7-47D1-8777-04A9CDDEC085}"/>
              </a:ext>
            </a:extLst>
          </p:cNvPr>
          <p:cNvGraphicFramePr>
            <a:graphicFrameLocks noGrp="1"/>
          </p:cNvGraphicFramePr>
          <p:nvPr/>
        </p:nvGraphicFramePr>
        <p:xfrm>
          <a:off x="312011" y="4682275"/>
          <a:ext cx="9155898" cy="1950720"/>
        </p:xfrm>
        <a:graphic>
          <a:graphicData uri="http://schemas.openxmlformats.org/drawingml/2006/table">
            <a:tbl>
              <a:tblPr firstRow="1" bandRow="1">
                <a:tableStyleId>{5C22544A-7EE6-4342-B048-85BDC9FD1C3A}</a:tableStyleId>
              </a:tblPr>
              <a:tblGrid>
                <a:gridCol w="3051966">
                  <a:extLst>
                    <a:ext uri="{9D8B030D-6E8A-4147-A177-3AD203B41FA5}">
                      <a16:colId xmlns:a16="http://schemas.microsoft.com/office/drawing/2014/main" val="2675986896"/>
                    </a:ext>
                  </a:extLst>
                </a:gridCol>
                <a:gridCol w="3051966">
                  <a:extLst>
                    <a:ext uri="{9D8B030D-6E8A-4147-A177-3AD203B41FA5}">
                      <a16:colId xmlns:a16="http://schemas.microsoft.com/office/drawing/2014/main" val="2177963859"/>
                    </a:ext>
                  </a:extLst>
                </a:gridCol>
                <a:gridCol w="3051966">
                  <a:extLst>
                    <a:ext uri="{9D8B030D-6E8A-4147-A177-3AD203B41FA5}">
                      <a16:colId xmlns:a16="http://schemas.microsoft.com/office/drawing/2014/main" val="2752059098"/>
                    </a:ext>
                  </a:extLst>
                </a:gridCol>
              </a:tblGrid>
              <a:tr h="0">
                <a:tc>
                  <a:txBody>
                    <a:bodyPr/>
                    <a:lstStyle/>
                    <a:p>
                      <a:r>
                        <a:rPr kumimoji="1" lang="ja-JP" altLang="en-US" sz="1400" dirty="0"/>
                        <a:t>格納先候補</a:t>
                      </a:r>
                    </a:p>
                  </a:txBody>
                  <a:tcPr/>
                </a:tc>
                <a:tc>
                  <a:txBody>
                    <a:bodyPr/>
                    <a:lstStyle/>
                    <a:p>
                      <a:r>
                        <a:rPr kumimoji="1" lang="ja-JP" altLang="en-US" sz="1400" dirty="0"/>
                        <a:t>懸念点</a:t>
                      </a:r>
                    </a:p>
                  </a:txBody>
                  <a:tcPr/>
                </a:tc>
                <a:tc>
                  <a:txBody>
                    <a:bodyPr/>
                    <a:lstStyle/>
                    <a:p>
                      <a:r>
                        <a:rPr kumimoji="1" lang="ja-JP" altLang="en-US" sz="1400" dirty="0"/>
                        <a:t>備考</a:t>
                      </a:r>
                    </a:p>
                  </a:txBody>
                  <a:tcPr/>
                </a:tc>
                <a:extLst>
                  <a:ext uri="{0D108BD9-81ED-4DB2-BD59-A6C34878D82A}">
                    <a16:rowId xmlns:a16="http://schemas.microsoft.com/office/drawing/2014/main" val="4014938015"/>
                  </a:ext>
                </a:extLst>
              </a:tr>
              <a:tr h="0">
                <a:tc>
                  <a:txBody>
                    <a:bodyPr/>
                    <a:lstStyle/>
                    <a:p>
                      <a:r>
                        <a:rPr kumimoji="1" lang="ja-JP" altLang="en-US" sz="1400" dirty="0"/>
                        <a:t>ウォレット内部ストレージ</a:t>
                      </a:r>
                    </a:p>
                  </a:txBody>
                  <a:tcPr/>
                </a:tc>
                <a:tc>
                  <a:txBody>
                    <a:bodyPr/>
                    <a:lstStyle/>
                    <a:p>
                      <a:r>
                        <a:rPr kumimoji="1" lang="ja-JP" altLang="en-US" sz="1400" dirty="0"/>
                        <a:t>デバイス紛失・交換でデータが消失する。</a:t>
                      </a:r>
                    </a:p>
                  </a:txBody>
                  <a:tcPr/>
                </a:tc>
                <a:tc>
                  <a:txBody>
                    <a:bodyPr/>
                    <a:lstStyle/>
                    <a:p>
                      <a:endParaRPr kumimoji="1" lang="ja-JP" altLang="en-US" sz="1400" dirty="0"/>
                    </a:p>
                  </a:txBody>
                  <a:tcPr/>
                </a:tc>
                <a:extLst>
                  <a:ext uri="{0D108BD9-81ED-4DB2-BD59-A6C34878D82A}">
                    <a16:rowId xmlns:a16="http://schemas.microsoft.com/office/drawing/2014/main" val="1105469689"/>
                  </a:ext>
                </a:extLst>
              </a:tr>
              <a:tr h="0">
                <a:tc>
                  <a:txBody>
                    <a:bodyPr/>
                    <a:lstStyle/>
                    <a:p>
                      <a:r>
                        <a:rPr kumimoji="1" lang="ja-JP" altLang="en-US" sz="1400" dirty="0"/>
                        <a:t>ブロックチェーン</a:t>
                      </a:r>
                    </a:p>
                  </a:txBody>
                  <a:tcPr/>
                </a:tc>
                <a:tc>
                  <a:txBody>
                    <a:bodyPr/>
                    <a:lstStyle/>
                    <a:p>
                      <a:r>
                        <a:rPr kumimoji="1" lang="ja-JP" altLang="en-US" sz="1400" dirty="0"/>
                        <a:t>ユーザの忘れられる権利を侵害する。</a:t>
                      </a:r>
                    </a:p>
                  </a:txBody>
                  <a:tcPr/>
                </a:tc>
                <a:tc>
                  <a:txBody>
                    <a:bodyPr/>
                    <a:lstStyle/>
                    <a:p>
                      <a:r>
                        <a:rPr kumimoji="1" lang="ja-JP" altLang="en-US" sz="1400" dirty="0"/>
                        <a:t>量子コンピューターの発展で暗号化も破られる危険性がある。</a:t>
                      </a:r>
                    </a:p>
                  </a:txBody>
                  <a:tcPr/>
                </a:tc>
                <a:extLst>
                  <a:ext uri="{0D108BD9-81ED-4DB2-BD59-A6C34878D82A}">
                    <a16:rowId xmlns:a16="http://schemas.microsoft.com/office/drawing/2014/main" val="3478105976"/>
                  </a:ext>
                </a:extLst>
              </a:tr>
              <a:tr h="0">
                <a:tc>
                  <a:txBody>
                    <a:bodyPr/>
                    <a:lstStyle/>
                    <a:p>
                      <a:r>
                        <a:rPr kumimoji="1" lang="en-US" altLang="ja-JP" sz="1400" dirty="0"/>
                        <a:t>IPFS</a:t>
                      </a:r>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同上</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同上</a:t>
                      </a:r>
                    </a:p>
                  </a:txBody>
                  <a:tcPr/>
                </a:tc>
                <a:extLst>
                  <a:ext uri="{0D108BD9-81ED-4DB2-BD59-A6C34878D82A}">
                    <a16:rowId xmlns:a16="http://schemas.microsoft.com/office/drawing/2014/main" val="2816004082"/>
                  </a:ext>
                </a:extLst>
              </a:tr>
              <a:tr h="0">
                <a:tc>
                  <a:txBody>
                    <a:bodyPr/>
                    <a:lstStyle/>
                    <a:p>
                      <a:r>
                        <a:rPr kumimoji="1" lang="ja-JP" altLang="en-US" sz="1400" dirty="0"/>
                        <a:t>アプリサーバ</a:t>
                      </a:r>
                    </a:p>
                  </a:txBody>
                  <a:tcPr/>
                </a:tc>
                <a:tc>
                  <a:txBody>
                    <a:bodyPr/>
                    <a:lstStyle/>
                    <a:p>
                      <a:r>
                        <a:rPr kumimoji="1" lang="ja-JP" altLang="en-US" sz="1400" dirty="0"/>
                        <a:t>事業者管理となり、今までとコンセプトが変わらない。</a:t>
                      </a:r>
                    </a:p>
                  </a:txBody>
                  <a:tcPr/>
                </a:tc>
                <a:tc>
                  <a:txBody>
                    <a:bodyPr/>
                    <a:lstStyle/>
                    <a:p>
                      <a:endParaRPr kumimoji="1" lang="ja-JP" altLang="en-US" sz="1400" dirty="0"/>
                    </a:p>
                  </a:txBody>
                  <a:tcPr/>
                </a:tc>
                <a:extLst>
                  <a:ext uri="{0D108BD9-81ED-4DB2-BD59-A6C34878D82A}">
                    <a16:rowId xmlns:a16="http://schemas.microsoft.com/office/drawing/2014/main" val="767666317"/>
                  </a:ext>
                </a:extLst>
              </a:tr>
            </a:tbl>
          </a:graphicData>
        </a:graphic>
      </p:graphicFrame>
      <p:sp>
        <p:nvSpPr>
          <p:cNvPr id="85" name="正方形/長方形 84">
            <a:extLst>
              <a:ext uri="{FF2B5EF4-FFF2-40B4-BE49-F238E27FC236}">
                <a16:creationId xmlns:a16="http://schemas.microsoft.com/office/drawing/2014/main" id="{5FEA7ED0-B1AD-408F-B697-B3BFF2E46F2B}"/>
              </a:ext>
            </a:extLst>
          </p:cNvPr>
          <p:cNvSpPr/>
          <p:nvPr/>
        </p:nvSpPr>
        <p:spPr>
          <a:xfrm>
            <a:off x="312011" y="4989113"/>
            <a:ext cx="9155898" cy="296153"/>
          </a:xfrm>
          <a:prstGeom prst="rect">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907452847"/>
      </p:ext>
    </p:extLst>
  </p:cSld>
  <p:clrMapOvr>
    <a:masterClrMapping/>
  </p:clrMapOvr>
</p:sld>
</file>

<file path=ppt/theme/theme1.xml><?xml version="1.0" encoding="utf-8"?>
<a:theme xmlns:a="http://schemas.openxmlformats.org/drawingml/2006/main" name="NRI Template 2019 Standard">
  <a:themeElements>
    <a:clrScheme name="NRI color">
      <a:dk1>
        <a:srgbClr val="000000"/>
      </a:dk1>
      <a:lt1>
        <a:srgbClr val="FFFFFF"/>
      </a:lt1>
      <a:dk2>
        <a:srgbClr val="CCCCCC"/>
      </a:dk2>
      <a:lt2>
        <a:srgbClr val="7F7F7F"/>
      </a:lt2>
      <a:accent1>
        <a:srgbClr val="000F78"/>
      </a:accent1>
      <a:accent2>
        <a:srgbClr val="3C64AA"/>
      </a:accent2>
      <a:accent3>
        <a:srgbClr val="64AADC"/>
      </a:accent3>
      <a:accent4>
        <a:srgbClr val="F59637"/>
      </a:accent4>
      <a:accent5>
        <a:srgbClr val="D73232"/>
      </a:accent5>
      <a:accent6>
        <a:srgbClr val="0F55C3"/>
      </a:accent6>
      <a:hlink>
        <a:srgbClr val="0092C5"/>
      </a:hlink>
      <a:folHlink>
        <a:srgbClr val="954F72"/>
      </a:folHlink>
    </a:clrScheme>
    <a:fontScheme name="Yu Gothic UI">
      <a:majorFont>
        <a:latin typeface="Yu Gothic UI"/>
        <a:ea typeface="Yu Gothic UI"/>
        <a:cs typeface=""/>
      </a:majorFont>
      <a:minorFont>
        <a:latin typeface="Yu Gothic UI"/>
        <a:ea typeface="Yu Gothic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tx1"/>
          </a:solidFill>
        </a:ln>
      </a:spPr>
      <a:bodyPr rtlCol="0" anchor="ctr"/>
      <a:lstStyle>
        <a:defPPr algn="ctr">
          <a:defRPr kumimoji="1"/>
        </a:defPPr>
      </a:lstStyle>
      <a:style>
        <a:lnRef idx="1">
          <a:schemeClr val="accent1"/>
        </a:lnRef>
        <a:fillRef idx="0">
          <a:schemeClr val="accent1"/>
        </a:fillRef>
        <a:effectRef idx="0">
          <a:schemeClr val="accent1"/>
        </a:effectRef>
        <a:fontRef idx="minor">
          <a:schemeClr val="tx1"/>
        </a:fontRef>
      </a:style>
    </a:spDef>
    <a:txDef>
      <a:spPr>
        <a:noFill/>
      </a:spPr>
      <a:bodyPr wrap="none" rtlCol="0">
        <a:spAutoFit/>
      </a:bodyPr>
      <a:lstStyle>
        <a:defPPr algn="l">
          <a:lnSpc>
            <a:spcPct val="120000"/>
          </a:lnSpc>
          <a:defRPr kumimoji="1" sz="1000" smtClean="0"/>
        </a:defPPr>
      </a:lstStyle>
    </a:txDef>
  </a:objectDefaults>
  <a:extraClrSchemeLst>
    <a:extraClrScheme>
      <a:clrScheme name="NRI color">
        <a:dk1>
          <a:srgbClr val="000000"/>
        </a:dk1>
        <a:lt1>
          <a:srgbClr val="FFFFFF"/>
        </a:lt1>
        <a:dk2>
          <a:srgbClr val="CCCCCC"/>
        </a:dk2>
        <a:lt2>
          <a:srgbClr val="7F7F7F"/>
        </a:lt2>
        <a:accent1>
          <a:srgbClr val="000F78"/>
        </a:accent1>
        <a:accent2>
          <a:srgbClr val="3C64AA"/>
        </a:accent2>
        <a:accent3>
          <a:srgbClr val="64AADC"/>
        </a:accent3>
        <a:accent4>
          <a:srgbClr val="F59637"/>
        </a:accent4>
        <a:accent5>
          <a:srgbClr val="D73232"/>
        </a:accent5>
        <a:accent6>
          <a:srgbClr val="0F55C3"/>
        </a:accent6>
        <a:hlink>
          <a:srgbClr val="0092C5"/>
        </a:hlink>
        <a:folHlink>
          <a:srgbClr val="954F72"/>
        </a:folHlink>
      </a:clrScheme>
    </a:extraClrScheme>
  </a:extraClrSchemeLst>
  <a:custClrLst>
    <a:custClr name="navy">
      <a:srgbClr val="000F78"/>
    </a:custClr>
    <a:custClr name="blue1">
      <a:srgbClr val="96BEF5"/>
    </a:custClr>
    <a:custClr name="blue2">
      <a:srgbClr val="0F55C3"/>
    </a:custClr>
    <a:custClr name="blue3">
      <a:srgbClr val="64AADC"/>
    </a:custClr>
    <a:custClr name="blue4">
      <a:srgbClr val="3C64AA"/>
    </a:custClr>
    <a:custClr name="blue5">
      <a:srgbClr val="64A5B4"/>
    </a:custClr>
    <a:custClr name="blue gray">
      <a:srgbClr val="E4ECED"/>
    </a:custClr>
    <a:custClr name="white">
      <a:srgbClr val="FFFFFF"/>
    </a:custClr>
    <a:custClr name="white">
      <a:srgbClr val="FFFFFF"/>
    </a:custClr>
    <a:custClr name="white">
      <a:srgbClr val="FFFFFF"/>
    </a:custClr>
    <a:custClr name="red">
      <a:srgbClr val="D73232"/>
    </a:custClr>
    <a:custClr name="magenta">
      <a:srgbClr val="BE377D"/>
    </a:custClr>
    <a:custClr name="orange">
      <a:srgbClr val="F59637"/>
    </a:custClr>
    <a:custClr name="yellow">
      <a:srgbClr val="FFDC00"/>
    </a:custClr>
    <a:custClr name="green">
      <a:srgbClr val="BED200"/>
    </a:custClr>
    <a:custClr name="purple">
      <a:srgbClr val="5F3C91"/>
    </a:custClr>
  </a:custClrLst>
  <a:extLst>
    <a:ext uri="{05A4C25C-085E-4340-85A3-A5531E510DB2}">
      <thm15:themeFamily xmlns:thm15="http://schemas.microsoft.com/office/thememl/2012/main" name="dig_template2019_standard.pptx" id="{A8058FF6-6EC0-40C2-9EB7-1FE30DEB6258}" vid="{8B3A04DB-B9D8-4764-8AD7-38F17578EA0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01_畑：NRId PFB_PFAD2020年度上期運営方針</Template>
  <TotalTime>10105</TotalTime>
  <Words>1911</Words>
  <Application>Microsoft Office PowerPoint</Application>
  <PresentationFormat>A4 210 x 297 mm</PresentationFormat>
  <Paragraphs>201</Paragraphs>
  <Slides>15</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15</vt:i4>
      </vt:variant>
    </vt:vector>
  </HeadingPairs>
  <TitlesOfParts>
    <vt:vector size="22" baseType="lpstr">
      <vt:lpstr>Meiryo UI</vt:lpstr>
      <vt:lpstr>Yu Gothic UI</vt:lpstr>
      <vt:lpstr>システムフォント</vt:lpstr>
      <vt:lpstr>游ゴシック</vt:lpstr>
      <vt:lpstr>Arial</vt:lpstr>
      <vt:lpstr>Wingdings</vt:lpstr>
      <vt:lpstr>NRI Template 2019 Standard</vt:lpstr>
      <vt:lpstr>仮想現実空間におけるサービス利用資格と提供データのTrust検証 要件定義書</vt:lpstr>
      <vt:lpstr>要件定義</vt:lpstr>
      <vt:lpstr>要件定義</vt:lpstr>
      <vt:lpstr>要件定義</vt:lpstr>
      <vt:lpstr>要件定義</vt:lpstr>
      <vt:lpstr>要件定義</vt:lpstr>
      <vt:lpstr>要件定義</vt:lpstr>
      <vt:lpstr>要件定義</vt:lpstr>
      <vt:lpstr>要件定義</vt:lpstr>
      <vt:lpstr>要件定義</vt:lpstr>
      <vt:lpstr>要件定義</vt:lpstr>
      <vt:lpstr>要件定義</vt:lpstr>
      <vt:lpstr>要件定義</vt:lpstr>
      <vt:lpstr>要件定義</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2020年度上期 PFB・PFAD 運営方針</dc:title>
  <dc:creator>畑　昭夫(850433)プラットフォームビジネス</dc:creator>
  <cp:lastModifiedBy>河津　功典　通信プラットフォームビジネス部</cp:lastModifiedBy>
  <cp:revision>429</cp:revision>
  <dcterms:created xsi:type="dcterms:W3CDTF">2020-05-13T07:10:22Z</dcterms:created>
  <dcterms:modified xsi:type="dcterms:W3CDTF">2023-06-02T11:25:21Z</dcterms:modified>
</cp:coreProperties>
</file>