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099" r:id="rId2"/>
    <p:sldId id="30139" r:id="rId3"/>
    <p:sldId id="30154" r:id="rId4"/>
    <p:sldId id="30153" r:id="rId5"/>
    <p:sldId id="30134" r:id="rId6"/>
    <p:sldId id="30158" r:id="rId7"/>
    <p:sldId id="30152" r:id="rId8"/>
    <p:sldId id="30148" r:id="rId9"/>
    <p:sldId id="30155" r:id="rId10"/>
    <p:sldId id="3014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FBF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A87F95-67EF-8ED0-3061-0D68B513D164}" v="2" dt="2023-09-08T09:35:04.956"/>
    <p1510:client id="{5BB494EB-8BA0-47BF-A50F-0ED3A271D003}" v="1" dt="2023-10-31T01:21:39.402"/>
    <p1510:client id="{A9993A2F-3652-4197-976B-13022C621882}" v="1006" dt="2023-08-22T10:17:31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942" autoAdjust="0"/>
  </p:normalViewPr>
  <p:slideViewPr>
    <p:cSldViewPr snapToGrid="0">
      <p:cViewPr varScale="1">
        <p:scale>
          <a:sx n="76" d="100"/>
          <a:sy n="76" d="100"/>
        </p:scale>
        <p:origin x="1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184EF-398A-4216-AF97-036A41B4D033}" type="datetimeFigureOut">
              <a:rPr kumimoji="1" lang="ja-JP" altLang="en-US" smtClean="0"/>
              <a:t>2024/3/18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6C07C-66FD-40EF-A3D9-EC3064B0BC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315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E4C71-FD62-4B37-B0E4-BC741BC9D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F6E94B0-CA24-4C95-8788-E9E2FF028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249243-F802-4C64-A87D-9B8FB7DF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BF5152-8F2D-49BB-8828-86706668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SBI Holdings, Inc.  All rights reserved.</a:t>
            </a:r>
            <a:r>
              <a:rPr kumimoji="1" lang="ja-JP" altLang="en-US"/>
              <a:t>　無断転載禁止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8C3935-D040-43AD-B89F-DEB8EB0B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51AD-0066-4134-8EE2-0AAE06838C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73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243A16-92B9-4B90-9F1F-A1D53458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20B2F6-266C-429D-A8C2-3F577B24A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FCD68A-1272-49C6-A95F-460FE90A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9CF957-BBC9-4D66-95C1-C247C8B7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SBI Holdings, Inc.  All rights reserved.</a:t>
            </a:r>
            <a:r>
              <a:rPr kumimoji="1" lang="ja-JP" altLang="en-US"/>
              <a:t>　無断転載禁止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D4E8BD-9860-490B-8EF4-EA4BB6BB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51AD-0066-4134-8EE2-0AAE06838C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05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BC3DC60-E780-4C51-B5AB-0AF07E220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125143-918F-4959-9DC5-71AF5132C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8CA41C-2FCF-4CD8-9558-95F83EC4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B0DF3-A2D3-4D2C-A641-7541881F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SBI Holdings, Inc.  All rights reserved.</a:t>
            </a:r>
            <a:r>
              <a:rPr kumimoji="1" lang="ja-JP" altLang="en-US"/>
              <a:t>　無断転載禁止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C7FBC8-D9FB-4A40-8373-34E7A2CD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51AD-0066-4134-8EE2-0AAE06838C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323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2">
            <a:extLst>
              <a:ext uri="{FF2B5EF4-FFF2-40B4-BE49-F238E27FC236}">
                <a16:creationId xmlns:a16="http://schemas.microsoft.com/office/drawing/2014/main" id="{ED202608-F610-4E54-8A0F-E7CA35ED6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8078" y="6492873"/>
            <a:ext cx="5136322" cy="365127"/>
          </a:xfrm>
        </p:spPr>
        <p:txBody>
          <a:bodyPr/>
          <a:lstStyle>
            <a:lvl1pPr algn="l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altLang="ja-JP"/>
              <a:t>© 2023 SBI Holdings, Inc.  All rights reserved.</a:t>
            </a:r>
            <a:r>
              <a:rPr lang="ja-JP" altLang="en-US"/>
              <a:t>　無断転載禁止</a:t>
            </a:r>
          </a:p>
        </p:txBody>
      </p:sp>
      <p:sp>
        <p:nvSpPr>
          <p:cNvPr id="8" name="スライド番号プレースホルダー 3">
            <a:extLst>
              <a:ext uri="{FF2B5EF4-FFF2-40B4-BE49-F238E27FC236}">
                <a16:creationId xmlns:a16="http://schemas.microsoft.com/office/drawing/2014/main" id="{692EF1B4-E612-4D14-9F62-575CA743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1429" y="6492874"/>
            <a:ext cx="608109" cy="365125"/>
          </a:xfrm>
        </p:spPr>
        <p:txBody>
          <a:bodyPr/>
          <a:lstStyle>
            <a:lvl1pPr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A32760C9-5E74-4B0B-AC3D-5CC8E3AEE30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632B0EF0-6465-4F47-BB22-7C489683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36103"/>
          </a:xfrm>
          <a:solidFill>
            <a:srgbClr val="002060"/>
          </a:solidFill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32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C74B542-CCDD-46D3-B50A-51D5A73698AD}"/>
              </a:ext>
            </a:extLst>
          </p:cNvPr>
          <p:cNvGrpSpPr/>
          <p:nvPr/>
        </p:nvGrpSpPr>
        <p:grpSpPr>
          <a:xfrm>
            <a:off x="79512" y="6070483"/>
            <a:ext cx="791915" cy="787515"/>
            <a:chOff x="11372678" y="0"/>
            <a:chExt cx="742311" cy="738187"/>
          </a:xfrm>
        </p:grpSpPr>
        <p:pic>
          <p:nvPicPr>
            <p:cNvPr id="13" name="Picture 2" descr="\\arv-cfsa101\OU5\ir\ロゴ\☆SBI_Group\SBI_GROUP(縦).png">
              <a:extLst>
                <a:ext uri="{FF2B5EF4-FFF2-40B4-BE49-F238E27FC236}">
                  <a16:creationId xmlns:a16="http://schemas.microsoft.com/office/drawing/2014/main" id="{5E530E87-30EB-49D9-90C2-BB17C56ACE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72678" y="0"/>
              <a:ext cx="742311" cy="738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9" descr="ＳＢＩＨＤ">
              <a:extLst>
                <a:ext uri="{FF2B5EF4-FFF2-40B4-BE49-F238E27FC236}">
                  <a16:creationId xmlns:a16="http://schemas.microsoft.com/office/drawing/2014/main" id="{03B593A9-9157-423D-8AC6-8156846FD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88" t="37633"/>
            <a:stretch>
              <a:fillRect/>
            </a:stretch>
          </p:blipFill>
          <p:spPr bwMode="auto">
            <a:xfrm>
              <a:off x="11447939" y="476635"/>
              <a:ext cx="648000" cy="221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4915087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A0F2A6-C402-4CA7-9734-8014722D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61F453-D3F9-461C-BF6B-1DAF57895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EAD4DB-4537-435E-8E46-3752DC052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8662C6-7134-43BA-B5E9-2AF9D756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SBI Holdings, Inc.  All rights reserved.</a:t>
            </a:r>
            <a:r>
              <a:rPr kumimoji="1" lang="ja-JP" altLang="en-US"/>
              <a:t>　無断転載禁止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BFB987-E7AC-4FC5-B9F8-80708AB3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51AD-0066-4134-8EE2-0AAE06838C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44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7BC75B-B6DE-47A6-9DCE-F8BB4A57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626688-9FE0-4C7E-B145-213E29C8A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A40F27-A091-4BFC-9FE0-F748EED4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2FBE0A-AAB5-4FC1-B185-956D6D44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SBI Holdings, Inc.  All rights reserved.</a:t>
            </a:r>
            <a:r>
              <a:rPr kumimoji="1" lang="ja-JP" altLang="en-US"/>
              <a:t>　無断転載禁止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69BD09-07B2-4FF6-97FE-6E3B79A0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51AD-0066-4134-8EE2-0AAE06838C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10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7FBBB8-8F6C-4014-886F-0DCCCB66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1894FE-D258-42EF-A3E8-AFB30AF91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580626-6709-48CB-B014-B79E5E317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26EF89-BC4A-4284-A580-8D6394C2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C7F099-FF9D-4433-AB5C-6DDF2484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SBI Holdings, Inc.  All rights reserved.</a:t>
            </a:r>
            <a:r>
              <a:rPr kumimoji="1" lang="ja-JP" altLang="en-US"/>
              <a:t>　無断転載禁止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A95B18-80FB-46D8-BEC6-66400A29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51AD-0066-4134-8EE2-0AAE06838C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97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3BA9BA-C955-4FE5-8546-1FD0A2D07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440BF1-4304-4B38-8853-9B124C9A5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B77357-BA99-4605-AD63-A7E92E479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CAAF67-BA71-434A-BEA3-441DA8BF3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78A2063-C867-4AC9-B7F5-E4CB09CAE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700A918-64C8-49DE-9996-3AC5CF1D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E578CDE-0C19-4A02-9BD3-BA609854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SBI Holdings, Inc.  All rights reserved.</a:t>
            </a:r>
            <a:r>
              <a:rPr kumimoji="1" lang="ja-JP" altLang="en-US"/>
              <a:t>　無断転載禁止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713CABB-6DF9-47A3-A050-501C1741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51AD-0066-4134-8EE2-0AAE06838C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97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40766-6759-4E75-86B9-6C50F4EC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B5F99B7-2AE1-496E-B5ED-F1F42171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72A2502-7223-41C0-9AB4-6CDBE442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SBI Holdings, Inc.  All rights reserved.</a:t>
            </a:r>
            <a:r>
              <a:rPr kumimoji="1" lang="ja-JP" altLang="en-US"/>
              <a:t>　無断転載禁止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F36E9A5-D331-425C-9682-EB188FF7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51AD-0066-4134-8EE2-0AAE06838C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11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DF55E5B-F08D-4AD6-B3D8-B58C0E0A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8BF29F-6103-4D7E-9F1E-B0A96E3EF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SBI Holdings, Inc.  All rights reserved.</a:t>
            </a:r>
            <a:r>
              <a:rPr kumimoji="1" lang="ja-JP" altLang="en-US"/>
              <a:t>　無断転載禁止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039161-5E3A-4B16-9FAE-8B9DCD9A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51AD-0066-4134-8EE2-0AAE06838C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02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61DD5D-0DED-45EF-B537-3C9B3C56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16969B-3AD8-40CE-8531-756B41B6A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D1CBC9-1D30-48A7-A53E-6BCAFD0BB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39B899-B1ED-4CDA-9F1E-AF644EC6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28767C-7C44-4F62-8359-C03C75C4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SBI Holdings, Inc.  All rights reserved.</a:t>
            </a:r>
            <a:r>
              <a:rPr kumimoji="1" lang="ja-JP" altLang="en-US"/>
              <a:t>　無断転載禁止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A55075-D540-4898-BB16-5C4C967B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51AD-0066-4134-8EE2-0AAE06838C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35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AC34B6-02AB-46B1-9DE0-6F11AD54F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21AA250-0183-4416-82BE-602B64559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F9B9CA-413B-4C61-8728-E26D85E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BD1A6F-5B25-494C-BE54-AA9EE989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605134-2D98-418D-9FBC-74ABABAA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SBI Holdings, Inc.  All rights reserved.</a:t>
            </a:r>
            <a:r>
              <a:rPr kumimoji="1" lang="ja-JP" altLang="en-US"/>
              <a:t>　無断転載禁止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55FDF1-8CBE-46BE-804C-E8F2489D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51AD-0066-4134-8EE2-0AAE06838C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4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BC90B2A-AB6F-492B-8478-36667B8D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175B7E-8CA6-42C6-B47D-DCEA19707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52C94E-395E-46AB-AD91-798B32C9D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DDF06E-C99C-4365-B301-0C49D5D05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 2023 SBI Holdings, Inc.  All rights reserved.</a:t>
            </a:r>
            <a:r>
              <a:rPr kumimoji="1" lang="ja-JP" altLang="en-US"/>
              <a:t>　無断転載禁止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0F087A-6BF5-458C-92C0-A214047D8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51AD-0066-4134-8EE2-0AAE06838C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85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C999C658-2091-0A97-E7DF-00330FFC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© 2023 SBI Holdings, Inc.  All rights reserved.</a:t>
            </a:r>
            <a:r>
              <a:rPr lang="ja-JP" altLang="en-US"/>
              <a:t>　無断転載禁止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109C36C-9766-4637-9ADD-13E50BDB786C}"/>
              </a:ext>
            </a:extLst>
          </p:cNvPr>
          <p:cNvSpPr txBox="1"/>
          <p:nvPr/>
        </p:nvSpPr>
        <p:spPr>
          <a:xfrm>
            <a:off x="577048" y="754282"/>
            <a:ext cx="10933120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ja-JP" altLang="en-US" sz="2800" b="1">
                <a:latin typeface="メイリオ"/>
                <a:ea typeface="メイリオ"/>
              </a:rPr>
              <a:t>令和</a:t>
            </a:r>
            <a:r>
              <a:rPr lang="en-US" altLang="ja-JP" sz="2800" b="1" dirty="0">
                <a:latin typeface="メイリオ"/>
                <a:ea typeface="メイリオ"/>
              </a:rPr>
              <a:t>4</a:t>
            </a:r>
            <a:r>
              <a:rPr lang="ja-JP" altLang="en-US" sz="2800" b="1">
                <a:latin typeface="メイリオ"/>
                <a:ea typeface="メイリオ"/>
              </a:rPr>
              <a:t>年度補正​</a:t>
            </a:r>
          </a:p>
          <a:p>
            <a:pPr algn="ctr">
              <a:spcAft>
                <a:spcPts val="1200"/>
              </a:spcAft>
            </a:pPr>
            <a:r>
              <a:rPr lang="en-US" altLang="ja-JP" sz="2800" b="1" dirty="0">
                <a:latin typeface="メイリオ"/>
                <a:ea typeface="メイリオ"/>
              </a:rPr>
              <a:t>Trusted Web </a:t>
            </a:r>
            <a:r>
              <a:rPr lang="ja-JP" altLang="en-US" sz="2800" b="1">
                <a:latin typeface="メイリオ"/>
                <a:ea typeface="メイリオ"/>
              </a:rPr>
              <a:t>開発等推進事業に係る調査研究​ </a:t>
            </a:r>
            <a:endParaRPr lang="en-US" altLang="ja-JP" sz="2800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spcAft>
                <a:spcPts val="1200"/>
              </a:spcAft>
            </a:pPr>
            <a:endParaRPr lang="en-US" altLang="ja-JP" sz="2800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spcAft>
                <a:spcPts val="1200"/>
              </a:spcAft>
            </a:pPr>
            <a:r>
              <a:rPr lang="ja-JP" altLang="en-US" sz="2800" b="1">
                <a:latin typeface="メイリオ"/>
                <a:ea typeface="メイリオ"/>
              </a:rPr>
              <a:t>「事業所</a:t>
            </a:r>
            <a:r>
              <a:rPr lang="en-US" altLang="ja-JP" sz="2800" b="1" dirty="0">
                <a:latin typeface="メイリオ"/>
                <a:ea typeface="メイリオ"/>
              </a:rPr>
              <a:t>ID</a:t>
            </a:r>
            <a:r>
              <a:rPr lang="ja-JP" altLang="en-US" sz="2800" b="1">
                <a:latin typeface="メイリオ"/>
                <a:ea typeface="メイリオ"/>
              </a:rPr>
              <a:t>とそのデジタル認証基盤」</a:t>
            </a:r>
            <a:endParaRPr lang="en-US" altLang="ja-JP" sz="2800" b="1">
              <a:latin typeface="メイリオ"/>
              <a:ea typeface="メイリオ"/>
            </a:endParaRPr>
          </a:p>
          <a:p>
            <a:pPr algn="ctr">
              <a:spcAft>
                <a:spcPts val="1200"/>
              </a:spcAft>
            </a:pPr>
            <a:r>
              <a:rPr lang="ja-JP" altLang="en-US" sz="2800" b="1">
                <a:latin typeface="メイリオ" panose="020B0604030504040204" pitchFamily="50" charset="-128"/>
                <a:ea typeface="メイリオ" panose="020B0604030504040204" pitchFamily="50" charset="-128"/>
              </a:rPr>
              <a:t>（サプライチェーンの信頼性を確保する異業種連携基盤として）</a:t>
            </a:r>
            <a:endParaRPr lang="en-US" altLang="ja-JP" sz="2800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spcAft>
                <a:spcPts val="1200"/>
              </a:spcAft>
            </a:pPr>
            <a:endParaRPr lang="en-US" altLang="ja-JP" sz="2000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spcAft>
                <a:spcPts val="1200"/>
              </a:spcAft>
            </a:pPr>
            <a:r>
              <a:rPr lang="ja-JP" altLang="en-US" sz="3200" b="1">
                <a:latin typeface="メイリオ"/>
                <a:ea typeface="メイリオ"/>
              </a:rPr>
              <a:t>基本設計書</a:t>
            </a:r>
            <a:endParaRPr lang="en-US" altLang="ja-JP" sz="3200" b="1">
              <a:latin typeface="メイリオ"/>
              <a:ea typeface="メイリオ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8FC27C5-005E-4B7C-B7DA-935C150DB62B}"/>
              </a:ext>
            </a:extLst>
          </p:cNvPr>
          <p:cNvSpPr txBox="1"/>
          <p:nvPr/>
        </p:nvSpPr>
        <p:spPr>
          <a:xfrm>
            <a:off x="528557" y="5023406"/>
            <a:ext cx="109331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  <a:sym typeface="ＭＳ Ｐゴシック" panose="020B0600070205080204" pitchFamily="50" charset="-128"/>
              </a:rPr>
              <a:t>令和</a:t>
            </a:r>
            <a:r>
              <a:rPr lang="en-US" altLang="ja-JP" sz="2000">
                <a:latin typeface="メイリオ" panose="020B0604030504040204" pitchFamily="50" charset="-128"/>
                <a:ea typeface="メイリオ" panose="020B0604030504040204" pitchFamily="50" charset="-128"/>
                <a:sym typeface="ＭＳ Ｐゴシック" panose="020B0600070205080204" pitchFamily="50" charset="-128"/>
              </a:rPr>
              <a:t>5</a:t>
            </a:r>
            <a:r>
              <a: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  <a:sym typeface="ＭＳ Ｐゴシック" panose="020B0600070205080204" pitchFamily="50" charset="-128"/>
              </a:rPr>
              <a:t>年</a:t>
            </a:r>
            <a:r>
              <a:rPr lang="en-US" altLang="ja-JP" sz="2000">
                <a:latin typeface="メイリオ" panose="020B0604030504040204" pitchFamily="50" charset="-128"/>
                <a:ea typeface="メイリオ" panose="020B0604030504040204" pitchFamily="50" charset="-128"/>
                <a:sym typeface="ＭＳ Ｐゴシック" panose="020B0600070205080204" pitchFamily="50" charset="-128"/>
              </a:rPr>
              <a:t>8</a:t>
            </a:r>
            <a:r>
              <a: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  <a:sym typeface="ＭＳ Ｐゴシック" panose="020B0600070205080204" pitchFamily="50" charset="-128"/>
              </a:rPr>
              <a:t>月</a:t>
            </a:r>
            <a:r>
              <a:rPr lang="en-US" altLang="ja-JP" sz="2000">
                <a:latin typeface="メイリオ" panose="020B0604030504040204" pitchFamily="50" charset="-128"/>
                <a:ea typeface="メイリオ" panose="020B0604030504040204" pitchFamily="50" charset="-128"/>
                <a:sym typeface="ＭＳ Ｐゴシック" panose="020B0600070205080204" pitchFamily="50" charset="-128"/>
              </a:rPr>
              <a:t>28</a:t>
            </a:r>
            <a:r>
              <a: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  <a:sym typeface="ＭＳ Ｐゴシック" panose="020B0600070205080204" pitchFamily="50" charset="-128"/>
              </a:rPr>
              <a:t>日</a:t>
            </a:r>
            <a:endParaRPr lang="en-US" altLang="ja-JP" sz="2000">
              <a:latin typeface="メイリオ" panose="020B0604030504040204" pitchFamily="50" charset="-128"/>
              <a:ea typeface="メイリオ" panose="020B0604030504040204" pitchFamily="50" charset="-128"/>
              <a:sym typeface="ＭＳ Ｐゴシック" panose="020B0600070205080204" pitchFamily="50" charset="-128"/>
            </a:endParaRPr>
          </a:p>
          <a:p>
            <a:pPr algn="ctr"/>
            <a:endParaRPr lang="en-US" altLang="ja-JP" sz="2000">
              <a:latin typeface="メイリオ" panose="020B0604030504040204" pitchFamily="50" charset="-128"/>
              <a:ea typeface="メイリオ" panose="020B0604030504040204" pitchFamily="50" charset="-128"/>
              <a:sym typeface="ＭＳ Ｐゴシック" panose="020B0600070205080204" pitchFamily="50" charset="-128"/>
            </a:endParaRPr>
          </a:p>
          <a:p>
            <a:pPr algn="ctr"/>
            <a:r>
              <a:rPr lang="en-US" altLang="ja-JP" sz="2000">
                <a:latin typeface="メイリオ" panose="020B0604030504040204" pitchFamily="50" charset="-128"/>
                <a:ea typeface="メイリオ" panose="020B0604030504040204" pitchFamily="50" charset="-128"/>
                <a:sym typeface="ＭＳ Ｐゴシック" panose="020B0600070205080204" pitchFamily="50" charset="-128"/>
              </a:rPr>
              <a:t>SBI</a:t>
            </a:r>
            <a:r>
              <a: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  <a:sym typeface="ＭＳ Ｐゴシック" panose="020B0600070205080204" pitchFamily="50" charset="-128"/>
              </a:rPr>
              <a:t>ホールディングス株式会社</a:t>
            </a:r>
            <a:endParaRPr lang="ja-JP" altLang="en-US" sz="2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053838-C3C4-A92F-A312-7478771E4F01}"/>
              </a:ext>
            </a:extLst>
          </p:cNvPr>
          <p:cNvSpPr txBox="1"/>
          <p:nvPr/>
        </p:nvSpPr>
        <p:spPr>
          <a:xfrm>
            <a:off x="378239" y="311583"/>
            <a:ext cx="2434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>
                <a:latin typeface="メイリオ" panose="020B0604030504040204" pitchFamily="50" charset="-128"/>
                <a:ea typeface="メイリオ" panose="020B0604030504040204" pitchFamily="50" charset="-128"/>
              </a:rPr>
              <a:t>デジタル庁御中</a:t>
            </a:r>
            <a:endParaRPr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142C61D-5624-9F2F-D5CE-5CC8AC0484EC}"/>
              </a:ext>
            </a:extLst>
          </p:cNvPr>
          <p:cNvCxnSpPr>
            <a:cxnSpLocks/>
          </p:cNvCxnSpPr>
          <p:nvPr/>
        </p:nvCxnSpPr>
        <p:spPr>
          <a:xfrm>
            <a:off x="549487" y="4020138"/>
            <a:ext cx="1088982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0402C9E-169B-F1C2-EA90-E366B4B4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60C9-5E74-4B0B-AC3D-5CC8E3AEE304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7109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312DB86-2CDB-63E3-2FB4-3E3CFDA0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© 2023 SBI Holdings, Inc.  All rights reserved.</a:t>
            </a:r>
            <a:r>
              <a:rPr lang="ja-JP" altLang="en-US"/>
              <a:t>　無断転載禁止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03F4081-2742-1950-F0DB-CC5BFE3A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60C9-5E74-4B0B-AC3D-5CC8E3AEE304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A6A17C7A-8EAE-D22A-0B05-D709A7E9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API</a:t>
            </a:r>
            <a:r>
              <a:rPr kumimoji="1" lang="ja-JP" altLang="en-US" dirty="0"/>
              <a:t>一覧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C5130C18-7D0C-1D66-1EA9-F58E71A6E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170239"/>
              </p:ext>
            </p:extLst>
          </p:nvPr>
        </p:nvGraphicFramePr>
        <p:xfrm>
          <a:off x="312198" y="1728375"/>
          <a:ext cx="11567604" cy="38932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0902">
                  <a:extLst>
                    <a:ext uri="{9D8B030D-6E8A-4147-A177-3AD203B41FA5}">
                      <a16:colId xmlns:a16="http://schemas.microsoft.com/office/drawing/2014/main" val="3796202623"/>
                    </a:ext>
                  </a:extLst>
                </a:gridCol>
                <a:gridCol w="3905250">
                  <a:extLst>
                    <a:ext uri="{9D8B030D-6E8A-4147-A177-3AD203B41FA5}">
                      <a16:colId xmlns:a16="http://schemas.microsoft.com/office/drawing/2014/main" val="2097567659"/>
                    </a:ext>
                  </a:extLst>
                </a:gridCol>
                <a:gridCol w="6031452">
                  <a:extLst>
                    <a:ext uri="{9D8B030D-6E8A-4147-A177-3AD203B41FA5}">
                      <a16:colId xmlns:a16="http://schemas.microsoft.com/office/drawing/2014/main" val="261150776"/>
                    </a:ext>
                  </a:extLst>
                </a:gridCol>
              </a:tblGrid>
              <a:tr h="238484"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区分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機能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説明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83506"/>
                  </a:ext>
                </a:extLst>
              </a:tr>
              <a:tr h="417347">
                <a:tc rowSpan="3"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ja-JP" altLang="en-US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内部</a:t>
                      </a:r>
                      <a:r>
                        <a:rPr lang="en-US" altLang="ja-JP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公開鍵と秘密鍵の</a:t>
                      </a:r>
                      <a:r>
                        <a:rPr kumimoji="1" lang="en-US" altLang="ja-JP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Key</a:t>
                      </a:r>
                      <a:r>
                        <a:rPr kumimoji="1" lang="ja-JP" altLang="en-US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ペアー作成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自身の</a:t>
                      </a:r>
                      <a:r>
                        <a:rPr kumimoji="1" lang="en-US" altLang="ja-JP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VC</a:t>
                      </a:r>
                      <a:r>
                        <a:rPr kumimoji="1" lang="ja-JP" altLang="en-US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を作成するための公開鍵と秘密鍵を作成する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7916456"/>
                  </a:ext>
                </a:extLst>
              </a:tr>
              <a:tr h="388773"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dirty="0">
                        <a:latin typeface="Meiryo UI"/>
                        <a:ea typeface="Meiryo U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VC</a:t>
                      </a:r>
                      <a:r>
                        <a:rPr kumimoji="1" lang="ja-JP" altLang="en-US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作成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自身の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VC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を作成する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710375"/>
                  </a:ext>
                </a:extLst>
              </a:tr>
              <a:tr h="388772">
                <a:tc vMerge="1"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en-US" altLang="ja-JP" sz="1800" dirty="0">
                        <a:latin typeface="Meiryo UI"/>
                        <a:ea typeface="Meiryo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800" dirty="0">
                          <a:latin typeface="Meiryo UI"/>
                          <a:ea typeface="Meiryo UI"/>
                        </a:rPr>
                        <a:t>事業所用V</a:t>
                      </a:r>
                      <a:r>
                        <a:rPr lang="en-US" altLang="ja-JP" sz="1800" dirty="0">
                          <a:latin typeface="Meiryo UI"/>
                          <a:ea typeface="Meiryo UI"/>
                        </a:rPr>
                        <a:t>C</a:t>
                      </a:r>
                      <a:r>
                        <a:rPr lang="ja-JP" altLang="en-US" sz="1800" dirty="0">
                          <a:latin typeface="Meiryo UI"/>
                          <a:ea typeface="Meiryo UI"/>
                        </a:rPr>
                        <a:t>作成・更新・失効</a:t>
                      </a:r>
                      <a:endParaRPr kumimoji="1" lang="ja-JP" altLang="en-US" sz="1800" dirty="0">
                        <a:latin typeface="Meiryo UI"/>
                        <a:ea typeface="Meiryo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事業所の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VC</a:t>
                      </a:r>
                      <a:r>
                        <a:rPr kumimoji="1" lang="ja-JP" altLang="en-US" sz="180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に関する申請を処理する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835734"/>
                  </a:ext>
                </a:extLst>
              </a:tr>
              <a:tr h="388773">
                <a:tc rowSpan="4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ja-JP" altLang="en-US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外部</a:t>
                      </a:r>
                      <a:r>
                        <a:rPr kumimoji="1" lang="en-US" altLang="ja-JP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事業所</a:t>
                      </a:r>
                      <a:r>
                        <a:rPr kumimoji="1" lang="en-US" altLang="ja-JP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</a:t>
                      </a:r>
                      <a:r>
                        <a:rPr kumimoji="1" lang="ja-JP" altLang="en-US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の申請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デジタル認証機構に</a:t>
                      </a:r>
                      <a:r>
                        <a:rPr kumimoji="1" lang="en-US" altLang="ja-JP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VC</a:t>
                      </a:r>
                      <a:r>
                        <a:rPr kumimoji="1" lang="ja-JP" altLang="en-US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発行を申請する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2416270"/>
                  </a:ext>
                </a:extLst>
              </a:tr>
              <a:tr h="388773"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dirty="0">
                        <a:latin typeface="Meiryo UI"/>
                        <a:ea typeface="Meiryo U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事業所</a:t>
                      </a:r>
                      <a:r>
                        <a:rPr kumimoji="1" lang="en-US" altLang="ja-JP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</a:t>
                      </a:r>
                      <a:r>
                        <a:rPr kumimoji="1" lang="ja-JP" altLang="en-US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の更新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デジタル認証機構に</a:t>
                      </a:r>
                      <a:r>
                        <a:rPr kumimoji="1" lang="en-US" altLang="ja-JP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VC</a:t>
                      </a:r>
                      <a:r>
                        <a:rPr kumimoji="1" lang="ja-JP" altLang="en-US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更新を申請する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741218"/>
                  </a:ext>
                </a:extLst>
              </a:tr>
              <a:tr h="388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800">
                          <a:latin typeface="Meiryo UI"/>
                          <a:ea typeface="Meiryo UI"/>
                        </a:rPr>
                        <a:t>事業所IDの失効</a:t>
                      </a:r>
                      <a:endParaRPr kumimoji="1" lang="ja-JP" altLang="en-US" sz="1800" dirty="0">
                        <a:latin typeface="Meiryo UI"/>
                        <a:ea typeface="Meiryo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デジタル認証機構に</a:t>
                      </a:r>
                      <a:r>
                        <a:rPr kumimoji="1" lang="en-US" altLang="ja-JP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VC</a:t>
                      </a:r>
                      <a:r>
                        <a:rPr kumimoji="1" lang="ja-JP" altLang="en-US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失効を申請する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366019"/>
                  </a:ext>
                </a:extLst>
              </a:tr>
              <a:tr h="388773"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dirty="0">
                        <a:latin typeface="Meiryo UI"/>
                        <a:ea typeface="Meiryo U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VC</a:t>
                      </a:r>
                      <a:r>
                        <a:rPr kumimoji="1" lang="ja-JP" altLang="en-US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無失効確認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問い合わせに対し、</a:t>
                      </a:r>
                      <a:r>
                        <a:rPr kumimoji="1" lang="en-US" altLang="ja-JP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VC</a:t>
                      </a:r>
                      <a:r>
                        <a:rPr kumimoji="1" lang="ja-JP" altLang="en-US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の失効有無を返信する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7560003"/>
                  </a:ext>
                </a:extLst>
              </a:tr>
              <a:tr h="388773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800" dirty="0" err="1">
                          <a:latin typeface="Meiryo UI"/>
                          <a:ea typeface="Meiryo UI"/>
                        </a:rPr>
                        <a:t>内部</a:t>
                      </a:r>
                      <a:r>
                        <a:rPr kumimoji="1" lang="en-US" altLang="ja-JP" sz="1800" dirty="0" err="1">
                          <a:latin typeface="Meiryo UI"/>
                          <a:ea typeface="Meiryo UI"/>
                        </a:rPr>
                        <a:t>API</a:t>
                      </a:r>
                    </a:p>
                    <a:p>
                      <a:pPr lvl="0">
                        <a:buNone/>
                      </a:pPr>
                      <a:r>
                        <a:rPr kumimoji="1" lang="ja-JP" altLang="en-US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（事業所用）</a:t>
                      </a:r>
                      <a:endParaRPr kumimoji="1" lang="en-US" altLang="ja-JP" sz="1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VP</a:t>
                      </a:r>
                      <a:r>
                        <a:rPr kumimoji="1" lang="ja-JP" altLang="en-US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生成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事業所自身の</a:t>
                      </a:r>
                      <a:r>
                        <a:rPr kumimoji="1" lang="en-US" altLang="ja-JP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VC</a:t>
                      </a:r>
                      <a:r>
                        <a:rPr kumimoji="1" lang="ja-JP" altLang="en-US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を使って</a:t>
                      </a:r>
                      <a:r>
                        <a:rPr kumimoji="1" lang="en-US" altLang="ja-JP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VP</a:t>
                      </a:r>
                      <a:r>
                        <a:rPr kumimoji="1" lang="ja-JP" altLang="en-US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を生成する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374053"/>
                  </a:ext>
                </a:extLst>
              </a:tr>
              <a:tr h="388773"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1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VP</a:t>
                      </a:r>
                      <a:r>
                        <a:rPr kumimoji="1" lang="ja-JP" altLang="en-US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検証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受け取った</a:t>
                      </a:r>
                      <a:r>
                        <a:rPr kumimoji="1" lang="en-US" altLang="ja-JP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VP</a:t>
                      </a:r>
                      <a:r>
                        <a:rPr kumimoji="1" lang="ja-JP" altLang="en-US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を検証する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917755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1F25BC7-61EB-9109-390F-42991CB138B9}"/>
              </a:ext>
            </a:extLst>
          </p:cNvPr>
          <p:cNvSpPr txBox="1"/>
          <p:nvPr/>
        </p:nvSpPr>
        <p:spPr>
          <a:xfrm>
            <a:off x="352788" y="781050"/>
            <a:ext cx="11486424" cy="726261"/>
          </a:xfrm>
          <a:prstGeom prst="rect">
            <a:avLst/>
          </a:prstGeom>
          <a:noFill/>
          <a:ln w="38100" cmpd="thickThin">
            <a:solidFill>
              <a:schemeClr val="tx1"/>
            </a:solidFill>
          </a:ln>
        </p:spPr>
        <p:txBody>
          <a:bodyPr wrap="square" lIns="91440" tIns="45720" rIns="91440" bIns="45720" anchor="ctr">
            <a:no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システム概要図にある内部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と外部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の機能を説明する。</a:t>
            </a:r>
            <a:endParaRPr lang="en-US" altLang="ja-JP" dirty="0">
              <a:latin typeface="Meiryo UI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58965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312DB86-2CDB-63E3-2FB4-3E3CFDA0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© 2023 SBI Holdings, Inc.  All rights reserved.</a:t>
            </a:r>
            <a:r>
              <a:rPr lang="ja-JP" altLang="en-US"/>
              <a:t>　無断転載禁止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03F4081-2742-1950-F0DB-CC5BFE3A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60C9-5E74-4B0B-AC3D-5CC8E3AEE304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A6A17C7A-8EAE-D22A-0B05-D709A7E9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B10C54-AE17-1045-1323-232DA63E2198}"/>
              </a:ext>
            </a:extLst>
          </p:cNvPr>
          <p:cNvSpPr txBox="1"/>
          <p:nvPr/>
        </p:nvSpPr>
        <p:spPr>
          <a:xfrm>
            <a:off x="594910" y="936434"/>
            <a:ext cx="10278737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はじめに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シーケンス図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デジタル認証機構の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VC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発行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VC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失効管理機構の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VC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発行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00100" lvl="1" indent="-342900">
              <a:buAutoNum type="arabicPeriod"/>
            </a:pPr>
            <a:r>
              <a:rPr lang="ja-JP" altLang="en-US" dirty="0">
                <a:latin typeface="Meiryo UI"/>
                <a:ea typeface="Meiryo UI"/>
              </a:rPr>
              <a:t>事業所</a:t>
            </a:r>
            <a:r>
              <a:rPr lang="en-US" altLang="ja-JP" dirty="0" err="1">
                <a:latin typeface="Meiryo UI"/>
                <a:ea typeface="Meiryo UI"/>
              </a:rPr>
              <a:t>IDの</a:t>
            </a:r>
            <a:r>
              <a:rPr lang="ja-JP" altLang="en-US" dirty="0">
                <a:latin typeface="Meiryo UI"/>
                <a:ea typeface="Meiryo UI"/>
              </a:rPr>
              <a:t>申請</a:t>
            </a:r>
            <a:endParaRPr lang="en-US" altLang="ja-JP" dirty="0">
              <a:latin typeface="Meiryo UI"/>
              <a:ea typeface="Meiryo UI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DID/VC/VP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内部構成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構成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システム概要図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一覧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83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8D8BBCD5-45CD-1E14-ED42-1EEFC43A3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© 2023 SBI Holdings, Inc.  All rights reserved.</a:t>
            </a:r>
            <a:r>
              <a:rPr lang="ja-JP" altLang="en-US"/>
              <a:t>　無断転載禁止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847D7A6-38F4-EC85-1A6D-99CDB656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60C9-5E74-4B0B-AC3D-5CC8E3AEE304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38D08A0-4CE8-ADB6-8C2F-0BCC2D2E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749F578-7665-7CC4-AEFB-884EBBB98496}"/>
              </a:ext>
            </a:extLst>
          </p:cNvPr>
          <p:cNvSpPr txBox="1"/>
          <p:nvPr/>
        </p:nvSpPr>
        <p:spPr>
          <a:xfrm>
            <a:off x="581181" y="962650"/>
            <a:ext cx="11121461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>
                <a:latin typeface="Meiryo UI"/>
                <a:ea typeface="Meiryo UI"/>
              </a:rPr>
              <a:t>事業所のデジタル証明書の検証</a:t>
            </a:r>
            <a:endParaRPr lang="en-US" altLang="ja-JP">
              <a:latin typeface="Meiryo UI"/>
              <a:ea typeface="Meiryo UI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ja-JP" altLang="en-US">
                <a:latin typeface="Meiryo UI"/>
                <a:ea typeface="Meiryo UI"/>
              </a:rPr>
              <a:t>事業所が独自実装する範囲になるが、各処理</a:t>
            </a:r>
            <a:r>
              <a:rPr lang="ja-JP" altLang="en-US">
                <a:latin typeface="Meiryo UI"/>
                <a:ea typeface="Meiryo UI"/>
              </a:rPr>
              <a:t>の開発・構築が容易になるように事業所用の内部APIを</a:t>
            </a:r>
            <a:r>
              <a:rPr kumimoji="1" lang="ja-JP" altLang="en-US">
                <a:latin typeface="Meiryo UI"/>
                <a:ea typeface="Meiryo UI"/>
              </a:rPr>
              <a:t>用意する。</a:t>
            </a:r>
            <a:endParaRPr kumimoji="1" lang="en-US" altLang="ja-JP">
              <a:latin typeface="Meiryo UI"/>
              <a:ea typeface="Meiryo UI"/>
            </a:endParaRPr>
          </a:p>
          <a:p>
            <a:pPr marL="342900" indent="-342900">
              <a:buFont typeface="游ゴシック Light" panose="020F0302020204030204"/>
              <a:buAutoNum type="arabicPeriod"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画面設計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dirty="0">
                <a:latin typeface="Meiryo UI"/>
                <a:ea typeface="Meiryo UI"/>
              </a:rPr>
              <a:t>画面に関する設計は、別紙</a:t>
            </a:r>
            <a:r>
              <a:rPr lang="en-US" altLang="ja-JP" dirty="0">
                <a:latin typeface="Meiryo UI"/>
                <a:ea typeface="Meiryo UI"/>
              </a:rPr>
              <a:t>『</a:t>
            </a:r>
            <a:r>
              <a:rPr lang="ja-JP" altLang="en-US" dirty="0">
                <a:latin typeface="Meiryo UI"/>
                <a:ea typeface="Meiryo UI"/>
              </a:rPr>
              <a:t>画面定義書</a:t>
            </a:r>
            <a:r>
              <a:rPr lang="en-US" altLang="ja-JP" dirty="0">
                <a:latin typeface="Meiryo UI"/>
                <a:ea typeface="Meiryo UI"/>
              </a:rPr>
              <a:t>』</a:t>
            </a:r>
            <a:r>
              <a:rPr lang="ja-JP" altLang="en-US" dirty="0">
                <a:latin typeface="Meiryo UI"/>
                <a:ea typeface="Meiryo UI"/>
              </a:rPr>
              <a:t>を参照。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鍵管理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本実証は鍵の保管方法についての比較検討はスコープ外とするため、利用サービスの説明に留める。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AWS Secrets Manager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（機密情報管理サービス）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を利用する。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lt"/>
              <a:buAutoNum type="arabicPeriod"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467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46FEE69-4AB6-C0EA-C32B-411797F50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© 2023 SBI Holdings, Inc.  All rights reserved.</a:t>
            </a:r>
            <a:r>
              <a:rPr lang="ja-JP" altLang="en-US"/>
              <a:t>　無断転載禁止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A5213BA-D566-F340-F833-5E947E6A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60C9-5E74-4B0B-AC3D-5CC8E3AEE304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E717B10-CC3A-58D0-D030-84DBD5A6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シーケンス図（</a:t>
            </a:r>
            <a:r>
              <a:rPr kumimoji="1" lang="en-US" altLang="ja-JP" dirty="0"/>
              <a:t>1/2</a:t>
            </a:r>
            <a:r>
              <a:rPr kumimoji="1" lang="ja-JP" altLang="en-US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0E584E4-1CB0-6EA1-05F0-45884F07ABBD}"/>
              </a:ext>
            </a:extLst>
          </p:cNvPr>
          <p:cNvSpPr txBox="1"/>
          <p:nvPr/>
        </p:nvSpPr>
        <p:spPr>
          <a:xfrm>
            <a:off x="872603" y="669406"/>
            <a:ext cx="4650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①デジタル認証機構のVC発行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D7ED41F-84B5-FF24-FE6F-46560637E966}"/>
              </a:ext>
            </a:extLst>
          </p:cNvPr>
          <p:cNvSpPr txBox="1"/>
          <p:nvPr/>
        </p:nvSpPr>
        <p:spPr>
          <a:xfrm>
            <a:off x="6726428" y="669406"/>
            <a:ext cx="4740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VC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失効管理機構のVC発行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5CECD28-DB59-35B1-19A6-2ED99B924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56" y="1038738"/>
            <a:ext cx="4740304" cy="539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41E0B92-184E-4292-750D-980DFB6A2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540" y="1038738"/>
            <a:ext cx="4766543" cy="539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247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3824B374-9646-DAF9-ABF3-39B752C2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© 2023 SBI Holdings, Inc.  All rights reserved.</a:t>
            </a:r>
            <a:r>
              <a:rPr lang="ja-JP" altLang="en-US"/>
              <a:t>　無断転載禁止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B178221-E939-754D-9B29-630D6FE9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DID/VC/VP</a:t>
            </a:r>
            <a:r>
              <a:rPr kumimoji="1" lang="ja-JP" altLang="en-US" dirty="0"/>
              <a:t>の内部構成</a:t>
            </a:r>
            <a:endParaRPr kumimoji="1" lang="ja-JP" altLang="en-US" dirty="0">
              <a:latin typeface="Meiryo UI"/>
              <a:ea typeface="Meiryo UI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914DD93-A35C-726A-7439-0ACE4698B665}"/>
              </a:ext>
            </a:extLst>
          </p:cNvPr>
          <p:cNvSpPr/>
          <p:nvPr/>
        </p:nvSpPr>
        <p:spPr>
          <a:xfrm>
            <a:off x="1032808" y="1870056"/>
            <a:ext cx="3843804" cy="46839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 anchor="t" anchorCtr="0"/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事業所の</a:t>
            </a:r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VP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B0212C4-0C21-7D5B-7AAA-6A810C1D6DD7}"/>
              </a:ext>
            </a:extLst>
          </p:cNvPr>
          <p:cNvSpPr/>
          <p:nvPr/>
        </p:nvSpPr>
        <p:spPr>
          <a:xfrm>
            <a:off x="1142469" y="2296206"/>
            <a:ext cx="3502920" cy="2945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 anchor="t" anchorCtr="0"/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事業所を証明する</a:t>
            </a:r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VC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CCACDF5-F0FB-3F1F-B81F-80B0101FEB5D}"/>
              </a:ext>
            </a:extLst>
          </p:cNvPr>
          <p:cNvSpPr/>
          <p:nvPr/>
        </p:nvSpPr>
        <p:spPr>
          <a:xfrm>
            <a:off x="1353213" y="4451796"/>
            <a:ext cx="2332576" cy="56095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デジタル認証機構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VP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四角形: メモ 2">
            <a:extLst>
              <a:ext uri="{FF2B5EF4-FFF2-40B4-BE49-F238E27FC236}">
                <a16:creationId xmlns:a16="http://schemas.microsoft.com/office/drawing/2014/main" id="{B59F4D2A-3B24-EC04-D3B4-F2300B04874B}"/>
              </a:ext>
            </a:extLst>
          </p:cNvPr>
          <p:cNvSpPr/>
          <p:nvPr/>
        </p:nvSpPr>
        <p:spPr>
          <a:xfrm>
            <a:off x="9548541" y="1887758"/>
            <a:ext cx="2383552" cy="1541242"/>
          </a:xfrm>
          <a:prstGeom prst="foldedCorne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ホワイトリスト</a:t>
            </a:r>
            <a:endParaRPr kumimoji="1" lang="en-US" altLang="ja-JP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DID-Document</a:t>
            </a:r>
          </a:p>
          <a:p>
            <a:r>
              <a:rPr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（公的機関）</a:t>
            </a:r>
            <a:endParaRPr lang="en-US" altLang="ja-JP" sz="2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1686AA-0641-A723-F115-5C3B10A4C78D}"/>
              </a:ext>
            </a:extLst>
          </p:cNvPr>
          <p:cNvSpPr txBox="1"/>
          <p:nvPr/>
        </p:nvSpPr>
        <p:spPr>
          <a:xfrm>
            <a:off x="1126509" y="5317218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err="1">
                <a:latin typeface="Meiryo UI" panose="020B0604030504040204" pitchFamily="50" charset="-128"/>
                <a:ea typeface="Meiryo UI" panose="020B0604030504040204" pitchFamily="50" charset="-128"/>
              </a:rPr>
              <a:t>Callenge&amp;Response</a:t>
            </a:r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4B4794F-7133-1F85-7A8A-7077733FC0D7}"/>
              </a:ext>
            </a:extLst>
          </p:cNvPr>
          <p:cNvSpPr/>
          <p:nvPr/>
        </p:nvSpPr>
        <p:spPr>
          <a:xfrm>
            <a:off x="5646867" y="1887758"/>
            <a:ext cx="3737267" cy="466544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kumimoji="1" lang="ja-JP" altLang="en-US" b="1">
                <a:latin typeface="Meiryo UI" panose="020B0604030504040204" pitchFamily="50" charset="-128"/>
                <a:ea typeface="Meiryo UI" panose="020B0604030504040204" pitchFamily="50" charset="-128"/>
              </a:rPr>
              <a:t>デジタル認証機構の</a:t>
            </a:r>
            <a:r>
              <a:rPr kumimoji="1" lang="en-US" altLang="ja-JP" b="1">
                <a:latin typeface="Meiryo UI" panose="020B0604030504040204" pitchFamily="50" charset="-128"/>
                <a:ea typeface="Meiryo UI" panose="020B0604030504040204" pitchFamily="50" charset="-128"/>
              </a:rPr>
              <a:t>VP</a:t>
            </a:r>
            <a:endParaRPr kumimoji="1" lang="ja-JP" altLang="en-US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A3FE4B2-05BD-5DEA-0F43-43ED5D0C4175}"/>
              </a:ext>
            </a:extLst>
          </p:cNvPr>
          <p:cNvSpPr/>
          <p:nvPr/>
        </p:nvSpPr>
        <p:spPr>
          <a:xfrm>
            <a:off x="5789612" y="2296206"/>
            <a:ext cx="3367609" cy="2945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 anchor="t" anchorCtr="0"/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デジタル認証機構を証明する</a:t>
            </a:r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VC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BD46ACF-F782-A338-65B9-3BEB96D37698}"/>
              </a:ext>
            </a:extLst>
          </p:cNvPr>
          <p:cNvCxnSpPr>
            <a:cxnSpLocks/>
          </p:cNvCxnSpPr>
          <p:nvPr/>
        </p:nvCxnSpPr>
        <p:spPr>
          <a:xfrm flipV="1">
            <a:off x="3650638" y="1905074"/>
            <a:ext cx="1996229" cy="2575264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1C5ACB1-2027-3D28-0EE1-151CB9B35215}"/>
              </a:ext>
            </a:extLst>
          </p:cNvPr>
          <p:cNvCxnSpPr>
            <a:cxnSpLocks/>
          </p:cNvCxnSpPr>
          <p:nvPr/>
        </p:nvCxnSpPr>
        <p:spPr>
          <a:xfrm>
            <a:off x="3676892" y="5012754"/>
            <a:ext cx="1969975" cy="1490216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1 つの角を切り取った四角形 35">
            <a:extLst>
              <a:ext uri="{FF2B5EF4-FFF2-40B4-BE49-F238E27FC236}">
                <a16:creationId xmlns:a16="http://schemas.microsoft.com/office/drawing/2014/main" id="{E0911776-636B-7E48-0095-621C75DF6459}"/>
              </a:ext>
            </a:extLst>
          </p:cNvPr>
          <p:cNvSpPr/>
          <p:nvPr/>
        </p:nvSpPr>
        <p:spPr>
          <a:xfrm>
            <a:off x="1353213" y="3640441"/>
            <a:ext cx="2332576" cy="571806"/>
          </a:xfrm>
          <a:prstGeom prst="snip1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デジタル署名</a:t>
            </a:r>
            <a:endParaRPr kumimoji="1"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（デジタル認証機構）</a:t>
            </a:r>
          </a:p>
        </p:txBody>
      </p:sp>
      <p:sp>
        <p:nvSpPr>
          <p:cNvPr id="14" name="1 つの角を切り取った四角形 36">
            <a:extLst>
              <a:ext uri="{FF2B5EF4-FFF2-40B4-BE49-F238E27FC236}">
                <a16:creationId xmlns:a16="http://schemas.microsoft.com/office/drawing/2014/main" id="{327B777B-905F-9B92-05F4-34C8A6B7277E}"/>
              </a:ext>
            </a:extLst>
          </p:cNvPr>
          <p:cNvSpPr/>
          <p:nvPr/>
        </p:nvSpPr>
        <p:spPr>
          <a:xfrm>
            <a:off x="5932690" y="3657294"/>
            <a:ext cx="2332576" cy="571806"/>
          </a:xfrm>
          <a:prstGeom prst="snip1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デジタル署名</a:t>
            </a:r>
            <a:endParaRPr kumimoji="1"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（公的機関）</a:t>
            </a:r>
          </a:p>
        </p:txBody>
      </p:sp>
      <p:sp>
        <p:nvSpPr>
          <p:cNvPr id="15" name="四角形: メモ 2">
            <a:extLst>
              <a:ext uri="{FF2B5EF4-FFF2-40B4-BE49-F238E27FC236}">
                <a16:creationId xmlns:a16="http://schemas.microsoft.com/office/drawing/2014/main" id="{8571D435-288B-8F12-A547-742122D3464F}"/>
              </a:ext>
            </a:extLst>
          </p:cNvPr>
          <p:cNvSpPr/>
          <p:nvPr/>
        </p:nvSpPr>
        <p:spPr>
          <a:xfrm>
            <a:off x="1353213" y="2765915"/>
            <a:ext cx="3024925" cy="668043"/>
          </a:xfrm>
          <a:prstGeom prst="foldedCorner">
            <a:avLst>
              <a:gd name="adj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DID-Document</a:t>
            </a:r>
          </a:p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（事業所）</a:t>
            </a:r>
            <a:endParaRPr lang="en-US" altLang="ja-JP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1 つの角を切り取った四角形 38">
            <a:extLst>
              <a:ext uri="{FF2B5EF4-FFF2-40B4-BE49-F238E27FC236}">
                <a16:creationId xmlns:a16="http://schemas.microsoft.com/office/drawing/2014/main" id="{6694736B-7596-A8E5-E7D9-9A8CB4A1ACE4}"/>
              </a:ext>
            </a:extLst>
          </p:cNvPr>
          <p:cNvSpPr/>
          <p:nvPr/>
        </p:nvSpPr>
        <p:spPr>
          <a:xfrm>
            <a:off x="1134622" y="5768451"/>
            <a:ext cx="2464136" cy="622825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デジタル署名</a:t>
            </a:r>
            <a:endParaRPr kumimoji="1"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（事業所）</a:t>
            </a:r>
          </a:p>
        </p:txBody>
      </p:sp>
      <p:sp>
        <p:nvSpPr>
          <p:cNvPr id="17" name="1 つの角を切り取った四角形 41">
            <a:extLst>
              <a:ext uri="{FF2B5EF4-FFF2-40B4-BE49-F238E27FC236}">
                <a16:creationId xmlns:a16="http://schemas.microsoft.com/office/drawing/2014/main" id="{523A9FAC-4E2C-1C87-4DBD-FE0A35152017}"/>
              </a:ext>
            </a:extLst>
          </p:cNvPr>
          <p:cNvSpPr/>
          <p:nvPr/>
        </p:nvSpPr>
        <p:spPr>
          <a:xfrm>
            <a:off x="5828579" y="5768450"/>
            <a:ext cx="2464136" cy="622825"/>
          </a:xfrm>
          <a:prstGeom prst="snip1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デジタル署名</a:t>
            </a:r>
            <a:endParaRPr kumimoji="1"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（デジタル認証機構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四角形: メモ 2">
            <a:extLst>
              <a:ext uri="{FF2B5EF4-FFF2-40B4-BE49-F238E27FC236}">
                <a16:creationId xmlns:a16="http://schemas.microsoft.com/office/drawing/2014/main" id="{BA538C7E-CEC5-9791-BC65-7E291CA58305}"/>
              </a:ext>
            </a:extLst>
          </p:cNvPr>
          <p:cNvSpPr/>
          <p:nvPr/>
        </p:nvSpPr>
        <p:spPr>
          <a:xfrm>
            <a:off x="5916540" y="2765915"/>
            <a:ext cx="3026123" cy="668639"/>
          </a:xfrm>
          <a:prstGeom prst="foldedCorner">
            <a:avLst>
              <a:gd name="adj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DID-Document</a:t>
            </a:r>
          </a:p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（デジタル認証機構）</a:t>
            </a:r>
            <a:endParaRPr lang="en-US" altLang="ja-JP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54B679B-AB7D-9E21-71BF-92796BD08DC0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flipV="1">
            <a:off x="8265266" y="3429000"/>
            <a:ext cx="2475051" cy="514197"/>
          </a:xfrm>
          <a:prstGeom prst="bentConnector2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839BD69-945F-5665-B08F-1F863A23DF3B}"/>
              </a:ext>
            </a:extLst>
          </p:cNvPr>
          <p:cNvSpPr txBox="1"/>
          <p:nvPr/>
        </p:nvSpPr>
        <p:spPr>
          <a:xfrm>
            <a:off x="5703365" y="5320168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err="1">
                <a:latin typeface="Meiryo UI" panose="020B0604030504040204" pitchFamily="50" charset="-128"/>
                <a:ea typeface="Meiryo UI" panose="020B0604030504040204" pitchFamily="50" charset="-128"/>
              </a:rPr>
              <a:t>Callenge&amp;Response</a:t>
            </a:r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スライド番号プレースホルダー 20">
            <a:extLst>
              <a:ext uri="{FF2B5EF4-FFF2-40B4-BE49-F238E27FC236}">
                <a16:creationId xmlns:a16="http://schemas.microsoft.com/office/drawing/2014/main" id="{277AC936-72E2-D798-2A59-77287397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60C9-5E74-4B0B-AC3D-5CC8E3AEE304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FC5D806-3268-22D2-BFD7-1B0DC9B0CFF2}"/>
              </a:ext>
            </a:extLst>
          </p:cNvPr>
          <p:cNvGrpSpPr/>
          <p:nvPr/>
        </p:nvGrpSpPr>
        <p:grpSpPr>
          <a:xfrm>
            <a:off x="3202108" y="2686299"/>
            <a:ext cx="893177" cy="690526"/>
            <a:chOff x="3831573" y="711431"/>
            <a:chExt cx="893177" cy="690526"/>
          </a:xfrm>
        </p:grpSpPr>
        <p:pic>
          <p:nvPicPr>
            <p:cNvPr id="24" name="グラフィックス 23" descr="キー 枠線">
              <a:extLst>
                <a:ext uri="{FF2B5EF4-FFF2-40B4-BE49-F238E27FC236}">
                  <a16:creationId xmlns:a16="http://schemas.microsoft.com/office/drawing/2014/main" id="{1E9258EF-5B71-0F66-B492-7544D62FF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5980" y="711431"/>
              <a:ext cx="564364" cy="564364"/>
            </a:xfrm>
            <a:prstGeom prst="rect">
              <a:avLst/>
            </a:prstGeom>
          </p:spPr>
        </p:pic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8D1BEB2C-84CA-49A6-6231-DF1D6340846C}"/>
                </a:ext>
              </a:extLst>
            </p:cNvPr>
            <p:cNvSpPr txBox="1"/>
            <p:nvPr/>
          </p:nvSpPr>
          <p:spPr>
            <a:xfrm>
              <a:off x="3831573" y="1094180"/>
              <a:ext cx="8931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sz="14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公開鍵</a:t>
              </a:r>
              <a:endParaRPr lang="ja-JP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B572C87F-7C8C-21FA-4462-D98C5E96D505}"/>
              </a:ext>
            </a:extLst>
          </p:cNvPr>
          <p:cNvGrpSpPr/>
          <p:nvPr/>
        </p:nvGrpSpPr>
        <p:grpSpPr>
          <a:xfrm>
            <a:off x="7875175" y="2680865"/>
            <a:ext cx="893177" cy="690526"/>
            <a:chOff x="3831573" y="711431"/>
            <a:chExt cx="893177" cy="690526"/>
          </a:xfrm>
        </p:grpSpPr>
        <p:pic>
          <p:nvPicPr>
            <p:cNvPr id="30" name="グラフィックス 29" descr="キー 枠線">
              <a:extLst>
                <a:ext uri="{FF2B5EF4-FFF2-40B4-BE49-F238E27FC236}">
                  <a16:creationId xmlns:a16="http://schemas.microsoft.com/office/drawing/2014/main" id="{10B3D004-39AE-E029-A9E9-17E589310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5980" y="711431"/>
              <a:ext cx="564364" cy="564364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B68D9495-4E69-0E22-8736-3709858C07E1}"/>
                </a:ext>
              </a:extLst>
            </p:cNvPr>
            <p:cNvSpPr txBox="1"/>
            <p:nvPr/>
          </p:nvSpPr>
          <p:spPr>
            <a:xfrm>
              <a:off x="3831573" y="1094180"/>
              <a:ext cx="8931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sz="14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公開鍵</a:t>
              </a:r>
              <a:endParaRPr lang="ja-JP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0D362A6-7377-C639-A27F-81596C2F9E5A}"/>
              </a:ext>
            </a:extLst>
          </p:cNvPr>
          <p:cNvSpPr txBox="1"/>
          <p:nvPr/>
        </p:nvSpPr>
        <p:spPr>
          <a:xfrm>
            <a:off x="352788" y="699758"/>
            <a:ext cx="11486424" cy="1103719"/>
          </a:xfrm>
          <a:prstGeom prst="rect">
            <a:avLst/>
          </a:prstGeom>
          <a:noFill/>
          <a:ln w="38100" cmpd="thickThin"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事業所のデジタル証明書の検証は、事業所の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VP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Verifiable Presentation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）を使用する。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事業所の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VP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にある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DID-Document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（事業所）に含まれる事業所の公開鍵を使って、デジタル署名（事業所）を復号し検証する。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デジタル認証機構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VP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にある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DID-Document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（デジタル認証機構）に含まれるデジタル認証機構の公開鍵を使って、デジタル署名（デジタル認証機構）を復号し検証する。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ホワイトリストにある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DID-Document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（公的機関）に含まれる公的機関の公開鍵を使って、デジタル署名（公的機関）を復号し検証する。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1B59F3B-07EC-9B86-3C1C-288954C9FC67}"/>
              </a:ext>
            </a:extLst>
          </p:cNvPr>
          <p:cNvSpPr txBox="1"/>
          <p:nvPr/>
        </p:nvSpPr>
        <p:spPr>
          <a:xfrm>
            <a:off x="1960710" y="1922432"/>
            <a:ext cx="435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endParaRPr lang="ja-JP" altLang="en-US" dirty="0">
              <a:highlight>
                <a:srgbClr val="FFFF00"/>
              </a:highlight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433FBB3-551E-71F0-612B-A3B2658090F0}"/>
              </a:ext>
            </a:extLst>
          </p:cNvPr>
          <p:cNvSpPr txBox="1"/>
          <p:nvPr/>
        </p:nvSpPr>
        <p:spPr>
          <a:xfrm>
            <a:off x="1309701" y="2326793"/>
            <a:ext cx="605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endParaRPr lang="ja-JP" altLang="en-US" dirty="0">
              <a:highlight>
                <a:srgbClr val="FFFF00"/>
              </a:highlight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E903181-FA0E-1F8C-24C4-7200D7BBA70D}"/>
              </a:ext>
            </a:extLst>
          </p:cNvPr>
          <p:cNvSpPr txBox="1"/>
          <p:nvPr/>
        </p:nvSpPr>
        <p:spPr>
          <a:xfrm>
            <a:off x="5542624" y="2330709"/>
            <a:ext cx="43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endParaRPr lang="ja-JP" altLang="en-US" dirty="0">
              <a:highlight>
                <a:srgbClr val="FFFF00"/>
              </a:highlight>
            </a:endParaRPr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3B1DAC93-F3D2-9808-9FF8-C975878C8F2B}"/>
              </a:ext>
            </a:extLst>
          </p:cNvPr>
          <p:cNvGrpSpPr/>
          <p:nvPr/>
        </p:nvGrpSpPr>
        <p:grpSpPr>
          <a:xfrm>
            <a:off x="10833674" y="2738474"/>
            <a:ext cx="893177" cy="690526"/>
            <a:chOff x="3831573" y="711431"/>
            <a:chExt cx="893177" cy="690526"/>
          </a:xfrm>
        </p:grpSpPr>
        <p:pic>
          <p:nvPicPr>
            <p:cNvPr id="53" name="グラフィックス 52" descr="キー 枠線">
              <a:extLst>
                <a:ext uri="{FF2B5EF4-FFF2-40B4-BE49-F238E27FC236}">
                  <a16:creationId xmlns:a16="http://schemas.microsoft.com/office/drawing/2014/main" id="{DC08E354-FEBA-FD90-F350-EDAEFB716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5980" y="711431"/>
              <a:ext cx="564364" cy="564364"/>
            </a:xfrm>
            <a:prstGeom prst="rect">
              <a:avLst/>
            </a:prstGeom>
          </p:spPr>
        </p:pic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1C243F0A-E807-4FE2-E49F-CAADDA25CEA2}"/>
                </a:ext>
              </a:extLst>
            </p:cNvPr>
            <p:cNvSpPr txBox="1"/>
            <p:nvPr/>
          </p:nvSpPr>
          <p:spPr>
            <a:xfrm>
              <a:off x="3831573" y="1094180"/>
              <a:ext cx="8931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sz="14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公開鍵</a:t>
              </a:r>
              <a:endParaRPr lang="ja-JP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7" name="直線矢印コネクタ 18">
            <a:extLst>
              <a:ext uri="{FF2B5EF4-FFF2-40B4-BE49-F238E27FC236}">
                <a16:creationId xmlns:a16="http://schemas.microsoft.com/office/drawing/2014/main" id="{48636734-80E1-5FF7-9504-6F516A9F24AB}"/>
              </a:ext>
            </a:extLst>
          </p:cNvPr>
          <p:cNvCxnSpPr>
            <a:cxnSpLocks/>
            <a:stCxn id="16" idx="2"/>
            <a:endCxn id="15" idx="1"/>
          </p:cNvCxnSpPr>
          <p:nvPr/>
        </p:nvCxnSpPr>
        <p:spPr>
          <a:xfrm rot="10800000" flipH="1">
            <a:off x="1134621" y="3099938"/>
            <a:ext cx="218591" cy="2979927"/>
          </a:xfrm>
          <a:prstGeom prst="bentConnector3">
            <a:avLst>
              <a:gd name="adj1" fmla="val -104579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直線矢印コネクタ 18">
            <a:extLst>
              <a:ext uri="{FF2B5EF4-FFF2-40B4-BE49-F238E27FC236}">
                <a16:creationId xmlns:a16="http://schemas.microsoft.com/office/drawing/2014/main" id="{75EF261C-3CA9-ED07-12FD-033D29D6B362}"/>
              </a:ext>
            </a:extLst>
          </p:cNvPr>
          <p:cNvCxnSpPr>
            <a:cxnSpLocks/>
            <a:stCxn id="13" idx="0"/>
            <a:endCxn id="18" idx="1"/>
          </p:cNvCxnSpPr>
          <p:nvPr/>
        </p:nvCxnSpPr>
        <p:spPr>
          <a:xfrm flipV="1">
            <a:off x="3685789" y="3100235"/>
            <a:ext cx="2230751" cy="82610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55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46FEE69-4AB6-C0EA-C32B-411797F50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© 2023 SBI Holdings, Inc.  All rights reserved.</a:t>
            </a:r>
            <a:r>
              <a:rPr lang="ja-JP" altLang="en-US"/>
              <a:t>　無断転載禁止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A5213BA-D566-F340-F833-5E947E6A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60C9-5E74-4B0B-AC3D-5CC8E3AEE304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E717B10-CC3A-58D0-D030-84DBD5A6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シーケンス図（</a:t>
            </a:r>
            <a:r>
              <a:rPr kumimoji="1" lang="en-US" altLang="ja-JP" dirty="0"/>
              <a:t>2/2</a:t>
            </a:r>
            <a:r>
              <a:rPr kumimoji="1" lang="ja-JP" altLang="en-US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0E584E4-1CB0-6EA1-05F0-45884F07ABBD}"/>
              </a:ext>
            </a:extLst>
          </p:cNvPr>
          <p:cNvSpPr txBox="1"/>
          <p:nvPr/>
        </p:nvSpPr>
        <p:spPr>
          <a:xfrm>
            <a:off x="132864" y="701317"/>
            <a:ext cx="4650227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ja-JP" altLang="en-US">
                <a:latin typeface="Meiryo UI"/>
                <a:ea typeface="Meiryo UI"/>
              </a:rPr>
              <a:t>③</a:t>
            </a:r>
            <a:r>
              <a:rPr lang="en-US" altLang="ja-JP" dirty="0">
                <a:latin typeface="Meiryo UI"/>
                <a:ea typeface="Meiryo UI"/>
              </a:rPr>
              <a:t>-1</a:t>
            </a:r>
            <a:r>
              <a:rPr lang="ja-JP" altLang="en-US">
                <a:latin typeface="Meiryo UI"/>
                <a:ea typeface="Meiryo UI"/>
              </a:rPr>
              <a:t>事業所</a:t>
            </a:r>
            <a:r>
              <a:rPr lang="en-US" altLang="ja-JP" dirty="0" err="1">
                <a:latin typeface="Meiryo UI"/>
                <a:ea typeface="Meiryo UI"/>
              </a:rPr>
              <a:t>IDの</a:t>
            </a:r>
            <a:r>
              <a:rPr lang="ja-JP" altLang="en-US">
                <a:latin typeface="Meiryo UI"/>
                <a:ea typeface="Meiryo UI"/>
              </a:rPr>
              <a:t>申請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092CFF-EEDE-E452-3320-ECEA887F3F8D}"/>
              </a:ext>
            </a:extLst>
          </p:cNvPr>
          <p:cNvSpPr txBox="1"/>
          <p:nvPr/>
        </p:nvSpPr>
        <p:spPr>
          <a:xfrm>
            <a:off x="7541773" y="701317"/>
            <a:ext cx="4650227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ja-JP" altLang="en-US">
                <a:latin typeface="Meiryo UI"/>
                <a:ea typeface="Meiryo UI"/>
              </a:rPr>
              <a:t>③</a:t>
            </a:r>
            <a:r>
              <a:rPr lang="en-US" altLang="ja-JP" dirty="0">
                <a:latin typeface="Meiryo UI"/>
                <a:ea typeface="Meiryo UI"/>
              </a:rPr>
              <a:t>-2なりすましを防いだ</a:t>
            </a:r>
            <a:r>
              <a:rPr lang="ja-JP" altLang="en-US">
                <a:latin typeface="Meiryo UI"/>
                <a:ea typeface="Meiryo UI"/>
              </a:rPr>
              <a:t>事業所</a:t>
            </a:r>
            <a:r>
              <a:rPr lang="en-US" altLang="ja-JP" dirty="0" err="1">
                <a:latin typeface="Meiryo UI"/>
                <a:ea typeface="Meiryo UI"/>
              </a:rPr>
              <a:t>IDの取得</a:t>
            </a:r>
            <a:endParaRPr lang="ja-JP" altLang="en-US" dirty="0" err="1">
              <a:latin typeface="Meiryo UI"/>
              <a:ea typeface="Meiryo UI"/>
            </a:endParaRP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DE013DBB-EE34-BDE6-6D0D-3216068F4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58" y="1112727"/>
            <a:ext cx="10903287" cy="533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517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46FEE69-4AB6-C0EA-C32B-411797F50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© 2023 SBI Holdings, Inc.  All rights reserved.</a:t>
            </a:r>
            <a:r>
              <a:rPr lang="ja-JP" altLang="en-US"/>
              <a:t>　無断転載禁止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A5213BA-D566-F340-F833-5E947E6A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60C9-5E74-4B0B-AC3D-5CC8E3AEE304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E717B10-CC3A-58D0-D030-84DBD5A6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DID/VC/VP</a:t>
            </a:r>
            <a:r>
              <a:rPr kumimoji="1" lang="ja-JP" altLang="en-US" dirty="0"/>
              <a:t>のデータ構成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9F202-190A-98B0-7B22-AF0738E37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0" y="807229"/>
            <a:ext cx="11416937" cy="562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39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A04A711-31D8-5513-25C7-7E57197079D3}"/>
              </a:ext>
            </a:extLst>
          </p:cNvPr>
          <p:cNvSpPr/>
          <p:nvPr/>
        </p:nvSpPr>
        <p:spPr>
          <a:xfrm>
            <a:off x="3382961" y="1637617"/>
            <a:ext cx="2443646" cy="18475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46FEE69-4AB6-C0EA-C32B-411797F50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© 2023 SBI Holdings, Inc.  All rights reserved.</a:t>
            </a:r>
            <a:r>
              <a:rPr lang="ja-JP" altLang="en-US"/>
              <a:t>　無断転載禁止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A5213BA-D566-F340-F833-5E947E6A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307" y="6492874"/>
            <a:ext cx="835232" cy="365125"/>
          </a:xfrm>
        </p:spPr>
        <p:txBody>
          <a:bodyPr/>
          <a:lstStyle/>
          <a:p>
            <a:fld id="{A32760C9-5E74-4B0B-AC3D-5CC8E3AEE304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E717B10-CC3A-58D0-D030-84DBD5A6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システム概要図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4188568A-752D-5551-35E9-320786FD7DB6}"/>
              </a:ext>
            </a:extLst>
          </p:cNvPr>
          <p:cNvSpPr/>
          <p:nvPr/>
        </p:nvSpPr>
        <p:spPr>
          <a:xfrm>
            <a:off x="550584" y="1498636"/>
            <a:ext cx="2443646" cy="18475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209159D8-3972-92B7-5ACF-819AEB27C2B2}"/>
              </a:ext>
            </a:extLst>
          </p:cNvPr>
          <p:cNvCxnSpPr>
            <a:cxnSpLocks/>
          </p:cNvCxnSpPr>
          <p:nvPr/>
        </p:nvCxnSpPr>
        <p:spPr>
          <a:xfrm>
            <a:off x="1410547" y="1721141"/>
            <a:ext cx="0" cy="12592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69E9B52E-CD1A-8E8B-D40B-0F68963340C3}"/>
              </a:ext>
            </a:extLst>
          </p:cNvPr>
          <p:cNvCxnSpPr>
            <a:cxnSpLocks/>
          </p:cNvCxnSpPr>
          <p:nvPr/>
        </p:nvCxnSpPr>
        <p:spPr>
          <a:xfrm>
            <a:off x="2446176" y="1721141"/>
            <a:ext cx="0" cy="12592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E30F541F-5ED0-20A8-C447-D8E1FDC5237C}"/>
              </a:ext>
            </a:extLst>
          </p:cNvPr>
          <p:cNvCxnSpPr>
            <a:cxnSpLocks/>
          </p:cNvCxnSpPr>
          <p:nvPr/>
        </p:nvCxnSpPr>
        <p:spPr>
          <a:xfrm>
            <a:off x="620436" y="2980376"/>
            <a:ext cx="22603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9FAEC2A-41D2-5D98-50B4-2A4C50517E7F}"/>
              </a:ext>
            </a:extLst>
          </p:cNvPr>
          <p:cNvSpPr/>
          <p:nvPr/>
        </p:nvSpPr>
        <p:spPr>
          <a:xfrm>
            <a:off x="842375" y="1920907"/>
            <a:ext cx="1136343" cy="365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Corda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C4B5594-AD36-7FDA-172C-26C68A6C5611}"/>
              </a:ext>
            </a:extLst>
          </p:cNvPr>
          <p:cNvSpPr/>
          <p:nvPr/>
        </p:nvSpPr>
        <p:spPr>
          <a:xfrm>
            <a:off x="842375" y="2445117"/>
            <a:ext cx="1136343" cy="365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Corda Node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93866A8-1C6C-099A-A968-A6C532A52203}"/>
              </a:ext>
            </a:extLst>
          </p:cNvPr>
          <p:cNvSpPr/>
          <p:nvPr/>
        </p:nvSpPr>
        <p:spPr>
          <a:xfrm>
            <a:off x="2055562" y="2435813"/>
            <a:ext cx="713268" cy="365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内部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514A10A9-1806-3D86-D687-3E2067B0DBA7}"/>
              </a:ext>
            </a:extLst>
          </p:cNvPr>
          <p:cNvCxnSpPr>
            <a:cxnSpLocks/>
          </p:cNvCxnSpPr>
          <p:nvPr/>
        </p:nvCxnSpPr>
        <p:spPr>
          <a:xfrm>
            <a:off x="1966783" y="2980376"/>
            <a:ext cx="0" cy="7485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フローチャート: 和接合 54">
            <a:extLst>
              <a:ext uri="{FF2B5EF4-FFF2-40B4-BE49-F238E27FC236}">
                <a16:creationId xmlns:a16="http://schemas.microsoft.com/office/drawing/2014/main" id="{13A8AA17-1999-A8A7-610E-8DDF9DE0FCD0}"/>
              </a:ext>
            </a:extLst>
          </p:cNvPr>
          <p:cNvSpPr/>
          <p:nvPr/>
        </p:nvSpPr>
        <p:spPr>
          <a:xfrm>
            <a:off x="1750809" y="3161008"/>
            <a:ext cx="431949" cy="390614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4188E5A1-2A56-88FA-0BC5-F2DF00F159C9}"/>
              </a:ext>
            </a:extLst>
          </p:cNvPr>
          <p:cNvSpPr txBox="1"/>
          <p:nvPr/>
        </p:nvSpPr>
        <p:spPr>
          <a:xfrm>
            <a:off x="401575" y="3335776"/>
            <a:ext cx="13649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NW Gateway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3196" name="グループ化 3195">
            <a:extLst>
              <a:ext uri="{FF2B5EF4-FFF2-40B4-BE49-F238E27FC236}">
                <a16:creationId xmlns:a16="http://schemas.microsoft.com/office/drawing/2014/main" id="{64374BDA-D79E-467F-689C-F9FE9B1E125E}"/>
              </a:ext>
            </a:extLst>
          </p:cNvPr>
          <p:cNvGrpSpPr/>
          <p:nvPr/>
        </p:nvGrpSpPr>
        <p:grpSpPr>
          <a:xfrm>
            <a:off x="8862306" y="1466066"/>
            <a:ext cx="2240383" cy="2146709"/>
            <a:chOff x="5225420" y="4797140"/>
            <a:chExt cx="2240383" cy="2146709"/>
          </a:xfrm>
        </p:grpSpPr>
        <p:sp>
          <p:nvSpPr>
            <p:cNvPr id="3197" name="正方形/長方形 3196">
              <a:extLst>
                <a:ext uri="{FF2B5EF4-FFF2-40B4-BE49-F238E27FC236}">
                  <a16:creationId xmlns:a16="http://schemas.microsoft.com/office/drawing/2014/main" id="{28A50DF0-5380-D2FA-1A98-275F547704B2}"/>
                </a:ext>
              </a:extLst>
            </p:cNvPr>
            <p:cNvSpPr/>
            <p:nvPr/>
          </p:nvSpPr>
          <p:spPr>
            <a:xfrm>
              <a:off x="5683550" y="4797140"/>
              <a:ext cx="1782253" cy="200733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04" name="直線コネクタ 3203">
              <a:extLst>
                <a:ext uri="{FF2B5EF4-FFF2-40B4-BE49-F238E27FC236}">
                  <a16:creationId xmlns:a16="http://schemas.microsoft.com/office/drawing/2014/main" id="{844C7E2C-64A3-830B-5CAD-03FAA25E9CCE}"/>
                </a:ext>
              </a:extLst>
            </p:cNvPr>
            <p:cNvCxnSpPr>
              <a:cxnSpLocks/>
            </p:cNvCxnSpPr>
            <p:nvPr/>
          </p:nvCxnSpPr>
          <p:spPr>
            <a:xfrm>
              <a:off x="6487257" y="5030111"/>
              <a:ext cx="0" cy="7146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05" name="直線コネクタ 3204">
              <a:extLst>
                <a:ext uri="{FF2B5EF4-FFF2-40B4-BE49-F238E27FC236}">
                  <a16:creationId xmlns:a16="http://schemas.microsoft.com/office/drawing/2014/main" id="{EC07C033-B1C9-332F-51DC-1E3EA845F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4615" y="5749524"/>
              <a:ext cx="1467297" cy="867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07" name="正方形/長方形 3206">
              <a:extLst>
                <a:ext uri="{FF2B5EF4-FFF2-40B4-BE49-F238E27FC236}">
                  <a16:creationId xmlns:a16="http://schemas.microsoft.com/office/drawing/2014/main" id="{00D48011-4C8C-189D-A3C5-2B86C3ACB4E4}"/>
                </a:ext>
              </a:extLst>
            </p:cNvPr>
            <p:cNvSpPr/>
            <p:nvPr/>
          </p:nvSpPr>
          <p:spPr>
            <a:xfrm>
              <a:off x="5894590" y="5216804"/>
              <a:ext cx="1156565" cy="365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Corda Node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3208" name="直線コネクタ 3207">
              <a:extLst>
                <a:ext uri="{FF2B5EF4-FFF2-40B4-BE49-F238E27FC236}">
                  <a16:creationId xmlns:a16="http://schemas.microsoft.com/office/drawing/2014/main" id="{7F0844D7-6793-3A9D-0721-0AB73C061963}"/>
                </a:ext>
              </a:extLst>
            </p:cNvPr>
            <p:cNvCxnSpPr>
              <a:cxnSpLocks/>
            </p:cNvCxnSpPr>
            <p:nvPr/>
          </p:nvCxnSpPr>
          <p:spPr>
            <a:xfrm>
              <a:off x="6703231" y="5768646"/>
              <a:ext cx="0" cy="11752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09" name="フローチャート: 和接合 3208">
              <a:extLst>
                <a:ext uri="{FF2B5EF4-FFF2-40B4-BE49-F238E27FC236}">
                  <a16:creationId xmlns:a16="http://schemas.microsoft.com/office/drawing/2014/main" id="{4CE16740-9640-7FF7-B94E-269E6470DFFC}"/>
                </a:ext>
              </a:extLst>
            </p:cNvPr>
            <p:cNvSpPr/>
            <p:nvPr/>
          </p:nvSpPr>
          <p:spPr>
            <a:xfrm>
              <a:off x="6487257" y="6497101"/>
              <a:ext cx="431949" cy="39061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10" name="テキスト ボックス 3209">
              <a:extLst>
                <a:ext uri="{FF2B5EF4-FFF2-40B4-BE49-F238E27FC236}">
                  <a16:creationId xmlns:a16="http://schemas.microsoft.com/office/drawing/2014/main" id="{1CF46A7C-F006-DF52-168B-35F50F25FB43}"/>
                </a:ext>
              </a:extLst>
            </p:cNvPr>
            <p:cNvSpPr txBox="1"/>
            <p:nvPr/>
          </p:nvSpPr>
          <p:spPr>
            <a:xfrm>
              <a:off x="5225420" y="6637238"/>
              <a:ext cx="136494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NW Gateway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215" name="テキスト ボックス 3214">
            <a:extLst>
              <a:ext uri="{FF2B5EF4-FFF2-40B4-BE49-F238E27FC236}">
                <a16:creationId xmlns:a16="http://schemas.microsoft.com/office/drawing/2014/main" id="{C94A0127-AC73-5AAE-9188-BE466B794A7A}"/>
              </a:ext>
            </a:extLst>
          </p:cNvPr>
          <p:cNvSpPr txBox="1"/>
          <p:nvPr/>
        </p:nvSpPr>
        <p:spPr>
          <a:xfrm>
            <a:off x="628622" y="934179"/>
            <a:ext cx="2443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公的機関</a:t>
            </a:r>
          </a:p>
        </p:txBody>
      </p:sp>
      <p:sp>
        <p:nvSpPr>
          <p:cNvPr id="3216" name="テキスト ボックス 3215">
            <a:extLst>
              <a:ext uri="{FF2B5EF4-FFF2-40B4-BE49-F238E27FC236}">
                <a16:creationId xmlns:a16="http://schemas.microsoft.com/office/drawing/2014/main" id="{A3F0368D-AAAA-9A17-349F-7DFA632CECDE}"/>
              </a:ext>
            </a:extLst>
          </p:cNvPr>
          <p:cNvSpPr txBox="1"/>
          <p:nvPr/>
        </p:nvSpPr>
        <p:spPr>
          <a:xfrm>
            <a:off x="3028641" y="923204"/>
            <a:ext cx="2888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VC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失効管理機構（複数）</a:t>
            </a:r>
          </a:p>
        </p:txBody>
      </p:sp>
      <p:sp>
        <p:nvSpPr>
          <p:cNvPr id="3217" name="テキスト ボックス 3216">
            <a:extLst>
              <a:ext uri="{FF2B5EF4-FFF2-40B4-BE49-F238E27FC236}">
                <a16:creationId xmlns:a16="http://schemas.microsoft.com/office/drawing/2014/main" id="{098D4265-10F6-6532-7D3D-E22272F93306}"/>
              </a:ext>
            </a:extLst>
          </p:cNvPr>
          <p:cNvSpPr txBox="1"/>
          <p:nvPr/>
        </p:nvSpPr>
        <p:spPr>
          <a:xfrm>
            <a:off x="6001256" y="928768"/>
            <a:ext cx="2851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デジタル認証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機構（複数）</a:t>
            </a:r>
          </a:p>
        </p:txBody>
      </p:sp>
      <p:sp>
        <p:nvSpPr>
          <p:cNvPr id="3218" name="テキスト ボックス 3217">
            <a:extLst>
              <a:ext uri="{FF2B5EF4-FFF2-40B4-BE49-F238E27FC236}">
                <a16:creationId xmlns:a16="http://schemas.microsoft.com/office/drawing/2014/main" id="{54B836B5-29CF-9DE7-5296-F1F2F41ED4B7}"/>
              </a:ext>
            </a:extLst>
          </p:cNvPr>
          <p:cNvSpPr txBox="1"/>
          <p:nvPr/>
        </p:nvSpPr>
        <p:spPr>
          <a:xfrm>
            <a:off x="8743077" y="5864821"/>
            <a:ext cx="1663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事業所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（サプライヤー）</a:t>
            </a:r>
          </a:p>
        </p:txBody>
      </p:sp>
      <p:sp>
        <p:nvSpPr>
          <p:cNvPr id="3219" name="テキスト ボックス 3218">
            <a:extLst>
              <a:ext uri="{FF2B5EF4-FFF2-40B4-BE49-F238E27FC236}">
                <a16:creationId xmlns:a16="http://schemas.microsoft.com/office/drawing/2014/main" id="{BB2BE156-16F9-03EC-E25A-6DCA377FB243}"/>
              </a:ext>
            </a:extLst>
          </p:cNvPr>
          <p:cNvSpPr txBox="1"/>
          <p:nvPr/>
        </p:nvSpPr>
        <p:spPr>
          <a:xfrm>
            <a:off x="10646135" y="5888173"/>
            <a:ext cx="1256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事業所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（バイヤー）</a:t>
            </a:r>
          </a:p>
        </p:txBody>
      </p:sp>
      <p:sp>
        <p:nvSpPr>
          <p:cNvPr id="3220" name="テキスト ボックス 3219">
            <a:extLst>
              <a:ext uri="{FF2B5EF4-FFF2-40B4-BE49-F238E27FC236}">
                <a16:creationId xmlns:a16="http://schemas.microsoft.com/office/drawing/2014/main" id="{F27E004F-5935-42FD-B409-D4D850DC3834}"/>
              </a:ext>
            </a:extLst>
          </p:cNvPr>
          <p:cNvSpPr txBox="1"/>
          <p:nvPr/>
        </p:nvSpPr>
        <p:spPr>
          <a:xfrm>
            <a:off x="9170158" y="840082"/>
            <a:ext cx="208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Corda CENM And</a:t>
            </a:r>
          </a:p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Notary Service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224" name="グラフィックス 3223" descr="ユーザー 単色塗りつぶし">
            <a:extLst>
              <a:ext uri="{FF2B5EF4-FFF2-40B4-BE49-F238E27FC236}">
                <a16:creationId xmlns:a16="http://schemas.microsoft.com/office/drawing/2014/main" id="{E43C0236-A7D8-CAB1-F09D-84AF7B2C8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79875" y="5219772"/>
            <a:ext cx="705319" cy="705319"/>
          </a:xfrm>
          <a:prstGeom prst="rect">
            <a:avLst/>
          </a:prstGeom>
        </p:spPr>
      </p:pic>
      <p:pic>
        <p:nvPicPr>
          <p:cNvPr id="3226" name="グラフィックス 3225" descr="ユーザー 枠線">
            <a:extLst>
              <a:ext uri="{FF2B5EF4-FFF2-40B4-BE49-F238E27FC236}">
                <a16:creationId xmlns:a16="http://schemas.microsoft.com/office/drawing/2014/main" id="{2969ABAE-9F6E-256B-E890-FBD77C7A7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88798" y="5222579"/>
            <a:ext cx="705319" cy="705319"/>
          </a:xfrm>
          <a:prstGeom prst="rect">
            <a:avLst/>
          </a:prstGeom>
        </p:spPr>
      </p:pic>
      <p:cxnSp>
        <p:nvCxnSpPr>
          <p:cNvPr id="6" name="コネクタ: 曲線 5">
            <a:extLst>
              <a:ext uri="{FF2B5EF4-FFF2-40B4-BE49-F238E27FC236}">
                <a16:creationId xmlns:a16="http://schemas.microsoft.com/office/drawing/2014/main" id="{FA122404-0291-3C5C-979B-6A8E6A636DBF}"/>
              </a:ext>
            </a:extLst>
          </p:cNvPr>
          <p:cNvCxnSpPr>
            <a:cxnSpLocks/>
            <a:stCxn id="3218" idx="2"/>
            <a:endCxn id="3219" idx="2"/>
          </p:cNvCxnSpPr>
          <p:nvPr/>
        </p:nvCxnSpPr>
        <p:spPr>
          <a:xfrm rot="16200000" flipH="1">
            <a:off x="10412963" y="5611515"/>
            <a:ext cx="23352" cy="1699513"/>
          </a:xfrm>
          <a:prstGeom prst="curvedConnector3">
            <a:avLst>
              <a:gd name="adj1" fmla="val 107893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0CF9AF3-7B03-394A-6FC1-72DD1DE8E31C}"/>
              </a:ext>
            </a:extLst>
          </p:cNvPr>
          <p:cNvSpPr txBox="1"/>
          <p:nvPr/>
        </p:nvSpPr>
        <p:spPr>
          <a:xfrm>
            <a:off x="9718108" y="6435734"/>
            <a:ext cx="148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VP</a:t>
            </a:r>
            <a:r>
              <a:rPr kumimoji="1" lang="ja-JP" altLang="en-US" dirty="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生成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8F7FB06-EB48-9CDF-BB79-A1546819803C}"/>
              </a:ext>
            </a:extLst>
          </p:cNvPr>
          <p:cNvSpPr/>
          <p:nvPr/>
        </p:nvSpPr>
        <p:spPr>
          <a:xfrm>
            <a:off x="3230561" y="1485217"/>
            <a:ext cx="2443646" cy="18475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EDA0682-F682-6FFF-51EA-F924C4E5D1A2}"/>
              </a:ext>
            </a:extLst>
          </p:cNvPr>
          <p:cNvCxnSpPr>
            <a:cxnSpLocks/>
          </p:cNvCxnSpPr>
          <p:nvPr/>
        </p:nvCxnSpPr>
        <p:spPr>
          <a:xfrm>
            <a:off x="4090524" y="1707722"/>
            <a:ext cx="0" cy="12592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99D6220-3173-809B-795B-69D05372E965}"/>
              </a:ext>
            </a:extLst>
          </p:cNvPr>
          <p:cNvCxnSpPr>
            <a:cxnSpLocks/>
          </p:cNvCxnSpPr>
          <p:nvPr/>
        </p:nvCxnSpPr>
        <p:spPr>
          <a:xfrm>
            <a:off x="5126153" y="1707722"/>
            <a:ext cx="0" cy="12592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D118C9B-EE06-9B73-0D61-344D4996D906}"/>
              </a:ext>
            </a:extLst>
          </p:cNvPr>
          <p:cNvCxnSpPr>
            <a:cxnSpLocks/>
          </p:cNvCxnSpPr>
          <p:nvPr/>
        </p:nvCxnSpPr>
        <p:spPr>
          <a:xfrm>
            <a:off x="3300413" y="2966957"/>
            <a:ext cx="22603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C7A3BE5-91D0-8B21-F1D9-A56BAD74FFDE}"/>
              </a:ext>
            </a:extLst>
          </p:cNvPr>
          <p:cNvSpPr/>
          <p:nvPr/>
        </p:nvSpPr>
        <p:spPr>
          <a:xfrm>
            <a:off x="3522352" y="1907488"/>
            <a:ext cx="1136343" cy="365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Corda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F6797A9-1B05-57E0-56BE-0372FAA02CA5}"/>
              </a:ext>
            </a:extLst>
          </p:cNvPr>
          <p:cNvSpPr/>
          <p:nvPr/>
        </p:nvSpPr>
        <p:spPr>
          <a:xfrm>
            <a:off x="3522352" y="2431698"/>
            <a:ext cx="1136343" cy="365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Corda Node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63E9A86-BB69-05C9-A0B2-83DBC2BAF422}"/>
              </a:ext>
            </a:extLst>
          </p:cNvPr>
          <p:cNvSpPr/>
          <p:nvPr/>
        </p:nvSpPr>
        <p:spPr>
          <a:xfrm>
            <a:off x="4735539" y="2422394"/>
            <a:ext cx="713268" cy="365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内部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5E2B27F9-DAA0-0A51-4475-8EF69E7166C3}"/>
              </a:ext>
            </a:extLst>
          </p:cNvPr>
          <p:cNvCxnSpPr>
            <a:cxnSpLocks/>
          </p:cNvCxnSpPr>
          <p:nvPr/>
        </p:nvCxnSpPr>
        <p:spPr>
          <a:xfrm>
            <a:off x="4646760" y="2966957"/>
            <a:ext cx="0" cy="7485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フローチャート: 和接合 31">
            <a:extLst>
              <a:ext uri="{FF2B5EF4-FFF2-40B4-BE49-F238E27FC236}">
                <a16:creationId xmlns:a16="http://schemas.microsoft.com/office/drawing/2014/main" id="{1BE487A2-0186-362A-05AD-D8AB988EB79D}"/>
              </a:ext>
            </a:extLst>
          </p:cNvPr>
          <p:cNvSpPr/>
          <p:nvPr/>
        </p:nvSpPr>
        <p:spPr>
          <a:xfrm>
            <a:off x="4430786" y="3147589"/>
            <a:ext cx="431949" cy="390614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5F7D32F-19A1-3F20-3D63-2302CBBE9914}"/>
              </a:ext>
            </a:extLst>
          </p:cNvPr>
          <p:cNvSpPr txBox="1"/>
          <p:nvPr/>
        </p:nvSpPr>
        <p:spPr>
          <a:xfrm>
            <a:off x="3173831" y="3322357"/>
            <a:ext cx="13649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NW Gateway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853E6F4-003C-B2AA-31D8-2A9CC7C3D471}"/>
              </a:ext>
            </a:extLst>
          </p:cNvPr>
          <p:cNvSpPr/>
          <p:nvPr/>
        </p:nvSpPr>
        <p:spPr>
          <a:xfrm>
            <a:off x="6270292" y="1625865"/>
            <a:ext cx="2443646" cy="18475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EFFEAF27-4A32-26E0-B56B-4E6375F1345E}"/>
              </a:ext>
            </a:extLst>
          </p:cNvPr>
          <p:cNvSpPr/>
          <p:nvPr/>
        </p:nvSpPr>
        <p:spPr>
          <a:xfrm>
            <a:off x="6117892" y="1473465"/>
            <a:ext cx="2443646" cy="18475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D9BD060-40C1-053E-FDCF-5F8CD8D5A23F}"/>
              </a:ext>
            </a:extLst>
          </p:cNvPr>
          <p:cNvCxnSpPr>
            <a:cxnSpLocks/>
          </p:cNvCxnSpPr>
          <p:nvPr/>
        </p:nvCxnSpPr>
        <p:spPr>
          <a:xfrm>
            <a:off x="6977855" y="1695970"/>
            <a:ext cx="0" cy="12592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9F15C04-FAD8-12F6-EDA8-C8889819E4BF}"/>
              </a:ext>
            </a:extLst>
          </p:cNvPr>
          <p:cNvCxnSpPr>
            <a:cxnSpLocks/>
          </p:cNvCxnSpPr>
          <p:nvPr/>
        </p:nvCxnSpPr>
        <p:spPr>
          <a:xfrm>
            <a:off x="8013484" y="1695970"/>
            <a:ext cx="0" cy="12592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80DBDBCF-BCEC-0ED5-7C4F-A1591697C6FC}"/>
              </a:ext>
            </a:extLst>
          </p:cNvPr>
          <p:cNvCxnSpPr>
            <a:cxnSpLocks/>
          </p:cNvCxnSpPr>
          <p:nvPr/>
        </p:nvCxnSpPr>
        <p:spPr>
          <a:xfrm>
            <a:off x="6187744" y="2955205"/>
            <a:ext cx="22603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8023941-6A54-515E-9747-F098F8026286}"/>
              </a:ext>
            </a:extLst>
          </p:cNvPr>
          <p:cNvSpPr/>
          <p:nvPr/>
        </p:nvSpPr>
        <p:spPr>
          <a:xfrm>
            <a:off x="6409683" y="1895736"/>
            <a:ext cx="1136343" cy="365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Corda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3AF40E04-34F8-AE43-3423-88629D4319EC}"/>
              </a:ext>
            </a:extLst>
          </p:cNvPr>
          <p:cNvSpPr/>
          <p:nvPr/>
        </p:nvSpPr>
        <p:spPr>
          <a:xfrm>
            <a:off x="6409683" y="2419946"/>
            <a:ext cx="1136343" cy="365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Corda Node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01D9C0-6E1B-9BBF-7AF9-82533868D50A}"/>
              </a:ext>
            </a:extLst>
          </p:cNvPr>
          <p:cNvSpPr/>
          <p:nvPr/>
        </p:nvSpPr>
        <p:spPr>
          <a:xfrm>
            <a:off x="7622870" y="2410642"/>
            <a:ext cx="713268" cy="365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内部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FD1A6F6-2ED9-AEA5-94F6-FF26F70767CE}"/>
              </a:ext>
            </a:extLst>
          </p:cNvPr>
          <p:cNvCxnSpPr>
            <a:cxnSpLocks/>
          </p:cNvCxnSpPr>
          <p:nvPr/>
        </p:nvCxnSpPr>
        <p:spPr>
          <a:xfrm>
            <a:off x="7534091" y="2955205"/>
            <a:ext cx="0" cy="7485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フローチャート: 和接合 49">
            <a:extLst>
              <a:ext uri="{FF2B5EF4-FFF2-40B4-BE49-F238E27FC236}">
                <a16:creationId xmlns:a16="http://schemas.microsoft.com/office/drawing/2014/main" id="{BC125058-3DB4-7D6F-3AF3-5C98B08F21AA}"/>
              </a:ext>
            </a:extLst>
          </p:cNvPr>
          <p:cNvSpPr/>
          <p:nvPr/>
        </p:nvSpPr>
        <p:spPr>
          <a:xfrm>
            <a:off x="7318117" y="3135837"/>
            <a:ext cx="431949" cy="390614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53F701C-51D9-D287-5CDE-42AC18ED3BB9}"/>
              </a:ext>
            </a:extLst>
          </p:cNvPr>
          <p:cNvSpPr txBox="1"/>
          <p:nvPr/>
        </p:nvSpPr>
        <p:spPr>
          <a:xfrm>
            <a:off x="6061162" y="3310605"/>
            <a:ext cx="13649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NW Gateway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79B81D-BCC9-3FFC-DBBA-643359BAA146}"/>
              </a:ext>
            </a:extLst>
          </p:cNvPr>
          <p:cNvSpPr/>
          <p:nvPr/>
        </p:nvSpPr>
        <p:spPr>
          <a:xfrm>
            <a:off x="5367634" y="5078725"/>
            <a:ext cx="2394397" cy="1280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DF5C280B-AA7F-C09C-B789-435EDE84DA9D}"/>
              </a:ext>
            </a:extLst>
          </p:cNvPr>
          <p:cNvSpPr/>
          <p:nvPr/>
        </p:nvSpPr>
        <p:spPr>
          <a:xfrm>
            <a:off x="1884094" y="5078724"/>
            <a:ext cx="2470070" cy="1280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2743B84-6D84-03BF-D3D7-54A3CB85460A}"/>
              </a:ext>
            </a:extLst>
          </p:cNvPr>
          <p:cNvCxnSpPr>
            <a:cxnSpLocks/>
            <a:endCxn id="3156" idx="0"/>
          </p:cNvCxnSpPr>
          <p:nvPr/>
        </p:nvCxnSpPr>
        <p:spPr>
          <a:xfrm>
            <a:off x="5977000" y="5391617"/>
            <a:ext cx="0" cy="3028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5B4AD8FD-4E97-046F-4FEC-3EEE7A2B7BB7}"/>
              </a:ext>
            </a:extLst>
          </p:cNvPr>
          <p:cNvCxnSpPr>
            <a:cxnSpLocks/>
          </p:cNvCxnSpPr>
          <p:nvPr/>
        </p:nvCxnSpPr>
        <p:spPr>
          <a:xfrm>
            <a:off x="3081188" y="4341655"/>
            <a:ext cx="1" cy="4992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フローチャート: 和接合 60">
            <a:extLst>
              <a:ext uri="{FF2B5EF4-FFF2-40B4-BE49-F238E27FC236}">
                <a16:creationId xmlns:a16="http://schemas.microsoft.com/office/drawing/2014/main" id="{4ED5E4F0-580A-6C80-A398-FB4481705CEF}"/>
              </a:ext>
            </a:extLst>
          </p:cNvPr>
          <p:cNvSpPr/>
          <p:nvPr/>
        </p:nvSpPr>
        <p:spPr>
          <a:xfrm>
            <a:off x="2863167" y="4825053"/>
            <a:ext cx="431949" cy="390614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48" name="雲 3147">
            <a:extLst>
              <a:ext uri="{FF2B5EF4-FFF2-40B4-BE49-F238E27FC236}">
                <a16:creationId xmlns:a16="http://schemas.microsoft.com/office/drawing/2014/main" id="{2386694F-77AB-637B-0968-EC8E7FD12363}"/>
              </a:ext>
            </a:extLst>
          </p:cNvPr>
          <p:cNvSpPr/>
          <p:nvPr/>
        </p:nvSpPr>
        <p:spPr>
          <a:xfrm>
            <a:off x="779722" y="3612775"/>
            <a:ext cx="11122934" cy="781750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インターネット</a:t>
            </a:r>
            <a:endParaRPr kumimoji="1" lang="ja-JP" altLang="en-US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61" name="テキスト ボックス 3160">
            <a:extLst>
              <a:ext uri="{FF2B5EF4-FFF2-40B4-BE49-F238E27FC236}">
                <a16:creationId xmlns:a16="http://schemas.microsoft.com/office/drawing/2014/main" id="{79F89C0F-F0A5-31C9-D84E-156349D991FE}"/>
              </a:ext>
            </a:extLst>
          </p:cNvPr>
          <p:cNvSpPr txBox="1"/>
          <p:nvPr/>
        </p:nvSpPr>
        <p:spPr>
          <a:xfrm>
            <a:off x="3587866" y="4684446"/>
            <a:ext cx="2443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デモ用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UI/DB/API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67" name="正方形/長方形 3166">
            <a:extLst>
              <a:ext uri="{FF2B5EF4-FFF2-40B4-BE49-F238E27FC236}">
                <a16:creationId xmlns:a16="http://schemas.microsoft.com/office/drawing/2014/main" id="{DB942055-054F-BD9E-8BA0-01C1A42CD036}"/>
              </a:ext>
            </a:extLst>
          </p:cNvPr>
          <p:cNvSpPr/>
          <p:nvPr/>
        </p:nvSpPr>
        <p:spPr>
          <a:xfrm>
            <a:off x="3142585" y="5283248"/>
            <a:ext cx="952082" cy="267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データベース</a:t>
            </a:r>
          </a:p>
        </p:txBody>
      </p:sp>
      <p:sp>
        <p:nvSpPr>
          <p:cNvPr id="3168" name="正方形/長方形 3167">
            <a:extLst>
              <a:ext uri="{FF2B5EF4-FFF2-40B4-BE49-F238E27FC236}">
                <a16:creationId xmlns:a16="http://schemas.microsoft.com/office/drawing/2014/main" id="{56E78C57-FA64-3651-972D-A7691E726565}"/>
              </a:ext>
            </a:extLst>
          </p:cNvPr>
          <p:cNvSpPr/>
          <p:nvPr/>
        </p:nvSpPr>
        <p:spPr>
          <a:xfrm>
            <a:off x="3142585" y="5578016"/>
            <a:ext cx="952082" cy="267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データベース</a:t>
            </a:r>
          </a:p>
        </p:txBody>
      </p:sp>
      <p:sp>
        <p:nvSpPr>
          <p:cNvPr id="3169" name="正方形/長方形 3168">
            <a:extLst>
              <a:ext uri="{FF2B5EF4-FFF2-40B4-BE49-F238E27FC236}">
                <a16:creationId xmlns:a16="http://schemas.microsoft.com/office/drawing/2014/main" id="{957D482C-415C-A697-65A2-7B067908EAEC}"/>
              </a:ext>
            </a:extLst>
          </p:cNvPr>
          <p:cNvSpPr/>
          <p:nvPr/>
        </p:nvSpPr>
        <p:spPr>
          <a:xfrm>
            <a:off x="3142585" y="5864523"/>
            <a:ext cx="952082" cy="267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データベース</a:t>
            </a:r>
          </a:p>
        </p:txBody>
      </p:sp>
      <p:sp>
        <p:nvSpPr>
          <p:cNvPr id="3170" name="正方形/長方形 3169">
            <a:extLst>
              <a:ext uri="{FF2B5EF4-FFF2-40B4-BE49-F238E27FC236}">
                <a16:creationId xmlns:a16="http://schemas.microsoft.com/office/drawing/2014/main" id="{FB24717B-AEF5-873C-71C8-CB097F686ECB}"/>
              </a:ext>
            </a:extLst>
          </p:cNvPr>
          <p:cNvSpPr/>
          <p:nvPr/>
        </p:nvSpPr>
        <p:spPr>
          <a:xfrm>
            <a:off x="2068952" y="5276944"/>
            <a:ext cx="952082" cy="267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データベース</a:t>
            </a:r>
          </a:p>
        </p:txBody>
      </p:sp>
      <p:sp>
        <p:nvSpPr>
          <p:cNvPr id="3171" name="正方形/長方形 3170">
            <a:extLst>
              <a:ext uri="{FF2B5EF4-FFF2-40B4-BE49-F238E27FC236}">
                <a16:creationId xmlns:a16="http://schemas.microsoft.com/office/drawing/2014/main" id="{2DEF919E-81E5-2452-E45B-5CD69AE63288}"/>
              </a:ext>
            </a:extLst>
          </p:cNvPr>
          <p:cNvSpPr/>
          <p:nvPr/>
        </p:nvSpPr>
        <p:spPr>
          <a:xfrm>
            <a:off x="2068952" y="5571712"/>
            <a:ext cx="952082" cy="267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データベース</a:t>
            </a:r>
          </a:p>
        </p:txBody>
      </p:sp>
      <p:sp>
        <p:nvSpPr>
          <p:cNvPr id="3172" name="正方形/長方形 3171">
            <a:extLst>
              <a:ext uri="{FF2B5EF4-FFF2-40B4-BE49-F238E27FC236}">
                <a16:creationId xmlns:a16="http://schemas.microsoft.com/office/drawing/2014/main" id="{2C4C1509-F78C-AC5B-FE4B-A1B998845140}"/>
              </a:ext>
            </a:extLst>
          </p:cNvPr>
          <p:cNvSpPr/>
          <p:nvPr/>
        </p:nvSpPr>
        <p:spPr>
          <a:xfrm>
            <a:off x="2068952" y="5858219"/>
            <a:ext cx="952082" cy="267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データベース</a:t>
            </a: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CCB10A49-48B1-6473-C530-81F3DE4CBB8E}"/>
              </a:ext>
            </a:extLst>
          </p:cNvPr>
          <p:cNvCxnSpPr>
            <a:cxnSpLocks/>
          </p:cNvCxnSpPr>
          <p:nvPr/>
        </p:nvCxnSpPr>
        <p:spPr>
          <a:xfrm flipV="1">
            <a:off x="401575" y="1668945"/>
            <a:ext cx="10901682" cy="3192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187D123-8487-5BCA-C461-BA4BDE9DE25C}"/>
              </a:ext>
            </a:extLst>
          </p:cNvPr>
          <p:cNvCxnSpPr>
            <a:cxnSpLocks/>
          </p:cNvCxnSpPr>
          <p:nvPr/>
        </p:nvCxnSpPr>
        <p:spPr>
          <a:xfrm>
            <a:off x="6516101" y="4368854"/>
            <a:ext cx="12563" cy="10419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56" name="正方形/長方形 3155">
            <a:extLst>
              <a:ext uri="{FF2B5EF4-FFF2-40B4-BE49-F238E27FC236}">
                <a16:creationId xmlns:a16="http://schemas.microsoft.com/office/drawing/2014/main" id="{D4F25AE0-ED6B-7249-19B4-7ACFBCBC9934}"/>
              </a:ext>
            </a:extLst>
          </p:cNvPr>
          <p:cNvSpPr/>
          <p:nvPr/>
        </p:nvSpPr>
        <p:spPr>
          <a:xfrm>
            <a:off x="5620366" y="5694496"/>
            <a:ext cx="713268" cy="365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外部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60" name="正方形/長方形 3159">
            <a:extLst>
              <a:ext uri="{FF2B5EF4-FFF2-40B4-BE49-F238E27FC236}">
                <a16:creationId xmlns:a16="http://schemas.microsoft.com/office/drawing/2014/main" id="{228904E3-6489-ECE3-4ECB-C2AA1E5523E3}"/>
              </a:ext>
            </a:extLst>
          </p:cNvPr>
          <p:cNvSpPr/>
          <p:nvPr/>
        </p:nvSpPr>
        <p:spPr>
          <a:xfrm>
            <a:off x="6756840" y="5694469"/>
            <a:ext cx="713269" cy="365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</a:p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サーバ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4EFC809-11F7-CD0C-4AF4-D44A22EAF806}"/>
              </a:ext>
            </a:extLst>
          </p:cNvPr>
          <p:cNvSpPr txBox="1"/>
          <p:nvPr/>
        </p:nvSpPr>
        <p:spPr>
          <a:xfrm>
            <a:off x="11305207" y="1514427"/>
            <a:ext cx="8079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Internal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B3E2C7D-7F25-A986-4452-6B72F9D4BC3B}"/>
              </a:ext>
            </a:extLst>
          </p:cNvPr>
          <p:cNvCxnSpPr>
            <a:cxnSpLocks/>
          </p:cNvCxnSpPr>
          <p:nvPr/>
        </p:nvCxnSpPr>
        <p:spPr>
          <a:xfrm>
            <a:off x="5435469" y="5410815"/>
            <a:ext cx="22603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フローチャート: 和接合 56">
            <a:extLst>
              <a:ext uri="{FF2B5EF4-FFF2-40B4-BE49-F238E27FC236}">
                <a16:creationId xmlns:a16="http://schemas.microsoft.com/office/drawing/2014/main" id="{3EA071DF-3553-F795-0B97-F91FD8CA7A55}"/>
              </a:ext>
            </a:extLst>
          </p:cNvPr>
          <p:cNvSpPr/>
          <p:nvPr/>
        </p:nvSpPr>
        <p:spPr>
          <a:xfrm>
            <a:off x="6300127" y="4857686"/>
            <a:ext cx="431949" cy="390614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FE506C07-094C-B4CC-6A4D-CB15298816B2}"/>
              </a:ext>
            </a:extLst>
          </p:cNvPr>
          <p:cNvCxnSpPr>
            <a:cxnSpLocks/>
            <a:endCxn id="3160" idx="0"/>
          </p:cNvCxnSpPr>
          <p:nvPr/>
        </p:nvCxnSpPr>
        <p:spPr>
          <a:xfrm>
            <a:off x="7113473" y="5410815"/>
            <a:ext cx="2" cy="2836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35" name="フリーフォーム: 図形 3234">
            <a:extLst>
              <a:ext uri="{FF2B5EF4-FFF2-40B4-BE49-F238E27FC236}">
                <a16:creationId xmlns:a16="http://schemas.microsoft.com/office/drawing/2014/main" id="{ED5A2C6C-0682-7051-0421-B29269445A73}"/>
              </a:ext>
            </a:extLst>
          </p:cNvPr>
          <p:cNvSpPr/>
          <p:nvPr/>
        </p:nvSpPr>
        <p:spPr>
          <a:xfrm flipV="1">
            <a:off x="6676145" y="4031720"/>
            <a:ext cx="4597420" cy="1706969"/>
          </a:xfrm>
          <a:custGeom>
            <a:avLst/>
            <a:gdLst>
              <a:gd name="connsiteX0" fmla="*/ 0 w 781235"/>
              <a:gd name="connsiteY0" fmla="*/ 97654 h 206840"/>
              <a:gd name="connsiteX1" fmla="*/ 488272 w 781235"/>
              <a:gd name="connsiteY1" fmla="*/ 204186 h 206840"/>
              <a:gd name="connsiteX2" fmla="*/ 781235 w 781235"/>
              <a:gd name="connsiteY2" fmla="*/ 0 h 206840"/>
              <a:gd name="connsiteX0" fmla="*/ 0 w 781235"/>
              <a:gd name="connsiteY0" fmla="*/ 97654 h 472941"/>
              <a:gd name="connsiteX1" fmla="*/ 512204 w 781235"/>
              <a:gd name="connsiteY1" fmla="*/ 472359 h 472941"/>
              <a:gd name="connsiteX2" fmla="*/ 781235 w 781235"/>
              <a:gd name="connsiteY2" fmla="*/ 0 h 472941"/>
              <a:gd name="connsiteX0" fmla="*/ 0 w 781235"/>
              <a:gd name="connsiteY0" fmla="*/ 97654 h 493741"/>
              <a:gd name="connsiteX1" fmla="*/ 348505 w 781235"/>
              <a:gd name="connsiteY1" fmla="*/ 381148 h 493741"/>
              <a:gd name="connsiteX2" fmla="*/ 512204 w 781235"/>
              <a:gd name="connsiteY2" fmla="*/ 472359 h 493741"/>
              <a:gd name="connsiteX3" fmla="*/ 781235 w 781235"/>
              <a:gd name="connsiteY3" fmla="*/ 0 h 493741"/>
              <a:gd name="connsiteX0" fmla="*/ 257306 w 1038541"/>
              <a:gd name="connsiteY0" fmla="*/ 97654 h 490890"/>
              <a:gd name="connsiteX1" fmla="*/ 12316 w 1038541"/>
              <a:gd name="connsiteY1" fmla="*/ 358255 h 490890"/>
              <a:gd name="connsiteX2" fmla="*/ 769510 w 1038541"/>
              <a:gd name="connsiteY2" fmla="*/ 472359 h 490890"/>
              <a:gd name="connsiteX3" fmla="*/ 1038541 w 1038541"/>
              <a:gd name="connsiteY3" fmla="*/ 0 h 490890"/>
              <a:gd name="connsiteX0" fmla="*/ 257306 w 1038541"/>
              <a:gd name="connsiteY0" fmla="*/ 97654 h 441408"/>
              <a:gd name="connsiteX1" fmla="*/ 12316 w 1038541"/>
              <a:gd name="connsiteY1" fmla="*/ 358255 h 441408"/>
              <a:gd name="connsiteX2" fmla="*/ 788655 w 1038541"/>
              <a:gd name="connsiteY2" fmla="*/ 413492 h 441408"/>
              <a:gd name="connsiteX3" fmla="*/ 1038541 w 1038541"/>
              <a:gd name="connsiteY3" fmla="*/ 0 h 441408"/>
              <a:gd name="connsiteX0" fmla="*/ 192502 w 1040744"/>
              <a:gd name="connsiteY0" fmla="*/ 42057 h 441408"/>
              <a:gd name="connsiteX1" fmla="*/ 14519 w 1040744"/>
              <a:gd name="connsiteY1" fmla="*/ 358255 h 441408"/>
              <a:gd name="connsiteX2" fmla="*/ 790858 w 1040744"/>
              <a:gd name="connsiteY2" fmla="*/ 413492 h 441408"/>
              <a:gd name="connsiteX3" fmla="*/ 1040744 w 1040744"/>
              <a:gd name="connsiteY3" fmla="*/ 0 h 441408"/>
              <a:gd name="connsiteX0" fmla="*/ 227949 w 1076191"/>
              <a:gd name="connsiteY0" fmla="*/ 42057 h 437436"/>
              <a:gd name="connsiteX1" fmla="*/ 78684 w 1076191"/>
              <a:gd name="connsiteY1" fmla="*/ 145679 h 437436"/>
              <a:gd name="connsiteX2" fmla="*/ 49966 w 1076191"/>
              <a:gd name="connsiteY2" fmla="*/ 358255 h 437436"/>
              <a:gd name="connsiteX3" fmla="*/ 826305 w 1076191"/>
              <a:gd name="connsiteY3" fmla="*/ 413492 h 437436"/>
              <a:gd name="connsiteX4" fmla="*/ 1076191 w 1076191"/>
              <a:gd name="connsiteY4" fmla="*/ 0 h 437436"/>
              <a:gd name="connsiteX0" fmla="*/ 227949 w 1076191"/>
              <a:gd name="connsiteY0" fmla="*/ 42057 h 437436"/>
              <a:gd name="connsiteX1" fmla="*/ 78684 w 1076191"/>
              <a:gd name="connsiteY1" fmla="*/ 145679 h 437436"/>
              <a:gd name="connsiteX2" fmla="*/ 49966 w 1076191"/>
              <a:gd name="connsiteY2" fmla="*/ 358255 h 437436"/>
              <a:gd name="connsiteX3" fmla="*/ 826305 w 1076191"/>
              <a:gd name="connsiteY3" fmla="*/ 413492 h 437436"/>
              <a:gd name="connsiteX4" fmla="*/ 1076191 w 1076191"/>
              <a:gd name="connsiteY4" fmla="*/ 0 h 437436"/>
              <a:gd name="connsiteX0" fmla="*/ 184124 w 1032366"/>
              <a:gd name="connsiteY0" fmla="*/ 42057 h 437436"/>
              <a:gd name="connsiteX1" fmla="*/ 34859 w 1032366"/>
              <a:gd name="connsiteY1" fmla="*/ 145679 h 437436"/>
              <a:gd name="connsiteX2" fmla="*/ 73148 w 1032366"/>
              <a:gd name="connsiteY2" fmla="*/ 358255 h 437436"/>
              <a:gd name="connsiteX3" fmla="*/ 782480 w 1032366"/>
              <a:gd name="connsiteY3" fmla="*/ 413492 h 437436"/>
              <a:gd name="connsiteX4" fmla="*/ 1032366 w 1032366"/>
              <a:gd name="connsiteY4" fmla="*/ 0 h 437436"/>
              <a:gd name="connsiteX0" fmla="*/ 184124 w 1032366"/>
              <a:gd name="connsiteY0" fmla="*/ 42057 h 414591"/>
              <a:gd name="connsiteX1" fmla="*/ 34859 w 1032366"/>
              <a:gd name="connsiteY1" fmla="*/ 145679 h 414591"/>
              <a:gd name="connsiteX2" fmla="*/ 73148 w 1032366"/>
              <a:gd name="connsiteY2" fmla="*/ 358255 h 414591"/>
              <a:gd name="connsiteX3" fmla="*/ 811197 w 1032366"/>
              <a:gd name="connsiteY3" fmla="*/ 384058 h 414591"/>
              <a:gd name="connsiteX4" fmla="*/ 1032366 w 1032366"/>
              <a:gd name="connsiteY4" fmla="*/ 0 h 414591"/>
              <a:gd name="connsiteX0" fmla="*/ 184124 w 1032366"/>
              <a:gd name="connsiteY0" fmla="*/ 42057 h 419779"/>
              <a:gd name="connsiteX1" fmla="*/ 34859 w 1032366"/>
              <a:gd name="connsiteY1" fmla="*/ 145679 h 419779"/>
              <a:gd name="connsiteX2" fmla="*/ 73148 w 1032366"/>
              <a:gd name="connsiteY2" fmla="*/ 374607 h 419779"/>
              <a:gd name="connsiteX3" fmla="*/ 811197 w 1032366"/>
              <a:gd name="connsiteY3" fmla="*/ 384058 h 419779"/>
              <a:gd name="connsiteX4" fmla="*/ 1032366 w 1032366"/>
              <a:gd name="connsiteY4" fmla="*/ 0 h 419779"/>
              <a:gd name="connsiteX0" fmla="*/ 184124 w 1032366"/>
              <a:gd name="connsiteY0" fmla="*/ 42057 h 425025"/>
              <a:gd name="connsiteX1" fmla="*/ 34859 w 1032366"/>
              <a:gd name="connsiteY1" fmla="*/ 145679 h 425025"/>
              <a:gd name="connsiteX2" fmla="*/ 73148 w 1032366"/>
              <a:gd name="connsiteY2" fmla="*/ 387689 h 425025"/>
              <a:gd name="connsiteX3" fmla="*/ 811197 w 1032366"/>
              <a:gd name="connsiteY3" fmla="*/ 384058 h 425025"/>
              <a:gd name="connsiteX4" fmla="*/ 1032366 w 1032366"/>
              <a:gd name="connsiteY4" fmla="*/ 0 h 425025"/>
              <a:gd name="connsiteX0" fmla="*/ 184124 w 1032366"/>
              <a:gd name="connsiteY0" fmla="*/ 42057 h 439398"/>
              <a:gd name="connsiteX1" fmla="*/ 34859 w 1032366"/>
              <a:gd name="connsiteY1" fmla="*/ 145679 h 439398"/>
              <a:gd name="connsiteX2" fmla="*/ 73148 w 1032366"/>
              <a:gd name="connsiteY2" fmla="*/ 387689 h 439398"/>
              <a:gd name="connsiteX3" fmla="*/ 926067 w 1032366"/>
              <a:gd name="connsiteY3" fmla="*/ 406951 h 439398"/>
              <a:gd name="connsiteX4" fmla="*/ 1032366 w 1032366"/>
              <a:gd name="connsiteY4" fmla="*/ 0 h 439398"/>
              <a:gd name="connsiteX0" fmla="*/ 184124 w 1032366"/>
              <a:gd name="connsiteY0" fmla="*/ 42057 h 425025"/>
              <a:gd name="connsiteX1" fmla="*/ 34859 w 1032366"/>
              <a:gd name="connsiteY1" fmla="*/ 145679 h 425025"/>
              <a:gd name="connsiteX2" fmla="*/ 73148 w 1032366"/>
              <a:gd name="connsiteY2" fmla="*/ 387689 h 425025"/>
              <a:gd name="connsiteX3" fmla="*/ 935640 w 1032366"/>
              <a:gd name="connsiteY3" fmla="*/ 384058 h 425025"/>
              <a:gd name="connsiteX4" fmla="*/ 1032366 w 1032366"/>
              <a:gd name="connsiteY4" fmla="*/ 0 h 425025"/>
              <a:gd name="connsiteX0" fmla="*/ 184124 w 1032366"/>
              <a:gd name="connsiteY0" fmla="*/ 42057 h 425025"/>
              <a:gd name="connsiteX1" fmla="*/ 34859 w 1032366"/>
              <a:gd name="connsiteY1" fmla="*/ 145679 h 425025"/>
              <a:gd name="connsiteX2" fmla="*/ 73148 w 1032366"/>
              <a:gd name="connsiteY2" fmla="*/ 387689 h 425025"/>
              <a:gd name="connsiteX3" fmla="*/ 935640 w 1032366"/>
              <a:gd name="connsiteY3" fmla="*/ 384058 h 425025"/>
              <a:gd name="connsiteX4" fmla="*/ 1032366 w 1032366"/>
              <a:gd name="connsiteY4" fmla="*/ 0 h 425025"/>
              <a:gd name="connsiteX0" fmla="*/ 168526 w 1032366"/>
              <a:gd name="connsiteY0" fmla="*/ 889289 h 889719"/>
              <a:gd name="connsiteX1" fmla="*/ 34859 w 1032366"/>
              <a:gd name="connsiteY1" fmla="*/ 145679 h 889719"/>
              <a:gd name="connsiteX2" fmla="*/ 73148 w 1032366"/>
              <a:gd name="connsiteY2" fmla="*/ 387689 h 889719"/>
              <a:gd name="connsiteX3" fmla="*/ 935640 w 1032366"/>
              <a:gd name="connsiteY3" fmla="*/ 384058 h 889719"/>
              <a:gd name="connsiteX4" fmla="*/ 1032366 w 1032366"/>
              <a:gd name="connsiteY4" fmla="*/ 0 h 889719"/>
              <a:gd name="connsiteX0" fmla="*/ 158127 w 1032366"/>
              <a:gd name="connsiteY0" fmla="*/ 958081 h 958477"/>
              <a:gd name="connsiteX1" fmla="*/ 34859 w 1032366"/>
              <a:gd name="connsiteY1" fmla="*/ 145679 h 958477"/>
              <a:gd name="connsiteX2" fmla="*/ 73148 w 1032366"/>
              <a:gd name="connsiteY2" fmla="*/ 387689 h 958477"/>
              <a:gd name="connsiteX3" fmla="*/ 935640 w 1032366"/>
              <a:gd name="connsiteY3" fmla="*/ 384058 h 958477"/>
              <a:gd name="connsiteX4" fmla="*/ 1032366 w 1032366"/>
              <a:gd name="connsiteY4" fmla="*/ 0 h 958477"/>
              <a:gd name="connsiteX0" fmla="*/ 123268 w 997507"/>
              <a:gd name="connsiteY0" fmla="*/ 958081 h 958477"/>
              <a:gd name="connsiteX1" fmla="*/ 0 w 997507"/>
              <a:gd name="connsiteY1" fmla="*/ 145679 h 958477"/>
              <a:gd name="connsiteX2" fmla="*/ 900781 w 997507"/>
              <a:gd name="connsiteY2" fmla="*/ 384058 h 958477"/>
              <a:gd name="connsiteX3" fmla="*/ 997507 w 997507"/>
              <a:gd name="connsiteY3" fmla="*/ 0 h 958477"/>
              <a:gd name="connsiteX0" fmla="*/ 0 w 874239"/>
              <a:gd name="connsiteY0" fmla="*/ 958081 h 958081"/>
              <a:gd name="connsiteX1" fmla="*/ 777513 w 874239"/>
              <a:gd name="connsiteY1" fmla="*/ 384058 h 958081"/>
              <a:gd name="connsiteX2" fmla="*/ 874239 w 874239"/>
              <a:gd name="connsiteY2" fmla="*/ 0 h 958081"/>
              <a:gd name="connsiteX0" fmla="*/ 0 w 874239"/>
              <a:gd name="connsiteY0" fmla="*/ 958081 h 958081"/>
              <a:gd name="connsiteX1" fmla="*/ 127606 w 874239"/>
              <a:gd name="connsiteY1" fmla="*/ 441988 h 958081"/>
              <a:gd name="connsiteX2" fmla="*/ 874239 w 874239"/>
              <a:gd name="connsiteY2" fmla="*/ 0 h 958081"/>
              <a:gd name="connsiteX0" fmla="*/ 0 w 887749"/>
              <a:gd name="connsiteY0" fmla="*/ 958081 h 958081"/>
              <a:gd name="connsiteX1" fmla="*/ 127606 w 887749"/>
              <a:gd name="connsiteY1" fmla="*/ 441988 h 958081"/>
              <a:gd name="connsiteX2" fmla="*/ 837959 w 887749"/>
              <a:gd name="connsiteY2" fmla="*/ 373299 h 958081"/>
              <a:gd name="connsiteX3" fmla="*/ 874239 w 887749"/>
              <a:gd name="connsiteY3" fmla="*/ 0 h 958081"/>
              <a:gd name="connsiteX0" fmla="*/ 0 w 2234357"/>
              <a:gd name="connsiteY0" fmla="*/ 11769 h 587766"/>
              <a:gd name="connsiteX1" fmla="*/ 1474214 w 2234357"/>
              <a:gd name="connsiteY1" fmla="*/ 567388 h 587766"/>
              <a:gd name="connsiteX2" fmla="*/ 2184567 w 2234357"/>
              <a:gd name="connsiteY2" fmla="*/ 498699 h 587766"/>
              <a:gd name="connsiteX3" fmla="*/ 2220847 w 2234357"/>
              <a:gd name="connsiteY3" fmla="*/ 125400 h 587766"/>
              <a:gd name="connsiteX0" fmla="*/ 0 w 2234357"/>
              <a:gd name="connsiteY0" fmla="*/ 11540 h 605253"/>
              <a:gd name="connsiteX1" fmla="*/ 91211 w 2234357"/>
              <a:gd name="connsiteY1" fmla="*/ 585262 h 605253"/>
              <a:gd name="connsiteX2" fmla="*/ 2184567 w 2234357"/>
              <a:gd name="connsiteY2" fmla="*/ 498470 h 605253"/>
              <a:gd name="connsiteX3" fmla="*/ 2220847 w 2234357"/>
              <a:gd name="connsiteY3" fmla="*/ 125171 h 605253"/>
              <a:gd name="connsiteX0" fmla="*/ 0 w 2222517"/>
              <a:gd name="connsiteY0" fmla="*/ 11540 h 609954"/>
              <a:gd name="connsiteX1" fmla="*/ 91211 w 2222517"/>
              <a:gd name="connsiteY1" fmla="*/ 585262 h 609954"/>
              <a:gd name="connsiteX2" fmla="*/ 2168969 w 2222517"/>
              <a:gd name="connsiteY2" fmla="*/ 592607 h 609954"/>
              <a:gd name="connsiteX3" fmla="*/ 2220847 w 2222517"/>
              <a:gd name="connsiteY3" fmla="*/ 125171 h 609954"/>
              <a:gd name="connsiteX0" fmla="*/ 0 w 2222517"/>
              <a:gd name="connsiteY0" fmla="*/ 11540 h 637076"/>
              <a:gd name="connsiteX1" fmla="*/ 91211 w 2222517"/>
              <a:gd name="connsiteY1" fmla="*/ 585262 h 637076"/>
              <a:gd name="connsiteX2" fmla="*/ 2168969 w 2222517"/>
              <a:gd name="connsiteY2" fmla="*/ 592607 h 637076"/>
              <a:gd name="connsiteX3" fmla="*/ 2220847 w 2222517"/>
              <a:gd name="connsiteY3" fmla="*/ 125171 h 637076"/>
              <a:gd name="connsiteX0" fmla="*/ 0 w 2222517"/>
              <a:gd name="connsiteY0" fmla="*/ 11540 h 641873"/>
              <a:gd name="connsiteX1" fmla="*/ 91211 w 2222517"/>
              <a:gd name="connsiteY1" fmla="*/ 585262 h 641873"/>
              <a:gd name="connsiteX2" fmla="*/ 2168969 w 2222517"/>
              <a:gd name="connsiteY2" fmla="*/ 592607 h 641873"/>
              <a:gd name="connsiteX3" fmla="*/ 2220847 w 2222517"/>
              <a:gd name="connsiteY3" fmla="*/ 125171 h 641873"/>
              <a:gd name="connsiteX0" fmla="*/ 0 w 2222517"/>
              <a:gd name="connsiteY0" fmla="*/ 15392 h 645725"/>
              <a:gd name="connsiteX1" fmla="*/ 91211 w 2222517"/>
              <a:gd name="connsiteY1" fmla="*/ 589114 h 645725"/>
              <a:gd name="connsiteX2" fmla="*/ 2168969 w 2222517"/>
              <a:gd name="connsiteY2" fmla="*/ 596459 h 645725"/>
              <a:gd name="connsiteX3" fmla="*/ 2220847 w 2222517"/>
              <a:gd name="connsiteY3" fmla="*/ 129023 h 645725"/>
              <a:gd name="connsiteX0" fmla="*/ 8275 w 2230792"/>
              <a:gd name="connsiteY0" fmla="*/ 15081 h 652379"/>
              <a:gd name="connsiteX1" fmla="*/ 42294 w 2230792"/>
              <a:gd name="connsiteY1" fmla="*/ 603286 h 652379"/>
              <a:gd name="connsiteX2" fmla="*/ 2177244 w 2230792"/>
              <a:gd name="connsiteY2" fmla="*/ 596148 h 652379"/>
              <a:gd name="connsiteX3" fmla="*/ 2229122 w 2230792"/>
              <a:gd name="connsiteY3" fmla="*/ 128712 h 652379"/>
              <a:gd name="connsiteX0" fmla="*/ 38427 w 2260944"/>
              <a:gd name="connsiteY0" fmla="*/ 0 h 637298"/>
              <a:gd name="connsiteX1" fmla="*/ 72446 w 2260944"/>
              <a:gd name="connsiteY1" fmla="*/ 588205 h 637298"/>
              <a:gd name="connsiteX2" fmla="*/ 2207396 w 2260944"/>
              <a:gd name="connsiteY2" fmla="*/ 581067 h 637298"/>
              <a:gd name="connsiteX3" fmla="*/ 2259274 w 2260944"/>
              <a:gd name="connsiteY3" fmla="*/ 113631 h 637298"/>
              <a:gd name="connsiteX0" fmla="*/ 38427 w 2260944"/>
              <a:gd name="connsiteY0" fmla="*/ 0 h 677125"/>
              <a:gd name="connsiteX1" fmla="*/ 72446 w 2260944"/>
              <a:gd name="connsiteY1" fmla="*/ 628032 h 677125"/>
              <a:gd name="connsiteX2" fmla="*/ 2207396 w 2260944"/>
              <a:gd name="connsiteY2" fmla="*/ 620894 h 677125"/>
              <a:gd name="connsiteX3" fmla="*/ 2259274 w 2260944"/>
              <a:gd name="connsiteY3" fmla="*/ 153458 h 677125"/>
              <a:gd name="connsiteX0" fmla="*/ 287154 w 2509671"/>
              <a:gd name="connsiteY0" fmla="*/ 0 h 665650"/>
              <a:gd name="connsiteX1" fmla="*/ 30014 w 2509671"/>
              <a:gd name="connsiteY1" fmla="*/ 602688 h 665650"/>
              <a:gd name="connsiteX2" fmla="*/ 2456123 w 2509671"/>
              <a:gd name="connsiteY2" fmla="*/ 620894 h 665650"/>
              <a:gd name="connsiteX3" fmla="*/ 2508001 w 2509671"/>
              <a:gd name="connsiteY3" fmla="*/ 153458 h 665650"/>
              <a:gd name="connsiteX0" fmla="*/ 414022 w 2636539"/>
              <a:gd name="connsiteY0" fmla="*/ 0 h 665650"/>
              <a:gd name="connsiteX1" fmla="*/ 258923 w 2636539"/>
              <a:gd name="connsiteY1" fmla="*/ 302277 h 665650"/>
              <a:gd name="connsiteX2" fmla="*/ 156882 w 2636539"/>
              <a:gd name="connsiteY2" fmla="*/ 602688 h 665650"/>
              <a:gd name="connsiteX3" fmla="*/ 2582991 w 2636539"/>
              <a:gd name="connsiteY3" fmla="*/ 620894 h 665650"/>
              <a:gd name="connsiteX4" fmla="*/ 2634869 w 2636539"/>
              <a:gd name="connsiteY4" fmla="*/ 153458 h 665650"/>
              <a:gd name="connsiteX0" fmla="*/ 432606 w 2655123"/>
              <a:gd name="connsiteY0" fmla="*/ 0 h 665650"/>
              <a:gd name="connsiteX1" fmla="*/ 199518 w 2655123"/>
              <a:gd name="connsiteY1" fmla="*/ 208140 h 665650"/>
              <a:gd name="connsiteX2" fmla="*/ 175466 w 2655123"/>
              <a:gd name="connsiteY2" fmla="*/ 602688 h 665650"/>
              <a:gd name="connsiteX3" fmla="*/ 2601575 w 2655123"/>
              <a:gd name="connsiteY3" fmla="*/ 620894 h 665650"/>
              <a:gd name="connsiteX4" fmla="*/ 2653453 w 2655123"/>
              <a:gd name="connsiteY4" fmla="*/ 153458 h 665650"/>
              <a:gd name="connsiteX0" fmla="*/ 432606 w 2655123"/>
              <a:gd name="connsiteY0" fmla="*/ 0 h 665650"/>
              <a:gd name="connsiteX1" fmla="*/ 199518 w 2655123"/>
              <a:gd name="connsiteY1" fmla="*/ 208140 h 665650"/>
              <a:gd name="connsiteX2" fmla="*/ 175466 w 2655123"/>
              <a:gd name="connsiteY2" fmla="*/ 602688 h 665650"/>
              <a:gd name="connsiteX3" fmla="*/ 2601575 w 2655123"/>
              <a:gd name="connsiteY3" fmla="*/ 620894 h 665650"/>
              <a:gd name="connsiteX4" fmla="*/ 2653453 w 2655123"/>
              <a:gd name="connsiteY4" fmla="*/ 153458 h 665650"/>
              <a:gd name="connsiteX0" fmla="*/ 380614 w 2655123"/>
              <a:gd name="connsiteY0" fmla="*/ 0 h 676512"/>
              <a:gd name="connsiteX1" fmla="*/ 199518 w 2655123"/>
              <a:gd name="connsiteY1" fmla="*/ 219002 h 676512"/>
              <a:gd name="connsiteX2" fmla="*/ 175466 w 2655123"/>
              <a:gd name="connsiteY2" fmla="*/ 613550 h 676512"/>
              <a:gd name="connsiteX3" fmla="*/ 2601575 w 2655123"/>
              <a:gd name="connsiteY3" fmla="*/ 631756 h 676512"/>
              <a:gd name="connsiteX4" fmla="*/ 2653453 w 2655123"/>
              <a:gd name="connsiteY4" fmla="*/ 164320 h 676512"/>
              <a:gd name="connsiteX0" fmla="*/ 332894 w 2607403"/>
              <a:gd name="connsiteY0" fmla="*/ 0 h 676512"/>
              <a:gd name="connsiteX1" fmla="*/ 151798 w 2607403"/>
              <a:gd name="connsiteY1" fmla="*/ 219002 h 676512"/>
              <a:gd name="connsiteX2" fmla="*/ 195336 w 2607403"/>
              <a:gd name="connsiteY2" fmla="*/ 613550 h 676512"/>
              <a:gd name="connsiteX3" fmla="*/ 2553855 w 2607403"/>
              <a:gd name="connsiteY3" fmla="*/ 631756 h 676512"/>
              <a:gd name="connsiteX4" fmla="*/ 2605733 w 2607403"/>
              <a:gd name="connsiteY4" fmla="*/ 164320 h 676512"/>
              <a:gd name="connsiteX0" fmla="*/ 223171 w 2497680"/>
              <a:gd name="connsiteY0" fmla="*/ 0 h 676512"/>
              <a:gd name="connsiteX1" fmla="*/ 42075 w 2497680"/>
              <a:gd name="connsiteY1" fmla="*/ 219002 h 676512"/>
              <a:gd name="connsiteX2" fmla="*/ 85613 w 2497680"/>
              <a:gd name="connsiteY2" fmla="*/ 613550 h 676512"/>
              <a:gd name="connsiteX3" fmla="*/ 2444132 w 2497680"/>
              <a:gd name="connsiteY3" fmla="*/ 631756 h 676512"/>
              <a:gd name="connsiteX4" fmla="*/ 2496010 w 2497680"/>
              <a:gd name="connsiteY4" fmla="*/ 164320 h 676512"/>
              <a:gd name="connsiteX0" fmla="*/ 223171 w 2497680"/>
              <a:gd name="connsiteY0" fmla="*/ 0 h 667452"/>
              <a:gd name="connsiteX1" fmla="*/ 42075 w 2497680"/>
              <a:gd name="connsiteY1" fmla="*/ 219002 h 667452"/>
              <a:gd name="connsiteX2" fmla="*/ 85613 w 2497680"/>
              <a:gd name="connsiteY2" fmla="*/ 613550 h 667452"/>
              <a:gd name="connsiteX3" fmla="*/ 2444132 w 2497680"/>
              <a:gd name="connsiteY3" fmla="*/ 631756 h 667452"/>
              <a:gd name="connsiteX4" fmla="*/ 2496010 w 2497680"/>
              <a:gd name="connsiteY4" fmla="*/ 164320 h 667452"/>
              <a:gd name="connsiteX0" fmla="*/ 223171 w 2509520"/>
              <a:gd name="connsiteY0" fmla="*/ 0 h 648854"/>
              <a:gd name="connsiteX1" fmla="*/ 42075 w 2509520"/>
              <a:gd name="connsiteY1" fmla="*/ 219002 h 648854"/>
              <a:gd name="connsiteX2" fmla="*/ 85613 w 2509520"/>
              <a:gd name="connsiteY2" fmla="*/ 613550 h 648854"/>
              <a:gd name="connsiteX3" fmla="*/ 2459730 w 2509520"/>
              <a:gd name="connsiteY3" fmla="*/ 602791 h 648854"/>
              <a:gd name="connsiteX4" fmla="*/ 2496010 w 2509520"/>
              <a:gd name="connsiteY4" fmla="*/ 164320 h 648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9520" h="648854">
                <a:moveTo>
                  <a:pt x="223171" y="0"/>
                </a:moveTo>
                <a:cubicBezTo>
                  <a:pt x="197321" y="50379"/>
                  <a:pt x="214913" y="136657"/>
                  <a:pt x="42075" y="219002"/>
                </a:cubicBezTo>
                <a:cubicBezTo>
                  <a:pt x="-782" y="319450"/>
                  <a:pt x="-41769" y="524241"/>
                  <a:pt x="85613" y="613550"/>
                </a:cubicBezTo>
                <a:cubicBezTo>
                  <a:pt x="313660" y="647637"/>
                  <a:pt x="2335291" y="676456"/>
                  <a:pt x="2459730" y="602791"/>
                </a:cubicBezTo>
                <a:cubicBezTo>
                  <a:pt x="2584169" y="529126"/>
                  <a:pt x="2427572" y="213261"/>
                  <a:pt x="2496010" y="16432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73" name="フリーフォーム: 図形 3172">
            <a:extLst>
              <a:ext uri="{FF2B5EF4-FFF2-40B4-BE49-F238E27FC236}">
                <a16:creationId xmlns:a16="http://schemas.microsoft.com/office/drawing/2014/main" id="{E090D6EA-7311-A1D5-8AA9-32024F6E7B3C}"/>
              </a:ext>
            </a:extLst>
          </p:cNvPr>
          <p:cNvSpPr/>
          <p:nvPr/>
        </p:nvSpPr>
        <p:spPr>
          <a:xfrm>
            <a:off x="6810898" y="4112468"/>
            <a:ext cx="2762821" cy="1551903"/>
          </a:xfrm>
          <a:custGeom>
            <a:avLst/>
            <a:gdLst>
              <a:gd name="connsiteX0" fmla="*/ 0 w 781235"/>
              <a:gd name="connsiteY0" fmla="*/ 97654 h 206840"/>
              <a:gd name="connsiteX1" fmla="*/ 488272 w 781235"/>
              <a:gd name="connsiteY1" fmla="*/ 204186 h 206840"/>
              <a:gd name="connsiteX2" fmla="*/ 781235 w 781235"/>
              <a:gd name="connsiteY2" fmla="*/ 0 h 206840"/>
              <a:gd name="connsiteX0" fmla="*/ 0 w 781235"/>
              <a:gd name="connsiteY0" fmla="*/ 97654 h 472941"/>
              <a:gd name="connsiteX1" fmla="*/ 512204 w 781235"/>
              <a:gd name="connsiteY1" fmla="*/ 472359 h 472941"/>
              <a:gd name="connsiteX2" fmla="*/ 781235 w 781235"/>
              <a:gd name="connsiteY2" fmla="*/ 0 h 472941"/>
              <a:gd name="connsiteX0" fmla="*/ 0 w 781235"/>
              <a:gd name="connsiteY0" fmla="*/ 97654 h 493741"/>
              <a:gd name="connsiteX1" fmla="*/ 348505 w 781235"/>
              <a:gd name="connsiteY1" fmla="*/ 381148 h 493741"/>
              <a:gd name="connsiteX2" fmla="*/ 512204 w 781235"/>
              <a:gd name="connsiteY2" fmla="*/ 472359 h 493741"/>
              <a:gd name="connsiteX3" fmla="*/ 781235 w 781235"/>
              <a:gd name="connsiteY3" fmla="*/ 0 h 493741"/>
              <a:gd name="connsiteX0" fmla="*/ 257306 w 1038541"/>
              <a:gd name="connsiteY0" fmla="*/ 97654 h 490890"/>
              <a:gd name="connsiteX1" fmla="*/ 12316 w 1038541"/>
              <a:gd name="connsiteY1" fmla="*/ 358255 h 490890"/>
              <a:gd name="connsiteX2" fmla="*/ 769510 w 1038541"/>
              <a:gd name="connsiteY2" fmla="*/ 472359 h 490890"/>
              <a:gd name="connsiteX3" fmla="*/ 1038541 w 1038541"/>
              <a:gd name="connsiteY3" fmla="*/ 0 h 490890"/>
              <a:gd name="connsiteX0" fmla="*/ 257306 w 1038541"/>
              <a:gd name="connsiteY0" fmla="*/ 97654 h 441408"/>
              <a:gd name="connsiteX1" fmla="*/ 12316 w 1038541"/>
              <a:gd name="connsiteY1" fmla="*/ 358255 h 441408"/>
              <a:gd name="connsiteX2" fmla="*/ 788655 w 1038541"/>
              <a:gd name="connsiteY2" fmla="*/ 413492 h 441408"/>
              <a:gd name="connsiteX3" fmla="*/ 1038541 w 1038541"/>
              <a:gd name="connsiteY3" fmla="*/ 0 h 441408"/>
              <a:gd name="connsiteX0" fmla="*/ 192502 w 1040744"/>
              <a:gd name="connsiteY0" fmla="*/ 42057 h 441408"/>
              <a:gd name="connsiteX1" fmla="*/ 14519 w 1040744"/>
              <a:gd name="connsiteY1" fmla="*/ 358255 h 441408"/>
              <a:gd name="connsiteX2" fmla="*/ 790858 w 1040744"/>
              <a:gd name="connsiteY2" fmla="*/ 413492 h 441408"/>
              <a:gd name="connsiteX3" fmla="*/ 1040744 w 1040744"/>
              <a:gd name="connsiteY3" fmla="*/ 0 h 441408"/>
              <a:gd name="connsiteX0" fmla="*/ 227949 w 1076191"/>
              <a:gd name="connsiteY0" fmla="*/ 42057 h 437436"/>
              <a:gd name="connsiteX1" fmla="*/ 78684 w 1076191"/>
              <a:gd name="connsiteY1" fmla="*/ 145679 h 437436"/>
              <a:gd name="connsiteX2" fmla="*/ 49966 w 1076191"/>
              <a:gd name="connsiteY2" fmla="*/ 358255 h 437436"/>
              <a:gd name="connsiteX3" fmla="*/ 826305 w 1076191"/>
              <a:gd name="connsiteY3" fmla="*/ 413492 h 437436"/>
              <a:gd name="connsiteX4" fmla="*/ 1076191 w 1076191"/>
              <a:gd name="connsiteY4" fmla="*/ 0 h 437436"/>
              <a:gd name="connsiteX0" fmla="*/ 227949 w 1076191"/>
              <a:gd name="connsiteY0" fmla="*/ 42057 h 437436"/>
              <a:gd name="connsiteX1" fmla="*/ 78684 w 1076191"/>
              <a:gd name="connsiteY1" fmla="*/ 145679 h 437436"/>
              <a:gd name="connsiteX2" fmla="*/ 49966 w 1076191"/>
              <a:gd name="connsiteY2" fmla="*/ 358255 h 437436"/>
              <a:gd name="connsiteX3" fmla="*/ 826305 w 1076191"/>
              <a:gd name="connsiteY3" fmla="*/ 413492 h 437436"/>
              <a:gd name="connsiteX4" fmla="*/ 1076191 w 1076191"/>
              <a:gd name="connsiteY4" fmla="*/ 0 h 437436"/>
              <a:gd name="connsiteX0" fmla="*/ 184124 w 1032366"/>
              <a:gd name="connsiteY0" fmla="*/ 42057 h 437436"/>
              <a:gd name="connsiteX1" fmla="*/ 34859 w 1032366"/>
              <a:gd name="connsiteY1" fmla="*/ 145679 h 437436"/>
              <a:gd name="connsiteX2" fmla="*/ 73148 w 1032366"/>
              <a:gd name="connsiteY2" fmla="*/ 358255 h 437436"/>
              <a:gd name="connsiteX3" fmla="*/ 782480 w 1032366"/>
              <a:gd name="connsiteY3" fmla="*/ 413492 h 437436"/>
              <a:gd name="connsiteX4" fmla="*/ 1032366 w 1032366"/>
              <a:gd name="connsiteY4" fmla="*/ 0 h 437436"/>
              <a:gd name="connsiteX0" fmla="*/ 184124 w 1032366"/>
              <a:gd name="connsiteY0" fmla="*/ 42057 h 414591"/>
              <a:gd name="connsiteX1" fmla="*/ 34859 w 1032366"/>
              <a:gd name="connsiteY1" fmla="*/ 145679 h 414591"/>
              <a:gd name="connsiteX2" fmla="*/ 73148 w 1032366"/>
              <a:gd name="connsiteY2" fmla="*/ 358255 h 414591"/>
              <a:gd name="connsiteX3" fmla="*/ 811197 w 1032366"/>
              <a:gd name="connsiteY3" fmla="*/ 384058 h 414591"/>
              <a:gd name="connsiteX4" fmla="*/ 1032366 w 1032366"/>
              <a:gd name="connsiteY4" fmla="*/ 0 h 414591"/>
              <a:gd name="connsiteX0" fmla="*/ 184124 w 1032366"/>
              <a:gd name="connsiteY0" fmla="*/ 42057 h 419779"/>
              <a:gd name="connsiteX1" fmla="*/ 34859 w 1032366"/>
              <a:gd name="connsiteY1" fmla="*/ 145679 h 419779"/>
              <a:gd name="connsiteX2" fmla="*/ 73148 w 1032366"/>
              <a:gd name="connsiteY2" fmla="*/ 374607 h 419779"/>
              <a:gd name="connsiteX3" fmla="*/ 811197 w 1032366"/>
              <a:gd name="connsiteY3" fmla="*/ 384058 h 419779"/>
              <a:gd name="connsiteX4" fmla="*/ 1032366 w 1032366"/>
              <a:gd name="connsiteY4" fmla="*/ 0 h 419779"/>
              <a:gd name="connsiteX0" fmla="*/ 184124 w 1032366"/>
              <a:gd name="connsiteY0" fmla="*/ 42057 h 425025"/>
              <a:gd name="connsiteX1" fmla="*/ 34859 w 1032366"/>
              <a:gd name="connsiteY1" fmla="*/ 145679 h 425025"/>
              <a:gd name="connsiteX2" fmla="*/ 73148 w 1032366"/>
              <a:gd name="connsiteY2" fmla="*/ 387689 h 425025"/>
              <a:gd name="connsiteX3" fmla="*/ 811197 w 1032366"/>
              <a:gd name="connsiteY3" fmla="*/ 384058 h 425025"/>
              <a:gd name="connsiteX4" fmla="*/ 1032366 w 1032366"/>
              <a:gd name="connsiteY4" fmla="*/ 0 h 425025"/>
              <a:gd name="connsiteX0" fmla="*/ 184124 w 1032366"/>
              <a:gd name="connsiteY0" fmla="*/ 42057 h 439398"/>
              <a:gd name="connsiteX1" fmla="*/ 34859 w 1032366"/>
              <a:gd name="connsiteY1" fmla="*/ 145679 h 439398"/>
              <a:gd name="connsiteX2" fmla="*/ 73148 w 1032366"/>
              <a:gd name="connsiteY2" fmla="*/ 387689 h 439398"/>
              <a:gd name="connsiteX3" fmla="*/ 926067 w 1032366"/>
              <a:gd name="connsiteY3" fmla="*/ 406951 h 439398"/>
              <a:gd name="connsiteX4" fmla="*/ 1032366 w 1032366"/>
              <a:gd name="connsiteY4" fmla="*/ 0 h 439398"/>
              <a:gd name="connsiteX0" fmla="*/ 184124 w 1032366"/>
              <a:gd name="connsiteY0" fmla="*/ 42057 h 425025"/>
              <a:gd name="connsiteX1" fmla="*/ 34859 w 1032366"/>
              <a:gd name="connsiteY1" fmla="*/ 145679 h 425025"/>
              <a:gd name="connsiteX2" fmla="*/ 73148 w 1032366"/>
              <a:gd name="connsiteY2" fmla="*/ 387689 h 425025"/>
              <a:gd name="connsiteX3" fmla="*/ 935640 w 1032366"/>
              <a:gd name="connsiteY3" fmla="*/ 384058 h 425025"/>
              <a:gd name="connsiteX4" fmla="*/ 1032366 w 1032366"/>
              <a:gd name="connsiteY4" fmla="*/ 0 h 425025"/>
              <a:gd name="connsiteX0" fmla="*/ 184124 w 1032366"/>
              <a:gd name="connsiteY0" fmla="*/ 42057 h 425025"/>
              <a:gd name="connsiteX1" fmla="*/ 34859 w 1032366"/>
              <a:gd name="connsiteY1" fmla="*/ 145679 h 425025"/>
              <a:gd name="connsiteX2" fmla="*/ 73148 w 1032366"/>
              <a:gd name="connsiteY2" fmla="*/ 387689 h 425025"/>
              <a:gd name="connsiteX3" fmla="*/ 935640 w 1032366"/>
              <a:gd name="connsiteY3" fmla="*/ 384058 h 425025"/>
              <a:gd name="connsiteX4" fmla="*/ 1032366 w 1032366"/>
              <a:gd name="connsiteY4" fmla="*/ 0 h 425025"/>
              <a:gd name="connsiteX0" fmla="*/ 168526 w 1032366"/>
              <a:gd name="connsiteY0" fmla="*/ 889289 h 889719"/>
              <a:gd name="connsiteX1" fmla="*/ 34859 w 1032366"/>
              <a:gd name="connsiteY1" fmla="*/ 145679 h 889719"/>
              <a:gd name="connsiteX2" fmla="*/ 73148 w 1032366"/>
              <a:gd name="connsiteY2" fmla="*/ 387689 h 889719"/>
              <a:gd name="connsiteX3" fmla="*/ 935640 w 1032366"/>
              <a:gd name="connsiteY3" fmla="*/ 384058 h 889719"/>
              <a:gd name="connsiteX4" fmla="*/ 1032366 w 1032366"/>
              <a:gd name="connsiteY4" fmla="*/ 0 h 889719"/>
              <a:gd name="connsiteX0" fmla="*/ 158127 w 1032366"/>
              <a:gd name="connsiteY0" fmla="*/ 958081 h 958477"/>
              <a:gd name="connsiteX1" fmla="*/ 34859 w 1032366"/>
              <a:gd name="connsiteY1" fmla="*/ 145679 h 958477"/>
              <a:gd name="connsiteX2" fmla="*/ 73148 w 1032366"/>
              <a:gd name="connsiteY2" fmla="*/ 387689 h 958477"/>
              <a:gd name="connsiteX3" fmla="*/ 935640 w 1032366"/>
              <a:gd name="connsiteY3" fmla="*/ 384058 h 958477"/>
              <a:gd name="connsiteX4" fmla="*/ 1032366 w 1032366"/>
              <a:gd name="connsiteY4" fmla="*/ 0 h 958477"/>
              <a:gd name="connsiteX0" fmla="*/ 123268 w 997507"/>
              <a:gd name="connsiteY0" fmla="*/ 958081 h 958477"/>
              <a:gd name="connsiteX1" fmla="*/ 0 w 997507"/>
              <a:gd name="connsiteY1" fmla="*/ 145679 h 958477"/>
              <a:gd name="connsiteX2" fmla="*/ 900781 w 997507"/>
              <a:gd name="connsiteY2" fmla="*/ 384058 h 958477"/>
              <a:gd name="connsiteX3" fmla="*/ 997507 w 997507"/>
              <a:gd name="connsiteY3" fmla="*/ 0 h 958477"/>
              <a:gd name="connsiteX0" fmla="*/ 0 w 874239"/>
              <a:gd name="connsiteY0" fmla="*/ 958081 h 958081"/>
              <a:gd name="connsiteX1" fmla="*/ 777513 w 874239"/>
              <a:gd name="connsiteY1" fmla="*/ 384058 h 958081"/>
              <a:gd name="connsiteX2" fmla="*/ 874239 w 874239"/>
              <a:gd name="connsiteY2" fmla="*/ 0 h 958081"/>
              <a:gd name="connsiteX0" fmla="*/ 0 w 874239"/>
              <a:gd name="connsiteY0" fmla="*/ 958081 h 958081"/>
              <a:gd name="connsiteX1" fmla="*/ 127606 w 874239"/>
              <a:gd name="connsiteY1" fmla="*/ 441988 h 958081"/>
              <a:gd name="connsiteX2" fmla="*/ 874239 w 874239"/>
              <a:gd name="connsiteY2" fmla="*/ 0 h 958081"/>
              <a:gd name="connsiteX0" fmla="*/ 0 w 887749"/>
              <a:gd name="connsiteY0" fmla="*/ 958081 h 958081"/>
              <a:gd name="connsiteX1" fmla="*/ 127606 w 887749"/>
              <a:gd name="connsiteY1" fmla="*/ 441988 h 958081"/>
              <a:gd name="connsiteX2" fmla="*/ 837959 w 887749"/>
              <a:gd name="connsiteY2" fmla="*/ 373299 h 958081"/>
              <a:gd name="connsiteX3" fmla="*/ 874239 w 887749"/>
              <a:gd name="connsiteY3" fmla="*/ 0 h 958081"/>
              <a:gd name="connsiteX0" fmla="*/ 0 w 1326102"/>
              <a:gd name="connsiteY0" fmla="*/ 950840 h 950840"/>
              <a:gd name="connsiteX1" fmla="*/ 565959 w 1326102"/>
              <a:gd name="connsiteY1" fmla="*/ 441988 h 950840"/>
              <a:gd name="connsiteX2" fmla="*/ 1276312 w 1326102"/>
              <a:gd name="connsiteY2" fmla="*/ 373299 h 950840"/>
              <a:gd name="connsiteX3" fmla="*/ 1312592 w 1326102"/>
              <a:gd name="connsiteY3" fmla="*/ 0 h 950840"/>
              <a:gd name="connsiteX0" fmla="*/ 13219 w 1339321"/>
              <a:gd name="connsiteY0" fmla="*/ 950840 h 950840"/>
              <a:gd name="connsiteX1" fmla="*/ 43979 w 1339321"/>
              <a:gd name="connsiteY1" fmla="*/ 452850 h 950840"/>
              <a:gd name="connsiteX2" fmla="*/ 1289531 w 1339321"/>
              <a:gd name="connsiteY2" fmla="*/ 373299 h 950840"/>
              <a:gd name="connsiteX3" fmla="*/ 1325811 w 1339321"/>
              <a:gd name="connsiteY3" fmla="*/ 0 h 950840"/>
              <a:gd name="connsiteX0" fmla="*/ 62176 w 1388278"/>
              <a:gd name="connsiteY0" fmla="*/ 950840 h 950840"/>
              <a:gd name="connsiteX1" fmla="*/ 81949 w 1388278"/>
              <a:gd name="connsiteY1" fmla="*/ 799258 h 950840"/>
              <a:gd name="connsiteX2" fmla="*/ 92936 w 1388278"/>
              <a:gd name="connsiteY2" fmla="*/ 452850 h 950840"/>
              <a:gd name="connsiteX3" fmla="*/ 1338488 w 1388278"/>
              <a:gd name="connsiteY3" fmla="*/ 373299 h 950840"/>
              <a:gd name="connsiteX4" fmla="*/ 1374768 w 1388278"/>
              <a:gd name="connsiteY4" fmla="*/ 0 h 950840"/>
              <a:gd name="connsiteX0" fmla="*/ 75608 w 1401710"/>
              <a:gd name="connsiteY0" fmla="*/ 950840 h 950840"/>
              <a:gd name="connsiteX1" fmla="*/ 95381 w 1401710"/>
              <a:gd name="connsiteY1" fmla="*/ 799258 h 950840"/>
              <a:gd name="connsiteX2" fmla="*/ 74993 w 1401710"/>
              <a:gd name="connsiteY2" fmla="*/ 534950 h 950840"/>
              <a:gd name="connsiteX3" fmla="*/ 106368 w 1401710"/>
              <a:gd name="connsiteY3" fmla="*/ 452850 h 950840"/>
              <a:gd name="connsiteX4" fmla="*/ 1351920 w 1401710"/>
              <a:gd name="connsiteY4" fmla="*/ 373299 h 950840"/>
              <a:gd name="connsiteX5" fmla="*/ 1388200 w 1401710"/>
              <a:gd name="connsiteY5" fmla="*/ 0 h 950840"/>
              <a:gd name="connsiteX0" fmla="*/ 64064 w 1390166"/>
              <a:gd name="connsiteY0" fmla="*/ 950840 h 950840"/>
              <a:gd name="connsiteX1" fmla="*/ 83837 w 1390166"/>
              <a:gd name="connsiteY1" fmla="*/ 799258 h 950840"/>
              <a:gd name="connsiteX2" fmla="*/ 94824 w 1390166"/>
              <a:gd name="connsiteY2" fmla="*/ 452850 h 950840"/>
              <a:gd name="connsiteX3" fmla="*/ 1340376 w 1390166"/>
              <a:gd name="connsiteY3" fmla="*/ 373299 h 950840"/>
              <a:gd name="connsiteX4" fmla="*/ 1376656 w 1390166"/>
              <a:gd name="connsiteY4" fmla="*/ 0 h 950840"/>
              <a:gd name="connsiteX0" fmla="*/ 70840 w 1396942"/>
              <a:gd name="connsiteY0" fmla="*/ 950840 h 950840"/>
              <a:gd name="connsiteX1" fmla="*/ 101600 w 1396942"/>
              <a:gd name="connsiteY1" fmla="*/ 452850 h 950840"/>
              <a:gd name="connsiteX2" fmla="*/ 1347152 w 1396942"/>
              <a:gd name="connsiteY2" fmla="*/ 373299 h 950840"/>
              <a:gd name="connsiteX3" fmla="*/ 1383432 w 1396942"/>
              <a:gd name="connsiteY3" fmla="*/ 0 h 950840"/>
              <a:gd name="connsiteX0" fmla="*/ 0 w 1326102"/>
              <a:gd name="connsiteY0" fmla="*/ 950840 h 950840"/>
              <a:gd name="connsiteX1" fmla="*/ 30760 w 1326102"/>
              <a:gd name="connsiteY1" fmla="*/ 452850 h 950840"/>
              <a:gd name="connsiteX2" fmla="*/ 1276312 w 1326102"/>
              <a:gd name="connsiteY2" fmla="*/ 373299 h 950840"/>
              <a:gd name="connsiteX3" fmla="*/ 1312592 w 1326102"/>
              <a:gd name="connsiteY3" fmla="*/ 0 h 950840"/>
              <a:gd name="connsiteX0" fmla="*/ 0 w 1346712"/>
              <a:gd name="connsiteY0" fmla="*/ 584781 h 584781"/>
              <a:gd name="connsiteX1" fmla="*/ 30760 w 1346712"/>
              <a:gd name="connsiteY1" fmla="*/ 86791 h 584781"/>
              <a:gd name="connsiteX2" fmla="*/ 1276312 w 1346712"/>
              <a:gd name="connsiteY2" fmla="*/ 7240 h 584781"/>
              <a:gd name="connsiteX3" fmla="*/ 1346712 w 1346712"/>
              <a:gd name="connsiteY3" fmla="*/ 398599 h 584781"/>
              <a:gd name="connsiteX0" fmla="*/ 0 w 1346712"/>
              <a:gd name="connsiteY0" fmla="*/ 584781 h 584781"/>
              <a:gd name="connsiteX1" fmla="*/ 30760 w 1346712"/>
              <a:gd name="connsiteY1" fmla="*/ 86791 h 584781"/>
              <a:gd name="connsiteX2" fmla="*/ 1276312 w 1346712"/>
              <a:gd name="connsiteY2" fmla="*/ 7240 h 584781"/>
              <a:gd name="connsiteX3" fmla="*/ 1346712 w 1346712"/>
              <a:gd name="connsiteY3" fmla="*/ 398599 h 584781"/>
              <a:gd name="connsiteX0" fmla="*/ 0 w 1346712"/>
              <a:gd name="connsiteY0" fmla="*/ 564783 h 564783"/>
              <a:gd name="connsiteX1" fmla="*/ 30760 w 1346712"/>
              <a:gd name="connsiteY1" fmla="*/ 66793 h 564783"/>
              <a:gd name="connsiteX2" fmla="*/ 1281999 w 1346712"/>
              <a:gd name="connsiteY2" fmla="*/ 7511 h 564783"/>
              <a:gd name="connsiteX3" fmla="*/ 1346712 w 1346712"/>
              <a:gd name="connsiteY3" fmla="*/ 378601 h 564783"/>
              <a:gd name="connsiteX0" fmla="*/ 0 w 1354238"/>
              <a:gd name="connsiteY0" fmla="*/ 557272 h 557272"/>
              <a:gd name="connsiteX1" fmla="*/ 30760 w 1354238"/>
              <a:gd name="connsiteY1" fmla="*/ 59282 h 557272"/>
              <a:gd name="connsiteX2" fmla="*/ 1281999 w 1354238"/>
              <a:gd name="connsiteY2" fmla="*/ 0 h 557272"/>
              <a:gd name="connsiteX3" fmla="*/ 1346712 w 1354238"/>
              <a:gd name="connsiteY3" fmla="*/ 371090 h 557272"/>
              <a:gd name="connsiteX0" fmla="*/ 0 w 1354238"/>
              <a:gd name="connsiteY0" fmla="*/ 570789 h 570789"/>
              <a:gd name="connsiteX1" fmla="*/ 30760 w 1354238"/>
              <a:gd name="connsiteY1" fmla="*/ 72799 h 570789"/>
              <a:gd name="connsiteX2" fmla="*/ 1281999 w 1354238"/>
              <a:gd name="connsiteY2" fmla="*/ 13517 h 570789"/>
              <a:gd name="connsiteX3" fmla="*/ 1346712 w 1354238"/>
              <a:gd name="connsiteY3" fmla="*/ 384607 h 570789"/>
              <a:gd name="connsiteX0" fmla="*/ 0 w 1346712"/>
              <a:gd name="connsiteY0" fmla="*/ 570789 h 570789"/>
              <a:gd name="connsiteX1" fmla="*/ 30760 w 1346712"/>
              <a:gd name="connsiteY1" fmla="*/ 72799 h 570789"/>
              <a:gd name="connsiteX2" fmla="*/ 1281999 w 1346712"/>
              <a:gd name="connsiteY2" fmla="*/ 13517 h 570789"/>
              <a:gd name="connsiteX3" fmla="*/ 1346712 w 1346712"/>
              <a:gd name="connsiteY3" fmla="*/ 384607 h 570789"/>
              <a:gd name="connsiteX0" fmla="*/ 0 w 1346712"/>
              <a:gd name="connsiteY0" fmla="*/ 570789 h 570789"/>
              <a:gd name="connsiteX1" fmla="*/ 30760 w 1346712"/>
              <a:gd name="connsiteY1" fmla="*/ 72799 h 570789"/>
              <a:gd name="connsiteX2" fmla="*/ 1281999 w 1346712"/>
              <a:gd name="connsiteY2" fmla="*/ 13517 h 570789"/>
              <a:gd name="connsiteX3" fmla="*/ 1346712 w 1346712"/>
              <a:gd name="connsiteY3" fmla="*/ 384607 h 570789"/>
              <a:gd name="connsiteX0" fmla="*/ 300330 w 1647042"/>
              <a:gd name="connsiteY0" fmla="*/ 574050 h 574050"/>
              <a:gd name="connsiteX1" fmla="*/ 1262 w 1647042"/>
              <a:gd name="connsiteY1" fmla="*/ 69304 h 574050"/>
              <a:gd name="connsiteX2" fmla="*/ 1582329 w 1647042"/>
              <a:gd name="connsiteY2" fmla="*/ 16778 h 574050"/>
              <a:gd name="connsiteX3" fmla="*/ 1647042 w 1647042"/>
              <a:gd name="connsiteY3" fmla="*/ 387868 h 574050"/>
              <a:gd name="connsiteX0" fmla="*/ 386112 w 1732824"/>
              <a:gd name="connsiteY0" fmla="*/ 574050 h 574050"/>
              <a:gd name="connsiteX1" fmla="*/ 225196 w 1732824"/>
              <a:gd name="connsiteY1" fmla="*/ 342022 h 574050"/>
              <a:gd name="connsiteX2" fmla="*/ 87044 w 1732824"/>
              <a:gd name="connsiteY2" fmla="*/ 69304 h 574050"/>
              <a:gd name="connsiteX3" fmla="*/ 1668111 w 1732824"/>
              <a:gd name="connsiteY3" fmla="*/ 16778 h 574050"/>
              <a:gd name="connsiteX4" fmla="*/ 1732824 w 1732824"/>
              <a:gd name="connsiteY4" fmla="*/ 387868 h 574050"/>
              <a:gd name="connsiteX0" fmla="*/ 406283 w 1752995"/>
              <a:gd name="connsiteY0" fmla="*/ 574050 h 574050"/>
              <a:gd name="connsiteX1" fmla="*/ 148693 w 1752995"/>
              <a:gd name="connsiteY1" fmla="*/ 335266 h 574050"/>
              <a:gd name="connsiteX2" fmla="*/ 107215 w 1752995"/>
              <a:gd name="connsiteY2" fmla="*/ 69304 h 574050"/>
              <a:gd name="connsiteX3" fmla="*/ 1688282 w 1752995"/>
              <a:gd name="connsiteY3" fmla="*/ 16778 h 574050"/>
              <a:gd name="connsiteX4" fmla="*/ 1752995 w 1752995"/>
              <a:gd name="connsiteY4" fmla="*/ 387868 h 574050"/>
              <a:gd name="connsiteX0" fmla="*/ 302771 w 1649483"/>
              <a:gd name="connsiteY0" fmla="*/ 574050 h 574050"/>
              <a:gd name="connsiteX1" fmla="*/ 45181 w 1649483"/>
              <a:gd name="connsiteY1" fmla="*/ 335266 h 574050"/>
              <a:gd name="connsiteX2" fmla="*/ 3703 w 1649483"/>
              <a:gd name="connsiteY2" fmla="*/ 69304 h 574050"/>
              <a:gd name="connsiteX3" fmla="*/ 1584770 w 1649483"/>
              <a:gd name="connsiteY3" fmla="*/ 16778 h 574050"/>
              <a:gd name="connsiteX4" fmla="*/ 1649483 w 1649483"/>
              <a:gd name="connsiteY4" fmla="*/ 387868 h 574050"/>
              <a:gd name="connsiteX0" fmla="*/ 302771 w 1649483"/>
              <a:gd name="connsiteY0" fmla="*/ 550403 h 550403"/>
              <a:gd name="connsiteX1" fmla="*/ 45181 w 1649483"/>
              <a:gd name="connsiteY1" fmla="*/ 335266 h 550403"/>
              <a:gd name="connsiteX2" fmla="*/ 3703 w 1649483"/>
              <a:gd name="connsiteY2" fmla="*/ 69304 h 550403"/>
              <a:gd name="connsiteX3" fmla="*/ 1584770 w 1649483"/>
              <a:gd name="connsiteY3" fmla="*/ 16778 h 550403"/>
              <a:gd name="connsiteX4" fmla="*/ 1649483 w 1649483"/>
              <a:gd name="connsiteY4" fmla="*/ 387868 h 550403"/>
              <a:gd name="connsiteX0" fmla="*/ 302771 w 1649483"/>
              <a:gd name="connsiteY0" fmla="*/ 550403 h 550403"/>
              <a:gd name="connsiteX1" fmla="*/ 45181 w 1649483"/>
              <a:gd name="connsiteY1" fmla="*/ 335266 h 550403"/>
              <a:gd name="connsiteX2" fmla="*/ 3703 w 1649483"/>
              <a:gd name="connsiteY2" fmla="*/ 69304 h 550403"/>
              <a:gd name="connsiteX3" fmla="*/ 1584770 w 1649483"/>
              <a:gd name="connsiteY3" fmla="*/ 16778 h 550403"/>
              <a:gd name="connsiteX4" fmla="*/ 1649483 w 1649483"/>
              <a:gd name="connsiteY4" fmla="*/ 387868 h 550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9483" h="550403">
                <a:moveTo>
                  <a:pt x="302771" y="550403"/>
                </a:moveTo>
                <a:cubicBezTo>
                  <a:pt x="275952" y="407009"/>
                  <a:pt x="95026" y="419390"/>
                  <a:pt x="45181" y="335266"/>
                </a:cubicBezTo>
                <a:cubicBezTo>
                  <a:pt x="-4664" y="251142"/>
                  <a:pt x="-3629" y="197831"/>
                  <a:pt x="3703" y="69304"/>
                </a:cubicBezTo>
                <a:cubicBezTo>
                  <a:pt x="80972" y="-41435"/>
                  <a:pt x="1420524" y="12745"/>
                  <a:pt x="1584770" y="16778"/>
                </a:cubicBezTo>
                <a:cubicBezTo>
                  <a:pt x="1686462" y="81617"/>
                  <a:pt x="1581045" y="436809"/>
                  <a:pt x="1649483" y="387868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37" name="テキスト ボックス 3236">
            <a:extLst>
              <a:ext uri="{FF2B5EF4-FFF2-40B4-BE49-F238E27FC236}">
                <a16:creationId xmlns:a16="http://schemas.microsoft.com/office/drawing/2014/main" id="{A6E34712-039B-CDD9-BE2B-6B0145869246}"/>
              </a:ext>
            </a:extLst>
          </p:cNvPr>
          <p:cNvSpPr txBox="1"/>
          <p:nvPr/>
        </p:nvSpPr>
        <p:spPr>
          <a:xfrm>
            <a:off x="10558986" y="4622924"/>
            <a:ext cx="1364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事業所</a:t>
            </a:r>
            <a:r>
              <a:rPr lang="en-US" altLang="ja-JP" dirty="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</a:p>
          <a:p>
            <a:pPr algn="ctr"/>
            <a:r>
              <a:rPr kumimoji="1" lang="ja-JP" altLang="en-US" dirty="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検証</a:t>
            </a:r>
          </a:p>
        </p:txBody>
      </p:sp>
      <p:sp>
        <p:nvSpPr>
          <p:cNvPr id="3236" name="テキスト ボックス 3235">
            <a:extLst>
              <a:ext uri="{FF2B5EF4-FFF2-40B4-BE49-F238E27FC236}">
                <a16:creationId xmlns:a16="http://schemas.microsoft.com/office/drawing/2014/main" id="{E0BEBAD1-2E9A-713F-FDA2-42ED3DCECD3F}"/>
              </a:ext>
            </a:extLst>
          </p:cNvPr>
          <p:cNvSpPr txBox="1"/>
          <p:nvPr/>
        </p:nvSpPr>
        <p:spPr>
          <a:xfrm>
            <a:off x="8707707" y="4631486"/>
            <a:ext cx="157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事業所</a:t>
            </a:r>
            <a:r>
              <a:rPr kumimoji="1" lang="en-US" altLang="ja-JP" dirty="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endParaRPr lang="en-US" altLang="ja-JP" dirty="0">
              <a:highlight>
                <a:srgbClr val="FFFF00"/>
              </a:highligh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申請</a:t>
            </a:r>
          </a:p>
        </p:txBody>
      </p:sp>
      <p:sp>
        <p:nvSpPr>
          <p:cNvPr id="3137" name="フリーフォーム: 図形 3136">
            <a:extLst>
              <a:ext uri="{FF2B5EF4-FFF2-40B4-BE49-F238E27FC236}">
                <a16:creationId xmlns:a16="http://schemas.microsoft.com/office/drawing/2014/main" id="{7A7E2C59-4E38-EA4A-277C-6B735EB172C1}"/>
              </a:ext>
            </a:extLst>
          </p:cNvPr>
          <p:cNvSpPr/>
          <p:nvPr/>
        </p:nvSpPr>
        <p:spPr>
          <a:xfrm>
            <a:off x="4646759" y="3511405"/>
            <a:ext cx="1741439" cy="2136904"/>
          </a:xfrm>
          <a:custGeom>
            <a:avLst/>
            <a:gdLst>
              <a:gd name="connsiteX0" fmla="*/ 0 w 781235"/>
              <a:gd name="connsiteY0" fmla="*/ 97654 h 206840"/>
              <a:gd name="connsiteX1" fmla="*/ 488272 w 781235"/>
              <a:gd name="connsiteY1" fmla="*/ 204186 h 206840"/>
              <a:gd name="connsiteX2" fmla="*/ 781235 w 781235"/>
              <a:gd name="connsiteY2" fmla="*/ 0 h 206840"/>
              <a:gd name="connsiteX0" fmla="*/ 0 w 781235"/>
              <a:gd name="connsiteY0" fmla="*/ 97654 h 472941"/>
              <a:gd name="connsiteX1" fmla="*/ 512204 w 781235"/>
              <a:gd name="connsiteY1" fmla="*/ 472359 h 472941"/>
              <a:gd name="connsiteX2" fmla="*/ 781235 w 781235"/>
              <a:gd name="connsiteY2" fmla="*/ 0 h 472941"/>
              <a:gd name="connsiteX0" fmla="*/ 0 w 781235"/>
              <a:gd name="connsiteY0" fmla="*/ 97654 h 493741"/>
              <a:gd name="connsiteX1" fmla="*/ 348505 w 781235"/>
              <a:gd name="connsiteY1" fmla="*/ 381148 h 493741"/>
              <a:gd name="connsiteX2" fmla="*/ 512204 w 781235"/>
              <a:gd name="connsiteY2" fmla="*/ 472359 h 493741"/>
              <a:gd name="connsiteX3" fmla="*/ 781235 w 781235"/>
              <a:gd name="connsiteY3" fmla="*/ 0 h 493741"/>
              <a:gd name="connsiteX0" fmla="*/ 257306 w 1038541"/>
              <a:gd name="connsiteY0" fmla="*/ 97654 h 490890"/>
              <a:gd name="connsiteX1" fmla="*/ 12316 w 1038541"/>
              <a:gd name="connsiteY1" fmla="*/ 358255 h 490890"/>
              <a:gd name="connsiteX2" fmla="*/ 769510 w 1038541"/>
              <a:gd name="connsiteY2" fmla="*/ 472359 h 490890"/>
              <a:gd name="connsiteX3" fmla="*/ 1038541 w 1038541"/>
              <a:gd name="connsiteY3" fmla="*/ 0 h 490890"/>
              <a:gd name="connsiteX0" fmla="*/ 257306 w 1038541"/>
              <a:gd name="connsiteY0" fmla="*/ 97654 h 441408"/>
              <a:gd name="connsiteX1" fmla="*/ 12316 w 1038541"/>
              <a:gd name="connsiteY1" fmla="*/ 358255 h 441408"/>
              <a:gd name="connsiteX2" fmla="*/ 788655 w 1038541"/>
              <a:gd name="connsiteY2" fmla="*/ 413492 h 441408"/>
              <a:gd name="connsiteX3" fmla="*/ 1038541 w 1038541"/>
              <a:gd name="connsiteY3" fmla="*/ 0 h 441408"/>
              <a:gd name="connsiteX0" fmla="*/ 192502 w 1040744"/>
              <a:gd name="connsiteY0" fmla="*/ 42057 h 441408"/>
              <a:gd name="connsiteX1" fmla="*/ 14519 w 1040744"/>
              <a:gd name="connsiteY1" fmla="*/ 358255 h 441408"/>
              <a:gd name="connsiteX2" fmla="*/ 790858 w 1040744"/>
              <a:gd name="connsiteY2" fmla="*/ 413492 h 441408"/>
              <a:gd name="connsiteX3" fmla="*/ 1040744 w 1040744"/>
              <a:gd name="connsiteY3" fmla="*/ 0 h 441408"/>
              <a:gd name="connsiteX0" fmla="*/ 227949 w 1076191"/>
              <a:gd name="connsiteY0" fmla="*/ 42057 h 437436"/>
              <a:gd name="connsiteX1" fmla="*/ 78684 w 1076191"/>
              <a:gd name="connsiteY1" fmla="*/ 145679 h 437436"/>
              <a:gd name="connsiteX2" fmla="*/ 49966 w 1076191"/>
              <a:gd name="connsiteY2" fmla="*/ 358255 h 437436"/>
              <a:gd name="connsiteX3" fmla="*/ 826305 w 1076191"/>
              <a:gd name="connsiteY3" fmla="*/ 413492 h 437436"/>
              <a:gd name="connsiteX4" fmla="*/ 1076191 w 1076191"/>
              <a:gd name="connsiteY4" fmla="*/ 0 h 437436"/>
              <a:gd name="connsiteX0" fmla="*/ 227949 w 1076191"/>
              <a:gd name="connsiteY0" fmla="*/ 42057 h 437436"/>
              <a:gd name="connsiteX1" fmla="*/ 78684 w 1076191"/>
              <a:gd name="connsiteY1" fmla="*/ 145679 h 437436"/>
              <a:gd name="connsiteX2" fmla="*/ 49966 w 1076191"/>
              <a:gd name="connsiteY2" fmla="*/ 358255 h 437436"/>
              <a:gd name="connsiteX3" fmla="*/ 826305 w 1076191"/>
              <a:gd name="connsiteY3" fmla="*/ 413492 h 437436"/>
              <a:gd name="connsiteX4" fmla="*/ 1076191 w 1076191"/>
              <a:gd name="connsiteY4" fmla="*/ 0 h 437436"/>
              <a:gd name="connsiteX0" fmla="*/ 184124 w 1032366"/>
              <a:gd name="connsiteY0" fmla="*/ 42057 h 437436"/>
              <a:gd name="connsiteX1" fmla="*/ 34859 w 1032366"/>
              <a:gd name="connsiteY1" fmla="*/ 145679 h 437436"/>
              <a:gd name="connsiteX2" fmla="*/ 73148 w 1032366"/>
              <a:gd name="connsiteY2" fmla="*/ 358255 h 437436"/>
              <a:gd name="connsiteX3" fmla="*/ 782480 w 1032366"/>
              <a:gd name="connsiteY3" fmla="*/ 413492 h 437436"/>
              <a:gd name="connsiteX4" fmla="*/ 1032366 w 1032366"/>
              <a:gd name="connsiteY4" fmla="*/ 0 h 437436"/>
              <a:gd name="connsiteX0" fmla="*/ 184124 w 1032366"/>
              <a:gd name="connsiteY0" fmla="*/ 42057 h 414591"/>
              <a:gd name="connsiteX1" fmla="*/ 34859 w 1032366"/>
              <a:gd name="connsiteY1" fmla="*/ 145679 h 414591"/>
              <a:gd name="connsiteX2" fmla="*/ 73148 w 1032366"/>
              <a:gd name="connsiteY2" fmla="*/ 358255 h 414591"/>
              <a:gd name="connsiteX3" fmla="*/ 811197 w 1032366"/>
              <a:gd name="connsiteY3" fmla="*/ 384058 h 414591"/>
              <a:gd name="connsiteX4" fmla="*/ 1032366 w 1032366"/>
              <a:gd name="connsiteY4" fmla="*/ 0 h 414591"/>
              <a:gd name="connsiteX0" fmla="*/ 184124 w 1032366"/>
              <a:gd name="connsiteY0" fmla="*/ 42057 h 419779"/>
              <a:gd name="connsiteX1" fmla="*/ 34859 w 1032366"/>
              <a:gd name="connsiteY1" fmla="*/ 145679 h 419779"/>
              <a:gd name="connsiteX2" fmla="*/ 73148 w 1032366"/>
              <a:gd name="connsiteY2" fmla="*/ 374607 h 419779"/>
              <a:gd name="connsiteX3" fmla="*/ 811197 w 1032366"/>
              <a:gd name="connsiteY3" fmla="*/ 384058 h 419779"/>
              <a:gd name="connsiteX4" fmla="*/ 1032366 w 1032366"/>
              <a:gd name="connsiteY4" fmla="*/ 0 h 419779"/>
              <a:gd name="connsiteX0" fmla="*/ 184124 w 1032366"/>
              <a:gd name="connsiteY0" fmla="*/ 42057 h 425025"/>
              <a:gd name="connsiteX1" fmla="*/ 34859 w 1032366"/>
              <a:gd name="connsiteY1" fmla="*/ 145679 h 425025"/>
              <a:gd name="connsiteX2" fmla="*/ 73148 w 1032366"/>
              <a:gd name="connsiteY2" fmla="*/ 387689 h 425025"/>
              <a:gd name="connsiteX3" fmla="*/ 811197 w 1032366"/>
              <a:gd name="connsiteY3" fmla="*/ 384058 h 425025"/>
              <a:gd name="connsiteX4" fmla="*/ 1032366 w 1032366"/>
              <a:gd name="connsiteY4" fmla="*/ 0 h 425025"/>
              <a:gd name="connsiteX0" fmla="*/ 184124 w 1032366"/>
              <a:gd name="connsiteY0" fmla="*/ 42057 h 439398"/>
              <a:gd name="connsiteX1" fmla="*/ 34859 w 1032366"/>
              <a:gd name="connsiteY1" fmla="*/ 145679 h 439398"/>
              <a:gd name="connsiteX2" fmla="*/ 73148 w 1032366"/>
              <a:gd name="connsiteY2" fmla="*/ 387689 h 439398"/>
              <a:gd name="connsiteX3" fmla="*/ 926067 w 1032366"/>
              <a:gd name="connsiteY3" fmla="*/ 406951 h 439398"/>
              <a:gd name="connsiteX4" fmla="*/ 1032366 w 1032366"/>
              <a:gd name="connsiteY4" fmla="*/ 0 h 439398"/>
              <a:gd name="connsiteX0" fmla="*/ 184124 w 1032366"/>
              <a:gd name="connsiteY0" fmla="*/ 42057 h 425025"/>
              <a:gd name="connsiteX1" fmla="*/ 34859 w 1032366"/>
              <a:gd name="connsiteY1" fmla="*/ 145679 h 425025"/>
              <a:gd name="connsiteX2" fmla="*/ 73148 w 1032366"/>
              <a:gd name="connsiteY2" fmla="*/ 387689 h 425025"/>
              <a:gd name="connsiteX3" fmla="*/ 935640 w 1032366"/>
              <a:gd name="connsiteY3" fmla="*/ 384058 h 425025"/>
              <a:gd name="connsiteX4" fmla="*/ 1032366 w 1032366"/>
              <a:gd name="connsiteY4" fmla="*/ 0 h 425025"/>
              <a:gd name="connsiteX0" fmla="*/ 184124 w 1032366"/>
              <a:gd name="connsiteY0" fmla="*/ 42057 h 425025"/>
              <a:gd name="connsiteX1" fmla="*/ 34859 w 1032366"/>
              <a:gd name="connsiteY1" fmla="*/ 145679 h 425025"/>
              <a:gd name="connsiteX2" fmla="*/ 73148 w 1032366"/>
              <a:gd name="connsiteY2" fmla="*/ 387689 h 425025"/>
              <a:gd name="connsiteX3" fmla="*/ 935640 w 1032366"/>
              <a:gd name="connsiteY3" fmla="*/ 384058 h 425025"/>
              <a:gd name="connsiteX4" fmla="*/ 1032366 w 1032366"/>
              <a:gd name="connsiteY4" fmla="*/ 0 h 425025"/>
              <a:gd name="connsiteX0" fmla="*/ 168526 w 1032366"/>
              <a:gd name="connsiteY0" fmla="*/ 889289 h 889719"/>
              <a:gd name="connsiteX1" fmla="*/ 34859 w 1032366"/>
              <a:gd name="connsiteY1" fmla="*/ 145679 h 889719"/>
              <a:gd name="connsiteX2" fmla="*/ 73148 w 1032366"/>
              <a:gd name="connsiteY2" fmla="*/ 387689 h 889719"/>
              <a:gd name="connsiteX3" fmla="*/ 935640 w 1032366"/>
              <a:gd name="connsiteY3" fmla="*/ 384058 h 889719"/>
              <a:gd name="connsiteX4" fmla="*/ 1032366 w 1032366"/>
              <a:gd name="connsiteY4" fmla="*/ 0 h 889719"/>
              <a:gd name="connsiteX0" fmla="*/ 158127 w 1032366"/>
              <a:gd name="connsiteY0" fmla="*/ 958081 h 958477"/>
              <a:gd name="connsiteX1" fmla="*/ 34859 w 1032366"/>
              <a:gd name="connsiteY1" fmla="*/ 145679 h 958477"/>
              <a:gd name="connsiteX2" fmla="*/ 73148 w 1032366"/>
              <a:gd name="connsiteY2" fmla="*/ 387689 h 958477"/>
              <a:gd name="connsiteX3" fmla="*/ 935640 w 1032366"/>
              <a:gd name="connsiteY3" fmla="*/ 384058 h 958477"/>
              <a:gd name="connsiteX4" fmla="*/ 1032366 w 1032366"/>
              <a:gd name="connsiteY4" fmla="*/ 0 h 958477"/>
              <a:gd name="connsiteX0" fmla="*/ 123268 w 997507"/>
              <a:gd name="connsiteY0" fmla="*/ 958081 h 958477"/>
              <a:gd name="connsiteX1" fmla="*/ 0 w 997507"/>
              <a:gd name="connsiteY1" fmla="*/ 145679 h 958477"/>
              <a:gd name="connsiteX2" fmla="*/ 900781 w 997507"/>
              <a:gd name="connsiteY2" fmla="*/ 384058 h 958477"/>
              <a:gd name="connsiteX3" fmla="*/ 997507 w 997507"/>
              <a:gd name="connsiteY3" fmla="*/ 0 h 958477"/>
              <a:gd name="connsiteX0" fmla="*/ 0 w 874239"/>
              <a:gd name="connsiteY0" fmla="*/ 958081 h 958081"/>
              <a:gd name="connsiteX1" fmla="*/ 777513 w 874239"/>
              <a:gd name="connsiteY1" fmla="*/ 384058 h 958081"/>
              <a:gd name="connsiteX2" fmla="*/ 874239 w 874239"/>
              <a:gd name="connsiteY2" fmla="*/ 0 h 958081"/>
              <a:gd name="connsiteX0" fmla="*/ 0 w 874239"/>
              <a:gd name="connsiteY0" fmla="*/ 958081 h 958081"/>
              <a:gd name="connsiteX1" fmla="*/ 127606 w 874239"/>
              <a:gd name="connsiteY1" fmla="*/ 441988 h 958081"/>
              <a:gd name="connsiteX2" fmla="*/ 874239 w 874239"/>
              <a:gd name="connsiteY2" fmla="*/ 0 h 958081"/>
              <a:gd name="connsiteX0" fmla="*/ 0 w 887749"/>
              <a:gd name="connsiteY0" fmla="*/ 958081 h 958081"/>
              <a:gd name="connsiteX1" fmla="*/ 127606 w 887749"/>
              <a:gd name="connsiteY1" fmla="*/ 441988 h 958081"/>
              <a:gd name="connsiteX2" fmla="*/ 837959 w 887749"/>
              <a:gd name="connsiteY2" fmla="*/ 373299 h 958081"/>
              <a:gd name="connsiteX3" fmla="*/ 874239 w 887749"/>
              <a:gd name="connsiteY3" fmla="*/ 0 h 958081"/>
              <a:gd name="connsiteX0" fmla="*/ 0 w 2234357"/>
              <a:gd name="connsiteY0" fmla="*/ 11769 h 587766"/>
              <a:gd name="connsiteX1" fmla="*/ 1474214 w 2234357"/>
              <a:gd name="connsiteY1" fmla="*/ 567388 h 587766"/>
              <a:gd name="connsiteX2" fmla="*/ 2184567 w 2234357"/>
              <a:gd name="connsiteY2" fmla="*/ 498699 h 587766"/>
              <a:gd name="connsiteX3" fmla="*/ 2220847 w 2234357"/>
              <a:gd name="connsiteY3" fmla="*/ 125400 h 587766"/>
              <a:gd name="connsiteX0" fmla="*/ 0 w 2234357"/>
              <a:gd name="connsiteY0" fmla="*/ 11540 h 605253"/>
              <a:gd name="connsiteX1" fmla="*/ 91211 w 2234357"/>
              <a:gd name="connsiteY1" fmla="*/ 585262 h 605253"/>
              <a:gd name="connsiteX2" fmla="*/ 2184567 w 2234357"/>
              <a:gd name="connsiteY2" fmla="*/ 498470 h 605253"/>
              <a:gd name="connsiteX3" fmla="*/ 2220847 w 2234357"/>
              <a:gd name="connsiteY3" fmla="*/ 125171 h 605253"/>
              <a:gd name="connsiteX0" fmla="*/ 0 w 2222517"/>
              <a:gd name="connsiteY0" fmla="*/ 11540 h 609954"/>
              <a:gd name="connsiteX1" fmla="*/ 91211 w 2222517"/>
              <a:gd name="connsiteY1" fmla="*/ 585262 h 609954"/>
              <a:gd name="connsiteX2" fmla="*/ 2168969 w 2222517"/>
              <a:gd name="connsiteY2" fmla="*/ 592607 h 609954"/>
              <a:gd name="connsiteX3" fmla="*/ 2220847 w 2222517"/>
              <a:gd name="connsiteY3" fmla="*/ 125171 h 609954"/>
              <a:gd name="connsiteX0" fmla="*/ 0 w 2222517"/>
              <a:gd name="connsiteY0" fmla="*/ 11540 h 637076"/>
              <a:gd name="connsiteX1" fmla="*/ 91211 w 2222517"/>
              <a:gd name="connsiteY1" fmla="*/ 585262 h 637076"/>
              <a:gd name="connsiteX2" fmla="*/ 2168969 w 2222517"/>
              <a:gd name="connsiteY2" fmla="*/ 592607 h 637076"/>
              <a:gd name="connsiteX3" fmla="*/ 2220847 w 2222517"/>
              <a:gd name="connsiteY3" fmla="*/ 125171 h 637076"/>
              <a:gd name="connsiteX0" fmla="*/ 0 w 2222517"/>
              <a:gd name="connsiteY0" fmla="*/ 11540 h 641873"/>
              <a:gd name="connsiteX1" fmla="*/ 91211 w 2222517"/>
              <a:gd name="connsiteY1" fmla="*/ 585262 h 641873"/>
              <a:gd name="connsiteX2" fmla="*/ 2168969 w 2222517"/>
              <a:gd name="connsiteY2" fmla="*/ 592607 h 641873"/>
              <a:gd name="connsiteX3" fmla="*/ 2220847 w 2222517"/>
              <a:gd name="connsiteY3" fmla="*/ 125171 h 641873"/>
              <a:gd name="connsiteX0" fmla="*/ 0 w 2222517"/>
              <a:gd name="connsiteY0" fmla="*/ 15392 h 645725"/>
              <a:gd name="connsiteX1" fmla="*/ 91211 w 2222517"/>
              <a:gd name="connsiteY1" fmla="*/ 589114 h 645725"/>
              <a:gd name="connsiteX2" fmla="*/ 2168969 w 2222517"/>
              <a:gd name="connsiteY2" fmla="*/ 596459 h 645725"/>
              <a:gd name="connsiteX3" fmla="*/ 2220847 w 2222517"/>
              <a:gd name="connsiteY3" fmla="*/ 129023 h 645725"/>
              <a:gd name="connsiteX0" fmla="*/ 8275 w 2230792"/>
              <a:gd name="connsiteY0" fmla="*/ 15081 h 652379"/>
              <a:gd name="connsiteX1" fmla="*/ 42294 w 2230792"/>
              <a:gd name="connsiteY1" fmla="*/ 603286 h 652379"/>
              <a:gd name="connsiteX2" fmla="*/ 2177244 w 2230792"/>
              <a:gd name="connsiteY2" fmla="*/ 596148 h 652379"/>
              <a:gd name="connsiteX3" fmla="*/ 2229122 w 2230792"/>
              <a:gd name="connsiteY3" fmla="*/ 128712 h 652379"/>
              <a:gd name="connsiteX0" fmla="*/ 38427 w 2260944"/>
              <a:gd name="connsiteY0" fmla="*/ 0 h 637298"/>
              <a:gd name="connsiteX1" fmla="*/ 72446 w 2260944"/>
              <a:gd name="connsiteY1" fmla="*/ 588205 h 637298"/>
              <a:gd name="connsiteX2" fmla="*/ 2207396 w 2260944"/>
              <a:gd name="connsiteY2" fmla="*/ 581067 h 637298"/>
              <a:gd name="connsiteX3" fmla="*/ 2259274 w 2260944"/>
              <a:gd name="connsiteY3" fmla="*/ 113631 h 637298"/>
              <a:gd name="connsiteX0" fmla="*/ 38427 w 2260944"/>
              <a:gd name="connsiteY0" fmla="*/ 0 h 677125"/>
              <a:gd name="connsiteX1" fmla="*/ 72446 w 2260944"/>
              <a:gd name="connsiteY1" fmla="*/ 628032 h 677125"/>
              <a:gd name="connsiteX2" fmla="*/ 2207396 w 2260944"/>
              <a:gd name="connsiteY2" fmla="*/ 620894 h 677125"/>
              <a:gd name="connsiteX3" fmla="*/ 2259274 w 2260944"/>
              <a:gd name="connsiteY3" fmla="*/ 153458 h 677125"/>
              <a:gd name="connsiteX0" fmla="*/ 38427 w 2276851"/>
              <a:gd name="connsiteY0" fmla="*/ 0 h 2194352"/>
              <a:gd name="connsiteX1" fmla="*/ 72446 w 2276851"/>
              <a:gd name="connsiteY1" fmla="*/ 628032 h 2194352"/>
              <a:gd name="connsiteX2" fmla="*/ 2207396 w 2276851"/>
              <a:gd name="connsiteY2" fmla="*/ 620894 h 2194352"/>
              <a:gd name="connsiteX3" fmla="*/ 2276851 w 2276851"/>
              <a:gd name="connsiteY3" fmla="*/ 2193314 h 2194352"/>
              <a:gd name="connsiteX0" fmla="*/ 38427 w 2276851"/>
              <a:gd name="connsiteY0" fmla="*/ 0 h 2164374"/>
              <a:gd name="connsiteX1" fmla="*/ 72446 w 2276851"/>
              <a:gd name="connsiteY1" fmla="*/ 628032 h 2164374"/>
              <a:gd name="connsiteX2" fmla="*/ 2207396 w 2276851"/>
              <a:gd name="connsiteY2" fmla="*/ 620894 h 2164374"/>
              <a:gd name="connsiteX3" fmla="*/ 2276851 w 2276851"/>
              <a:gd name="connsiteY3" fmla="*/ 2163316 h 2164374"/>
              <a:gd name="connsiteX0" fmla="*/ 38427 w 2276851"/>
              <a:gd name="connsiteY0" fmla="*/ 0 h 2164413"/>
              <a:gd name="connsiteX1" fmla="*/ 72446 w 2276851"/>
              <a:gd name="connsiteY1" fmla="*/ 628032 h 2164413"/>
              <a:gd name="connsiteX2" fmla="*/ 2207395 w 2276851"/>
              <a:gd name="connsiteY2" fmla="*/ 680889 h 2164413"/>
              <a:gd name="connsiteX3" fmla="*/ 2276851 w 2276851"/>
              <a:gd name="connsiteY3" fmla="*/ 2163316 h 2164413"/>
              <a:gd name="connsiteX0" fmla="*/ 38427 w 3201497"/>
              <a:gd name="connsiteY0" fmla="*/ 0 h 2164413"/>
              <a:gd name="connsiteX1" fmla="*/ 72446 w 3201497"/>
              <a:gd name="connsiteY1" fmla="*/ 628032 h 2164413"/>
              <a:gd name="connsiteX2" fmla="*/ 3191737 w 3201497"/>
              <a:gd name="connsiteY2" fmla="*/ 680889 h 2164413"/>
              <a:gd name="connsiteX3" fmla="*/ 2276851 w 3201497"/>
              <a:gd name="connsiteY3" fmla="*/ 2163316 h 2164413"/>
              <a:gd name="connsiteX0" fmla="*/ 38427 w 3319326"/>
              <a:gd name="connsiteY0" fmla="*/ 0 h 2163316"/>
              <a:gd name="connsiteX1" fmla="*/ 72446 w 3319326"/>
              <a:gd name="connsiteY1" fmla="*/ 628032 h 2163316"/>
              <a:gd name="connsiteX2" fmla="*/ 3191737 w 3319326"/>
              <a:gd name="connsiteY2" fmla="*/ 680889 h 2163316"/>
              <a:gd name="connsiteX3" fmla="*/ 2674441 w 3319326"/>
              <a:gd name="connsiteY3" fmla="*/ 1573374 h 2163316"/>
              <a:gd name="connsiteX4" fmla="*/ 2276851 w 3319326"/>
              <a:gd name="connsiteY4" fmla="*/ 2163316 h 2163316"/>
              <a:gd name="connsiteX0" fmla="*/ 38427 w 3409033"/>
              <a:gd name="connsiteY0" fmla="*/ 0 h 2163316"/>
              <a:gd name="connsiteX1" fmla="*/ 72446 w 3409033"/>
              <a:gd name="connsiteY1" fmla="*/ 628032 h 2163316"/>
              <a:gd name="connsiteX2" fmla="*/ 3191737 w 3409033"/>
              <a:gd name="connsiteY2" fmla="*/ 680889 h 2163316"/>
              <a:gd name="connsiteX3" fmla="*/ 3149034 w 3409033"/>
              <a:gd name="connsiteY3" fmla="*/ 1783360 h 2163316"/>
              <a:gd name="connsiteX4" fmla="*/ 2276851 w 3409033"/>
              <a:gd name="connsiteY4" fmla="*/ 2163316 h 2163316"/>
              <a:gd name="connsiteX0" fmla="*/ 38427 w 3409033"/>
              <a:gd name="connsiteY0" fmla="*/ 0 h 2163316"/>
              <a:gd name="connsiteX1" fmla="*/ 72446 w 3409033"/>
              <a:gd name="connsiteY1" fmla="*/ 628032 h 2163316"/>
              <a:gd name="connsiteX2" fmla="*/ 3191737 w 3409033"/>
              <a:gd name="connsiteY2" fmla="*/ 680889 h 2163316"/>
              <a:gd name="connsiteX3" fmla="*/ 3149034 w 3409033"/>
              <a:gd name="connsiteY3" fmla="*/ 1783360 h 2163316"/>
              <a:gd name="connsiteX4" fmla="*/ 2276851 w 3409033"/>
              <a:gd name="connsiteY4" fmla="*/ 2163316 h 2163316"/>
              <a:gd name="connsiteX0" fmla="*/ 38427 w 3223398"/>
              <a:gd name="connsiteY0" fmla="*/ 0 h 2163316"/>
              <a:gd name="connsiteX1" fmla="*/ 72446 w 3223398"/>
              <a:gd name="connsiteY1" fmla="*/ 628032 h 2163316"/>
              <a:gd name="connsiteX2" fmla="*/ 3191737 w 3223398"/>
              <a:gd name="connsiteY2" fmla="*/ 680889 h 2163316"/>
              <a:gd name="connsiteX3" fmla="*/ 3149034 w 3223398"/>
              <a:gd name="connsiteY3" fmla="*/ 1783360 h 2163316"/>
              <a:gd name="connsiteX4" fmla="*/ 2276851 w 3223398"/>
              <a:gd name="connsiteY4" fmla="*/ 2163316 h 2163316"/>
              <a:gd name="connsiteX0" fmla="*/ 38427 w 3223398"/>
              <a:gd name="connsiteY0" fmla="*/ 0 h 2163316"/>
              <a:gd name="connsiteX1" fmla="*/ 72446 w 3223398"/>
              <a:gd name="connsiteY1" fmla="*/ 628032 h 2163316"/>
              <a:gd name="connsiteX2" fmla="*/ 3191737 w 3223398"/>
              <a:gd name="connsiteY2" fmla="*/ 680889 h 2163316"/>
              <a:gd name="connsiteX3" fmla="*/ 3149034 w 3223398"/>
              <a:gd name="connsiteY3" fmla="*/ 1783360 h 2163316"/>
              <a:gd name="connsiteX4" fmla="*/ 2276851 w 3223398"/>
              <a:gd name="connsiteY4" fmla="*/ 2163316 h 2163316"/>
              <a:gd name="connsiteX0" fmla="*/ 38427 w 3213667"/>
              <a:gd name="connsiteY0" fmla="*/ 0 h 2163316"/>
              <a:gd name="connsiteX1" fmla="*/ 72446 w 3213667"/>
              <a:gd name="connsiteY1" fmla="*/ 628032 h 2163316"/>
              <a:gd name="connsiteX2" fmla="*/ 3156581 w 3213667"/>
              <a:gd name="connsiteY2" fmla="*/ 680889 h 2163316"/>
              <a:gd name="connsiteX3" fmla="*/ 3149034 w 3213667"/>
              <a:gd name="connsiteY3" fmla="*/ 1783360 h 2163316"/>
              <a:gd name="connsiteX4" fmla="*/ 2276851 w 3213667"/>
              <a:gd name="connsiteY4" fmla="*/ 2163316 h 2163316"/>
              <a:gd name="connsiteX0" fmla="*/ 38427 w 3213667"/>
              <a:gd name="connsiteY0" fmla="*/ 0 h 2163316"/>
              <a:gd name="connsiteX1" fmla="*/ 72446 w 3213667"/>
              <a:gd name="connsiteY1" fmla="*/ 628032 h 2163316"/>
              <a:gd name="connsiteX2" fmla="*/ 3156581 w 3213667"/>
              <a:gd name="connsiteY2" fmla="*/ 680889 h 2163316"/>
              <a:gd name="connsiteX3" fmla="*/ 3149034 w 3213667"/>
              <a:gd name="connsiteY3" fmla="*/ 1783360 h 2163316"/>
              <a:gd name="connsiteX4" fmla="*/ 2276851 w 3213667"/>
              <a:gd name="connsiteY4" fmla="*/ 2163316 h 2163316"/>
              <a:gd name="connsiteX0" fmla="*/ 38427 w 3213667"/>
              <a:gd name="connsiteY0" fmla="*/ 0 h 2243310"/>
              <a:gd name="connsiteX1" fmla="*/ 72446 w 3213667"/>
              <a:gd name="connsiteY1" fmla="*/ 708026 h 2243310"/>
              <a:gd name="connsiteX2" fmla="*/ 3156581 w 3213667"/>
              <a:gd name="connsiteY2" fmla="*/ 760883 h 2243310"/>
              <a:gd name="connsiteX3" fmla="*/ 3149034 w 3213667"/>
              <a:gd name="connsiteY3" fmla="*/ 1863354 h 2243310"/>
              <a:gd name="connsiteX4" fmla="*/ 2276851 w 3213667"/>
              <a:gd name="connsiteY4" fmla="*/ 2243310 h 224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3667" h="2243310">
                <a:moveTo>
                  <a:pt x="38427" y="0"/>
                </a:moveTo>
                <a:cubicBezTo>
                  <a:pt x="39232" y="206270"/>
                  <a:pt x="-68061" y="628743"/>
                  <a:pt x="72446" y="708026"/>
                </a:cubicBezTo>
                <a:cubicBezTo>
                  <a:pt x="295294" y="774699"/>
                  <a:pt x="1625942" y="774552"/>
                  <a:pt x="3156581" y="760883"/>
                </a:cubicBezTo>
                <a:cubicBezTo>
                  <a:pt x="3133232" y="1048431"/>
                  <a:pt x="3301515" y="1616283"/>
                  <a:pt x="3149034" y="1863354"/>
                </a:cubicBezTo>
                <a:cubicBezTo>
                  <a:pt x="2258297" y="1870442"/>
                  <a:pt x="2343116" y="2144986"/>
                  <a:pt x="2276851" y="224331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38" name="フリーフォーム: 図形 3137">
            <a:extLst>
              <a:ext uri="{FF2B5EF4-FFF2-40B4-BE49-F238E27FC236}">
                <a16:creationId xmlns:a16="http://schemas.microsoft.com/office/drawing/2014/main" id="{39C38758-B6F8-6F1D-E977-BE9D7C674E97}"/>
              </a:ext>
            </a:extLst>
          </p:cNvPr>
          <p:cNvSpPr/>
          <p:nvPr/>
        </p:nvSpPr>
        <p:spPr>
          <a:xfrm flipH="1" flipV="1">
            <a:off x="6068326" y="3494583"/>
            <a:ext cx="1588235" cy="2108817"/>
          </a:xfrm>
          <a:custGeom>
            <a:avLst/>
            <a:gdLst>
              <a:gd name="connsiteX0" fmla="*/ 0 w 781235"/>
              <a:gd name="connsiteY0" fmla="*/ 97654 h 206840"/>
              <a:gd name="connsiteX1" fmla="*/ 488272 w 781235"/>
              <a:gd name="connsiteY1" fmla="*/ 204186 h 206840"/>
              <a:gd name="connsiteX2" fmla="*/ 781235 w 781235"/>
              <a:gd name="connsiteY2" fmla="*/ 0 h 206840"/>
              <a:gd name="connsiteX0" fmla="*/ 0 w 781235"/>
              <a:gd name="connsiteY0" fmla="*/ 97654 h 472941"/>
              <a:gd name="connsiteX1" fmla="*/ 512204 w 781235"/>
              <a:gd name="connsiteY1" fmla="*/ 472359 h 472941"/>
              <a:gd name="connsiteX2" fmla="*/ 781235 w 781235"/>
              <a:gd name="connsiteY2" fmla="*/ 0 h 472941"/>
              <a:gd name="connsiteX0" fmla="*/ 0 w 781235"/>
              <a:gd name="connsiteY0" fmla="*/ 97654 h 493741"/>
              <a:gd name="connsiteX1" fmla="*/ 348505 w 781235"/>
              <a:gd name="connsiteY1" fmla="*/ 381148 h 493741"/>
              <a:gd name="connsiteX2" fmla="*/ 512204 w 781235"/>
              <a:gd name="connsiteY2" fmla="*/ 472359 h 493741"/>
              <a:gd name="connsiteX3" fmla="*/ 781235 w 781235"/>
              <a:gd name="connsiteY3" fmla="*/ 0 h 493741"/>
              <a:gd name="connsiteX0" fmla="*/ 257306 w 1038541"/>
              <a:gd name="connsiteY0" fmla="*/ 97654 h 490890"/>
              <a:gd name="connsiteX1" fmla="*/ 12316 w 1038541"/>
              <a:gd name="connsiteY1" fmla="*/ 358255 h 490890"/>
              <a:gd name="connsiteX2" fmla="*/ 769510 w 1038541"/>
              <a:gd name="connsiteY2" fmla="*/ 472359 h 490890"/>
              <a:gd name="connsiteX3" fmla="*/ 1038541 w 1038541"/>
              <a:gd name="connsiteY3" fmla="*/ 0 h 490890"/>
              <a:gd name="connsiteX0" fmla="*/ 257306 w 1038541"/>
              <a:gd name="connsiteY0" fmla="*/ 97654 h 441408"/>
              <a:gd name="connsiteX1" fmla="*/ 12316 w 1038541"/>
              <a:gd name="connsiteY1" fmla="*/ 358255 h 441408"/>
              <a:gd name="connsiteX2" fmla="*/ 788655 w 1038541"/>
              <a:gd name="connsiteY2" fmla="*/ 413492 h 441408"/>
              <a:gd name="connsiteX3" fmla="*/ 1038541 w 1038541"/>
              <a:gd name="connsiteY3" fmla="*/ 0 h 441408"/>
              <a:gd name="connsiteX0" fmla="*/ 192502 w 1040744"/>
              <a:gd name="connsiteY0" fmla="*/ 42057 h 441408"/>
              <a:gd name="connsiteX1" fmla="*/ 14519 w 1040744"/>
              <a:gd name="connsiteY1" fmla="*/ 358255 h 441408"/>
              <a:gd name="connsiteX2" fmla="*/ 790858 w 1040744"/>
              <a:gd name="connsiteY2" fmla="*/ 413492 h 441408"/>
              <a:gd name="connsiteX3" fmla="*/ 1040744 w 1040744"/>
              <a:gd name="connsiteY3" fmla="*/ 0 h 441408"/>
              <a:gd name="connsiteX0" fmla="*/ 227949 w 1076191"/>
              <a:gd name="connsiteY0" fmla="*/ 42057 h 437436"/>
              <a:gd name="connsiteX1" fmla="*/ 78684 w 1076191"/>
              <a:gd name="connsiteY1" fmla="*/ 145679 h 437436"/>
              <a:gd name="connsiteX2" fmla="*/ 49966 w 1076191"/>
              <a:gd name="connsiteY2" fmla="*/ 358255 h 437436"/>
              <a:gd name="connsiteX3" fmla="*/ 826305 w 1076191"/>
              <a:gd name="connsiteY3" fmla="*/ 413492 h 437436"/>
              <a:gd name="connsiteX4" fmla="*/ 1076191 w 1076191"/>
              <a:gd name="connsiteY4" fmla="*/ 0 h 437436"/>
              <a:gd name="connsiteX0" fmla="*/ 227949 w 1076191"/>
              <a:gd name="connsiteY0" fmla="*/ 42057 h 437436"/>
              <a:gd name="connsiteX1" fmla="*/ 78684 w 1076191"/>
              <a:gd name="connsiteY1" fmla="*/ 145679 h 437436"/>
              <a:gd name="connsiteX2" fmla="*/ 49966 w 1076191"/>
              <a:gd name="connsiteY2" fmla="*/ 358255 h 437436"/>
              <a:gd name="connsiteX3" fmla="*/ 826305 w 1076191"/>
              <a:gd name="connsiteY3" fmla="*/ 413492 h 437436"/>
              <a:gd name="connsiteX4" fmla="*/ 1076191 w 1076191"/>
              <a:gd name="connsiteY4" fmla="*/ 0 h 437436"/>
              <a:gd name="connsiteX0" fmla="*/ 184124 w 1032366"/>
              <a:gd name="connsiteY0" fmla="*/ 42057 h 437436"/>
              <a:gd name="connsiteX1" fmla="*/ 34859 w 1032366"/>
              <a:gd name="connsiteY1" fmla="*/ 145679 h 437436"/>
              <a:gd name="connsiteX2" fmla="*/ 73148 w 1032366"/>
              <a:gd name="connsiteY2" fmla="*/ 358255 h 437436"/>
              <a:gd name="connsiteX3" fmla="*/ 782480 w 1032366"/>
              <a:gd name="connsiteY3" fmla="*/ 413492 h 437436"/>
              <a:gd name="connsiteX4" fmla="*/ 1032366 w 1032366"/>
              <a:gd name="connsiteY4" fmla="*/ 0 h 437436"/>
              <a:gd name="connsiteX0" fmla="*/ 184124 w 1032366"/>
              <a:gd name="connsiteY0" fmla="*/ 42057 h 414591"/>
              <a:gd name="connsiteX1" fmla="*/ 34859 w 1032366"/>
              <a:gd name="connsiteY1" fmla="*/ 145679 h 414591"/>
              <a:gd name="connsiteX2" fmla="*/ 73148 w 1032366"/>
              <a:gd name="connsiteY2" fmla="*/ 358255 h 414591"/>
              <a:gd name="connsiteX3" fmla="*/ 811197 w 1032366"/>
              <a:gd name="connsiteY3" fmla="*/ 384058 h 414591"/>
              <a:gd name="connsiteX4" fmla="*/ 1032366 w 1032366"/>
              <a:gd name="connsiteY4" fmla="*/ 0 h 414591"/>
              <a:gd name="connsiteX0" fmla="*/ 184124 w 1032366"/>
              <a:gd name="connsiteY0" fmla="*/ 42057 h 419779"/>
              <a:gd name="connsiteX1" fmla="*/ 34859 w 1032366"/>
              <a:gd name="connsiteY1" fmla="*/ 145679 h 419779"/>
              <a:gd name="connsiteX2" fmla="*/ 73148 w 1032366"/>
              <a:gd name="connsiteY2" fmla="*/ 374607 h 419779"/>
              <a:gd name="connsiteX3" fmla="*/ 811197 w 1032366"/>
              <a:gd name="connsiteY3" fmla="*/ 384058 h 419779"/>
              <a:gd name="connsiteX4" fmla="*/ 1032366 w 1032366"/>
              <a:gd name="connsiteY4" fmla="*/ 0 h 419779"/>
              <a:gd name="connsiteX0" fmla="*/ 184124 w 1032366"/>
              <a:gd name="connsiteY0" fmla="*/ 42057 h 425025"/>
              <a:gd name="connsiteX1" fmla="*/ 34859 w 1032366"/>
              <a:gd name="connsiteY1" fmla="*/ 145679 h 425025"/>
              <a:gd name="connsiteX2" fmla="*/ 73148 w 1032366"/>
              <a:gd name="connsiteY2" fmla="*/ 387689 h 425025"/>
              <a:gd name="connsiteX3" fmla="*/ 811197 w 1032366"/>
              <a:gd name="connsiteY3" fmla="*/ 384058 h 425025"/>
              <a:gd name="connsiteX4" fmla="*/ 1032366 w 1032366"/>
              <a:gd name="connsiteY4" fmla="*/ 0 h 425025"/>
              <a:gd name="connsiteX0" fmla="*/ 184124 w 1032366"/>
              <a:gd name="connsiteY0" fmla="*/ 42057 h 439398"/>
              <a:gd name="connsiteX1" fmla="*/ 34859 w 1032366"/>
              <a:gd name="connsiteY1" fmla="*/ 145679 h 439398"/>
              <a:gd name="connsiteX2" fmla="*/ 73148 w 1032366"/>
              <a:gd name="connsiteY2" fmla="*/ 387689 h 439398"/>
              <a:gd name="connsiteX3" fmla="*/ 926067 w 1032366"/>
              <a:gd name="connsiteY3" fmla="*/ 406951 h 439398"/>
              <a:gd name="connsiteX4" fmla="*/ 1032366 w 1032366"/>
              <a:gd name="connsiteY4" fmla="*/ 0 h 439398"/>
              <a:gd name="connsiteX0" fmla="*/ 184124 w 1032366"/>
              <a:gd name="connsiteY0" fmla="*/ 42057 h 425025"/>
              <a:gd name="connsiteX1" fmla="*/ 34859 w 1032366"/>
              <a:gd name="connsiteY1" fmla="*/ 145679 h 425025"/>
              <a:gd name="connsiteX2" fmla="*/ 73148 w 1032366"/>
              <a:gd name="connsiteY2" fmla="*/ 387689 h 425025"/>
              <a:gd name="connsiteX3" fmla="*/ 935640 w 1032366"/>
              <a:gd name="connsiteY3" fmla="*/ 384058 h 425025"/>
              <a:gd name="connsiteX4" fmla="*/ 1032366 w 1032366"/>
              <a:gd name="connsiteY4" fmla="*/ 0 h 425025"/>
              <a:gd name="connsiteX0" fmla="*/ 184124 w 1032366"/>
              <a:gd name="connsiteY0" fmla="*/ 42057 h 425025"/>
              <a:gd name="connsiteX1" fmla="*/ 34859 w 1032366"/>
              <a:gd name="connsiteY1" fmla="*/ 145679 h 425025"/>
              <a:gd name="connsiteX2" fmla="*/ 73148 w 1032366"/>
              <a:gd name="connsiteY2" fmla="*/ 387689 h 425025"/>
              <a:gd name="connsiteX3" fmla="*/ 935640 w 1032366"/>
              <a:gd name="connsiteY3" fmla="*/ 384058 h 425025"/>
              <a:gd name="connsiteX4" fmla="*/ 1032366 w 1032366"/>
              <a:gd name="connsiteY4" fmla="*/ 0 h 425025"/>
              <a:gd name="connsiteX0" fmla="*/ 168526 w 1032366"/>
              <a:gd name="connsiteY0" fmla="*/ 889289 h 889719"/>
              <a:gd name="connsiteX1" fmla="*/ 34859 w 1032366"/>
              <a:gd name="connsiteY1" fmla="*/ 145679 h 889719"/>
              <a:gd name="connsiteX2" fmla="*/ 73148 w 1032366"/>
              <a:gd name="connsiteY2" fmla="*/ 387689 h 889719"/>
              <a:gd name="connsiteX3" fmla="*/ 935640 w 1032366"/>
              <a:gd name="connsiteY3" fmla="*/ 384058 h 889719"/>
              <a:gd name="connsiteX4" fmla="*/ 1032366 w 1032366"/>
              <a:gd name="connsiteY4" fmla="*/ 0 h 889719"/>
              <a:gd name="connsiteX0" fmla="*/ 158127 w 1032366"/>
              <a:gd name="connsiteY0" fmla="*/ 958081 h 958477"/>
              <a:gd name="connsiteX1" fmla="*/ 34859 w 1032366"/>
              <a:gd name="connsiteY1" fmla="*/ 145679 h 958477"/>
              <a:gd name="connsiteX2" fmla="*/ 73148 w 1032366"/>
              <a:gd name="connsiteY2" fmla="*/ 387689 h 958477"/>
              <a:gd name="connsiteX3" fmla="*/ 935640 w 1032366"/>
              <a:gd name="connsiteY3" fmla="*/ 384058 h 958477"/>
              <a:gd name="connsiteX4" fmla="*/ 1032366 w 1032366"/>
              <a:gd name="connsiteY4" fmla="*/ 0 h 958477"/>
              <a:gd name="connsiteX0" fmla="*/ 123268 w 997507"/>
              <a:gd name="connsiteY0" fmla="*/ 958081 h 958477"/>
              <a:gd name="connsiteX1" fmla="*/ 0 w 997507"/>
              <a:gd name="connsiteY1" fmla="*/ 145679 h 958477"/>
              <a:gd name="connsiteX2" fmla="*/ 900781 w 997507"/>
              <a:gd name="connsiteY2" fmla="*/ 384058 h 958477"/>
              <a:gd name="connsiteX3" fmla="*/ 997507 w 997507"/>
              <a:gd name="connsiteY3" fmla="*/ 0 h 958477"/>
              <a:gd name="connsiteX0" fmla="*/ 0 w 874239"/>
              <a:gd name="connsiteY0" fmla="*/ 958081 h 958081"/>
              <a:gd name="connsiteX1" fmla="*/ 777513 w 874239"/>
              <a:gd name="connsiteY1" fmla="*/ 384058 h 958081"/>
              <a:gd name="connsiteX2" fmla="*/ 874239 w 874239"/>
              <a:gd name="connsiteY2" fmla="*/ 0 h 958081"/>
              <a:gd name="connsiteX0" fmla="*/ 0 w 874239"/>
              <a:gd name="connsiteY0" fmla="*/ 958081 h 958081"/>
              <a:gd name="connsiteX1" fmla="*/ 127606 w 874239"/>
              <a:gd name="connsiteY1" fmla="*/ 441988 h 958081"/>
              <a:gd name="connsiteX2" fmla="*/ 874239 w 874239"/>
              <a:gd name="connsiteY2" fmla="*/ 0 h 958081"/>
              <a:gd name="connsiteX0" fmla="*/ 0 w 887749"/>
              <a:gd name="connsiteY0" fmla="*/ 958081 h 958081"/>
              <a:gd name="connsiteX1" fmla="*/ 127606 w 887749"/>
              <a:gd name="connsiteY1" fmla="*/ 441988 h 958081"/>
              <a:gd name="connsiteX2" fmla="*/ 837959 w 887749"/>
              <a:gd name="connsiteY2" fmla="*/ 373299 h 958081"/>
              <a:gd name="connsiteX3" fmla="*/ 874239 w 887749"/>
              <a:gd name="connsiteY3" fmla="*/ 0 h 958081"/>
              <a:gd name="connsiteX0" fmla="*/ 0 w 1326102"/>
              <a:gd name="connsiteY0" fmla="*/ 950840 h 950840"/>
              <a:gd name="connsiteX1" fmla="*/ 565959 w 1326102"/>
              <a:gd name="connsiteY1" fmla="*/ 441988 h 950840"/>
              <a:gd name="connsiteX2" fmla="*/ 1276312 w 1326102"/>
              <a:gd name="connsiteY2" fmla="*/ 373299 h 950840"/>
              <a:gd name="connsiteX3" fmla="*/ 1312592 w 1326102"/>
              <a:gd name="connsiteY3" fmla="*/ 0 h 950840"/>
              <a:gd name="connsiteX0" fmla="*/ 13219 w 1339321"/>
              <a:gd name="connsiteY0" fmla="*/ 950840 h 950840"/>
              <a:gd name="connsiteX1" fmla="*/ 43979 w 1339321"/>
              <a:gd name="connsiteY1" fmla="*/ 452850 h 950840"/>
              <a:gd name="connsiteX2" fmla="*/ 1289531 w 1339321"/>
              <a:gd name="connsiteY2" fmla="*/ 373299 h 950840"/>
              <a:gd name="connsiteX3" fmla="*/ 1325811 w 1339321"/>
              <a:gd name="connsiteY3" fmla="*/ 0 h 950840"/>
              <a:gd name="connsiteX0" fmla="*/ 62176 w 1388278"/>
              <a:gd name="connsiteY0" fmla="*/ 950840 h 950840"/>
              <a:gd name="connsiteX1" fmla="*/ 81949 w 1388278"/>
              <a:gd name="connsiteY1" fmla="*/ 799258 h 950840"/>
              <a:gd name="connsiteX2" fmla="*/ 92936 w 1388278"/>
              <a:gd name="connsiteY2" fmla="*/ 452850 h 950840"/>
              <a:gd name="connsiteX3" fmla="*/ 1338488 w 1388278"/>
              <a:gd name="connsiteY3" fmla="*/ 373299 h 950840"/>
              <a:gd name="connsiteX4" fmla="*/ 1374768 w 1388278"/>
              <a:gd name="connsiteY4" fmla="*/ 0 h 950840"/>
              <a:gd name="connsiteX0" fmla="*/ 75608 w 1401710"/>
              <a:gd name="connsiteY0" fmla="*/ 950840 h 950840"/>
              <a:gd name="connsiteX1" fmla="*/ 95381 w 1401710"/>
              <a:gd name="connsiteY1" fmla="*/ 799258 h 950840"/>
              <a:gd name="connsiteX2" fmla="*/ 74993 w 1401710"/>
              <a:gd name="connsiteY2" fmla="*/ 534950 h 950840"/>
              <a:gd name="connsiteX3" fmla="*/ 106368 w 1401710"/>
              <a:gd name="connsiteY3" fmla="*/ 452850 h 950840"/>
              <a:gd name="connsiteX4" fmla="*/ 1351920 w 1401710"/>
              <a:gd name="connsiteY4" fmla="*/ 373299 h 950840"/>
              <a:gd name="connsiteX5" fmla="*/ 1388200 w 1401710"/>
              <a:gd name="connsiteY5" fmla="*/ 0 h 950840"/>
              <a:gd name="connsiteX0" fmla="*/ 64064 w 1390166"/>
              <a:gd name="connsiteY0" fmla="*/ 950840 h 950840"/>
              <a:gd name="connsiteX1" fmla="*/ 83837 w 1390166"/>
              <a:gd name="connsiteY1" fmla="*/ 799258 h 950840"/>
              <a:gd name="connsiteX2" fmla="*/ 94824 w 1390166"/>
              <a:gd name="connsiteY2" fmla="*/ 452850 h 950840"/>
              <a:gd name="connsiteX3" fmla="*/ 1340376 w 1390166"/>
              <a:gd name="connsiteY3" fmla="*/ 373299 h 950840"/>
              <a:gd name="connsiteX4" fmla="*/ 1376656 w 1390166"/>
              <a:gd name="connsiteY4" fmla="*/ 0 h 950840"/>
              <a:gd name="connsiteX0" fmla="*/ 70840 w 1396942"/>
              <a:gd name="connsiteY0" fmla="*/ 950840 h 950840"/>
              <a:gd name="connsiteX1" fmla="*/ 101600 w 1396942"/>
              <a:gd name="connsiteY1" fmla="*/ 452850 h 950840"/>
              <a:gd name="connsiteX2" fmla="*/ 1347152 w 1396942"/>
              <a:gd name="connsiteY2" fmla="*/ 373299 h 950840"/>
              <a:gd name="connsiteX3" fmla="*/ 1383432 w 1396942"/>
              <a:gd name="connsiteY3" fmla="*/ 0 h 950840"/>
              <a:gd name="connsiteX0" fmla="*/ 0 w 1326102"/>
              <a:gd name="connsiteY0" fmla="*/ 950840 h 950840"/>
              <a:gd name="connsiteX1" fmla="*/ 30760 w 1326102"/>
              <a:gd name="connsiteY1" fmla="*/ 452850 h 950840"/>
              <a:gd name="connsiteX2" fmla="*/ 1276312 w 1326102"/>
              <a:gd name="connsiteY2" fmla="*/ 373299 h 950840"/>
              <a:gd name="connsiteX3" fmla="*/ 1312592 w 1326102"/>
              <a:gd name="connsiteY3" fmla="*/ 0 h 950840"/>
              <a:gd name="connsiteX0" fmla="*/ 0 w 1346712"/>
              <a:gd name="connsiteY0" fmla="*/ 584781 h 584781"/>
              <a:gd name="connsiteX1" fmla="*/ 30760 w 1346712"/>
              <a:gd name="connsiteY1" fmla="*/ 86791 h 584781"/>
              <a:gd name="connsiteX2" fmla="*/ 1276312 w 1346712"/>
              <a:gd name="connsiteY2" fmla="*/ 7240 h 584781"/>
              <a:gd name="connsiteX3" fmla="*/ 1346712 w 1346712"/>
              <a:gd name="connsiteY3" fmla="*/ 398599 h 584781"/>
              <a:gd name="connsiteX0" fmla="*/ 0 w 1346712"/>
              <a:gd name="connsiteY0" fmla="*/ 584781 h 584781"/>
              <a:gd name="connsiteX1" fmla="*/ 30760 w 1346712"/>
              <a:gd name="connsiteY1" fmla="*/ 86791 h 584781"/>
              <a:gd name="connsiteX2" fmla="*/ 1276312 w 1346712"/>
              <a:gd name="connsiteY2" fmla="*/ 7240 h 584781"/>
              <a:gd name="connsiteX3" fmla="*/ 1346712 w 1346712"/>
              <a:gd name="connsiteY3" fmla="*/ 398599 h 584781"/>
              <a:gd name="connsiteX0" fmla="*/ 0 w 1346712"/>
              <a:gd name="connsiteY0" fmla="*/ 564783 h 564783"/>
              <a:gd name="connsiteX1" fmla="*/ 30760 w 1346712"/>
              <a:gd name="connsiteY1" fmla="*/ 66793 h 564783"/>
              <a:gd name="connsiteX2" fmla="*/ 1281999 w 1346712"/>
              <a:gd name="connsiteY2" fmla="*/ 7511 h 564783"/>
              <a:gd name="connsiteX3" fmla="*/ 1346712 w 1346712"/>
              <a:gd name="connsiteY3" fmla="*/ 378601 h 564783"/>
              <a:gd name="connsiteX0" fmla="*/ 0 w 1354238"/>
              <a:gd name="connsiteY0" fmla="*/ 557272 h 557272"/>
              <a:gd name="connsiteX1" fmla="*/ 30760 w 1354238"/>
              <a:gd name="connsiteY1" fmla="*/ 59282 h 557272"/>
              <a:gd name="connsiteX2" fmla="*/ 1281999 w 1354238"/>
              <a:gd name="connsiteY2" fmla="*/ 0 h 557272"/>
              <a:gd name="connsiteX3" fmla="*/ 1346712 w 1354238"/>
              <a:gd name="connsiteY3" fmla="*/ 371090 h 557272"/>
              <a:gd name="connsiteX0" fmla="*/ 0 w 1354238"/>
              <a:gd name="connsiteY0" fmla="*/ 570789 h 570789"/>
              <a:gd name="connsiteX1" fmla="*/ 30760 w 1354238"/>
              <a:gd name="connsiteY1" fmla="*/ 72799 h 570789"/>
              <a:gd name="connsiteX2" fmla="*/ 1281999 w 1354238"/>
              <a:gd name="connsiteY2" fmla="*/ 13517 h 570789"/>
              <a:gd name="connsiteX3" fmla="*/ 1346712 w 1354238"/>
              <a:gd name="connsiteY3" fmla="*/ 384607 h 570789"/>
              <a:gd name="connsiteX0" fmla="*/ 0 w 1346712"/>
              <a:gd name="connsiteY0" fmla="*/ 570789 h 570789"/>
              <a:gd name="connsiteX1" fmla="*/ 30760 w 1346712"/>
              <a:gd name="connsiteY1" fmla="*/ 72799 h 570789"/>
              <a:gd name="connsiteX2" fmla="*/ 1281999 w 1346712"/>
              <a:gd name="connsiteY2" fmla="*/ 13517 h 570789"/>
              <a:gd name="connsiteX3" fmla="*/ 1346712 w 1346712"/>
              <a:gd name="connsiteY3" fmla="*/ 384607 h 570789"/>
              <a:gd name="connsiteX0" fmla="*/ 0 w 1346712"/>
              <a:gd name="connsiteY0" fmla="*/ 570789 h 570789"/>
              <a:gd name="connsiteX1" fmla="*/ 30760 w 1346712"/>
              <a:gd name="connsiteY1" fmla="*/ 72799 h 570789"/>
              <a:gd name="connsiteX2" fmla="*/ 1281999 w 1346712"/>
              <a:gd name="connsiteY2" fmla="*/ 13517 h 570789"/>
              <a:gd name="connsiteX3" fmla="*/ 1346712 w 1346712"/>
              <a:gd name="connsiteY3" fmla="*/ 384607 h 570789"/>
              <a:gd name="connsiteX0" fmla="*/ 300330 w 1647042"/>
              <a:gd name="connsiteY0" fmla="*/ 574050 h 574050"/>
              <a:gd name="connsiteX1" fmla="*/ 1262 w 1647042"/>
              <a:gd name="connsiteY1" fmla="*/ 69304 h 574050"/>
              <a:gd name="connsiteX2" fmla="*/ 1582329 w 1647042"/>
              <a:gd name="connsiteY2" fmla="*/ 16778 h 574050"/>
              <a:gd name="connsiteX3" fmla="*/ 1647042 w 1647042"/>
              <a:gd name="connsiteY3" fmla="*/ 387868 h 574050"/>
              <a:gd name="connsiteX0" fmla="*/ 386112 w 1732824"/>
              <a:gd name="connsiteY0" fmla="*/ 574050 h 574050"/>
              <a:gd name="connsiteX1" fmla="*/ 225196 w 1732824"/>
              <a:gd name="connsiteY1" fmla="*/ 342022 h 574050"/>
              <a:gd name="connsiteX2" fmla="*/ 87044 w 1732824"/>
              <a:gd name="connsiteY2" fmla="*/ 69304 h 574050"/>
              <a:gd name="connsiteX3" fmla="*/ 1668111 w 1732824"/>
              <a:gd name="connsiteY3" fmla="*/ 16778 h 574050"/>
              <a:gd name="connsiteX4" fmla="*/ 1732824 w 1732824"/>
              <a:gd name="connsiteY4" fmla="*/ 387868 h 574050"/>
              <a:gd name="connsiteX0" fmla="*/ 406283 w 1752995"/>
              <a:gd name="connsiteY0" fmla="*/ 574050 h 574050"/>
              <a:gd name="connsiteX1" fmla="*/ 148693 w 1752995"/>
              <a:gd name="connsiteY1" fmla="*/ 335266 h 574050"/>
              <a:gd name="connsiteX2" fmla="*/ 107215 w 1752995"/>
              <a:gd name="connsiteY2" fmla="*/ 69304 h 574050"/>
              <a:gd name="connsiteX3" fmla="*/ 1688282 w 1752995"/>
              <a:gd name="connsiteY3" fmla="*/ 16778 h 574050"/>
              <a:gd name="connsiteX4" fmla="*/ 1752995 w 1752995"/>
              <a:gd name="connsiteY4" fmla="*/ 387868 h 574050"/>
              <a:gd name="connsiteX0" fmla="*/ 302771 w 1649483"/>
              <a:gd name="connsiteY0" fmla="*/ 574050 h 574050"/>
              <a:gd name="connsiteX1" fmla="*/ 45181 w 1649483"/>
              <a:gd name="connsiteY1" fmla="*/ 335266 h 574050"/>
              <a:gd name="connsiteX2" fmla="*/ 3703 w 1649483"/>
              <a:gd name="connsiteY2" fmla="*/ 69304 h 574050"/>
              <a:gd name="connsiteX3" fmla="*/ 1584770 w 1649483"/>
              <a:gd name="connsiteY3" fmla="*/ 16778 h 574050"/>
              <a:gd name="connsiteX4" fmla="*/ 1649483 w 1649483"/>
              <a:gd name="connsiteY4" fmla="*/ 387868 h 574050"/>
              <a:gd name="connsiteX0" fmla="*/ 302771 w 1649483"/>
              <a:gd name="connsiteY0" fmla="*/ 550403 h 550403"/>
              <a:gd name="connsiteX1" fmla="*/ 45181 w 1649483"/>
              <a:gd name="connsiteY1" fmla="*/ 335266 h 550403"/>
              <a:gd name="connsiteX2" fmla="*/ 3703 w 1649483"/>
              <a:gd name="connsiteY2" fmla="*/ 69304 h 550403"/>
              <a:gd name="connsiteX3" fmla="*/ 1584770 w 1649483"/>
              <a:gd name="connsiteY3" fmla="*/ 16778 h 550403"/>
              <a:gd name="connsiteX4" fmla="*/ 1649483 w 1649483"/>
              <a:gd name="connsiteY4" fmla="*/ 387868 h 550403"/>
              <a:gd name="connsiteX0" fmla="*/ 302771 w 1649483"/>
              <a:gd name="connsiteY0" fmla="*/ 550403 h 550403"/>
              <a:gd name="connsiteX1" fmla="*/ 45181 w 1649483"/>
              <a:gd name="connsiteY1" fmla="*/ 335266 h 550403"/>
              <a:gd name="connsiteX2" fmla="*/ 3703 w 1649483"/>
              <a:gd name="connsiteY2" fmla="*/ 69304 h 550403"/>
              <a:gd name="connsiteX3" fmla="*/ 1584770 w 1649483"/>
              <a:gd name="connsiteY3" fmla="*/ 16778 h 550403"/>
              <a:gd name="connsiteX4" fmla="*/ 1649483 w 1649483"/>
              <a:gd name="connsiteY4" fmla="*/ 387868 h 550403"/>
              <a:gd name="connsiteX0" fmla="*/ 123324 w 1649483"/>
              <a:gd name="connsiteY0" fmla="*/ 878999 h 878999"/>
              <a:gd name="connsiteX1" fmla="*/ 45181 w 1649483"/>
              <a:gd name="connsiteY1" fmla="*/ 335266 h 878999"/>
              <a:gd name="connsiteX2" fmla="*/ 3703 w 1649483"/>
              <a:gd name="connsiteY2" fmla="*/ 69304 h 878999"/>
              <a:gd name="connsiteX3" fmla="*/ 1584770 w 1649483"/>
              <a:gd name="connsiteY3" fmla="*/ 16778 h 878999"/>
              <a:gd name="connsiteX4" fmla="*/ 1649483 w 1649483"/>
              <a:gd name="connsiteY4" fmla="*/ 387868 h 878999"/>
              <a:gd name="connsiteX0" fmla="*/ 207349 w 1733508"/>
              <a:gd name="connsiteY0" fmla="*/ 878999 h 878999"/>
              <a:gd name="connsiteX1" fmla="*/ 87728 w 1733508"/>
              <a:gd name="connsiteY1" fmla="*/ 69304 h 878999"/>
              <a:gd name="connsiteX2" fmla="*/ 1668795 w 1733508"/>
              <a:gd name="connsiteY2" fmla="*/ 16778 h 878999"/>
              <a:gd name="connsiteX3" fmla="*/ 1733508 w 1733508"/>
              <a:gd name="connsiteY3" fmla="*/ 387868 h 878999"/>
              <a:gd name="connsiteX0" fmla="*/ 207349 w 1733508"/>
              <a:gd name="connsiteY0" fmla="*/ 879001 h 879001"/>
              <a:gd name="connsiteX1" fmla="*/ 87728 w 1733508"/>
              <a:gd name="connsiteY1" fmla="*/ 69305 h 879001"/>
              <a:gd name="connsiteX2" fmla="*/ 1668795 w 1733508"/>
              <a:gd name="connsiteY2" fmla="*/ 16780 h 879001"/>
              <a:gd name="connsiteX3" fmla="*/ 1733508 w 1733508"/>
              <a:gd name="connsiteY3" fmla="*/ 387870 h 879001"/>
              <a:gd name="connsiteX0" fmla="*/ 119626 w 1645785"/>
              <a:gd name="connsiteY0" fmla="*/ 879001 h 879001"/>
              <a:gd name="connsiteX1" fmla="*/ 5 w 1645785"/>
              <a:gd name="connsiteY1" fmla="*/ 69305 h 879001"/>
              <a:gd name="connsiteX2" fmla="*/ 1581072 w 1645785"/>
              <a:gd name="connsiteY2" fmla="*/ 16780 h 879001"/>
              <a:gd name="connsiteX3" fmla="*/ 1645785 w 1645785"/>
              <a:gd name="connsiteY3" fmla="*/ 387870 h 879001"/>
              <a:gd name="connsiteX0" fmla="*/ 12270 w 1654542"/>
              <a:gd name="connsiteY0" fmla="*/ 879001 h 879001"/>
              <a:gd name="connsiteX1" fmla="*/ 8762 w 1654542"/>
              <a:gd name="connsiteY1" fmla="*/ 69305 h 879001"/>
              <a:gd name="connsiteX2" fmla="*/ 1589829 w 1654542"/>
              <a:gd name="connsiteY2" fmla="*/ 16780 h 879001"/>
              <a:gd name="connsiteX3" fmla="*/ 1654542 w 1654542"/>
              <a:gd name="connsiteY3" fmla="*/ 387870 h 879001"/>
              <a:gd name="connsiteX0" fmla="*/ 12270 w 1760099"/>
              <a:gd name="connsiteY0" fmla="*/ 3828974 h 3828974"/>
              <a:gd name="connsiteX1" fmla="*/ 8762 w 1760099"/>
              <a:gd name="connsiteY1" fmla="*/ 3019278 h 3828974"/>
              <a:gd name="connsiteX2" fmla="*/ 1589829 w 1760099"/>
              <a:gd name="connsiteY2" fmla="*/ 2966753 h 3828974"/>
              <a:gd name="connsiteX3" fmla="*/ 1760099 w 1760099"/>
              <a:gd name="connsiteY3" fmla="*/ 0 h 3828974"/>
              <a:gd name="connsiteX0" fmla="*/ 12270 w 1760099"/>
              <a:gd name="connsiteY0" fmla="*/ 3828974 h 3828974"/>
              <a:gd name="connsiteX1" fmla="*/ 8762 w 1760099"/>
              <a:gd name="connsiteY1" fmla="*/ 3019278 h 3828974"/>
              <a:gd name="connsiteX2" fmla="*/ 1230935 w 1760099"/>
              <a:gd name="connsiteY2" fmla="*/ 2690041 h 3828974"/>
              <a:gd name="connsiteX3" fmla="*/ 1760099 w 1760099"/>
              <a:gd name="connsiteY3" fmla="*/ 0 h 3828974"/>
              <a:gd name="connsiteX0" fmla="*/ 12270 w 1760099"/>
              <a:gd name="connsiteY0" fmla="*/ 3828974 h 3828974"/>
              <a:gd name="connsiteX1" fmla="*/ 8762 w 1760099"/>
              <a:gd name="connsiteY1" fmla="*/ 3019278 h 3828974"/>
              <a:gd name="connsiteX2" fmla="*/ 1230935 w 1760099"/>
              <a:gd name="connsiteY2" fmla="*/ 2690041 h 3828974"/>
              <a:gd name="connsiteX3" fmla="*/ 1760099 w 1760099"/>
              <a:gd name="connsiteY3" fmla="*/ 0 h 3828974"/>
              <a:gd name="connsiteX0" fmla="*/ 12270 w 1760099"/>
              <a:gd name="connsiteY0" fmla="*/ 3828974 h 3828974"/>
              <a:gd name="connsiteX1" fmla="*/ 8762 w 1760099"/>
              <a:gd name="connsiteY1" fmla="*/ 3019278 h 3828974"/>
              <a:gd name="connsiteX2" fmla="*/ 1283714 w 1760099"/>
              <a:gd name="connsiteY2" fmla="*/ 2759219 h 3828974"/>
              <a:gd name="connsiteX3" fmla="*/ 1760099 w 1760099"/>
              <a:gd name="connsiteY3" fmla="*/ 0 h 3828974"/>
              <a:gd name="connsiteX0" fmla="*/ 12270 w 1760099"/>
              <a:gd name="connsiteY0" fmla="*/ 3828974 h 3828974"/>
              <a:gd name="connsiteX1" fmla="*/ 8762 w 1760099"/>
              <a:gd name="connsiteY1" fmla="*/ 3019278 h 3828974"/>
              <a:gd name="connsiteX2" fmla="*/ 1230935 w 1760099"/>
              <a:gd name="connsiteY2" fmla="*/ 2741925 h 3828974"/>
              <a:gd name="connsiteX3" fmla="*/ 1760099 w 1760099"/>
              <a:gd name="connsiteY3" fmla="*/ 0 h 3828974"/>
              <a:gd name="connsiteX0" fmla="*/ 12270 w 1760099"/>
              <a:gd name="connsiteY0" fmla="*/ 3828974 h 3828974"/>
              <a:gd name="connsiteX1" fmla="*/ 8762 w 1760099"/>
              <a:gd name="connsiteY1" fmla="*/ 3019278 h 3828974"/>
              <a:gd name="connsiteX2" fmla="*/ 1230935 w 1760099"/>
              <a:gd name="connsiteY2" fmla="*/ 2741925 h 3828974"/>
              <a:gd name="connsiteX3" fmla="*/ 1497205 w 1760099"/>
              <a:gd name="connsiteY3" fmla="*/ 1544115 h 3828974"/>
              <a:gd name="connsiteX4" fmla="*/ 1760099 w 1760099"/>
              <a:gd name="connsiteY4" fmla="*/ 0 h 3828974"/>
              <a:gd name="connsiteX0" fmla="*/ 12270 w 1760099"/>
              <a:gd name="connsiteY0" fmla="*/ 3828974 h 3828974"/>
              <a:gd name="connsiteX1" fmla="*/ 8762 w 1760099"/>
              <a:gd name="connsiteY1" fmla="*/ 3019278 h 3828974"/>
              <a:gd name="connsiteX2" fmla="*/ 1230935 w 1760099"/>
              <a:gd name="connsiteY2" fmla="*/ 2741925 h 3828974"/>
              <a:gd name="connsiteX3" fmla="*/ 1275535 w 1760099"/>
              <a:gd name="connsiteY3" fmla="*/ 990690 h 3828974"/>
              <a:gd name="connsiteX4" fmla="*/ 1760099 w 1760099"/>
              <a:gd name="connsiteY4" fmla="*/ 0 h 382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099" h="3828974">
                <a:moveTo>
                  <a:pt x="12270" y="3828974"/>
                </a:moveTo>
                <a:cubicBezTo>
                  <a:pt x="-12651" y="3660288"/>
                  <a:pt x="7970" y="3456988"/>
                  <a:pt x="8762" y="3019278"/>
                </a:cubicBezTo>
                <a:cubicBezTo>
                  <a:pt x="86031" y="2908539"/>
                  <a:pt x="1066689" y="2893543"/>
                  <a:pt x="1230935" y="2741925"/>
                </a:cubicBezTo>
                <a:cubicBezTo>
                  <a:pt x="1479009" y="2496065"/>
                  <a:pt x="1187341" y="1447677"/>
                  <a:pt x="1275535" y="990690"/>
                </a:cubicBezTo>
                <a:cubicBezTo>
                  <a:pt x="1363729" y="533703"/>
                  <a:pt x="1716283" y="257353"/>
                  <a:pt x="1760099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32030B6-51B4-256C-2EEC-56268E1D07F8}"/>
              </a:ext>
            </a:extLst>
          </p:cNvPr>
          <p:cNvSpPr/>
          <p:nvPr/>
        </p:nvSpPr>
        <p:spPr>
          <a:xfrm>
            <a:off x="9718108" y="83961"/>
            <a:ext cx="2210512" cy="4098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実証実験環境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194ACBE-3456-A268-ADF7-A09DE7BAF2F8}"/>
              </a:ext>
            </a:extLst>
          </p:cNvPr>
          <p:cNvSpPr/>
          <p:nvPr/>
        </p:nvSpPr>
        <p:spPr>
          <a:xfrm>
            <a:off x="493144" y="4567861"/>
            <a:ext cx="1230935" cy="7991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5C99EEE-EAF9-E66A-F38F-FD7FA438C61C}"/>
              </a:ext>
            </a:extLst>
          </p:cNvPr>
          <p:cNvSpPr/>
          <p:nvPr/>
        </p:nvSpPr>
        <p:spPr>
          <a:xfrm>
            <a:off x="617279" y="4657095"/>
            <a:ext cx="952082" cy="623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AWS Secret Manager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28CE263-2816-A45D-6539-8D21183AFB4E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108612" y="4192343"/>
            <a:ext cx="9913" cy="3755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501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2" name="正方形/長方形 3221">
            <a:extLst>
              <a:ext uri="{FF2B5EF4-FFF2-40B4-BE49-F238E27FC236}">
                <a16:creationId xmlns:a16="http://schemas.microsoft.com/office/drawing/2014/main" id="{7E1B50C8-A4CF-7103-E106-A3BD0B72CEB9}"/>
              </a:ext>
            </a:extLst>
          </p:cNvPr>
          <p:cNvSpPr/>
          <p:nvPr/>
        </p:nvSpPr>
        <p:spPr>
          <a:xfrm>
            <a:off x="8497761" y="1106370"/>
            <a:ext cx="3330565" cy="2392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21" name="正方形/長方形 3220">
            <a:extLst>
              <a:ext uri="{FF2B5EF4-FFF2-40B4-BE49-F238E27FC236}">
                <a16:creationId xmlns:a16="http://schemas.microsoft.com/office/drawing/2014/main" id="{E0A30DE0-A1F9-F05B-0A99-2502B382B9CA}"/>
              </a:ext>
            </a:extLst>
          </p:cNvPr>
          <p:cNvSpPr/>
          <p:nvPr/>
        </p:nvSpPr>
        <p:spPr>
          <a:xfrm>
            <a:off x="4554233" y="1106370"/>
            <a:ext cx="3330565" cy="2392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46FEE69-4AB6-C0EA-C32B-411797F50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© 2023 SBI Holdings, Inc.  All rights reserved.</a:t>
            </a:r>
            <a:r>
              <a:rPr lang="ja-JP" altLang="en-US"/>
              <a:t>　無断転載禁止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A5213BA-D566-F340-F833-5E947E6A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307" y="6492874"/>
            <a:ext cx="835232" cy="365125"/>
          </a:xfrm>
        </p:spPr>
        <p:txBody>
          <a:bodyPr/>
          <a:lstStyle/>
          <a:p>
            <a:fld id="{A32760C9-5E74-4B0B-AC3D-5CC8E3AEE304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E717B10-CC3A-58D0-D030-84DBD5A6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システム概要図</a:t>
            </a:r>
          </a:p>
        </p:txBody>
      </p: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5B3F871E-CBA1-432E-A75A-F3F7CEADB674}"/>
              </a:ext>
            </a:extLst>
          </p:cNvPr>
          <p:cNvGrpSpPr/>
          <p:nvPr/>
        </p:nvGrpSpPr>
        <p:grpSpPr>
          <a:xfrm>
            <a:off x="401575" y="953970"/>
            <a:ext cx="3387294" cy="2774961"/>
            <a:chOff x="210769" y="857027"/>
            <a:chExt cx="3387294" cy="2774961"/>
          </a:xfrm>
        </p:grpSpPr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4188568A-752D-5551-35E9-320786FD7DB6}"/>
                </a:ext>
              </a:extLst>
            </p:cNvPr>
            <p:cNvSpPr/>
            <p:nvPr/>
          </p:nvSpPr>
          <p:spPr>
            <a:xfrm>
              <a:off x="267498" y="857027"/>
              <a:ext cx="3330565" cy="2392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3412764-6085-0869-B0B4-96801F8F1CE9}"/>
                </a:ext>
              </a:extLst>
            </p:cNvPr>
            <p:cNvSpPr/>
            <p:nvPr/>
          </p:nvSpPr>
          <p:spPr>
            <a:xfrm>
              <a:off x="802640" y="1091236"/>
              <a:ext cx="1136343" cy="365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内部</a:t>
              </a:r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API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9A74C33-5411-1A25-4DF8-1F8E4681F8A3}"/>
                </a:ext>
              </a:extLst>
            </p:cNvPr>
            <p:cNvSpPr/>
            <p:nvPr/>
          </p:nvSpPr>
          <p:spPr>
            <a:xfrm>
              <a:off x="2000101" y="1089526"/>
              <a:ext cx="1136343" cy="365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データベース</a:t>
              </a:r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BDE2BFEF-0501-E39E-F6EB-2B50F7EE5C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351" y="1624198"/>
              <a:ext cx="3201784" cy="669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C7CC7AC4-5522-7784-FFC2-7B003DF06B37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370812" y="1456363"/>
              <a:ext cx="0" cy="1745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A8BF2609-EC12-E05F-DE14-4569E19FDCE4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568273" y="1454653"/>
              <a:ext cx="0" cy="1695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209159D8-3972-92B7-5ACF-819AEB27C2B2}"/>
                </a:ext>
              </a:extLst>
            </p:cNvPr>
            <p:cNvCxnSpPr>
              <a:cxnSpLocks/>
            </p:cNvCxnSpPr>
            <p:nvPr/>
          </p:nvCxnSpPr>
          <p:spPr>
            <a:xfrm>
              <a:off x="1127462" y="1624198"/>
              <a:ext cx="0" cy="12592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69E9B52E-CD1A-8E8B-D40B-0F68963340C3}"/>
                </a:ext>
              </a:extLst>
            </p:cNvPr>
            <p:cNvCxnSpPr>
              <a:cxnSpLocks/>
            </p:cNvCxnSpPr>
            <p:nvPr/>
          </p:nvCxnSpPr>
          <p:spPr>
            <a:xfrm>
              <a:off x="2163091" y="1624198"/>
              <a:ext cx="0" cy="12592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C5F4A130-4F6A-6831-D8D1-991AE36EB1DE}"/>
                </a:ext>
              </a:extLst>
            </p:cNvPr>
            <p:cNvCxnSpPr>
              <a:cxnSpLocks/>
            </p:cNvCxnSpPr>
            <p:nvPr/>
          </p:nvCxnSpPr>
          <p:spPr>
            <a:xfrm>
              <a:off x="2973474" y="1624198"/>
              <a:ext cx="0" cy="12592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E30F541F-5ED0-20A8-C447-D8E1FDC5237C}"/>
                </a:ext>
              </a:extLst>
            </p:cNvPr>
            <p:cNvCxnSpPr>
              <a:cxnSpLocks/>
            </p:cNvCxnSpPr>
            <p:nvPr/>
          </p:nvCxnSpPr>
          <p:spPr>
            <a:xfrm>
              <a:off x="337351" y="2883433"/>
              <a:ext cx="320178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9FAEC2A-41D2-5D98-50B4-2A4C50517E7F}"/>
                </a:ext>
              </a:extLst>
            </p:cNvPr>
            <p:cNvSpPr/>
            <p:nvPr/>
          </p:nvSpPr>
          <p:spPr>
            <a:xfrm>
              <a:off x="559290" y="1823964"/>
              <a:ext cx="1136343" cy="365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Corda</a:t>
              </a: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API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0C4B5594-AD36-7FDA-172C-26C68A6C5611}"/>
                </a:ext>
              </a:extLst>
            </p:cNvPr>
            <p:cNvSpPr/>
            <p:nvPr/>
          </p:nvSpPr>
          <p:spPr>
            <a:xfrm>
              <a:off x="559290" y="2348174"/>
              <a:ext cx="1136343" cy="365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Corda Node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B93866A8-1C6C-099A-A968-A6C532A52203}"/>
                </a:ext>
              </a:extLst>
            </p:cNvPr>
            <p:cNvSpPr/>
            <p:nvPr/>
          </p:nvSpPr>
          <p:spPr>
            <a:xfrm>
              <a:off x="1772477" y="2338870"/>
              <a:ext cx="713268" cy="365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外部</a:t>
              </a:r>
              <a:endPara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API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5CC937AF-81EC-5876-C6B9-110051E9CFF3}"/>
                </a:ext>
              </a:extLst>
            </p:cNvPr>
            <p:cNvSpPr/>
            <p:nvPr/>
          </p:nvSpPr>
          <p:spPr>
            <a:xfrm>
              <a:off x="2618363" y="2343021"/>
              <a:ext cx="713269" cy="365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WEB</a:t>
              </a:r>
            </a:p>
            <a:p>
              <a:pPr algn="ctr"/>
              <a:r>
                <a: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サーバ</a:t>
              </a:r>
            </a:p>
          </p:txBody>
        </p: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514A10A9-1806-3D86-D687-3E2067B0DBA7}"/>
                </a:ext>
              </a:extLst>
            </p:cNvPr>
            <p:cNvCxnSpPr>
              <a:cxnSpLocks/>
            </p:cNvCxnSpPr>
            <p:nvPr/>
          </p:nvCxnSpPr>
          <p:spPr>
            <a:xfrm>
              <a:off x="1683698" y="2883433"/>
              <a:ext cx="0" cy="74855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フローチャート: 和接合 54">
              <a:extLst>
                <a:ext uri="{FF2B5EF4-FFF2-40B4-BE49-F238E27FC236}">
                  <a16:creationId xmlns:a16="http://schemas.microsoft.com/office/drawing/2014/main" id="{13A8AA17-1999-A8A7-610E-8DDF9DE0FCD0}"/>
                </a:ext>
              </a:extLst>
            </p:cNvPr>
            <p:cNvSpPr/>
            <p:nvPr/>
          </p:nvSpPr>
          <p:spPr>
            <a:xfrm>
              <a:off x="1467724" y="3064065"/>
              <a:ext cx="431949" cy="39061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4188E5A1-2A56-88FA-0BC5-F2DF00F159C9}"/>
                </a:ext>
              </a:extLst>
            </p:cNvPr>
            <p:cNvSpPr txBox="1"/>
            <p:nvPr/>
          </p:nvSpPr>
          <p:spPr>
            <a:xfrm>
              <a:off x="210769" y="3238833"/>
              <a:ext cx="136494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NW Gateway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3112" name="グループ化 3111">
            <a:extLst>
              <a:ext uri="{FF2B5EF4-FFF2-40B4-BE49-F238E27FC236}">
                <a16:creationId xmlns:a16="http://schemas.microsoft.com/office/drawing/2014/main" id="{9A088B0C-1A6B-C81A-50A3-0060835813FC}"/>
              </a:ext>
            </a:extLst>
          </p:cNvPr>
          <p:cNvGrpSpPr/>
          <p:nvPr/>
        </p:nvGrpSpPr>
        <p:grpSpPr>
          <a:xfrm>
            <a:off x="4345104" y="953970"/>
            <a:ext cx="3387294" cy="2774961"/>
            <a:chOff x="210769" y="857027"/>
            <a:chExt cx="3387294" cy="2774961"/>
          </a:xfrm>
        </p:grpSpPr>
        <p:sp>
          <p:nvSpPr>
            <p:cNvPr id="3113" name="正方形/長方形 3112">
              <a:extLst>
                <a:ext uri="{FF2B5EF4-FFF2-40B4-BE49-F238E27FC236}">
                  <a16:creationId xmlns:a16="http://schemas.microsoft.com/office/drawing/2014/main" id="{55E0CACD-F93E-4717-1226-98703183FC92}"/>
                </a:ext>
              </a:extLst>
            </p:cNvPr>
            <p:cNvSpPr/>
            <p:nvPr/>
          </p:nvSpPr>
          <p:spPr>
            <a:xfrm>
              <a:off x="267498" y="857027"/>
              <a:ext cx="3330565" cy="2392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14" name="正方形/長方形 3113">
              <a:extLst>
                <a:ext uri="{FF2B5EF4-FFF2-40B4-BE49-F238E27FC236}">
                  <a16:creationId xmlns:a16="http://schemas.microsoft.com/office/drawing/2014/main" id="{D8276E03-1356-5C77-85C2-B31FD54D8342}"/>
                </a:ext>
              </a:extLst>
            </p:cNvPr>
            <p:cNvSpPr/>
            <p:nvPr/>
          </p:nvSpPr>
          <p:spPr>
            <a:xfrm>
              <a:off x="802640" y="1091236"/>
              <a:ext cx="1136343" cy="365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内部</a:t>
              </a:r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API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15" name="正方形/長方形 3114">
              <a:extLst>
                <a:ext uri="{FF2B5EF4-FFF2-40B4-BE49-F238E27FC236}">
                  <a16:creationId xmlns:a16="http://schemas.microsoft.com/office/drawing/2014/main" id="{2499B7F7-8399-1A83-A790-DAA972808D1F}"/>
                </a:ext>
              </a:extLst>
            </p:cNvPr>
            <p:cNvSpPr/>
            <p:nvPr/>
          </p:nvSpPr>
          <p:spPr>
            <a:xfrm>
              <a:off x="2000101" y="1089526"/>
              <a:ext cx="1136343" cy="365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データベース</a:t>
              </a:r>
            </a:p>
          </p:txBody>
        </p:sp>
        <p:cxnSp>
          <p:nvCxnSpPr>
            <p:cNvPr id="3116" name="直線コネクタ 3115">
              <a:extLst>
                <a:ext uri="{FF2B5EF4-FFF2-40B4-BE49-F238E27FC236}">
                  <a16:creationId xmlns:a16="http://schemas.microsoft.com/office/drawing/2014/main" id="{63958343-842A-083F-C01E-CC10B96CDB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351" y="1624198"/>
              <a:ext cx="3201784" cy="669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17" name="直線コネクタ 3116">
              <a:extLst>
                <a:ext uri="{FF2B5EF4-FFF2-40B4-BE49-F238E27FC236}">
                  <a16:creationId xmlns:a16="http://schemas.microsoft.com/office/drawing/2014/main" id="{DE3B0846-9D6F-889D-D8DB-32665339D7C6}"/>
                </a:ext>
              </a:extLst>
            </p:cNvPr>
            <p:cNvCxnSpPr>
              <a:cxnSpLocks/>
              <a:stCxn id="3114" idx="2"/>
            </p:cNvCxnSpPr>
            <p:nvPr/>
          </p:nvCxnSpPr>
          <p:spPr>
            <a:xfrm>
              <a:off x="1370812" y="1456363"/>
              <a:ext cx="0" cy="1745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18" name="直線コネクタ 3117">
              <a:extLst>
                <a:ext uri="{FF2B5EF4-FFF2-40B4-BE49-F238E27FC236}">
                  <a16:creationId xmlns:a16="http://schemas.microsoft.com/office/drawing/2014/main" id="{4C0DBB0F-62B6-687A-4B73-A671505F4BC2}"/>
                </a:ext>
              </a:extLst>
            </p:cNvPr>
            <p:cNvCxnSpPr>
              <a:cxnSpLocks/>
              <a:stCxn id="3115" idx="2"/>
            </p:cNvCxnSpPr>
            <p:nvPr/>
          </p:nvCxnSpPr>
          <p:spPr>
            <a:xfrm>
              <a:off x="2568273" y="1454653"/>
              <a:ext cx="0" cy="1695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19" name="直線コネクタ 3118">
              <a:extLst>
                <a:ext uri="{FF2B5EF4-FFF2-40B4-BE49-F238E27FC236}">
                  <a16:creationId xmlns:a16="http://schemas.microsoft.com/office/drawing/2014/main" id="{30369297-0A5B-14E7-B42F-1A6F48840B2D}"/>
                </a:ext>
              </a:extLst>
            </p:cNvPr>
            <p:cNvCxnSpPr>
              <a:cxnSpLocks/>
            </p:cNvCxnSpPr>
            <p:nvPr/>
          </p:nvCxnSpPr>
          <p:spPr>
            <a:xfrm>
              <a:off x="1127462" y="1624198"/>
              <a:ext cx="0" cy="12592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20" name="直線コネクタ 3119">
              <a:extLst>
                <a:ext uri="{FF2B5EF4-FFF2-40B4-BE49-F238E27FC236}">
                  <a16:creationId xmlns:a16="http://schemas.microsoft.com/office/drawing/2014/main" id="{CB92D251-46AF-BEF6-1F2E-512A4D7A08C7}"/>
                </a:ext>
              </a:extLst>
            </p:cNvPr>
            <p:cNvCxnSpPr>
              <a:cxnSpLocks/>
            </p:cNvCxnSpPr>
            <p:nvPr/>
          </p:nvCxnSpPr>
          <p:spPr>
            <a:xfrm>
              <a:off x="2163091" y="1624198"/>
              <a:ext cx="0" cy="12592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21" name="直線コネクタ 3120">
              <a:extLst>
                <a:ext uri="{FF2B5EF4-FFF2-40B4-BE49-F238E27FC236}">
                  <a16:creationId xmlns:a16="http://schemas.microsoft.com/office/drawing/2014/main" id="{6088BC61-DB27-05C0-594C-3F1F17E7B67D}"/>
                </a:ext>
              </a:extLst>
            </p:cNvPr>
            <p:cNvCxnSpPr>
              <a:cxnSpLocks/>
            </p:cNvCxnSpPr>
            <p:nvPr/>
          </p:nvCxnSpPr>
          <p:spPr>
            <a:xfrm>
              <a:off x="2973474" y="1624198"/>
              <a:ext cx="0" cy="12592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22" name="直線コネクタ 3121">
              <a:extLst>
                <a:ext uri="{FF2B5EF4-FFF2-40B4-BE49-F238E27FC236}">
                  <a16:creationId xmlns:a16="http://schemas.microsoft.com/office/drawing/2014/main" id="{4D32DAA9-4908-53BB-8230-BA02EEB95264}"/>
                </a:ext>
              </a:extLst>
            </p:cNvPr>
            <p:cNvCxnSpPr>
              <a:cxnSpLocks/>
            </p:cNvCxnSpPr>
            <p:nvPr/>
          </p:nvCxnSpPr>
          <p:spPr>
            <a:xfrm>
              <a:off x="337351" y="2883433"/>
              <a:ext cx="320178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23" name="正方形/長方形 3122">
              <a:extLst>
                <a:ext uri="{FF2B5EF4-FFF2-40B4-BE49-F238E27FC236}">
                  <a16:creationId xmlns:a16="http://schemas.microsoft.com/office/drawing/2014/main" id="{845FF2E3-B981-8DCD-622C-5683DAF30823}"/>
                </a:ext>
              </a:extLst>
            </p:cNvPr>
            <p:cNvSpPr/>
            <p:nvPr/>
          </p:nvSpPr>
          <p:spPr>
            <a:xfrm>
              <a:off x="559290" y="1823964"/>
              <a:ext cx="1136343" cy="365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Corda</a:t>
              </a: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API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24" name="正方形/長方形 3123">
              <a:extLst>
                <a:ext uri="{FF2B5EF4-FFF2-40B4-BE49-F238E27FC236}">
                  <a16:creationId xmlns:a16="http://schemas.microsoft.com/office/drawing/2014/main" id="{DF94FF15-07DC-D10E-99EE-09A4AC252E2A}"/>
                </a:ext>
              </a:extLst>
            </p:cNvPr>
            <p:cNvSpPr/>
            <p:nvPr/>
          </p:nvSpPr>
          <p:spPr>
            <a:xfrm>
              <a:off x="559290" y="2348174"/>
              <a:ext cx="1136343" cy="365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Corda Node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25" name="正方形/長方形 3124">
              <a:extLst>
                <a:ext uri="{FF2B5EF4-FFF2-40B4-BE49-F238E27FC236}">
                  <a16:creationId xmlns:a16="http://schemas.microsoft.com/office/drawing/2014/main" id="{58069D0C-A33F-BC49-2725-DDBF030870D1}"/>
                </a:ext>
              </a:extLst>
            </p:cNvPr>
            <p:cNvSpPr/>
            <p:nvPr/>
          </p:nvSpPr>
          <p:spPr>
            <a:xfrm>
              <a:off x="1772477" y="2338870"/>
              <a:ext cx="713268" cy="365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外部</a:t>
              </a:r>
              <a:endPara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API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26" name="正方形/長方形 3125">
              <a:extLst>
                <a:ext uri="{FF2B5EF4-FFF2-40B4-BE49-F238E27FC236}">
                  <a16:creationId xmlns:a16="http://schemas.microsoft.com/office/drawing/2014/main" id="{89627DB0-67CD-99D4-2794-D6DD6DF66A3E}"/>
                </a:ext>
              </a:extLst>
            </p:cNvPr>
            <p:cNvSpPr/>
            <p:nvPr/>
          </p:nvSpPr>
          <p:spPr>
            <a:xfrm>
              <a:off x="2618363" y="2343021"/>
              <a:ext cx="713269" cy="365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WEB</a:t>
              </a:r>
            </a:p>
            <a:p>
              <a:pPr algn="ctr"/>
              <a:r>
                <a: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サーバ</a:t>
              </a:r>
            </a:p>
          </p:txBody>
        </p:sp>
        <p:cxnSp>
          <p:nvCxnSpPr>
            <p:cNvPr id="3127" name="直線コネクタ 3126">
              <a:extLst>
                <a:ext uri="{FF2B5EF4-FFF2-40B4-BE49-F238E27FC236}">
                  <a16:creationId xmlns:a16="http://schemas.microsoft.com/office/drawing/2014/main" id="{01D6D627-CA57-32B1-F3DE-F0AB3734353C}"/>
                </a:ext>
              </a:extLst>
            </p:cNvPr>
            <p:cNvCxnSpPr>
              <a:cxnSpLocks/>
            </p:cNvCxnSpPr>
            <p:nvPr/>
          </p:nvCxnSpPr>
          <p:spPr>
            <a:xfrm>
              <a:off x="1683698" y="2883433"/>
              <a:ext cx="0" cy="74855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28" name="フローチャート: 和接合 3127">
              <a:extLst>
                <a:ext uri="{FF2B5EF4-FFF2-40B4-BE49-F238E27FC236}">
                  <a16:creationId xmlns:a16="http://schemas.microsoft.com/office/drawing/2014/main" id="{929C0042-E35B-DB5A-0632-81288CA812D2}"/>
                </a:ext>
              </a:extLst>
            </p:cNvPr>
            <p:cNvSpPr/>
            <p:nvPr/>
          </p:nvSpPr>
          <p:spPr>
            <a:xfrm>
              <a:off x="1467724" y="3064065"/>
              <a:ext cx="431949" cy="39061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29" name="テキスト ボックス 3128">
              <a:extLst>
                <a:ext uri="{FF2B5EF4-FFF2-40B4-BE49-F238E27FC236}">
                  <a16:creationId xmlns:a16="http://schemas.microsoft.com/office/drawing/2014/main" id="{87ABE177-7B6A-B1AA-57E3-050C0C47A401}"/>
                </a:ext>
              </a:extLst>
            </p:cNvPr>
            <p:cNvSpPr txBox="1"/>
            <p:nvPr/>
          </p:nvSpPr>
          <p:spPr>
            <a:xfrm>
              <a:off x="210769" y="3238833"/>
              <a:ext cx="136494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NW Gateway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3130" name="グループ化 3129">
            <a:extLst>
              <a:ext uri="{FF2B5EF4-FFF2-40B4-BE49-F238E27FC236}">
                <a16:creationId xmlns:a16="http://schemas.microsoft.com/office/drawing/2014/main" id="{2505411D-C35E-BBC2-C472-F228294A9678}"/>
              </a:ext>
            </a:extLst>
          </p:cNvPr>
          <p:cNvGrpSpPr/>
          <p:nvPr/>
        </p:nvGrpSpPr>
        <p:grpSpPr>
          <a:xfrm>
            <a:off x="8288632" y="953970"/>
            <a:ext cx="3387294" cy="2774961"/>
            <a:chOff x="210769" y="857027"/>
            <a:chExt cx="3387294" cy="2774961"/>
          </a:xfrm>
        </p:grpSpPr>
        <p:sp>
          <p:nvSpPr>
            <p:cNvPr id="3131" name="正方形/長方形 3130">
              <a:extLst>
                <a:ext uri="{FF2B5EF4-FFF2-40B4-BE49-F238E27FC236}">
                  <a16:creationId xmlns:a16="http://schemas.microsoft.com/office/drawing/2014/main" id="{07FA2111-7C9D-DDE6-2DB1-2489032DEDD2}"/>
                </a:ext>
              </a:extLst>
            </p:cNvPr>
            <p:cNvSpPr/>
            <p:nvPr/>
          </p:nvSpPr>
          <p:spPr>
            <a:xfrm>
              <a:off x="267498" y="857027"/>
              <a:ext cx="3330565" cy="2392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32" name="正方形/長方形 3131">
              <a:extLst>
                <a:ext uri="{FF2B5EF4-FFF2-40B4-BE49-F238E27FC236}">
                  <a16:creationId xmlns:a16="http://schemas.microsoft.com/office/drawing/2014/main" id="{736B1348-18D3-8374-BA9E-21F2F535375D}"/>
                </a:ext>
              </a:extLst>
            </p:cNvPr>
            <p:cNvSpPr/>
            <p:nvPr/>
          </p:nvSpPr>
          <p:spPr>
            <a:xfrm>
              <a:off x="802640" y="1091236"/>
              <a:ext cx="1136343" cy="365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内部</a:t>
              </a:r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API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33" name="正方形/長方形 3132">
              <a:extLst>
                <a:ext uri="{FF2B5EF4-FFF2-40B4-BE49-F238E27FC236}">
                  <a16:creationId xmlns:a16="http://schemas.microsoft.com/office/drawing/2014/main" id="{B75C51D6-A01D-B9FE-C48D-FEAC8C37A763}"/>
                </a:ext>
              </a:extLst>
            </p:cNvPr>
            <p:cNvSpPr/>
            <p:nvPr/>
          </p:nvSpPr>
          <p:spPr>
            <a:xfrm>
              <a:off x="2000101" y="1089526"/>
              <a:ext cx="1136343" cy="365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データベース</a:t>
              </a:r>
            </a:p>
          </p:txBody>
        </p:sp>
        <p:cxnSp>
          <p:nvCxnSpPr>
            <p:cNvPr id="3134" name="直線コネクタ 3133">
              <a:extLst>
                <a:ext uri="{FF2B5EF4-FFF2-40B4-BE49-F238E27FC236}">
                  <a16:creationId xmlns:a16="http://schemas.microsoft.com/office/drawing/2014/main" id="{052477C1-EA4A-2D11-1A29-3E5152C3B2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351" y="1624198"/>
              <a:ext cx="3201784" cy="669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35" name="直線コネクタ 3134">
              <a:extLst>
                <a:ext uri="{FF2B5EF4-FFF2-40B4-BE49-F238E27FC236}">
                  <a16:creationId xmlns:a16="http://schemas.microsoft.com/office/drawing/2014/main" id="{48B0702D-D00C-0224-A8B3-A43F621732AC}"/>
                </a:ext>
              </a:extLst>
            </p:cNvPr>
            <p:cNvCxnSpPr>
              <a:cxnSpLocks/>
              <a:stCxn id="3132" idx="2"/>
            </p:cNvCxnSpPr>
            <p:nvPr/>
          </p:nvCxnSpPr>
          <p:spPr>
            <a:xfrm>
              <a:off x="1370812" y="1456363"/>
              <a:ext cx="0" cy="1745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36" name="直線コネクタ 3135">
              <a:extLst>
                <a:ext uri="{FF2B5EF4-FFF2-40B4-BE49-F238E27FC236}">
                  <a16:creationId xmlns:a16="http://schemas.microsoft.com/office/drawing/2014/main" id="{0D111A68-8B39-0698-AAAB-9764ACE7C10B}"/>
                </a:ext>
              </a:extLst>
            </p:cNvPr>
            <p:cNvCxnSpPr>
              <a:cxnSpLocks/>
              <a:stCxn id="3133" idx="2"/>
            </p:cNvCxnSpPr>
            <p:nvPr/>
          </p:nvCxnSpPr>
          <p:spPr>
            <a:xfrm>
              <a:off x="2568273" y="1454653"/>
              <a:ext cx="0" cy="1695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37" name="直線コネクタ 3136">
              <a:extLst>
                <a:ext uri="{FF2B5EF4-FFF2-40B4-BE49-F238E27FC236}">
                  <a16:creationId xmlns:a16="http://schemas.microsoft.com/office/drawing/2014/main" id="{F80F2A4C-CAC0-945C-3CA4-B2B7BCE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27462" y="1624198"/>
              <a:ext cx="0" cy="12592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38" name="直線コネクタ 3137">
              <a:extLst>
                <a:ext uri="{FF2B5EF4-FFF2-40B4-BE49-F238E27FC236}">
                  <a16:creationId xmlns:a16="http://schemas.microsoft.com/office/drawing/2014/main" id="{70ECCD6C-A01E-5F20-D1CF-07E7A56ADD17}"/>
                </a:ext>
              </a:extLst>
            </p:cNvPr>
            <p:cNvCxnSpPr>
              <a:cxnSpLocks/>
            </p:cNvCxnSpPr>
            <p:nvPr/>
          </p:nvCxnSpPr>
          <p:spPr>
            <a:xfrm>
              <a:off x="2163091" y="1624198"/>
              <a:ext cx="0" cy="12592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39" name="直線コネクタ 3138">
              <a:extLst>
                <a:ext uri="{FF2B5EF4-FFF2-40B4-BE49-F238E27FC236}">
                  <a16:creationId xmlns:a16="http://schemas.microsoft.com/office/drawing/2014/main" id="{372802E2-462A-2D05-FDC4-37C96414622A}"/>
                </a:ext>
              </a:extLst>
            </p:cNvPr>
            <p:cNvCxnSpPr>
              <a:cxnSpLocks/>
            </p:cNvCxnSpPr>
            <p:nvPr/>
          </p:nvCxnSpPr>
          <p:spPr>
            <a:xfrm>
              <a:off x="2973474" y="1624198"/>
              <a:ext cx="0" cy="12592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40" name="直線コネクタ 3139">
              <a:extLst>
                <a:ext uri="{FF2B5EF4-FFF2-40B4-BE49-F238E27FC236}">
                  <a16:creationId xmlns:a16="http://schemas.microsoft.com/office/drawing/2014/main" id="{21FB2DB6-4F43-6537-AE28-881EAE15624B}"/>
                </a:ext>
              </a:extLst>
            </p:cNvPr>
            <p:cNvCxnSpPr>
              <a:cxnSpLocks/>
            </p:cNvCxnSpPr>
            <p:nvPr/>
          </p:nvCxnSpPr>
          <p:spPr>
            <a:xfrm>
              <a:off x="337351" y="2883433"/>
              <a:ext cx="320178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41" name="正方形/長方形 3140">
              <a:extLst>
                <a:ext uri="{FF2B5EF4-FFF2-40B4-BE49-F238E27FC236}">
                  <a16:creationId xmlns:a16="http://schemas.microsoft.com/office/drawing/2014/main" id="{6371484F-9588-EE1F-696D-6376D5655604}"/>
                </a:ext>
              </a:extLst>
            </p:cNvPr>
            <p:cNvSpPr/>
            <p:nvPr/>
          </p:nvSpPr>
          <p:spPr>
            <a:xfrm>
              <a:off x="559290" y="1823964"/>
              <a:ext cx="1136343" cy="365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Corda</a:t>
              </a: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API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42" name="正方形/長方形 3141">
              <a:extLst>
                <a:ext uri="{FF2B5EF4-FFF2-40B4-BE49-F238E27FC236}">
                  <a16:creationId xmlns:a16="http://schemas.microsoft.com/office/drawing/2014/main" id="{C41527E9-4900-2E3E-418D-1D7EB54D58CA}"/>
                </a:ext>
              </a:extLst>
            </p:cNvPr>
            <p:cNvSpPr/>
            <p:nvPr/>
          </p:nvSpPr>
          <p:spPr>
            <a:xfrm>
              <a:off x="559290" y="2348174"/>
              <a:ext cx="1136343" cy="365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Corda Node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43" name="正方形/長方形 3142">
              <a:extLst>
                <a:ext uri="{FF2B5EF4-FFF2-40B4-BE49-F238E27FC236}">
                  <a16:creationId xmlns:a16="http://schemas.microsoft.com/office/drawing/2014/main" id="{D9892747-C36A-8782-50E1-74B10B012DF7}"/>
                </a:ext>
              </a:extLst>
            </p:cNvPr>
            <p:cNvSpPr/>
            <p:nvPr/>
          </p:nvSpPr>
          <p:spPr>
            <a:xfrm>
              <a:off x="1772477" y="2338870"/>
              <a:ext cx="713268" cy="365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外部</a:t>
              </a:r>
              <a:endPara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API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44" name="正方形/長方形 3143">
              <a:extLst>
                <a:ext uri="{FF2B5EF4-FFF2-40B4-BE49-F238E27FC236}">
                  <a16:creationId xmlns:a16="http://schemas.microsoft.com/office/drawing/2014/main" id="{07F6BB2D-5B0A-EFA4-B023-E1A3DFE9323A}"/>
                </a:ext>
              </a:extLst>
            </p:cNvPr>
            <p:cNvSpPr/>
            <p:nvPr/>
          </p:nvSpPr>
          <p:spPr>
            <a:xfrm>
              <a:off x="2618363" y="2343021"/>
              <a:ext cx="713269" cy="365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WEB</a:t>
              </a:r>
            </a:p>
            <a:p>
              <a:pPr algn="ctr"/>
              <a:r>
                <a: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サーバ</a:t>
              </a:r>
            </a:p>
          </p:txBody>
        </p:sp>
        <p:cxnSp>
          <p:nvCxnSpPr>
            <p:cNvPr id="3145" name="直線コネクタ 3144">
              <a:extLst>
                <a:ext uri="{FF2B5EF4-FFF2-40B4-BE49-F238E27FC236}">
                  <a16:creationId xmlns:a16="http://schemas.microsoft.com/office/drawing/2014/main" id="{1FE06DB3-7726-B22B-9933-12D46DC37939}"/>
                </a:ext>
              </a:extLst>
            </p:cNvPr>
            <p:cNvCxnSpPr>
              <a:cxnSpLocks/>
            </p:cNvCxnSpPr>
            <p:nvPr/>
          </p:nvCxnSpPr>
          <p:spPr>
            <a:xfrm>
              <a:off x="1683698" y="2883433"/>
              <a:ext cx="0" cy="74855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46" name="フローチャート: 和接合 3145">
              <a:extLst>
                <a:ext uri="{FF2B5EF4-FFF2-40B4-BE49-F238E27FC236}">
                  <a16:creationId xmlns:a16="http://schemas.microsoft.com/office/drawing/2014/main" id="{366CE4FB-80EE-20A6-48CF-0EE23CC77483}"/>
                </a:ext>
              </a:extLst>
            </p:cNvPr>
            <p:cNvSpPr/>
            <p:nvPr/>
          </p:nvSpPr>
          <p:spPr>
            <a:xfrm>
              <a:off x="1467724" y="3064065"/>
              <a:ext cx="431949" cy="39061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47" name="テキスト ボックス 3146">
              <a:extLst>
                <a:ext uri="{FF2B5EF4-FFF2-40B4-BE49-F238E27FC236}">
                  <a16:creationId xmlns:a16="http://schemas.microsoft.com/office/drawing/2014/main" id="{80DD082C-0520-7ABC-39D1-83431C5D9B20}"/>
                </a:ext>
              </a:extLst>
            </p:cNvPr>
            <p:cNvSpPr txBox="1"/>
            <p:nvPr/>
          </p:nvSpPr>
          <p:spPr>
            <a:xfrm>
              <a:off x="210769" y="3238833"/>
              <a:ext cx="136494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NW Gateway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3177" name="グループ化 3176">
            <a:extLst>
              <a:ext uri="{FF2B5EF4-FFF2-40B4-BE49-F238E27FC236}">
                <a16:creationId xmlns:a16="http://schemas.microsoft.com/office/drawing/2014/main" id="{0ED169C7-FB47-0AC1-817A-D9079C867FD8}"/>
              </a:ext>
            </a:extLst>
          </p:cNvPr>
          <p:cNvGrpSpPr/>
          <p:nvPr/>
        </p:nvGrpSpPr>
        <p:grpSpPr>
          <a:xfrm>
            <a:off x="3829961" y="4261483"/>
            <a:ext cx="2832232" cy="2144836"/>
            <a:chOff x="4886407" y="4261483"/>
            <a:chExt cx="2832232" cy="2144836"/>
          </a:xfrm>
        </p:grpSpPr>
        <p:sp>
          <p:nvSpPr>
            <p:cNvPr id="3150" name="正方形/長方形 3149">
              <a:extLst>
                <a:ext uri="{FF2B5EF4-FFF2-40B4-BE49-F238E27FC236}">
                  <a16:creationId xmlns:a16="http://schemas.microsoft.com/office/drawing/2014/main" id="{4F52EAD1-2237-6D15-C56E-A24BD8FC8D7A}"/>
                </a:ext>
              </a:extLst>
            </p:cNvPr>
            <p:cNvSpPr/>
            <p:nvPr/>
          </p:nvSpPr>
          <p:spPr>
            <a:xfrm>
              <a:off x="4886407" y="4663775"/>
              <a:ext cx="2579560" cy="174254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51" name="正方形/長方形 3150">
              <a:extLst>
                <a:ext uri="{FF2B5EF4-FFF2-40B4-BE49-F238E27FC236}">
                  <a16:creationId xmlns:a16="http://schemas.microsoft.com/office/drawing/2014/main" id="{A52EF712-F319-1260-76DF-54425ED5FBEC}"/>
                </a:ext>
              </a:extLst>
            </p:cNvPr>
            <p:cNvSpPr/>
            <p:nvPr/>
          </p:nvSpPr>
          <p:spPr>
            <a:xfrm>
              <a:off x="5034511" y="5933208"/>
              <a:ext cx="1136343" cy="365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内部</a:t>
              </a:r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API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52" name="正方形/長方形 3151">
              <a:extLst>
                <a:ext uri="{FF2B5EF4-FFF2-40B4-BE49-F238E27FC236}">
                  <a16:creationId xmlns:a16="http://schemas.microsoft.com/office/drawing/2014/main" id="{9DE10911-507D-E2B3-89D9-E94F887F9976}"/>
                </a:ext>
              </a:extLst>
            </p:cNvPr>
            <p:cNvSpPr/>
            <p:nvPr/>
          </p:nvSpPr>
          <p:spPr>
            <a:xfrm>
              <a:off x="6231972" y="5931498"/>
              <a:ext cx="1136343" cy="365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データベース</a:t>
              </a:r>
            </a:p>
          </p:txBody>
        </p:sp>
        <p:cxnSp>
          <p:nvCxnSpPr>
            <p:cNvPr id="3153" name="直線コネクタ 3152">
              <a:extLst>
                <a:ext uri="{FF2B5EF4-FFF2-40B4-BE49-F238E27FC236}">
                  <a16:creationId xmlns:a16="http://schemas.microsoft.com/office/drawing/2014/main" id="{4D7A15E2-97F0-C175-8FFB-C5F55E04E5D4}"/>
                </a:ext>
              </a:extLst>
            </p:cNvPr>
            <p:cNvCxnSpPr>
              <a:cxnSpLocks/>
            </p:cNvCxnSpPr>
            <p:nvPr/>
          </p:nvCxnSpPr>
          <p:spPr>
            <a:xfrm>
              <a:off x="5034511" y="5030111"/>
              <a:ext cx="222414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54" name="直線コネクタ 3153">
              <a:extLst>
                <a:ext uri="{FF2B5EF4-FFF2-40B4-BE49-F238E27FC236}">
                  <a16:creationId xmlns:a16="http://schemas.microsoft.com/office/drawing/2014/main" id="{DA1456A8-2E2E-778D-99FD-3BDB037B7E9D}"/>
                </a:ext>
              </a:extLst>
            </p:cNvPr>
            <p:cNvCxnSpPr>
              <a:cxnSpLocks/>
              <a:endCxn id="3151" idx="0"/>
            </p:cNvCxnSpPr>
            <p:nvPr/>
          </p:nvCxnSpPr>
          <p:spPr>
            <a:xfrm>
              <a:off x="5602683" y="5764495"/>
              <a:ext cx="0" cy="16871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55" name="直線コネクタ 3154">
              <a:extLst>
                <a:ext uri="{FF2B5EF4-FFF2-40B4-BE49-F238E27FC236}">
                  <a16:creationId xmlns:a16="http://schemas.microsoft.com/office/drawing/2014/main" id="{524188B1-7FAE-78DF-9AE9-28E1489E403E}"/>
                </a:ext>
              </a:extLst>
            </p:cNvPr>
            <p:cNvCxnSpPr>
              <a:cxnSpLocks/>
              <a:endCxn id="3152" idx="0"/>
            </p:cNvCxnSpPr>
            <p:nvPr/>
          </p:nvCxnSpPr>
          <p:spPr>
            <a:xfrm>
              <a:off x="6800144" y="5764495"/>
              <a:ext cx="0" cy="1670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57" name="直線コネクタ 3156">
              <a:extLst>
                <a:ext uri="{FF2B5EF4-FFF2-40B4-BE49-F238E27FC236}">
                  <a16:creationId xmlns:a16="http://schemas.microsoft.com/office/drawing/2014/main" id="{FBF47B09-A874-1999-7A62-B1E8D4F1C163}"/>
                </a:ext>
              </a:extLst>
            </p:cNvPr>
            <p:cNvCxnSpPr>
              <a:cxnSpLocks/>
            </p:cNvCxnSpPr>
            <p:nvPr/>
          </p:nvCxnSpPr>
          <p:spPr>
            <a:xfrm>
              <a:off x="5882614" y="5030111"/>
              <a:ext cx="0" cy="7385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58" name="直線コネクタ 3157">
              <a:extLst>
                <a:ext uri="{FF2B5EF4-FFF2-40B4-BE49-F238E27FC236}">
                  <a16:creationId xmlns:a16="http://schemas.microsoft.com/office/drawing/2014/main" id="{5349D9A3-4735-3E21-E391-AD9708D1D7A0}"/>
                </a:ext>
              </a:extLst>
            </p:cNvPr>
            <p:cNvCxnSpPr>
              <a:cxnSpLocks/>
            </p:cNvCxnSpPr>
            <p:nvPr/>
          </p:nvCxnSpPr>
          <p:spPr>
            <a:xfrm>
              <a:off x="6692997" y="5030111"/>
              <a:ext cx="0" cy="7146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59" name="直線コネクタ 3158">
              <a:extLst>
                <a:ext uri="{FF2B5EF4-FFF2-40B4-BE49-F238E27FC236}">
                  <a16:creationId xmlns:a16="http://schemas.microsoft.com/office/drawing/2014/main" id="{8B252700-1C85-C5A7-FE87-727C072D8798}"/>
                </a:ext>
              </a:extLst>
            </p:cNvPr>
            <p:cNvCxnSpPr>
              <a:cxnSpLocks/>
            </p:cNvCxnSpPr>
            <p:nvPr/>
          </p:nvCxnSpPr>
          <p:spPr>
            <a:xfrm>
              <a:off x="5034511" y="5756715"/>
              <a:ext cx="2224147" cy="1193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62" name="正方形/長方形 3161">
              <a:extLst>
                <a:ext uri="{FF2B5EF4-FFF2-40B4-BE49-F238E27FC236}">
                  <a16:creationId xmlns:a16="http://schemas.microsoft.com/office/drawing/2014/main" id="{760A591E-8F8F-DB25-79C3-29BA8A0DA531}"/>
                </a:ext>
              </a:extLst>
            </p:cNvPr>
            <p:cNvSpPr/>
            <p:nvPr/>
          </p:nvSpPr>
          <p:spPr>
            <a:xfrm>
              <a:off x="5492000" y="5212653"/>
              <a:ext cx="713268" cy="365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外部</a:t>
              </a:r>
              <a:endPara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API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63" name="正方形/長方形 3162">
              <a:extLst>
                <a:ext uri="{FF2B5EF4-FFF2-40B4-BE49-F238E27FC236}">
                  <a16:creationId xmlns:a16="http://schemas.microsoft.com/office/drawing/2014/main" id="{13916379-6F2A-96D0-0236-32DDD0EFC5C8}"/>
                </a:ext>
              </a:extLst>
            </p:cNvPr>
            <p:cNvSpPr/>
            <p:nvPr/>
          </p:nvSpPr>
          <p:spPr>
            <a:xfrm>
              <a:off x="6337886" y="5216804"/>
              <a:ext cx="713269" cy="365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WEB</a:t>
              </a:r>
            </a:p>
            <a:p>
              <a:pPr algn="ctr"/>
              <a:r>
                <a: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サーバ</a:t>
              </a:r>
            </a:p>
          </p:txBody>
        </p:sp>
        <p:cxnSp>
          <p:nvCxnSpPr>
            <p:cNvPr id="3164" name="直線コネクタ 3163">
              <a:extLst>
                <a:ext uri="{FF2B5EF4-FFF2-40B4-BE49-F238E27FC236}">
                  <a16:creationId xmlns:a16="http://schemas.microsoft.com/office/drawing/2014/main" id="{E0D51C67-194F-792E-2E37-5BF7840CF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52780" y="4261483"/>
              <a:ext cx="0" cy="74855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65" name="フローチャート: 和接合 3164">
              <a:extLst>
                <a:ext uri="{FF2B5EF4-FFF2-40B4-BE49-F238E27FC236}">
                  <a16:creationId xmlns:a16="http://schemas.microsoft.com/office/drawing/2014/main" id="{8298FBCD-9A64-BC25-FE1B-EF911E70C56E}"/>
                </a:ext>
              </a:extLst>
            </p:cNvPr>
            <p:cNvSpPr/>
            <p:nvPr/>
          </p:nvSpPr>
          <p:spPr>
            <a:xfrm>
              <a:off x="6036806" y="4442115"/>
              <a:ext cx="431949" cy="39061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66" name="テキスト ボックス 3165">
              <a:extLst>
                <a:ext uri="{FF2B5EF4-FFF2-40B4-BE49-F238E27FC236}">
                  <a16:creationId xmlns:a16="http://schemas.microsoft.com/office/drawing/2014/main" id="{1A5F232F-CAD7-CC0A-0A7B-999C44265AE2}"/>
                </a:ext>
              </a:extLst>
            </p:cNvPr>
            <p:cNvSpPr txBox="1"/>
            <p:nvPr/>
          </p:nvSpPr>
          <p:spPr>
            <a:xfrm>
              <a:off x="6353697" y="4400761"/>
              <a:ext cx="136494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NW Gateway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3179" name="グループ化 3178">
            <a:extLst>
              <a:ext uri="{FF2B5EF4-FFF2-40B4-BE49-F238E27FC236}">
                <a16:creationId xmlns:a16="http://schemas.microsoft.com/office/drawing/2014/main" id="{09C3BDB1-746E-6D75-7371-0157F9469A34}"/>
              </a:ext>
            </a:extLst>
          </p:cNvPr>
          <p:cNvGrpSpPr/>
          <p:nvPr/>
        </p:nvGrpSpPr>
        <p:grpSpPr>
          <a:xfrm>
            <a:off x="7951678" y="4143229"/>
            <a:ext cx="2808757" cy="2263090"/>
            <a:chOff x="4886407" y="4143229"/>
            <a:chExt cx="2808757" cy="2263090"/>
          </a:xfrm>
        </p:grpSpPr>
        <p:sp>
          <p:nvSpPr>
            <p:cNvPr id="3180" name="正方形/長方形 3179">
              <a:extLst>
                <a:ext uri="{FF2B5EF4-FFF2-40B4-BE49-F238E27FC236}">
                  <a16:creationId xmlns:a16="http://schemas.microsoft.com/office/drawing/2014/main" id="{4AFBE35C-86DA-1BA5-F588-08EED90F7637}"/>
                </a:ext>
              </a:extLst>
            </p:cNvPr>
            <p:cNvSpPr/>
            <p:nvPr/>
          </p:nvSpPr>
          <p:spPr>
            <a:xfrm>
              <a:off x="4886407" y="4663775"/>
              <a:ext cx="2579560" cy="174254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81" name="正方形/長方形 3180">
              <a:extLst>
                <a:ext uri="{FF2B5EF4-FFF2-40B4-BE49-F238E27FC236}">
                  <a16:creationId xmlns:a16="http://schemas.microsoft.com/office/drawing/2014/main" id="{BD17BCEC-1898-EB97-4777-807D69764BC5}"/>
                </a:ext>
              </a:extLst>
            </p:cNvPr>
            <p:cNvSpPr/>
            <p:nvPr/>
          </p:nvSpPr>
          <p:spPr>
            <a:xfrm>
              <a:off x="5034511" y="5933208"/>
              <a:ext cx="1136343" cy="365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内部</a:t>
              </a:r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API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82" name="正方形/長方形 3181">
              <a:extLst>
                <a:ext uri="{FF2B5EF4-FFF2-40B4-BE49-F238E27FC236}">
                  <a16:creationId xmlns:a16="http://schemas.microsoft.com/office/drawing/2014/main" id="{63AC39A6-2AA8-2538-0F59-2167A8B2502E}"/>
                </a:ext>
              </a:extLst>
            </p:cNvPr>
            <p:cNvSpPr/>
            <p:nvPr/>
          </p:nvSpPr>
          <p:spPr>
            <a:xfrm>
              <a:off x="6231972" y="5931498"/>
              <a:ext cx="1136343" cy="365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データベース</a:t>
              </a:r>
            </a:p>
          </p:txBody>
        </p:sp>
        <p:cxnSp>
          <p:nvCxnSpPr>
            <p:cNvPr id="3183" name="直線コネクタ 3182">
              <a:extLst>
                <a:ext uri="{FF2B5EF4-FFF2-40B4-BE49-F238E27FC236}">
                  <a16:creationId xmlns:a16="http://schemas.microsoft.com/office/drawing/2014/main" id="{11C35463-AFCD-0FA4-0CE6-934AFBC1C6F0}"/>
                </a:ext>
              </a:extLst>
            </p:cNvPr>
            <p:cNvCxnSpPr>
              <a:cxnSpLocks/>
            </p:cNvCxnSpPr>
            <p:nvPr/>
          </p:nvCxnSpPr>
          <p:spPr>
            <a:xfrm>
              <a:off x="5034511" y="5030111"/>
              <a:ext cx="222414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84" name="直線コネクタ 3183">
              <a:extLst>
                <a:ext uri="{FF2B5EF4-FFF2-40B4-BE49-F238E27FC236}">
                  <a16:creationId xmlns:a16="http://schemas.microsoft.com/office/drawing/2014/main" id="{6CF1675D-35C0-55F3-960C-E80E24634137}"/>
                </a:ext>
              </a:extLst>
            </p:cNvPr>
            <p:cNvCxnSpPr>
              <a:cxnSpLocks/>
              <a:endCxn id="3181" idx="0"/>
            </p:cNvCxnSpPr>
            <p:nvPr/>
          </p:nvCxnSpPr>
          <p:spPr>
            <a:xfrm>
              <a:off x="5602683" y="5764495"/>
              <a:ext cx="0" cy="16871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85" name="直線コネクタ 3184">
              <a:extLst>
                <a:ext uri="{FF2B5EF4-FFF2-40B4-BE49-F238E27FC236}">
                  <a16:creationId xmlns:a16="http://schemas.microsoft.com/office/drawing/2014/main" id="{14993B8E-3A69-0322-6E66-6B232CE4180D}"/>
                </a:ext>
              </a:extLst>
            </p:cNvPr>
            <p:cNvCxnSpPr>
              <a:cxnSpLocks/>
              <a:endCxn id="3182" idx="0"/>
            </p:cNvCxnSpPr>
            <p:nvPr/>
          </p:nvCxnSpPr>
          <p:spPr>
            <a:xfrm>
              <a:off x="6800144" y="5764495"/>
              <a:ext cx="0" cy="1670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86" name="直線コネクタ 3185">
              <a:extLst>
                <a:ext uri="{FF2B5EF4-FFF2-40B4-BE49-F238E27FC236}">
                  <a16:creationId xmlns:a16="http://schemas.microsoft.com/office/drawing/2014/main" id="{27138810-EDBF-2364-29A4-E5AA6A8A5444}"/>
                </a:ext>
              </a:extLst>
            </p:cNvPr>
            <p:cNvCxnSpPr>
              <a:cxnSpLocks/>
            </p:cNvCxnSpPr>
            <p:nvPr/>
          </p:nvCxnSpPr>
          <p:spPr>
            <a:xfrm>
              <a:off x="5882614" y="5030111"/>
              <a:ext cx="0" cy="7385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87" name="直線コネクタ 3186">
              <a:extLst>
                <a:ext uri="{FF2B5EF4-FFF2-40B4-BE49-F238E27FC236}">
                  <a16:creationId xmlns:a16="http://schemas.microsoft.com/office/drawing/2014/main" id="{4417A02E-DE33-446D-5DBA-A0A27F8AB853}"/>
                </a:ext>
              </a:extLst>
            </p:cNvPr>
            <p:cNvCxnSpPr>
              <a:cxnSpLocks/>
            </p:cNvCxnSpPr>
            <p:nvPr/>
          </p:nvCxnSpPr>
          <p:spPr>
            <a:xfrm>
              <a:off x="6692997" y="5030111"/>
              <a:ext cx="0" cy="7146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88" name="直線コネクタ 3187">
              <a:extLst>
                <a:ext uri="{FF2B5EF4-FFF2-40B4-BE49-F238E27FC236}">
                  <a16:creationId xmlns:a16="http://schemas.microsoft.com/office/drawing/2014/main" id="{649647F5-5AAA-7D77-908D-26FDE6890E63}"/>
                </a:ext>
              </a:extLst>
            </p:cNvPr>
            <p:cNvCxnSpPr>
              <a:cxnSpLocks/>
            </p:cNvCxnSpPr>
            <p:nvPr/>
          </p:nvCxnSpPr>
          <p:spPr>
            <a:xfrm>
              <a:off x="5034511" y="5756715"/>
              <a:ext cx="2224147" cy="1193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89" name="正方形/長方形 3188">
              <a:extLst>
                <a:ext uri="{FF2B5EF4-FFF2-40B4-BE49-F238E27FC236}">
                  <a16:creationId xmlns:a16="http://schemas.microsoft.com/office/drawing/2014/main" id="{A9281F6A-F7A4-72D2-A6C1-A46A9CC901DB}"/>
                </a:ext>
              </a:extLst>
            </p:cNvPr>
            <p:cNvSpPr/>
            <p:nvPr/>
          </p:nvSpPr>
          <p:spPr>
            <a:xfrm>
              <a:off x="5492000" y="5212653"/>
              <a:ext cx="713268" cy="365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外部</a:t>
              </a:r>
              <a:endPara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API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90" name="正方形/長方形 3189">
              <a:extLst>
                <a:ext uri="{FF2B5EF4-FFF2-40B4-BE49-F238E27FC236}">
                  <a16:creationId xmlns:a16="http://schemas.microsoft.com/office/drawing/2014/main" id="{A9FD223A-3014-2A06-1CB7-62D0949ADF2F}"/>
                </a:ext>
              </a:extLst>
            </p:cNvPr>
            <p:cNvSpPr/>
            <p:nvPr/>
          </p:nvSpPr>
          <p:spPr>
            <a:xfrm>
              <a:off x="6337886" y="5216804"/>
              <a:ext cx="713269" cy="365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WEB</a:t>
              </a:r>
            </a:p>
            <a:p>
              <a:pPr algn="ctr"/>
              <a:r>
                <a: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サーバ</a:t>
              </a:r>
            </a:p>
          </p:txBody>
        </p:sp>
        <p:cxnSp>
          <p:nvCxnSpPr>
            <p:cNvPr id="3191" name="直線コネクタ 3190">
              <a:extLst>
                <a:ext uri="{FF2B5EF4-FFF2-40B4-BE49-F238E27FC236}">
                  <a16:creationId xmlns:a16="http://schemas.microsoft.com/office/drawing/2014/main" id="{DCB73942-084E-9314-7D3D-76738CF2B183}"/>
                </a:ext>
              </a:extLst>
            </p:cNvPr>
            <p:cNvCxnSpPr>
              <a:cxnSpLocks/>
            </p:cNvCxnSpPr>
            <p:nvPr/>
          </p:nvCxnSpPr>
          <p:spPr>
            <a:xfrm>
              <a:off x="6252780" y="4143229"/>
              <a:ext cx="0" cy="8668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92" name="フローチャート: 和接合 3191">
              <a:extLst>
                <a:ext uri="{FF2B5EF4-FFF2-40B4-BE49-F238E27FC236}">
                  <a16:creationId xmlns:a16="http://schemas.microsoft.com/office/drawing/2014/main" id="{09A26B5C-F6BE-96F9-B920-690796176161}"/>
                </a:ext>
              </a:extLst>
            </p:cNvPr>
            <p:cNvSpPr/>
            <p:nvPr/>
          </p:nvSpPr>
          <p:spPr>
            <a:xfrm>
              <a:off x="6036806" y="4442115"/>
              <a:ext cx="431949" cy="39061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93" name="テキスト ボックス 3192">
              <a:extLst>
                <a:ext uri="{FF2B5EF4-FFF2-40B4-BE49-F238E27FC236}">
                  <a16:creationId xmlns:a16="http://schemas.microsoft.com/office/drawing/2014/main" id="{E1766AEC-FB99-52EF-EC1A-9C1C8B6ABAA8}"/>
                </a:ext>
              </a:extLst>
            </p:cNvPr>
            <p:cNvSpPr txBox="1"/>
            <p:nvPr/>
          </p:nvSpPr>
          <p:spPr>
            <a:xfrm>
              <a:off x="6330222" y="4401377"/>
              <a:ext cx="136494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NW Gateway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3196" name="グループ化 3195">
            <a:extLst>
              <a:ext uri="{FF2B5EF4-FFF2-40B4-BE49-F238E27FC236}">
                <a16:creationId xmlns:a16="http://schemas.microsoft.com/office/drawing/2014/main" id="{64374BDA-D79E-467F-689C-F9FE9B1E125E}"/>
              </a:ext>
            </a:extLst>
          </p:cNvPr>
          <p:cNvGrpSpPr/>
          <p:nvPr/>
        </p:nvGrpSpPr>
        <p:grpSpPr>
          <a:xfrm>
            <a:off x="1830369" y="4264451"/>
            <a:ext cx="1982658" cy="2144836"/>
            <a:chOff x="5683713" y="4261483"/>
            <a:chExt cx="1982658" cy="2144836"/>
          </a:xfrm>
        </p:grpSpPr>
        <p:sp>
          <p:nvSpPr>
            <p:cNvPr id="3197" name="正方形/長方形 3196">
              <a:extLst>
                <a:ext uri="{FF2B5EF4-FFF2-40B4-BE49-F238E27FC236}">
                  <a16:creationId xmlns:a16="http://schemas.microsoft.com/office/drawing/2014/main" id="{28A50DF0-5380-D2FA-1A98-275F547704B2}"/>
                </a:ext>
              </a:extLst>
            </p:cNvPr>
            <p:cNvSpPr/>
            <p:nvPr/>
          </p:nvSpPr>
          <p:spPr>
            <a:xfrm>
              <a:off x="5683713" y="4663775"/>
              <a:ext cx="1782253" cy="174254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99" name="正方形/長方形 3198">
              <a:extLst>
                <a:ext uri="{FF2B5EF4-FFF2-40B4-BE49-F238E27FC236}">
                  <a16:creationId xmlns:a16="http://schemas.microsoft.com/office/drawing/2014/main" id="{D4FF28BA-3158-CA6B-BACE-20B76156DC97}"/>
                </a:ext>
              </a:extLst>
            </p:cNvPr>
            <p:cNvSpPr/>
            <p:nvPr/>
          </p:nvSpPr>
          <p:spPr>
            <a:xfrm>
              <a:off x="6231972" y="5931498"/>
              <a:ext cx="1136343" cy="365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データベース</a:t>
              </a:r>
            </a:p>
          </p:txBody>
        </p:sp>
        <p:cxnSp>
          <p:nvCxnSpPr>
            <p:cNvPr id="3200" name="直線コネクタ 3199">
              <a:extLst>
                <a:ext uri="{FF2B5EF4-FFF2-40B4-BE49-F238E27FC236}">
                  <a16:creationId xmlns:a16="http://schemas.microsoft.com/office/drawing/2014/main" id="{6AD9D9AF-2531-37E0-7B87-A71E561068B0}"/>
                </a:ext>
              </a:extLst>
            </p:cNvPr>
            <p:cNvCxnSpPr>
              <a:cxnSpLocks/>
            </p:cNvCxnSpPr>
            <p:nvPr/>
          </p:nvCxnSpPr>
          <p:spPr>
            <a:xfrm>
              <a:off x="5780290" y="5027143"/>
              <a:ext cx="1478368" cy="29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02" name="直線コネクタ 3201">
              <a:extLst>
                <a:ext uri="{FF2B5EF4-FFF2-40B4-BE49-F238E27FC236}">
                  <a16:creationId xmlns:a16="http://schemas.microsoft.com/office/drawing/2014/main" id="{CC74BD55-A7F2-FFF9-91B8-059946835F3D}"/>
                </a:ext>
              </a:extLst>
            </p:cNvPr>
            <p:cNvCxnSpPr>
              <a:cxnSpLocks/>
              <a:endCxn id="3199" idx="0"/>
            </p:cNvCxnSpPr>
            <p:nvPr/>
          </p:nvCxnSpPr>
          <p:spPr>
            <a:xfrm>
              <a:off x="6800144" y="5764495"/>
              <a:ext cx="0" cy="1670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04" name="直線コネクタ 3203">
              <a:extLst>
                <a:ext uri="{FF2B5EF4-FFF2-40B4-BE49-F238E27FC236}">
                  <a16:creationId xmlns:a16="http://schemas.microsoft.com/office/drawing/2014/main" id="{844C7E2C-64A3-830B-5CAD-03FAA25E9CCE}"/>
                </a:ext>
              </a:extLst>
            </p:cNvPr>
            <p:cNvCxnSpPr>
              <a:cxnSpLocks/>
            </p:cNvCxnSpPr>
            <p:nvPr/>
          </p:nvCxnSpPr>
          <p:spPr>
            <a:xfrm>
              <a:off x="6487257" y="5030111"/>
              <a:ext cx="0" cy="7146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05" name="直線コネクタ 3204">
              <a:extLst>
                <a:ext uri="{FF2B5EF4-FFF2-40B4-BE49-F238E27FC236}">
                  <a16:creationId xmlns:a16="http://schemas.microsoft.com/office/drawing/2014/main" id="{EC07C033-B1C9-332F-51DC-1E3EA845F072}"/>
                </a:ext>
              </a:extLst>
            </p:cNvPr>
            <p:cNvCxnSpPr>
              <a:cxnSpLocks/>
            </p:cNvCxnSpPr>
            <p:nvPr/>
          </p:nvCxnSpPr>
          <p:spPr>
            <a:xfrm>
              <a:off x="5780290" y="5755709"/>
              <a:ext cx="1478368" cy="129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07" name="正方形/長方形 3206">
              <a:extLst>
                <a:ext uri="{FF2B5EF4-FFF2-40B4-BE49-F238E27FC236}">
                  <a16:creationId xmlns:a16="http://schemas.microsoft.com/office/drawing/2014/main" id="{00D48011-4C8C-189D-A3C5-2B86C3ACB4E4}"/>
                </a:ext>
              </a:extLst>
            </p:cNvPr>
            <p:cNvSpPr/>
            <p:nvPr/>
          </p:nvSpPr>
          <p:spPr>
            <a:xfrm>
              <a:off x="5894590" y="5216804"/>
              <a:ext cx="1156565" cy="365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Corda Node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3208" name="直線コネクタ 3207">
              <a:extLst>
                <a:ext uri="{FF2B5EF4-FFF2-40B4-BE49-F238E27FC236}">
                  <a16:creationId xmlns:a16="http://schemas.microsoft.com/office/drawing/2014/main" id="{7F0844D7-6793-3A9D-0721-0AB73C061963}"/>
                </a:ext>
              </a:extLst>
            </p:cNvPr>
            <p:cNvCxnSpPr>
              <a:cxnSpLocks/>
            </p:cNvCxnSpPr>
            <p:nvPr/>
          </p:nvCxnSpPr>
          <p:spPr>
            <a:xfrm>
              <a:off x="6252780" y="4261483"/>
              <a:ext cx="0" cy="74855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09" name="フローチャート: 和接合 3208">
              <a:extLst>
                <a:ext uri="{FF2B5EF4-FFF2-40B4-BE49-F238E27FC236}">
                  <a16:creationId xmlns:a16="http://schemas.microsoft.com/office/drawing/2014/main" id="{4CE16740-9640-7FF7-B94E-269E6470DFFC}"/>
                </a:ext>
              </a:extLst>
            </p:cNvPr>
            <p:cNvSpPr/>
            <p:nvPr/>
          </p:nvSpPr>
          <p:spPr>
            <a:xfrm>
              <a:off x="6036806" y="4442115"/>
              <a:ext cx="431949" cy="39061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10" name="テキスト ボックス 3209">
              <a:extLst>
                <a:ext uri="{FF2B5EF4-FFF2-40B4-BE49-F238E27FC236}">
                  <a16:creationId xmlns:a16="http://schemas.microsoft.com/office/drawing/2014/main" id="{1CF46A7C-F006-DF52-168B-35F50F25FB43}"/>
                </a:ext>
              </a:extLst>
            </p:cNvPr>
            <p:cNvSpPr txBox="1"/>
            <p:nvPr/>
          </p:nvSpPr>
          <p:spPr>
            <a:xfrm>
              <a:off x="6301429" y="4381134"/>
              <a:ext cx="136494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NW Gateway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148" name="雲 3147">
            <a:extLst>
              <a:ext uri="{FF2B5EF4-FFF2-40B4-BE49-F238E27FC236}">
                <a16:creationId xmlns:a16="http://schemas.microsoft.com/office/drawing/2014/main" id="{2386694F-77AB-637B-0968-EC8E7FD12363}"/>
              </a:ext>
            </a:extLst>
          </p:cNvPr>
          <p:cNvSpPr/>
          <p:nvPr/>
        </p:nvSpPr>
        <p:spPr>
          <a:xfrm>
            <a:off x="779722" y="3612775"/>
            <a:ext cx="11122934" cy="781750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インターネット</a:t>
            </a:r>
            <a:endParaRPr kumimoji="1" lang="ja-JP" altLang="en-US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15" name="テキスト ボックス 3214">
            <a:extLst>
              <a:ext uri="{FF2B5EF4-FFF2-40B4-BE49-F238E27FC236}">
                <a16:creationId xmlns:a16="http://schemas.microsoft.com/office/drawing/2014/main" id="{C94A0127-AC73-5AAE-9188-BE466B794A7A}"/>
              </a:ext>
            </a:extLst>
          </p:cNvPr>
          <p:cNvSpPr txBox="1"/>
          <p:nvPr/>
        </p:nvSpPr>
        <p:spPr>
          <a:xfrm>
            <a:off x="458304" y="616197"/>
            <a:ext cx="3271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公的機関</a:t>
            </a:r>
          </a:p>
        </p:txBody>
      </p:sp>
      <p:sp>
        <p:nvSpPr>
          <p:cNvPr id="3216" name="テキスト ボックス 3215">
            <a:extLst>
              <a:ext uri="{FF2B5EF4-FFF2-40B4-BE49-F238E27FC236}">
                <a16:creationId xmlns:a16="http://schemas.microsoft.com/office/drawing/2014/main" id="{A3F0368D-AAAA-9A17-349F-7DFA632CECDE}"/>
              </a:ext>
            </a:extLst>
          </p:cNvPr>
          <p:cNvSpPr txBox="1"/>
          <p:nvPr/>
        </p:nvSpPr>
        <p:spPr>
          <a:xfrm>
            <a:off x="4401832" y="620035"/>
            <a:ext cx="333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VC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失効管理機構（複数）</a:t>
            </a:r>
          </a:p>
        </p:txBody>
      </p:sp>
      <p:sp>
        <p:nvSpPr>
          <p:cNvPr id="3217" name="テキスト ボックス 3216">
            <a:extLst>
              <a:ext uri="{FF2B5EF4-FFF2-40B4-BE49-F238E27FC236}">
                <a16:creationId xmlns:a16="http://schemas.microsoft.com/office/drawing/2014/main" id="{098D4265-10F6-6532-7D3D-E22272F93306}"/>
              </a:ext>
            </a:extLst>
          </p:cNvPr>
          <p:cNvSpPr txBox="1"/>
          <p:nvPr/>
        </p:nvSpPr>
        <p:spPr>
          <a:xfrm>
            <a:off x="8345361" y="589806"/>
            <a:ext cx="333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デジタル認証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機構（複数）</a:t>
            </a:r>
          </a:p>
        </p:txBody>
      </p:sp>
      <p:sp>
        <p:nvSpPr>
          <p:cNvPr id="3218" name="テキスト ボックス 3217">
            <a:extLst>
              <a:ext uri="{FF2B5EF4-FFF2-40B4-BE49-F238E27FC236}">
                <a16:creationId xmlns:a16="http://schemas.microsoft.com/office/drawing/2014/main" id="{54B836B5-29CF-9DE7-5296-F1F2F41ED4B7}"/>
              </a:ext>
            </a:extLst>
          </p:cNvPr>
          <p:cNvSpPr txBox="1"/>
          <p:nvPr/>
        </p:nvSpPr>
        <p:spPr>
          <a:xfrm>
            <a:off x="6343823" y="5864821"/>
            <a:ext cx="1663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事業所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（サプライヤー）</a:t>
            </a:r>
          </a:p>
        </p:txBody>
      </p:sp>
      <p:sp>
        <p:nvSpPr>
          <p:cNvPr id="3219" name="テキスト ボックス 3218">
            <a:extLst>
              <a:ext uri="{FF2B5EF4-FFF2-40B4-BE49-F238E27FC236}">
                <a16:creationId xmlns:a16="http://schemas.microsoft.com/office/drawing/2014/main" id="{BB2BE156-16F9-03EC-E25A-6DCA377FB243}"/>
              </a:ext>
            </a:extLst>
          </p:cNvPr>
          <p:cNvSpPr txBox="1"/>
          <p:nvPr/>
        </p:nvSpPr>
        <p:spPr>
          <a:xfrm>
            <a:off x="10646135" y="5888173"/>
            <a:ext cx="1256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事業所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（バイヤー）</a:t>
            </a:r>
          </a:p>
        </p:txBody>
      </p:sp>
      <p:sp>
        <p:nvSpPr>
          <p:cNvPr id="3220" name="テキスト ボックス 3219">
            <a:extLst>
              <a:ext uri="{FF2B5EF4-FFF2-40B4-BE49-F238E27FC236}">
                <a16:creationId xmlns:a16="http://schemas.microsoft.com/office/drawing/2014/main" id="{F27E004F-5935-42FD-B409-D4D850DC3834}"/>
              </a:ext>
            </a:extLst>
          </p:cNvPr>
          <p:cNvSpPr txBox="1"/>
          <p:nvPr/>
        </p:nvSpPr>
        <p:spPr>
          <a:xfrm>
            <a:off x="-128564" y="5611642"/>
            <a:ext cx="208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Corda CENM And</a:t>
            </a:r>
          </a:p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Notary Service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224" name="グラフィックス 3223" descr="ユーザー 単色塗りつぶし">
            <a:extLst>
              <a:ext uri="{FF2B5EF4-FFF2-40B4-BE49-F238E27FC236}">
                <a16:creationId xmlns:a16="http://schemas.microsoft.com/office/drawing/2014/main" id="{E43C0236-A7D8-CAB1-F09D-84AF7B2C8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80621" y="5219772"/>
            <a:ext cx="705319" cy="705319"/>
          </a:xfrm>
          <a:prstGeom prst="rect">
            <a:avLst/>
          </a:prstGeom>
        </p:spPr>
      </p:pic>
      <p:pic>
        <p:nvPicPr>
          <p:cNvPr id="3226" name="グラフィックス 3225" descr="ユーザー 枠線">
            <a:extLst>
              <a:ext uri="{FF2B5EF4-FFF2-40B4-BE49-F238E27FC236}">
                <a16:creationId xmlns:a16="http://schemas.microsoft.com/office/drawing/2014/main" id="{2969ABAE-9F6E-256B-E890-FBD77C7A7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88798" y="5222579"/>
            <a:ext cx="705319" cy="705319"/>
          </a:xfrm>
          <a:prstGeom prst="rect">
            <a:avLst/>
          </a:prstGeom>
        </p:spPr>
      </p:pic>
      <p:sp>
        <p:nvSpPr>
          <p:cNvPr id="3234" name="フリーフォーム: 図形 3233">
            <a:extLst>
              <a:ext uri="{FF2B5EF4-FFF2-40B4-BE49-F238E27FC236}">
                <a16:creationId xmlns:a16="http://schemas.microsoft.com/office/drawing/2014/main" id="{CE740677-4106-2F4C-4941-1917B7644893}"/>
              </a:ext>
            </a:extLst>
          </p:cNvPr>
          <p:cNvSpPr/>
          <p:nvPr/>
        </p:nvSpPr>
        <p:spPr>
          <a:xfrm flipV="1">
            <a:off x="5226434" y="4186562"/>
            <a:ext cx="1891286" cy="1118132"/>
          </a:xfrm>
          <a:custGeom>
            <a:avLst/>
            <a:gdLst>
              <a:gd name="connsiteX0" fmla="*/ 0 w 781235"/>
              <a:gd name="connsiteY0" fmla="*/ 97654 h 206840"/>
              <a:gd name="connsiteX1" fmla="*/ 488272 w 781235"/>
              <a:gd name="connsiteY1" fmla="*/ 204186 h 206840"/>
              <a:gd name="connsiteX2" fmla="*/ 781235 w 781235"/>
              <a:gd name="connsiteY2" fmla="*/ 0 h 206840"/>
              <a:gd name="connsiteX0" fmla="*/ 0 w 781235"/>
              <a:gd name="connsiteY0" fmla="*/ 97654 h 472941"/>
              <a:gd name="connsiteX1" fmla="*/ 512204 w 781235"/>
              <a:gd name="connsiteY1" fmla="*/ 472359 h 472941"/>
              <a:gd name="connsiteX2" fmla="*/ 781235 w 781235"/>
              <a:gd name="connsiteY2" fmla="*/ 0 h 472941"/>
              <a:gd name="connsiteX0" fmla="*/ 0 w 781235"/>
              <a:gd name="connsiteY0" fmla="*/ 97654 h 493741"/>
              <a:gd name="connsiteX1" fmla="*/ 348505 w 781235"/>
              <a:gd name="connsiteY1" fmla="*/ 381148 h 493741"/>
              <a:gd name="connsiteX2" fmla="*/ 512204 w 781235"/>
              <a:gd name="connsiteY2" fmla="*/ 472359 h 493741"/>
              <a:gd name="connsiteX3" fmla="*/ 781235 w 781235"/>
              <a:gd name="connsiteY3" fmla="*/ 0 h 493741"/>
              <a:gd name="connsiteX0" fmla="*/ 257306 w 1038541"/>
              <a:gd name="connsiteY0" fmla="*/ 97654 h 490890"/>
              <a:gd name="connsiteX1" fmla="*/ 12316 w 1038541"/>
              <a:gd name="connsiteY1" fmla="*/ 358255 h 490890"/>
              <a:gd name="connsiteX2" fmla="*/ 769510 w 1038541"/>
              <a:gd name="connsiteY2" fmla="*/ 472359 h 490890"/>
              <a:gd name="connsiteX3" fmla="*/ 1038541 w 1038541"/>
              <a:gd name="connsiteY3" fmla="*/ 0 h 490890"/>
              <a:gd name="connsiteX0" fmla="*/ 257306 w 1038541"/>
              <a:gd name="connsiteY0" fmla="*/ 97654 h 441408"/>
              <a:gd name="connsiteX1" fmla="*/ 12316 w 1038541"/>
              <a:gd name="connsiteY1" fmla="*/ 358255 h 441408"/>
              <a:gd name="connsiteX2" fmla="*/ 788655 w 1038541"/>
              <a:gd name="connsiteY2" fmla="*/ 413492 h 441408"/>
              <a:gd name="connsiteX3" fmla="*/ 1038541 w 1038541"/>
              <a:gd name="connsiteY3" fmla="*/ 0 h 441408"/>
              <a:gd name="connsiteX0" fmla="*/ 192502 w 1040744"/>
              <a:gd name="connsiteY0" fmla="*/ 42057 h 441408"/>
              <a:gd name="connsiteX1" fmla="*/ 14519 w 1040744"/>
              <a:gd name="connsiteY1" fmla="*/ 358255 h 441408"/>
              <a:gd name="connsiteX2" fmla="*/ 790858 w 1040744"/>
              <a:gd name="connsiteY2" fmla="*/ 413492 h 441408"/>
              <a:gd name="connsiteX3" fmla="*/ 1040744 w 1040744"/>
              <a:gd name="connsiteY3" fmla="*/ 0 h 441408"/>
              <a:gd name="connsiteX0" fmla="*/ 227949 w 1076191"/>
              <a:gd name="connsiteY0" fmla="*/ 42057 h 437436"/>
              <a:gd name="connsiteX1" fmla="*/ 78684 w 1076191"/>
              <a:gd name="connsiteY1" fmla="*/ 145679 h 437436"/>
              <a:gd name="connsiteX2" fmla="*/ 49966 w 1076191"/>
              <a:gd name="connsiteY2" fmla="*/ 358255 h 437436"/>
              <a:gd name="connsiteX3" fmla="*/ 826305 w 1076191"/>
              <a:gd name="connsiteY3" fmla="*/ 413492 h 437436"/>
              <a:gd name="connsiteX4" fmla="*/ 1076191 w 1076191"/>
              <a:gd name="connsiteY4" fmla="*/ 0 h 437436"/>
              <a:gd name="connsiteX0" fmla="*/ 227949 w 1076191"/>
              <a:gd name="connsiteY0" fmla="*/ 42057 h 437436"/>
              <a:gd name="connsiteX1" fmla="*/ 78684 w 1076191"/>
              <a:gd name="connsiteY1" fmla="*/ 145679 h 437436"/>
              <a:gd name="connsiteX2" fmla="*/ 49966 w 1076191"/>
              <a:gd name="connsiteY2" fmla="*/ 358255 h 437436"/>
              <a:gd name="connsiteX3" fmla="*/ 826305 w 1076191"/>
              <a:gd name="connsiteY3" fmla="*/ 413492 h 437436"/>
              <a:gd name="connsiteX4" fmla="*/ 1076191 w 1076191"/>
              <a:gd name="connsiteY4" fmla="*/ 0 h 437436"/>
              <a:gd name="connsiteX0" fmla="*/ 184124 w 1032366"/>
              <a:gd name="connsiteY0" fmla="*/ 42057 h 437436"/>
              <a:gd name="connsiteX1" fmla="*/ 34859 w 1032366"/>
              <a:gd name="connsiteY1" fmla="*/ 145679 h 437436"/>
              <a:gd name="connsiteX2" fmla="*/ 73148 w 1032366"/>
              <a:gd name="connsiteY2" fmla="*/ 358255 h 437436"/>
              <a:gd name="connsiteX3" fmla="*/ 782480 w 1032366"/>
              <a:gd name="connsiteY3" fmla="*/ 413492 h 437436"/>
              <a:gd name="connsiteX4" fmla="*/ 1032366 w 1032366"/>
              <a:gd name="connsiteY4" fmla="*/ 0 h 437436"/>
              <a:gd name="connsiteX0" fmla="*/ 184124 w 1032366"/>
              <a:gd name="connsiteY0" fmla="*/ 42057 h 414591"/>
              <a:gd name="connsiteX1" fmla="*/ 34859 w 1032366"/>
              <a:gd name="connsiteY1" fmla="*/ 145679 h 414591"/>
              <a:gd name="connsiteX2" fmla="*/ 73148 w 1032366"/>
              <a:gd name="connsiteY2" fmla="*/ 358255 h 414591"/>
              <a:gd name="connsiteX3" fmla="*/ 811197 w 1032366"/>
              <a:gd name="connsiteY3" fmla="*/ 384058 h 414591"/>
              <a:gd name="connsiteX4" fmla="*/ 1032366 w 1032366"/>
              <a:gd name="connsiteY4" fmla="*/ 0 h 414591"/>
              <a:gd name="connsiteX0" fmla="*/ 184124 w 1032366"/>
              <a:gd name="connsiteY0" fmla="*/ 42057 h 419779"/>
              <a:gd name="connsiteX1" fmla="*/ 34859 w 1032366"/>
              <a:gd name="connsiteY1" fmla="*/ 145679 h 419779"/>
              <a:gd name="connsiteX2" fmla="*/ 73148 w 1032366"/>
              <a:gd name="connsiteY2" fmla="*/ 374607 h 419779"/>
              <a:gd name="connsiteX3" fmla="*/ 811197 w 1032366"/>
              <a:gd name="connsiteY3" fmla="*/ 384058 h 419779"/>
              <a:gd name="connsiteX4" fmla="*/ 1032366 w 1032366"/>
              <a:gd name="connsiteY4" fmla="*/ 0 h 419779"/>
              <a:gd name="connsiteX0" fmla="*/ 184124 w 1032366"/>
              <a:gd name="connsiteY0" fmla="*/ 42057 h 425025"/>
              <a:gd name="connsiteX1" fmla="*/ 34859 w 1032366"/>
              <a:gd name="connsiteY1" fmla="*/ 145679 h 425025"/>
              <a:gd name="connsiteX2" fmla="*/ 73148 w 1032366"/>
              <a:gd name="connsiteY2" fmla="*/ 387689 h 425025"/>
              <a:gd name="connsiteX3" fmla="*/ 811197 w 1032366"/>
              <a:gd name="connsiteY3" fmla="*/ 384058 h 425025"/>
              <a:gd name="connsiteX4" fmla="*/ 1032366 w 1032366"/>
              <a:gd name="connsiteY4" fmla="*/ 0 h 425025"/>
              <a:gd name="connsiteX0" fmla="*/ 184124 w 1032366"/>
              <a:gd name="connsiteY0" fmla="*/ 42057 h 439398"/>
              <a:gd name="connsiteX1" fmla="*/ 34859 w 1032366"/>
              <a:gd name="connsiteY1" fmla="*/ 145679 h 439398"/>
              <a:gd name="connsiteX2" fmla="*/ 73148 w 1032366"/>
              <a:gd name="connsiteY2" fmla="*/ 387689 h 439398"/>
              <a:gd name="connsiteX3" fmla="*/ 926067 w 1032366"/>
              <a:gd name="connsiteY3" fmla="*/ 406951 h 439398"/>
              <a:gd name="connsiteX4" fmla="*/ 1032366 w 1032366"/>
              <a:gd name="connsiteY4" fmla="*/ 0 h 439398"/>
              <a:gd name="connsiteX0" fmla="*/ 184124 w 1032366"/>
              <a:gd name="connsiteY0" fmla="*/ 42057 h 425025"/>
              <a:gd name="connsiteX1" fmla="*/ 34859 w 1032366"/>
              <a:gd name="connsiteY1" fmla="*/ 145679 h 425025"/>
              <a:gd name="connsiteX2" fmla="*/ 73148 w 1032366"/>
              <a:gd name="connsiteY2" fmla="*/ 387689 h 425025"/>
              <a:gd name="connsiteX3" fmla="*/ 935640 w 1032366"/>
              <a:gd name="connsiteY3" fmla="*/ 384058 h 425025"/>
              <a:gd name="connsiteX4" fmla="*/ 1032366 w 1032366"/>
              <a:gd name="connsiteY4" fmla="*/ 0 h 425025"/>
              <a:gd name="connsiteX0" fmla="*/ 184124 w 1032366"/>
              <a:gd name="connsiteY0" fmla="*/ 42057 h 425025"/>
              <a:gd name="connsiteX1" fmla="*/ 34859 w 1032366"/>
              <a:gd name="connsiteY1" fmla="*/ 145679 h 425025"/>
              <a:gd name="connsiteX2" fmla="*/ 73148 w 1032366"/>
              <a:gd name="connsiteY2" fmla="*/ 387689 h 425025"/>
              <a:gd name="connsiteX3" fmla="*/ 935640 w 1032366"/>
              <a:gd name="connsiteY3" fmla="*/ 384058 h 425025"/>
              <a:gd name="connsiteX4" fmla="*/ 1032366 w 1032366"/>
              <a:gd name="connsiteY4" fmla="*/ 0 h 42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2366" h="425025">
                <a:moveTo>
                  <a:pt x="184124" y="42057"/>
                </a:moveTo>
                <a:cubicBezTo>
                  <a:pt x="169617" y="63688"/>
                  <a:pt x="169821" y="109331"/>
                  <a:pt x="34859" y="145679"/>
                </a:cubicBezTo>
                <a:cubicBezTo>
                  <a:pt x="5195" y="198379"/>
                  <a:pt x="-41085" y="347414"/>
                  <a:pt x="73148" y="387689"/>
                </a:cubicBezTo>
                <a:cubicBezTo>
                  <a:pt x="187381" y="427964"/>
                  <a:pt x="863518" y="447583"/>
                  <a:pt x="935640" y="384058"/>
                </a:cubicBezTo>
                <a:cubicBezTo>
                  <a:pt x="1065846" y="367782"/>
                  <a:pt x="1013983" y="93955"/>
                  <a:pt x="1032366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35" name="フリーフォーム: 図形 3234">
            <a:extLst>
              <a:ext uri="{FF2B5EF4-FFF2-40B4-BE49-F238E27FC236}">
                <a16:creationId xmlns:a16="http://schemas.microsoft.com/office/drawing/2014/main" id="{ED5A2C6C-0682-7051-0421-B29269445A73}"/>
              </a:ext>
            </a:extLst>
          </p:cNvPr>
          <p:cNvSpPr/>
          <p:nvPr/>
        </p:nvSpPr>
        <p:spPr>
          <a:xfrm flipV="1">
            <a:off x="9357529" y="4188272"/>
            <a:ext cx="1891286" cy="1118132"/>
          </a:xfrm>
          <a:custGeom>
            <a:avLst/>
            <a:gdLst>
              <a:gd name="connsiteX0" fmla="*/ 0 w 781235"/>
              <a:gd name="connsiteY0" fmla="*/ 97654 h 206840"/>
              <a:gd name="connsiteX1" fmla="*/ 488272 w 781235"/>
              <a:gd name="connsiteY1" fmla="*/ 204186 h 206840"/>
              <a:gd name="connsiteX2" fmla="*/ 781235 w 781235"/>
              <a:gd name="connsiteY2" fmla="*/ 0 h 206840"/>
              <a:gd name="connsiteX0" fmla="*/ 0 w 781235"/>
              <a:gd name="connsiteY0" fmla="*/ 97654 h 472941"/>
              <a:gd name="connsiteX1" fmla="*/ 512204 w 781235"/>
              <a:gd name="connsiteY1" fmla="*/ 472359 h 472941"/>
              <a:gd name="connsiteX2" fmla="*/ 781235 w 781235"/>
              <a:gd name="connsiteY2" fmla="*/ 0 h 472941"/>
              <a:gd name="connsiteX0" fmla="*/ 0 w 781235"/>
              <a:gd name="connsiteY0" fmla="*/ 97654 h 493741"/>
              <a:gd name="connsiteX1" fmla="*/ 348505 w 781235"/>
              <a:gd name="connsiteY1" fmla="*/ 381148 h 493741"/>
              <a:gd name="connsiteX2" fmla="*/ 512204 w 781235"/>
              <a:gd name="connsiteY2" fmla="*/ 472359 h 493741"/>
              <a:gd name="connsiteX3" fmla="*/ 781235 w 781235"/>
              <a:gd name="connsiteY3" fmla="*/ 0 h 493741"/>
              <a:gd name="connsiteX0" fmla="*/ 257306 w 1038541"/>
              <a:gd name="connsiteY0" fmla="*/ 97654 h 490890"/>
              <a:gd name="connsiteX1" fmla="*/ 12316 w 1038541"/>
              <a:gd name="connsiteY1" fmla="*/ 358255 h 490890"/>
              <a:gd name="connsiteX2" fmla="*/ 769510 w 1038541"/>
              <a:gd name="connsiteY2" fmla="*/ 472359 h 490890"/>
              <a:gd name="connsiteX3" fmla="*/ 1038541 w 1038541"/>
              <a:gd name="connsiteY3" fmla="*/ 0 h 490890"/>
              <a:gd name="connsiteX0" fmla="*/ 257306 w 1038541"/>
              <a:gd name="connsiteY0" fmla="*/ 97654 h 441408"/>
              <a:gd name="connsiteX1" fmla="*/ 12316 w 1038541"/>
              <a:gd name="connsiteY1" fmla="*/ 358255 h 441408"/>
              <a:gd name="connsiteX2" fmla="*/ 788655 w 1038541"/>
              <a:gd name="connsiteY2" fmla="*/ 413492 h 441408"/>
              <a:gd name="connsiteX3" fmla="*/ 1038541 w 1038541"/>
              <a:gd name="connsiteY3" fmla="*/ 0 h 441408"/>
              <a:gd name="connsiteX0" fmla="*/ 192502 w 1040744"/>
              <a:gd name="connsiteY0" fmla="*/ 42057 h 441408"/>
              <a:gd name="connsiteX1" fmla="*/ 14519 w 1040744"/>
              <a:gd name="connsiteY1" fmla="*/ 358255 h 441408"/>
              <a:gd name="connsiteX2" fmla="*/ 790858 w 1040744"/>
              <a:gd name="connsiteY2" fmla="*/ 413492 h 441408"/>
              <a:gd name="connsiteX3" fmla="*/ 1040744 w 1040744"/>
              <a:gd name="connsiteY3" fmla="*/ 0 h 441408"/>
              <a:gd name="connsiteX0" fmla="*/ 227949 w 1076191"/>
              <a:gd name="connsiteY0" fmla="*/ 42057 h 437436"/>
              <a:gd name="connsiteX1" fmla="*/ 78684 w 1076191"/>
              <a:gd name="connsiteY1" fmla="*/ 145679 h 437436"/>
              <a:gd name="connsiteX2" fmla="*/ 49966 w 1076191"/>
              <a:gd name="connsiteY2" fmla="*/ 358255 h 437436"/>
              <a:gd name="connsiteX3" fmla="*/ 826305 w 1076191"/>
              <a:gd name="connsiteY3" fmla="*/ 413492 h 437436"/>
              <a:gd name="connsiteX4" fmla="*/ 1076191 w 1076191"/>
              <a:gd name="connsiteY4" fmla="*/ 0 h 437436"/>
              <a:gd name="connsiteX0" fmla="*/ 227949 w 1076191"/>
              <a:gd name="connsiteY0" fmla="*/ 42057 h 437436"/>
              <a:gd name="connsiteX1" fmla="*/ 78684 w 1076191"/>
              <a:gd name="connsiteY1" fmla="*/ 145679 h 437436"/>
              <a:gd name="connsiteX2" fmla="*/ 49966 w 1076191"/>
              <a:gd name="connsiteY2" fmla="*/ 358255 h 437436"/>
              <a:gd name="connsiteX3" fmla="*/ 826305 w 1076191"/>
              <a:gd name="connsiteY3" fmla="*/ 413492 h 437436"/>
              <a:gd name="connsiteX4" fmla="*/ 1076191 w 1076191"/>
              <a:gd name="connsiteY4" fmla="*/ 0 h 437436"/>
              <a:gd name="connsiteX0" fmla="*/ 184124 w 1032366"/>
              <a:gd name="connsiteY0" fmla="*/ 42057 h 437436"/>
              <a:gd name="connsiteX1" fmla="*/ 34859 w 1032366"/>
              <a:gd name="connsiteY1" fmla="*/ 145679 h 437436"/>
              <a:gd name="connsiteX2" fmla="*/ 73148 w 1032366"/>
              <a:gd name="connsiteY2" fmla="*/ 358255 h 437436"/>
              <a:gd name="connsiteX3" fmla="*/ 782480 w 1032366"/>
              <a:gd name="connsiteY3" fmla="*/ 413492 h 437436"/>
              <a:gd name="connsiteX4" fmla="*/ 1032366 w 1032366"/>
              <a:gd name="connsiteY4" fmla="*/ 0 h 437436"/>
              <a:gd name="connsiteX0" fmla="*/ 184124 w 1032366"/>
              <a:gd name="connsiteY0" fmla="*/ 42057 h 414591"/>
              <a:gd name="connsiteX1" fmla="*/ 34859 w 1032366"/>
              <a:gd name="connsiteY1" fmla="*/ 145679 h 414591"/>
              <a:gd name="connsiteX2" fmla="*/ 73148 w 1032366"/>
              <a:gd name="connsiteY2" fmla="*/ 358255 h 414591"/>
              <a:gd name="connsiteX3" fmla="*/ 811197 w 1032366"/>
              <a:gd name="connsiteY3" fmla="*/ 384058 h 414591"/>
              <a:gd name="connsiteX4" fmla="*/ 1032366 w 1032366"/>
              <a:gd name="connsiteY4" fmla="*/ 0 h 414591"/>
              <a:gd name="connsiteX0" fmla="*/ 184124 w 1032366"/>
              <a:gd name="connsiteY0" fmla="*/ 42057 h 419779"/>
              <a:gd name="connsiteX1" fmla="*/ 34859 w 1032366"/>
              <a:gd name="connsiteY1" fmla="*/ 145679 h 419779"/>
              <a:gd name="connsiteX2" fmla="*/ 73148 w 1032366"/>
              <a:gd name="connsiteY2" fmla="*/ 374607 h 419779"/>
              <a:gd name="connsiteX3" fmla="*/ 811197 w 1032366"/>
              <a:gd name="connsiteY3" fmla="*/ 384058 h 419779"/>
              <a:gd name="connsiteX4" fmla="*/ 1032366 w 1032366"/>
              <a:gd name="connsiteY4" fmla="*/ 0 h 419779"/>
              <a:gd name="connsiteX0" fmla="*/ 184124 w 1032366"/>
              <a:gd name="connsiteY0" fmla="*/ 42057 h 425025"/>
              <a:gd name="connsiteX1" fmla="*/ 34859 w 1032366"/>
              <a:gd name="connsiteY1" fmla="*/ 145679 h 425025"/>
              <a:gd name="connsiteX2" fmla="*/ 73148 w 1032366"/>
              <a:gd name="connsiteY2" fmla="*/ 387689 h 425025"/>
              <a:gd name="connsiteX3" fmla="*/ 811197 w 1032366"/>
              <a:gd name="connsiteY3" fmla="*/ 384058 h 425025"/>
              <a:gd name="connsiteX4" fmla="*/ 1032366 w 1032366"/>
              <a:gd name="connsiteY4" fmla="*/ 0 h 425025"/>
              <a:gd name="connsiteX0" fmla="*/ 184124 w 1032366"/>
              <a:gd name="connsiteY0" fmla="*/ 42057 h 439398"/>
              <a:gd name="connsiteX1" fmla="*/ 34859 w 1032366"/>
              <a:gd name="connsiteY1" fmla="*/ 145679 h 439398"/>
              <a:gd name="connsiteX2" fmla="*/ 73148 w 1032366"/>
              <a:gd name="connsiteY2" fmla="*/ 387689 h 439398"/>
              <a:gd name="connsiteX3" fmla="*/ 926067 w 1032366"/>
              <a:gd name="connsiteY3" fmla="*/ 406951 h 439398"/>
              <a:gd name="connsiteX4" fmla="*/ 1032366 w 1032366"/>
              <a:gd name="connsiteY4" fmla="*/ 0 h 439398"/>
              <a:gd name="connsiteX0" fmla="*/ 184124 w 1032366"/>
              <a:gd name="connsiteY0" fmla="*/ 42057 h 425025"/>
              <a:gd name="connsiteX1" fmla="*/ 34859 w 1032366"/>
              <a:gd name="connsiteY1" fmla="*/ 145679 h 425025"/>
              <a:gd name="connsiteX2" fmla="*/ 73148 w 1032366"/>
              <a:gd name="connsiteY2" fmla="*/ 387689 h 425025"/>
              <a:gd name="connsiteX3" fmla="*/ 935640 w 1032366"/>
              <a:gd name="connsiteY3" fmla="*/ 384058 h 425025"/>
              <a:gd name="connsiteX4" fmla="*/ 1032366 w 1032366"/>
              <a:gd name="connsiteY4" fmla="*/ 0 h 425025"/>
              <a:gd name="connsiteX0" fmla="*/ 184124 w 1032366"/>
              <a:gd name="connsiteY0" fmla="*/ 42057 h 425025"/>
              <a:gd name="connsiteX1" fmla="*/ 34859 w 1032366"/>
              <a:gd name="connsiteY1" fmla="*/ 145679 h 425025"/>
              <a:gd name="connsiteX2" fmla="*/ 73148 w 1032366"/>
              <a:gd name="connsiteY2" fmla="*/ 387689 h 425025"/>
              <a:gd name="connsiteX3" fmla="*/ 935640 w 1032366"/>
              <a:gd name="connsiteY3" fmla="*/ 384058 h 425025"/>
              <a:gd name="connsiteX4" fmla="*/ 1032366 w 1032366"/>
              <a:gd name="connsiteY4" fmla="*/ 0 h 42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2366" h="425025">
                <a:moveTo>
                  <a:pt x="184124" y="42057"/>
                </a:moveTo>
                <a:cubicBezTo>
                  <a:pt x="169617" y="63688"/>
                  <a:pt x="169821" y="109331"/>
                  <a:pt x="34859" y="145679"/>
                </a:cubicBezTo>
                <a:cubicBezTo>
                  <a:pt x="5195" y="198379"/>
                  <a:pt x="-41085" y="347414"/>
                  <a:pt x="73148" y="387689"/>
                </a:cubicBezTo>
                <a:cubicBezTo>
                  <a:pt x="187381" y="427964"/>
                  <a:pt x="863518" y="447583"/>
                  <a:pt x="935640" y="384058"/>
                </a:cubicBezTo>
                <a:cubicBezTo>
                  <a:pt x="1065846" y="367782"/>
                  <a:pt x="1013983" y="93955"/>
                  <a:pt x="1032366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36" name="テキスト ボックス 3235">
            <a:extLst>
              <a:ext uri="{FF2B5EF4-FFF2-40B4-BE49-F238E27FC236}">
                <a16:creationId xmlns:a16="http://schemas.microsoft.com/office/drawing/2014/main" id="{E0BEBAD1-2E9A-713F-FDA2-42ED3DCECD3F}"/>
              </a:ext>
            </a:extLst>
          </p:cNvPr>
          <p:cNvSpPr txBox="1"/>
          <p:nvPr/>
        </p:nvSpPr>
        <p:spPr>
          <a:xfrm>
            <a:off x="6308453" y="4631486"/>
            <a:ext cx="157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事業所</a:t>
            </a:r>
            <a:r>
              <a:rPr kumimoji="1" lang="en-US" altLang="ja-JP" dirty="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endParaRPr lang="en-US" altLang="ja-JP" dirty="0">
              <a:highlight>
                <a:srgbClr val="FFFF00"/>
              </a:highligh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申請</a:t>
            </a:r>
          </a:p>
        </p:txBody>
      </p:sp>
      <p:sp>
        <p:nvSpPr>
          <p:cNvPr id="3237" name="テキスト ボックス 3236">
            <a:extLst>
              <a:ext uri="{FF2B5EF4-FFF2-40B4-BE49-F238E27FC236}">
                <a16:creationId xmlns:a16="http://schemas.microsoft.com/office/drawing/2014/main" id="{A6E34712-039B-CDD9-BE2B-6B0145869246}"/>
              </a:ext>
            </a:extLst>
          </p:cNvPr>
          <p:cNvSpPr txBox="1"/>
          <p:nvPr/>
        </p:nvSpPr>
        <p:spPr>
          <a:xfrm>
            <a:off x="10558986" y="4745286"/>
            <a:ext cx="1364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事業所</a:t>
            </a:r>
            <a:r>
              <a:rPr kumimoji="1" lang="en-US" altLang="ja-JP" dirty="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</a:p>
          <a:p>
            <a:pPr algn="ctr"/>
            <a:r>
              <a:rPr lang="ja-JP" altLang="en-US" dirty="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検証</a:t>
            </a:r>
            <a:endParaRPr kumimoji="1" lang="ja-JP" altLang="en-US" dirty="0">
              <a:highlight>
                <a:srgbClr val="FFFF00"/>
              </a:highligh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" name="コネクタ: 曲線 5">
            <a:extLst>
              <a:ext uri="{FF2B5EF4-FFF2-40B4-BE49-F238E27FC236}">
                <a16:creationId xmlns:a16="http://schemas.microsoft.com/office/drawing/2014/main" id="{FA122404-0291-3C5C-979B-6A8E6A636DBF}"/>
              </a:ext>
            </a:extLst>
          </p:cNvPr>
          <p:cNvCxnSpPr>
            <a:cxnSpLocks/>
            <a:stCxn id="3218" idx="2"/>
            <a:endCxn id="3219" idx="2"/>
          </p:cNvCxnSpPr>
          <p:nvPr/>
        </p:nvCxnSpPr>
        <p:spPr>
          <a:xfrm rot="16200000" flipH="1">
            <a:off x="9213336" y="4411888"/>
            <a:ext cx="23352" cy="4098767"/>
          </a:xfrm>
          <a:prstGeom prst="curvedConnector3">
            <a:avLst>
              <a:gd name="adj1" fmla="val 107893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0CF9AF3-7B03-394A-6FC1-72DD1DE8E31C}"/>
              </a:ext>
            </a:extLst>
          </p:cNvPr>
          <p:cNvSpPr txBox="1"/>
          <p:nvPr/>
        </p:nvSpPr>
        <p:spPr>
          <a:xfrm>
            <a:off x="5887787" y="6492200"/>
            <a:ext cx="148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VP</a:t>
            </a:r>
            <a:r>
              <a:rPr kumimoji="1" lang="ja-JP" altLang="en-US" dirty="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受け渡し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B9B3E11-4915-F9BA-69CD-571A1204B36D}"/>
              </a:ext>
            </a:extLst>
          </p:cNvPr>
          <p:cNvSpPr/>
          <p:nvPr/>
        </p:nvSpPr>
        <p:spPr>
          <a:xfrm>
            <a:off x="9718108" y="83961"/>
            <a:ext cx="2210512" cy="4098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本番想定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CEFD9D-F357-7CCB-68F8-F0A6637CAFA2}"/>
              </a:ext>
            </a:extLst>
          </p:cNvPr>
          <p:cNvSpPr/>
          <p:nvPr/>
        </p:nvSpPr>
        <p:spPr>
          <a:xfrm>
            <a:off x="493144" y="4567861"/>
            <a:ext cx="1230935" cy="7991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E0F5FD8-D28E-88AF-A889-91C00F6BD86E}"/>
              </a:ext>
            </a:extLst>
          </p:cNvPr>
          <p:cNvSpPr/>
          <p:nvPr/>
        </p:nvSpPr>
        <p:spPr>
          <a:xfrm>
            <a:off x="617279" y="4657095"/>
            <a:ext cx="952082" cy="623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AWS Secret Manager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B804060-50C9-57DF-138D-C68B3E527613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108612" y="4192343"/>
            <a:ext cx="9913" cy="3755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448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9B6F9B428D7634495880DE4F0D8D879" ma:contentTypeVersion="12" ma:contentTypeDescription="新しいドキュメントを作成します。" ma:contentTypeScope="" ma:versionID="fc08b5dad98e6f6d8f5f2a35db9e8729">
  <xsd:schema xmlns:xsd="http://www.w3.org/2001/XMLSchema" xmlns:xs="http://www.w3.org/2001/XMLSchema" xmlns:p="http://schemas.microsoft.com/office/2006/metadata/properties" xmlns:ns2="b8d61b6e-2b10-43a3-a2ce-3f7d4d0c929e" xmlns:ns3="ff5bdd6e-cdf8-469d-93d0-f7a8c007309d" targetNamespace="http://schemas.microsoft.com/office/2006/metadata/properties" ma:root="true" ma:fieldsID="373401851f10c928940e7bdebc0e62c4" ns2:_="" ns3:_="">
    <xsd:import namespace="b8d61b6e-2b10-43a3-a2ce-3f7d4d0c929e"/>
    <xsd:import namespace="ff5bdd6e-cdf8-469d-93d0-f7a8c00730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d61b6e-2b10-43a3-a2ce-3f7d4d0c92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1e1c6816-2a4f-4461-93c7-8dd281d6228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5bdd6e-cdf8-469d-93d0-f7a8c007309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4cf278e-2034-4d2d-8b8d-d0c50db40621}" ma:internalName="TaxCatchAll" ma:showField="CatchAllData" ma:web="ff5bdd6e-cdf8-469d-93d0-f7a8c007309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f5bdd6e-cdf8-469d-93d0-f7a8c007309d" xsi:nil="true"/>
    <lcf76f155ced4ddcb4097134ff3c332f xmlns="b8d61b6e-2b10-43a3-a2ce-3f7d4d0c929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9B659B5-F1F0-4581-954A-5716A981CD07}"/>
</file>

<file path=customXml/itemProps2.xml><?xml version="1.0" encoding="utf-8"?>
<ds:datastoreItem xmlns:ds="http://schemas.openxmlformats.org/officeDocument/2006/customXml" ds:itemID="{400DD203-70F3-4AF8-81F3-5FF30232765B}"/>
</file>

<file path=customXml/itemProps3.xml><?xml version="1.0" encoding="utf-8"?>
<ds:datastoreItem xmlns:ds="http://schemas.openxmlformats.org/officeDocument/2006/customXml" ds:itemID="{107B83B8-2976-4BE8-AFE3-2332CCB84C11}"/>
</file>

<file path=docProps/app.xml><?xml version="1.0" encoding="utf-8"?>
<Properties xmlns="http://schemas.openxmlformats.org/officeDocument/2006/extended-properties" xmlns:vt="http://schemas.openxmlformats.org/officeDocument/2006/docPropsVTypes">
  <Template>（参考）デジタル空間経済連盟報告要旨</Template>
  <TotalTime>1160</TotalTime>
  <Words>927</Words>
  <Application>Microsoft Office PowerPoint</Application>
  <PresentationFormat>ワイド画面</PresentationFormat>
  <Paragraphs>225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Meiryo UI</vt:lpstr>
      <vt:lpstr>メイリオ</vt:lpstr>
      <vt:lpstr>游ゴシック</vt:lpstr>
      <vt:lpstr>游ゴシック Light</vt:lpstr>
      <vt:lpstr>Arial</vt:lpstr>
      <vt:lpstr>Wingdings</vt:lpstr>
      <vt:lpstr>Office テーマ</vt:lpstr>
      <vt:lpstr>PowerPoint プレゼンテーション</vt:lpstr>
      <vt:lpstr>目次</vt:lpstr>
      <vt:lpstr>はじめに</vt:lpstr>
      <vt:lpstr>シーケンス図（1/2）</vt:lpstr>
      <vt:lpstr>DID/VC/VPの内部構成</vt:lpstr>
      <vt:lpstr>シーケンス図（2/2）</vt:lpstr>
      <vt:lpstr>DID/VC/VPのデータ構成</vt:lpstr>
      <vt:lpstr>システム概要図</vt:lpstr>
      <vt:lpstr>システム概要図</vt:lpstr>
      <vt:lpstr>API一覧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revision>9</cp:revision>
  <dcterms:created xsi:type="dcterms:W3CDTF">2023-05-24T07:05:36Z</dcterms:created>
  <dcterms:modified xsi:type="dcterms:W3CDTF">2024-03-18T09:12:52Z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55b086e-8e3a-44c4-9432-353c5f56a4f6_Enabled">
    <vt:lpwstr>true</vt:lpwstr>
  </property>
  <property fmtid="{D5CDD505-2E9C-101B-9397-08002B2CF9AE}" pid="3" name="MSIP_Label_155b086e-8e3a-44c4-9432-353c5f56a4f6_SetDate">
    <vt:lpwstr>2024-03-18T08:53:14Z</vt:lpwstr>
  </property>
  <property fmtid="{D5CDD505-2E9C-101B-9397-08002B2CF9AE}" pid="4" name="MSIP_Label_155b086e-8e3a-44c4-9432-353c5f56a4f6_Method">
    <vt:lpwstr>Privileged</vt:lpwstr>
  </property>
  <property fmtid="{D5CDD505-2E9C-101B-9397-08002B2CF9AE}" pid="5" name="MSIP_Label_155b086e-8e3a-44c4-9432-353c5f56a4f6_Name">
    <vt:lpwstr>外部連携用(編集可)</vt:lpwstr>
  </property>
  <property fmtid="{D5CDD505-2E9C-101B-9397-08002B2CF9AE}" pid="6" name="MSIP_Label_155b086e-8e3a-44c4-9432-353c5f56a4f6_SiteId">
    <vt:lpwstr>2e890069-92f8-4045-85a4-c0d7628de1bb</vt:lpwstr>
  </property>
  <property fmtid="{D5CDD505-2E9C-101B-9397-08002B2CF9AE}" pid="7" name="MSIP_Label_155b086e-8e3a-44c4-9432-353c5f56a4f6_ActionId">
    <vt:lpwstr>2eacfb7e-73a4-453b-ab30-2a53442de274</vt:lpwstr>
  </property>
  <property fmtid="{D5CDD505-2E9C-101B-9397-08002B2CF9AE}" pid="8" name="MSIP_Label_155b086e-8e3a-44c4-9432-353c5f56a4f6_ContentBits">
    <vt:lpwstr>0</vt:lpwstr>
  </property>
  <property fmtid="{D5CDD505-2E9C-101B-9397-08002B2CF9AE}" pid="9" name="ContentTypeId">
    <vt:lpwstr>0x010100232F9C2F28AFE34988257E434D6816F1</vt:lpwstr>
  </property>
</Properties>
</file>