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obster"/>
      <p:regular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obster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006e23b8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006e23b8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06e23b82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06e23b82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006e23b8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006e23b8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06e23b8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06e23b8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06e23b82d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06e23b82d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8aa84cf66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8aa84cf66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25422" r="23475" t="0"/>
          <a:stretch/>
        </p:blipFill>
        <p:spPr>
          <a:xfrm>
            <a:off x="5295350" y="0"/>
            <a:ext cx="3848649" cy="5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16000" y="685650"/>
            <a:ext cx="4773000" cy="16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r>
              <a:rPr b="1" lang="en" sz="3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NALYSIS OF FACEBOOK LIVE</a:t>
            </a:r>
            <a:endParaRPr b="1" sz="3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SELLERS DATASET</a:t>
            </a:r>
            <a:endParaRPr b="1" sz="30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380525" y="2524825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Lobster"/>
                <a:ea typeface="Lobster"/>
                <a:cs typeface="Lobster"/>
                <a:sym typeface="Lobster"/>
              </a:rPr>
              <a:t>Submitted By:  </a:t>
            </a:r>
            <a:endParaRPr>
              <a:latin typeface="Lobster"/>
              <a:ea typeface="Lobster"/>
              <a:cs typeface="Lobster"/>
              <a:sym typeface="Lobster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-242100" y="3272250"/>
            <a:ext cx="5231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Sharon Blessy J V</a:t>
            </a:r>
            <a:endParaRPr b="1" sz="1800">
              <a:solidFill>
                <a:schemeClr val="accent1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1"/>
                </a:solidFill>
              </a:rPr>
              <a:t>Indian Institute Of Information Technology Tiruchirappalli</a:t>
            </a:r>
            <a:endParaRPr b="1" sz="18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8776" l="38009" r="38244" t="8735"/>
          <a:stretch/>
        </p:blipFill>
        <p:spPr>
          <a:xfrm>
            <a:off x="7423300" y="0"/>
            <a:ext cx="1720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76975" y="57750"/>
            <a:ext cx="51756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Contents of the Dataset:</a:t>
            </a:r>
            <a:endParaRPr b="1" sz="2200" u="sng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44325" y="613775"/>
            <a:ext cx="6736800" cy="10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latin typeface="Trebuchet MS"/>
                <a:ea typeface="Trebuchet MS"/>
                <a:cs typeface="Trebuchet MS"/>
                <a:sym typeface="Trebuchet MS"/>
              </a:rPr>
              <a:t>The Facebook Live Sellers in Thailand dataset contains information about the Facebook pages of 10 Thai fashion and cosmetics retail sellers.</a:t>
            </a:r>
            <a:endParaRPr i="1" sz="15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141150" y="1446300"/>
            <a:ext cx="3967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Size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Dataset:</a:t>
            </a:r>
            <a:endParaRPr/>
          </a:p>
        </p:txBody>
      </p:sp>
      <p:sp>
        <p:nvSpPr>
          <p:cNvPr id="66" name="Google Shape;66;p14"/>
          <p:cNvSpPr txBox="1"/>
          <p:nvPr/>
        </p:nvSpPr>
        <p:spPr>
          <a:xfrm>
            <a:off x="344325" y="2092100"/>
            <a:ext cx="6736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 has 7050 rows and 15 columns of data.</a:t>
            </a:r>
            <a:endParaRPr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141150" y="2720525"/>
            <a:ext cx="4394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Missing Data in 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the Dataset:</a:t>
            </a:r>
            <a:endParaRPr b="1" sz="2200" u="sng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462475" y="3392500"/>
            <a:ext cx="560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 data items are missing in the dataset</a:t>
            </a:r>
            <a:r>
              <a:rPr i="1" lang="en"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i="1" sz="15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4847" l="7465" r="56982" t="4720"/>
          <a:stretch/>
        </p:blipFill>
        <p:spPr>
          <a:xfrm>
            <a:off x="7327075" y="0"/>
            <a:ext cx="1816925" cy="5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62750" y="1933275"/>
            <a:ext cx="4092149" cy="321022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139000" y="1325975"/>
            <a:ext cx="5969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type of post:</a:t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152400" y="152400"/>
            <a:ext cx="534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Time Range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of the posts in the 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dataset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15618" t="0"/>
          <a:stretch/>
        </p:blipFill>
        <p:spPr>
          <a:xfrm>
            <a:off x="287175" y="810300"/>
            <a:ext cx="6590775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8776" l="38009" r="38244" t="8735"/>
          <a:stretch/>
        </p:blipFill>
        <p:spPr>
          <a:xfrm>
            <a:off x="7423300" y="0"/>
            <a:ext cx="17207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10475" y="1094650"/>
            <a:ext cx="5109524" cy="38942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/>
          <p:nvPr/>
        </p:nvSpPr>
        <p:spPr>
          <a:xfrm>
            <a:off x="160400" y="245950"/>
            <a:ext cx="69957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the total reactions across different post types: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7"/>
          <p:cNvPicPr preferRelativeResize="0"/>
          <p:nvPr/>
        </p:nvPicPr>
        <p:blipFill rotWithShape="1">
          <a:blip r:embed="rId3">
            <a:alphaModFix/>
          </a:blip>
          <a:srcRect b="4847" l="7465" r="56982" t="4720"/>
          <a:stretch/>
        </p:blipFill>
        <p:spPr>
          <a:xfrm>
            <a:off x="7327075" y="0"/>
            <a:ext cx="1816925" cy="525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2625" y="913199"/>
            <a:ext cx="6062624" cy="38606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0" y="0"/>
            <a:ext cx="7091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the total no.of posts over the years: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8"/>
          <p:cNvPicPr preferRelativeResize="0"/>
          <p:nvPr/>
        </p:nvPicPr>
        <p:blipFill rotWithShape="1">
          <a:blip r:embed="rId3">
            <a:alphaModFix/>
          </a:blip>
          <a:srcRect b="8776" l="38009" r="38244" t="8735"/>
          <a:stretch/>
        </p:blipFill>
        <p:spPr>
          <a:xfrm>
            <a:off x="7423300" y="0"/>
            <a:ext cx="17207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/>
        </p:nvSpPr>
        <p:spPr>
          <a:xfrm>
            <a:off x="0" y="0"/>
            <a:ext cx="7027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Number of Reactions based on time of upload</a:t>
            </a:r>
            <a:r>
              <a:rPr b="1" lang="en" sz="2200" u="sng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: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25" y="828000"/>
            <a:ext cx="5016013" cy="431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 rotWithShape="1">
          <a:blip r:embed="rId3">
            <a:alphaModFix/>
          </a:blip>
          <a:srcRect b="4847" l="7465" r="56982" t="4720"/>
          <a:stretch/>
        </p:blipFill>
        <p:spPr>
          <a:xfrm>
            <a:off x="7327075" y="0"/>
            <a:ext cx="1816925" cy="5254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106925" y="64175"/>
            <a:ext cx="7027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Distribution of no.</a:t>
            </a:r>
            <a:r>
              <a:rPr b="1" lang="en" sz="2200">
                <a:solidFill>
                  <a:srgbClr val="1155CC"/>
                </a:solidFill>
                <a:latin typeface="Trebuchet MS"/>
                <a:ea typeface="Trebuchet MS"/>
                <a:cs typeface="Trebuchet MS"/>
                <a:sym typeface="Trebuchet MS"/>
              </a:rPr>
              <a:t> of reactions (e.g., likes, loves, wow, haha, sad, angry) received on each status - type post.</a:t>
            </a:r>
            <a:endParaRPr b="1" sz="2200">
              <a:solidFill>
                <a:srgbClr val="1155CC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650" y="1780750"/>
            <a:ext cx="661035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