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obster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obster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07fc5181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07fc5181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7fc5181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7fc5181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7fc5181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7fc5181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7fc5181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7fc5181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24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150" y="2474450"/>
            <a:ext cx="9141900" cy="260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45150" y="2677600"/>
            <a:ext cx="5956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SALES PREDICTION DATASET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05150" y="3308550"/>
            <a:ext cx="1636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Submitted By:</a:t>
            </a:r>
            <a:endParaRPr b="1" sz="1600">
              <a:solidFill>
                <a:srgbClr val="EFEFE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03400" y="3853975"/>
            <a:ext cx="651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Sharon Blessy J V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Indian Institute Of Information Technology Tiruchirappalli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8155" l="68662" r="4782" t="7853"/>
          <a:stretch/>
        </p:blipFill>
        <p:spPr>
          <a:xfrm>
            <a:off x="7294050" y="0"/>
            <a:ext cx="1849951" cy="53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2400" y="152400"/>
            <a:ext cx="633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 of the Dataset: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2575" y="802000"/>
            <a:ext cx="652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Trebuchet MS"/>
                <a:ea typeface="Trebuchet MS"/>
                <a:cs typeface="Trebuchet MS"/>
                <a:sym typeface="Trebuchet MS"/>
              </a:rPr>
              <a:t>The dataset contains information about advertising expenditures of a company on various platforms (TV, Radio, newspapers) and the corresponding sales of a product. </a:t>
            </a:r>
            <a:endParaRPr i="1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2400" y="1859050"/>
            <a:ext cx="37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Dataset: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02575" y="2451475"/>
            <a:ext cx="627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 dataset contains 200 rows and 5 columns.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3059450"/>
            <a:ext cx="422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Data in the</a:t>
            </a: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Dataset: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02575" y="3775125"/>
            <a:ext cx="61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contains two missing data values under the ‘Radio’ column.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1124" l="68532" r="7145" t="10859"/>
          <a:stretch/>
        </p:blipFill>
        <p:spPr>
          <a:xfrm>
            <a:off x="7327075" y="0"/>
            <a:ext cx="1816924" cy="52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50" y="1179413"/>
            <a:ext cx="7022276" cy="7406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0"/>
            <a:ext cx="683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advertising amount on TV, Radio and Newspaper</a:t>
            </a: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550" y="3472842"/>
            <a:ext cx="68484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6850" y="2237600"/>
            <a:ext cx="731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Total</a:t>
            </a: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amount on TV, Radio and Newspaper advertising: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155" l="68662" r="4782" t="7853"/>
          <a:stretch/>
        </p:blipFill>
        <p:spPr>
          <a:xfrm>
            <a:off x="7294050" y="0"/>
            <a:ext cx="1849951" cy="53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00" y="937925"/>
            <a:ext cx="5353050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0"/>
            <a:ext cx="677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Range of the Sales</a:t>
            </a: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612225"/>
            <a:ext cx="8839198" cy="43861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0" y="0"/>
            <a:ext cx="359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 Line</a:t>
            </a:r>
            <a:r>
              <a:rPr b="1" lang="en" sz="2200" u="sng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