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xml" ContentType="application/vnd.openxmlformats-officedocument.presentationml.tags+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2.xml" ContentType="application/vnd.openxmlformats-officedocument.presentationml.tags+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xml" ContentType="application/vnd.openxmlformats-officedocument.presentationml.tags+xml"/>
  <Override PartName="/ppt/notesSlides/notesSlide7.xml" ContentType="application/vnd.openxmlformats-officedocument.presentationml.notesSlide+xml"/>
  <Override PartName="/ppt/charts/chart5.xml" ContentType="application/vnd.openxmlformats-officedocument.drawingml.chart+xml"/>
  <Override PartName="/ppt/notesSlides/notesSlide8.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 id="2147483684" r:id="rId2"/>
  </p:sldMasterIdLst>
  <p:notesMasterIdLst>
    <p:notesMasterId r:id="rId14"/>
  </p:notesMasterIdLst>
  <p:sldIdLst>
    <p:sldId id="256" r:id="rId3"/>
    <p:sldId id="257" r:id="rId4"/>
    <p:sldId id="258" r:id="rId5"/>
    <p:sldId id="259" r:id="rId6"/>
    <p:sldId id="260" r:id="rId7"/>
    <p:sldId id="261" r:id="rId8"/>
    <p:sldId id="267" r:id="rId9"/>
    <p:sldId id="262" r:id="rId10"/>
    <p:sldId id="263" r:id="rId11"/>
    <p:sldId id="264" r:id="rId12"/>
    <p:sldId id="265" r:id="rId13"/>
  </p:sldIdLst>
  <p:sldSz cx="9144000" cy="5143500" type="screen16x9"/>
  <p:notesSz cx="6858000" cy="9144000"/>
  <p:embeddedFontLst>
    <p:embeddedFont>
      <p:font typeface="Anaheim" panose="020B0604020202020204" charset="0"/>
      <p:regular r:id="rId15"/>
    </p:embeddedFont>
    <p:embeddedFont>
      <p:font typeface="Bebas Neue" panose="020B0604020202020204" charset="0"/>
      <p:regular r:id="rId16"/>
    </p:embeddedFont>
    <p:embeddedFont>
      <p:font typeface="Nunito" panose="020B0604020202020204"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moud Essam" initials="ME" lastIdx="1" clrIdx="0">
    <p:extLst>
      <p:ext uri="{19B8F6BF-5375-455C-9EA6-DF929625EA0E}">
        <p15:presenceInfo xmlns:p15="http://schemas.microsoft.com/office/powerpoint/2012/main" userId="3a3279b0ad633d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B71ECC-EFE1-4B39-864A-6D9760A01DA6}">
  <a:tblStyle styleId="{3EB71ECC-EFE1-4B39-864A-6D9760A01D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2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BLU-RAY\Desktop\Divvy-TripData\Result%20Data\number_of_riders_per_in_last_12_month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BLU-RAY\Desktop\Divvy-TripData\Result%20Data\Avg_time_per_day.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BLU-RAY\Desktop\Divvy-TripData\Result%20Data\Avg_time_per_month.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BLU-RAY\Desktop\Divvy-TripData\Result%20Data\number_of_rides_per_month.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BLU-RAY\Desktop\Divvy-TripData\Result%20Data\number_of_rides_per_ridable.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BLU-RAY\Desktop\Divvy-TripData\Result%20Data\number_of_rides_per_season.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[number_of_riders_per_in_last_12_months.xlsx]Sheet1!PivotTable3</c:name>
    <c:fmtId val="10"/>
  </c:pivotSource>
  <c:chart>
    <c:autoTitleDeleted val="1"/>
    <c:pivotFmts>
      <c:pivotFmt>
        <c:idx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GH"/>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GH"/>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GH"/>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GH"/>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GH"/>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GH"/>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GH"/>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GH"/>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mn-lt"/>
                  <a:ea typeface="+mn-ea"/>
                  <a:cs typeface="+mn-cs"/>
                </a:defRPr>
              </a:pPr>
              <a:endParaRPr lang="en-GH"/>
            </a:p>
          </c:txPr>
          <c:dLblPos val="ctr"/>
          <c:showLegendKey val="0"/>
          <c:showVal val="0"/>
          <c:showCatName val="0"/>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Sheet1!$B$3</c:f>
              <c:strCache>
                <c:ptCount val="1"/>
                <c:pt idx="0">
                  <c:v>Total</c:v>
                </c:pt>
              </c:strCache>
            </c:strRef>
          </c:tx>
          <c:spPr>
            <a:solidFill>
              <a:schemeClr val="tx2">
                <a:lumMod val="75000"/>
              </a:schemeClr>
            </a:solidFill>
          </c:spPr>
          <c:dPt>
            <c:idx val="0"/>
            <c:bubble3D val="0"/>
            <c:spPr>
              <a:solidFill>
                <a:schemeClr val="tx2">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D9E5-460D-BC29-574DCF152FA6}"/>
              </c:ext>
            </c:extLst>
          </c:dPt>
          <c:dPt>
            <c:idx val="1"/>
            <c:bubble3D val="0"/>
            <c:spPr>
              <a:solidFill>
                <a:schemeClr val="bg2"/>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D9E5-460D-BC29-574DCF152FA6}"/>
              </c:ext>
            </c:extLst>
          </c:dPt>
          <c:dLbls>
            <c:dLbl>
              <c:idx val="0"/>
              <c:dLblPos val="ct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D9E5-460D-BC29-574DCF152FA6}"/>
                </c:ext>
              </c:extLst>
            </c:dLbl>
            <c:dLbl>
              <c:idx val="1"/>
              <c:dLblPos val="ctr"/>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9E5-460D-BC29-574DCF152FA6}"/>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lumMod val="75000"/>
                        <a:lumOff val="25000"/>
                      </a:schemeClr>
                    </a:solidFill>
                    <a:latin typeface="+mn-lt"/>
                    <a:ea typeface="+mn-ea"/>
                    <a:cs typeface="+mn-cs"/>
                  </a:defRPr>
                </a:pPr>
                <a:endParaRPr lang="en-GH"/>
              </a:p>
            </c:txPr>
            <c:dLblPos val="ct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Sheet1!$A$4:$A$6</c:f>
              <c:strCache>
                <c:ptCount val="2"/>
                <c:pt idx="0">
                  <c:v>casual</c:v>
                </c:pt>
                <c:pt idx="1">
                  <c:v>member</c:v>
                </c:pt>
              </c:strCache>
            </c:strRef>
          </c:cat>
          <c:val>
            <c:numRef>
              <c:f>Sheet1!$B$4:$B$6</c:f>
              <c:numCache>
                <c:formatCode>General</c:formatCode>
                <c:ptCount val="2"/>
                <c:pt idx="0">
                  <c:v>41.958239416758737</c:v>
                </c:pt>
                <c:pt idx="1">
                  <c:v>58.041760583241263</c:v>
                </c:pt>
              </c:numCache>
            </c:numRef>
          </c:val>
          <c:extLst>
            <c:ext xmlns:c16="http://schemas.microsoft.com/office/drawing/2014/chart" uri="{C3380CC4-5D6E-409C-BE32-E72D297353CC}">
              <c16:uniqueId val="{00000004-D9E5-460D-BC29-574DCF152FA6}"/>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
      <c:overlay val="0"/>
      <c:spPr>
        <a:noFill/>
        <a:ln cap="rnd">
          <a:solidFill>
            <a:schemeClr val="accent1"/>
          </a:solid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GH"/>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[Avg_time_per_day.xlsx]Avg_time_per_day_viz!PivotTable9</c:name>
    <c:fmtId val="3"/>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253003331410834E-2"/>
          <c:y val="9.4267420679155001E-2"/>
          <c:w val="0.91521185719840581"/>
          <c:h val="0.73010954272339246"/>
        </c:manualLayout>
      </c:layout>
      <c:barChart>
        <c:barDir val="col"/>
        <c:grouping val="clustered"/>
        <c:varyColors val="0"/>
        <c:ser>
          <c:idx val="0"/>
          <c:order val="0"/>
          <c:tx>
            <c:strRef>
              <c:f>Avg_time_per_day_viz!$B$3:$B$4</c:f>
              <c:strCache>
                <c:ptCount val="1"/>
                <c:pt idx="0">
                  <c:v>casual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Avg_time_per_day_viz!$A$5:$A$11</c:f>
              <c:strCache>
                <c:ptCount val="7"/>
                <c:pt idx="0">
                  <c:v>Sunday</c:v>
                </c:pt>
                <c:pt idx="1">
                  <c:v>Monday</c:v>
                </c:pt>
                <c:pt idx="2">
                  <c:v>Tuesday</c:v>
                </c:pt>
                <c:pt idx="3">
                  <c:v>Wednesday</c:v>
                </c:pt>
                <c:pt idx="4">
                  <c:v>Thursday</c:v>
                </c:pt>
                <c:pt idx="5">
                  <c:v>Friday</c:v>
                </c:pt>
                <c:pt idx="6">
                  <c:v>Saturday</c:v>
                </c:pt>
              </c:strCache>
            </c:strRef>
          </c:cat>
          <c:val>
            <c:numRef>
              <c:f>Avg_time_per_day_viz!$B$5:$B$11</c:f>
              <c:numCache>
                <c:formatCode>General</c:formatCode>
                <c:ptCount val="7"/>
                <c:pt idx="0">
                  <c:v>34.190069651491001</c:v>
                </c:pt>
                <c:pt idx="1">
                  <c:v>29.8453703703704</c:v>
                </c:pt>
                <c:pt idx="2">
                  <c:v>25.9177927109602</c:v>
                </c:pt>
                <c:pt idx="3">
                  <c:v>25.043081327735699</c:v>
                </c:pt>
                <c:pt idx="4">
                  <c:v>26.028932939913599</c:v>
                </c:pt>
                <c:pt idx="5">
                  <c:v>27.891981032097501</c:v>
                </c:pt>
                <c:pt idx="6">
                  <c:v>32.043637139637703</c:v>
                </c:pt>
              </c:numCache>
            </c:numRef>
          </c:val>
          <c:extLst>
            <c:ext xmlns:c16="http://schemas.microsoft.com/office/drawing/2014/chart" uri="{C3380CC4-5D6E-409C-BE32-E72D297353CC}">
              <c16:uniqueId val="{00000000-FCAA-4019-A0AF-562774BA1FE4}"/>
            </c:ext>
          </c:extLst>
        </c:ser>
        <c:ser>
          <c:idx val="1"/>
          <c:order val="1"/>
          <c:tx>
            <c:strRef>
              <c:f>Avg_time_per_day_viz!$C$3:$C$4</c:f>
              <c:strCache>
                <c:ptCount val="1"/>
                <c:pt idx="0">
                  <c:v>member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Avg_time_per_day_viz!$A$5:$A$11</c:f>
              <c:strCache>
                <c:ptCount val="7"/>
                <c:pt idx="0">
                  <c:v>Sunday</c:v>
                </c:pt>
                <c:pt idx="1">
                  <c:v>Monday</c:v>
                </c:pt>
                <c:pt idx="2">
                  <c:v>Tuesday</c:v>
                </c:pt>
                <c:pt idx="3">
                  <c:v>Wednesday</c:v>
                </c:pt>
                <c:pt idx="4">
                  <c:v>Thursday</c:v>
                </c:pt>
                <c:pt idx="5">
                  <c:v>Friday</c:v>
                </c:pt>
                <c:pt idx="6">
                  <c:v>Saturday</c:v>
                </c:pt>
              </c:strCache>
            </c:strRef>
          </c:cat>
          <c:val>
            <c:numRef>
              <c:f>Avg_time_per_day_viz!$C$5:$C$11</c:f>
              <c:numCache>
                <c:formatCode>General</c:formatCode>
                <c:ptCount val="7"/>
                <c:pt idx="0">
                  <c:v>14.425336059554899</c:v>
                </c:pt>
                <c:pt idx="1">
                  <c:v>12.4509088598655</c:v>
                </c:pt>
                <c:pt idx="2">
                  <c:v>12.1788098242841</c:v>
                </c:pt>
                <c:pt idx="3">
                  <c:v>12.1971702039879</c:v>
                </c:pt>
                <c:pt idx="4">
                  <c:v>12.375352157797099</c:v>
                </c:pt>
                <c:pt idx="5">
                  <c:v>12.5953798836102</c:v>
                </c:pt>
                <c:pt idx="6">
                  <c:v>14.302659895502901</c:v>
                </c:pt>
              </c:numCache>
            </c:numRef>
          </c:val>
          <c:extLst>
            <c:ext xmlns:c16="http://schemas.microsoft.com/office/drawing/2014/chart" uri="{C3380CC4-5D6E-409C-BE32-E72D297353CC}">
              <c16:uniqueId val="{00000001-FCAA-4019-A0AF-562774BA1FE4}"/>
            </c:ext>
          </c:extLst>
        </c:ser>
        <c:dLbls>
          <c:dLblPos val="ctr"/>
          <c:showLegendKey val="0"/>
          <c:showVal val="1"/>
          <c:showCatName val="0"/>
          <c:showSerName val="0"/>
          <c:showPercent val="0"/>
          <c:showBubbleSize val="0"/>
        </c:dLbls>
        <c:gapWidth val="100"/>
        <c:axId val="889716527"/>
        <c:axId val="889715695"/>
      </c:barChart>
      <c:catAx>
        <c:axId val="889716527"/>
        <c:scaling>
          <c:orientation val="minMax"/>
        </c:scaling>
        <c:delete val="0"/>
        <c:axPos val="b"/>
        <c:title>
          <c:tx>
            <c:rich>
              <a:bodyPr rot="0" spcFirstLastPara="1" vertOverflow="ellipsis" vert="horz" wrap="square" anchor="ctr" anchorCtr="1"/>
              <a:lstStyle/>
              <a:p>
                <a:pPr>
                  <a:defRPr sz="900" b="0" i="0" u="none" strike="noStrike" kern="1200" baseline="0">
                    <a:gradFill>
                      <a:gsLst>
                        <a:gs pos="0">
                          <a:schemeClr val="tx1">
                            <a:lumMod val="95000"/>
                            <a:lumOff val="5000"/>
                          </a:schemeClr>
                        </a:gs>
                        <a:gs pos="100000">
                          <a:schemeClr val="accent1">
                            <a:lumMod val="45000"/>
                            <a:lumOff val="55000"/>
                          </a:schemeClr>
                        </a:gs>
                        <a:gs pos="83000">
                          <a:schemeClr val="tx1">
                            <a:lumMod val="95000"/>
                            <a:lumOff val="5000"/>
                          </a:schemeClr>
                        </a:gs>
                        <a:gs pos="100000">
                          <a:schemeClr val="tx1">
                            <a:lumMod val="95000"/>
                            <a:lumOff val="5000"/>
                          </a:schemeClr>
                        </a:gs>
                      </a:gsLst>
                      <a:lin ang="5400000" scaled="1"/>
                    </a:gradFill>
                    <a:latin typeface="+mn-lt"/>
                    <a:ea typeface="+mn-ea"/>
                    <a:cs typeface="+mn-cs"/>
                  </a:defRPr>
                </a:pPr>
                <a:r>
                  <a:rPr lang="en-US" sz="1050" b="1">
                    <a:gradFill>
                      <a:gsLst>
                        <a:gs pos="0">
                          <a:schemeClr val="tx1">
                            <a:lumMod val="95000"/>
                            <a:lumOff val="5000"/>
                          </a:schemeClr>
                        </a:gs>
                        <a:gs pos="100000">
                          <a:schemeClr val="accent1">
                            <a:lumMod val="45000"/>
                            <a:lumOff val="55000"/>
                          </a:schemeClr>
                        </a:gs>
                        <a:gs pos="83000">
                          <a:schemeClr val="tx1">
                            <a:lumMod val="95000"/>
                            <a:lumOff val="5000"/>
                          </a:schemeClr>
                        </a:gs>
                        <a:gs pos="100000">
                          <a:schemeClr val="tx1">
                            <a:lumMod val="95000"/>
                            <a:lumOff val="5000"/>
                          </a:schemeClr>
                        </a:gs>
                      </a:gsLst>
                      <a:lin ang="5400000" scaled="1"/>
                    </a:gradFill>
                  </a:rPr>
                  <a:t>Days</a:t>
                </a:r>
              </a:p>
            </c:rich>
          </c:tx>
          <c:layout>
            <c:manualLayout>
              <c:xMode val="edge"/>
              <c:yMode val="edge"/>
              <c:x val="0.50695809645342538"/>
              <c:y val="0.90335641425538382"/>
            </c:manualLayout>
          </c:layout>
          <c:overlay val="0"/>
          <c:spPr>
            <a:noFill/>
            <a:ln>
              <a:noFill/>
            </a:ln>
            <a:effectLst/>
          </c:spPr>
          <c:txPr>
            <a:bodyPr rot="0" spcFirstLastPara="1" vertOverflow="ellipsis" vert="horz" wrap="square" anchor="ctr" anchorCtr="1"/>
            <a:lstStyle/>
            <a:p>
              <a:pPr>
                <a:defRPr sz="900" b="0" i="0" u="none" strike="noStrike" kern="1200" baseline="0">
                  <a:gradFill>
                    <a:gsLst>
                      <a:gs pos="0">
                        <a:schemeClr val="tx1">
                          <a:lumMod val="95000"/>
                          <a:lumOff val="5000"/>
                        </a:schemeClr>
                      </a:gs>
                      <a:gs pos="100000">
                        <a:schemeClr val="accent1">
                          <a:lumMod val="45000"/>
                          <a:lumOff val="55000"/>
                        </a:schemeClr>
                      </a:gs>
                      <a:gs pos="83000">
                        <a:schemeClr val="tx1">
                          <a:lumMod val="95000"/>
                          <a:lumOff val="5000"/>
                        </a:schemeClr>
                      </a:gs>
                      <a:gs pos="100000">
                        <a:schemeClr val="tx1">
                          <a:lumMod val="95000"/>
                          <a:lumOff val="5000"/>
                        </a:schemeClr>
                      </a:gs>
                    </a:gsLst>
                    <a:lin ang="5400000" scaled="1"/>
                  </a:gradFill>
                  <a:latin typeface="+mn-lt"/>
                  <a:ea typeface="+mn-ea"/>
                  <a:cs typeface="+mn-cs"/>
                </a:defRPr>
              </a:pPr>
              <a:endParaRPr lang="en-GH"/>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crossAx val="889715695"/>
        <c:crosses val="autoZero"/>
        <c:auto val="1"/>
        <c:lblAlgn val="ctr"/>
        <c:lblOffset val="100"/>
        <c:noMultiLvlLbl val="0"/>
      </c:catAx>
      <c:valAx>
        <c:axId val="88971569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gradFill>
                      <a:gsLst>
                        <a:gs pos="0">
                          <a:schemeClr val="tx1">
                            <a:lumMod val="95000"/>
                            <a:lumOff val="5000"/>
                          </a:schemeClr>
                        </a:gs>
                        <a:gs pos="100000">
                          <a:schemeClr val="accent1">
                            <a:lumMod val="45000"/>
                            <a:lumOff val="55000"/>
                          </a:schemeClr>
                        </a:gs>
                        <a:gs pos="83000">
                          <a:schemeClr val="tx1">
                            <a:lumMod val="95000"/>
                            <a:lumOff val="5000"/>
                          </a:schemeClr>
                        </a:gs>
                        <a:gs pos="100000">
                          <a:schemeClr val="tx1">
                            <a:lumMod val="95000"/>
                            <a:lumOff val="5000"/>
                          </a:schemeClr>
                        </a:gs>
                      </a:gsLst>
                      <a:lin ang="5400000" scaled="1"/>
                    </a:gradFill>
                    <a:latin typeface="+mn-lt"/>
                    <a:ea typeface="+mn-ea"/>
                    <a:cs typeface="+mn-cs"/>
                  </a:defRPr>
                </a:pPr>
                <a:r>
                  <a:rPr lang="en-US" b="1">
                    <a:gradFill>
                      <a:gsLst>
                        <a:gs pos="0">
                          <a:schemeClr val="tx1">
                            <a:lumMod val="95000"/>
                            <a:lumOff val="5000"/>
                          </a:schemeClr>
                        </a:gs>
                        <a:gs pos="100000">
                          <a:schemeClr val="accent1">
                            <a:lumMod val="45000"/>
                            <a:lumOff val="55000"/>
                          </a:schemeClr>
                        </a:gs>
                        <a:gs pos="83000">
                          <a:schemeClr val="tx1">
                            <a:lumMod val="95000"/>
                            <a:lumOff val="5000"/>
                          </a:schemeClr>
                        </a:gs>
                        <a:gs pos="100000">
                          <a:schemeClr val="tx1">
                            <a:lumMod val="95000"/>
                            <a:lumOff val="5000"/>
                          </a:schemeClr>
                        </a:gs>
                      </a:gsLst>
                      <a:lin ang="5400000" scaled="1"/>
                    </a:gradFill>
                  </a:rPr>
                  <a:t>Time (mins)</a:t>
                </a:r>
              </a:p>
            </c:rich>
          </c:tx>
          <c:overlay val="0"/>
          <c:spPr>
            <a:noFill/>
            <a:ln>
              <a:noFill/>
            </a:ln>
            <a:effectLst/>
          </c:spPr>
          <c:txPr>
            <a:bodyPr rot="-5400000" spcFirstLastPara="1" vertOverflow="ellipsis" vert="horz" wrap="square" anchor="ctr" anchorCtr="1"/>
            <a:lstStyle/>
            <a:p>
              <a:pPr>
                <a:defRPr sz="900" b="0" i="0" u="none" strike="noStrike" kern="1200" baseline="0">
                  <a:gradFill>
                    <a:gsLst>
                      <a:gs pos="0">
                        <a:schemeClr val="tx1">
                          <a:lumMod val="95000"/>
                          <a:lumOff val="5000"/>
                        </a:schemeClr>
                      </a:gs>
                      <a:gs pos="100000">
                        <a:schemeClr val="accent1">
                          <a:lumMod val="45000"/>
                          <a:lumOff val="55000"/>
                        </a:schemeClr>
                      </a:gs>
                      <a:gs pos="83000">
                        <a:schemeClr val="tx1">
                          <a:lumMod val="95000"/>
                          <a:lumOff val="5000"/>
                        </a:schemeClr>
                      </a:gs>
                      <a:gs pos="100000">
                        <a:schemeClr val="tx1">
                          <a:lumMod val="95000"/>
                          <a:lumOff val="5000"/>
                        </a:schemeClr>
                      </a:gs>
                    </a:gsLst>
                    <a:lin ang="5400000" scaled="1"/>
                  </a:gradFill>
                  <a:latin typeface="+mn-lt"/>
                  <a:ea typeface="+mn-ea"/>
                  <a:cs typeface="+mn-cs"/>
                </a:defRPr>
              </a:pPr>
              <a:endParaRPr lang="en-G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crossAx val="889716527"/>
        <c:crosses val="autoZero"/>
        <c:crossBetween val="between"/>
      </c:valAx>
      <c:spPr>
        <a:noFill/>
        <a:ln>
          <a:noFill/>
        </a:ln>
        <a:effectLst/>
      </c:spPr>
    </c:plotArea>
    <c:legend>
      <c:legendPos val="r"/>
      <c:layout>
        <c:manualLayout>
          <c:xMode val="edge"/>
          <c:yMode val="edge"/>
          <c:x val="0.90915020171089711"/>
          <c:y val="0.89096908276199327"/>
          <c:w val="9.0849798289102751E-2"/>
          <c:h val="0.10693991197868329"/>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legend>
    <c:plotVisOnly val="1"/>
    <c:dispBlanksAs val="gap"/>
    <c:showDLblsOverMax val="0"/>
  </c:chart>
  <c:spPr>
    <a:noFill/>
    <a:ln w="9525" cap="rnd" cmpd="sng" algn="ctr">
      <a:solidFill>
        <a:schemeClr val="tx1">
          <a:lumMod val="15000"/>
          <a:lumOff val="85000"/>
        </a:schemeClr>
      </a:solidFill>
      <a:miter lim="800000"/>
    </a:ln>
    <a:effectLst/>
  </c:spPr>
  <c:txPr>
    <a:bodyPr/>
    <a:lstStyle/>
    <a:p>
      <a:pPr>
        <a:defRPr/>
      </a:pPr>
      <a:endParaRPr lang="en-GH"/>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[Avg_time_per_month.xlsx]Avg_time_per_month_viz!PivotTable11</c:name>
    <c:fmtId val="3"/>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0.00" sourceLinked="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GH"/>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9.2633762440726339E-2"/>
          <c:y val="0.124273681276504"/>
          <c:w val="0.89451774164775577"/>
          <c:h val="0.78409723172731105"/>
        </c:manualLayout>
      </c:layout>
      <c:barChart>
        <c:barDir val="col"/>
        <c:grouping val="clustered"/>
        <c:varyColors val="0"/>
        <c:ser>
          <c:idx val="0"/>
          <c:order val="0"/>
          <c:tx>
            <c:strRef>
              <c:f>Avg_time_per_month_viz!$B$3:$B$4</c:f>
              <c:strCache>
                <c:ptCount val="1"/>
                <c:pt idx="0">
                  <c:v>casual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00" sourceLinked="0"/>
            <c:spPr>
              <a:noFill/>
              <a:ln>
                <a:noFill/>
              </a:ln>
              <a:effectLst/>
            </c:spPr>
            <c:txPr>
              <a:bodyPr rot="5400000" spcFirstLastPara="1" vertOverflow="ellipsis"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G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Avg_time_per_month_viz!$A$5:$A$16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Avg_time_per_month_viz!$B$5:$B$16</c:f>
              <c:numCache>
                <c:formatCode>General</c:formatCode>
                <c:ptCount val="12"/>
                <c:pt idx="0">
                  <c:v>30.3774550035997</c:v>
                </c:pt>
                <c:pt idx="1">
                  <c:v>26.708450846719</c:v>
                </c:pt>
                <c:pt idx="2">
                  <c:v>32.622390467501802</c:v>
                </c:pt>
                <c:pt idx="3">
                  <c:v>29.532427073362999</c:v>
                </c:pt>
                <c:pt idx="4">
                  <c:v>30.869611706458901</c:v>
                </c:pt>
                <c:pt idx="5">
                  <c:v>32.096975214807699</c:v>
                </c:pt>
                <c:pt idx="6">
                  <c:v>29.278087820615401</c:v>
                </c:pt>
                <c:pt idx="7">
                  <c:v>29.310048320350099</c:v>
                </c:pt>
                <c:pt idx="8">
                  <c:v>27.814990290106</c:v>
                </c:pt>
                <c:pt idx="9">
                  <c:v>28.673969193729398</c:v>
                </c:pt>
                <c:pt idx="10">
                  <c:v>23.113627266691001</c:v>
                </c:pt>
                <c:pt idx="11">
                  <c:v>23.49429077404</c:v>
                </c:pt>
              </c:numCache>
            </c:numRef>
          </c:val>
          <c:extLst>
            <c:ext xmlns:c16="http://schemas.microsoft.com/office/drawing/2014/chart" uri="{C3380CC4-5D6E-409C-BE32-E72D297353CC}">
              <c16:uniqueId val="{00000000-182C-43FD-8776-A2036ABA39A0}"/>
            </c:ext>
          </c:extLst>
        </c:ser>
        <c:ser>
          <c:idx val="1"/>
          <c:order val="1"/>
          <c:tx>
            <c:strRef>
              <c:f>Avg_time_per_month_viz!$C$3:$C$4</c:f>
              <c:strCache>
                <c:ptCount val="1"/>
                <c:pt idx="0">
                  <c:v>member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00" sourceLinked="0"/>
            <c:spPr>
              <a:noFill/>
              <a:ln>
                <a:noFill/>
              </a:ln>
              <a:effectLst/>
            </c:spPr>
            <c:txPr>
              <a:bodyPr rot="5400000" spcFirstLastPara="1" vertOverflow="ellipsis"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G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Avg_time_per_month_viz!$A$5:$A$16</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Avg_time_per_month_viz!$C$5:$C$16</c:f>
              <c:numCache>
                <c:formatCode>General</c:formatCode>
                <c:ptCount val="12"/>
                <c:pt idx="0">
                  <c:v>11.9815098729228</c:v>
                </c:pt>
                <c:pt idx="1">
                  <c:v>11.405529427169</c:v>
                </c:pt>
                <c:pt idx="2">
                  <c:v>11.9583288696608</c:v>
                </c:pt>
                <c:pt idx="3">
                  <c:v>11.4924041111184</c:v>
                </c:pt>
                <c:pt idx="4">
                  <c:v>13.36667687047</c:v>
                </c:pt>
                <c:pt idx="5">
                  <c:v>13.998433890703501</c:v>
                </c:pt>
                <c:pt idx="6">
                  <c:v>13.718340148798299</c:v>
                </c:pt>
                <c:pt idx="7">
                  <c:v>13.384163489520899</c:v>
                </c:pt>
                <c:pt idx="8">
                  <c:v>13.7344566190023</c:v>
                </c:pt>
                <c:pt idx="9">
                  <c:v>12.5020687605174</c:v>
                </c:pt>
                <c:pt idx="10">
                  <c:v>11.304729716379001</c:v>
                </c:pt>
                <c:pt idx="11">
                  <c:v>11.004939108296499</c:v>
                </c:pt>
              </c:numCache>
            </c:numRef>
          </c:val>
          <c:extLst>
            <c:ext xmlns:c16="http://schemas.microsoft.com/office/drawing/2014/chart" uri="{C3380CC4-5D6E-409C-BE32-E72D297353CC}">
              <c16:uniqueId val="{00000001-182C-43FD-8776-A2036ABA39A0}"/>
            </c:ext>
          </c:extLst>
        </c:ser>
        <c:dLbls>
          <c:dLblPos val="outEnd"/>
          <c:showLegendKey val="0"/>
          <c:showVal val="1"/>
          <c:showCatName val="0"/>
          <c:showSerName val="0"/>
          <c:showPercent val="0"/>
          <c:showBubbleSize val="0"/>
        </c:dLbls>
        <c:gapWidth val="150"/>
        <c:axId val="1495098608"/>
        <c:axId val="1495083632"/>
      </c:barChart>
      <c:catAx>
        <c:axId val="149509860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Months</a:t>
                </a:r>
              </a:p>
            </c:rich>
          </c:tx>
          <c:layout>
            <c:manualLayout>
              <c:xMode val="edge"/>
              <c:yMode val="edge"/>
              <c:x val="0.50530357386061786"/>
              <c:y val="0.95464896664910903"/>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crossAx val="1495083632"/>
        <c:crosses val="autoZero"/>
        <c:auto val="1"/>
        <c:lblAlgn val="ctr"/>
        <c:lblOffset val="100"/>
        <c:noMultiLvlLbl val="0"/>
      </c:catAx>
      <c:valAx>
        <c:axId val="1495083632"/>
        <c:scaling>
          <c:orientation val="minMax"/>
        </c:scaling>
        <c:delete val="0"/>
        <c:axPos val="l"/>
        <c:majorGridlines>
          <c:spPr>
            <a:ln w="6350"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Time in (MINS)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title>
        <c:numFmt formatCode="General" sourceLinked="1"/>
        <c:majorTickMark val="none"/>
        <c:minorTickMark val="none"/>
        <c:tickLblPos val="nextTo"/>
        <c:spPr>
          <a:solidFill>
            <a:schemeClr val="lt1"/>
          </a:solid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crossAx val="1495098608"/>
        <c:crosses val="autoZero"/>
        <c:crossBetween val="between"/>
      </c:valAx>
      <c:spPr>
        <a:noFill/>
        <a:ln>
          <a:noFill/>
        </a:ln>
        <a:effectLst/>
      </c:spPr>
    </c:plotArea>
    <c:legend>
      <c:legendPos val="r"/>
      <c:layout>
        <c:manualLayout>
          <c:xMode val="edge"/>
          <c:yMode val="edge"/>
          <c:x val="0.9149839214741512"/>
          <c:y val="1.6647856687284435E-3"/>
          <c:w val="8.3379254286470639E-2"/>
          <c:h val="9.0816904655259448E-2"/>
        </c:manualLayout>
      </c:layout>
      <c:overlay val="0"/>
      <c:spPr>
        <a:solidFill>
          <a:schemeClr val="lt1"/>
        </a:solid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b="1"/>
      </a:pPr>
      <a:endParaRPr lang="en-GH"/>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[number_of_rides_per_month.xlsx]Sheet1!PivotTable25</c:name>
    <c:fmtId val="3"/>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GH"/>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GH"/>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GH"/>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GH"/>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GH"/>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GH"/>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600159662755503"/>
          <c:y val="9.3348891481913651E-2"/>
          <c:w val="0.85846916154080299"/>
          <c:h val="0.63629550681894054"/>
        </c:manualLayout>
      </c:layout>
      <c:lineChart>
        <c:grouping val="stacked"/>
        <c:varyColors val="0"/>
        <c:ser>
          <c:idx val="0"/>
          <c:order val="0"/>
          <c:tx>
            <c:strRef>
              <c:f>Sheet1!$B$3:$B$4</c:f>
              <c:strCache>
                <c:ptCount val="1"/>
                <c:pt idx="0">
                  <c:v>casual</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s>
            <c:dLbl>
              <c:idx val="6"/>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31D-43BF-8CAD-8D796D85A081}"/>
                </c:ext>
              </c:extLst>
            </c:dLbl>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GH"/>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Sheet1!$B$5:$B$17</c:f>
              <c:numCache>
                <c:formatCode>General</c:formatCode>
                <c:ptCount val="12"/>
                <c:pt idx="0">
                  <c:v>18520</c:v>
                </c:pt>
                <c:pt idx="1">
                  <c:v>21416</c:v>
                </c:pt>
                <c:pt idx="2">
                  <c:v>89882</c:v>
                </c:pt>
                <c:pt idx="3">
                  <c:v>126417</c:v>
                </c:pt>
                <c:pt idx="4">
                  <c:v>280415</c:v>
                </c:pt>
                <c:pt idx="5">
                  <c:v>369051</c:v>
                </c:pt>
                <c:pt idx="6">
                  <c:v>406055</c:v>
                </c:pt>
                <c:pt idx="7">
                  <c:v>358924</c:v>
                </c:pt>
                <c:pt idx="8">
                  <c:v>363890</c:v>
                </c:pt>
                <c:pt idx="9">
                  <c:v>257242</c:v>
                </c:pt>
                <c:pt idx="10">
                  <c:v>106929</c:v>
                </c:pt>
                <c:pt idx="11">
                  <c:v>69738</c:v>
                </c:pt>
              </c:numCache>
            </c:numRef>
          </c:val>
          <c:smooth val="1"/>
          <c:extLst>
            <c:ext xmlns:c16="http://schemas.microsoft.com/office/drawing/2014/chart" uri="{C3380CC4-5D6E-409C-BE32-E72D297353CC}">
              <c16:uniqueId val="{00000000-631D-43BF-8CAD-8D796D85A081}"/>
            </c:ext>
          </c:extLst>
        </c:ser>
        <c:ser>
          <c:idx val="1"/>
          <c:order val="1"/>
          <c:tx>
            <c:strRef>
              <c:f>Sheet1!$C$3:$C$4</c:f>
              <c:strCache>
                <c:ptCount val="1"/>
                <c:pt idx="0">
                  <c:v>member</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Pt>
            <c:idx val="6"/>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bubble3D val="0"/>
            <c:extLst>
              <c:ext xmlns:c16="http://schemas.microsoft.com/office/drawing/2014/chart" uri="{C3380CC4-5D6E-409C-BE32-E72D297353CC}">
                <c16:uniqueId val="{00000002-631D-43BF-8CAD-8D796D85A081}"/>
              </c:ext>
            </c:extLst>
          </c:dPt>
          <c:dLbls>
            <c:dLbl>
              <c:idx val="6"/>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31D-43BF-8CAD-8D796D85A081}"/>
                </c:ext>
              </c:extLst>
            </c:dLbl>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GH"/>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Sheet1!$C$5:$C$17</c:f>
              <c:numCache>
                <c:formatCode>General</c:formatCode>
                <c:ptCount val="12"/>
                <c:pt idx="0">
                  <c:v>85250</c:v>
                </c:pt>
                <c:pt idx="1">
                  <c:v>94193</c:v>
                </c:pt>
                <c:pt idx="2">
                  <c:v>194160</c:v>
                </c:pt>
                <c:pt idx="3">
                  <c:v>244832</c:v>
                </c:pt>
                <c:pt idx="4">
                  <c:v>354443</c:v>
                </c:pt>
                <c:pt idx="5">
                  <c:v>400153</c:v>
                </c:pt>
                <c:pt idx="6">
                  <c:v>417433</c:v>
                </c:pt>
                <c:pt idx="7">
                  <c:v>427008</c:v>
                </c:pt>
                <c:pt idx="8">
                  <c:v>392257</c:v>
                </c:pt>
                <c:pt idx="9">
                  <c:v>373984</c:v>
                </c:pt>
                <c:pt idx="10">
                  <c:v>253049</c:v>
                </c:pt>
                <c:pt idx="11">
                  <c:v>177802</c:v>
                </c:pt>
              </c:numCache>
            </c:numRef>
          </c:val>
          <c:smooth val="1"/>
          <c:extLst>
            <c:ext xmlns:c16="http://schemas.microsoft.com/office/drawing/2014/chart" uri="{C3380CC4-5D6E-409C-BE32-E72D297353CC}">
              <c16:uniqueId val="{00000001-631D-43BF-8CAD-8D796D85A081}"/>
            </c:ext>
          </c:extLst>
        </c:ser>
        <c:dLbls>
          <c:showLegendKey val="0"/>
          <c:showVal val="0"/>
          <c:showCatName val="0"/>
          <c:showSerName val="0"/>
          <c:showPercent val="0"/>
          <c:showBubbleSize val="0"/>
        </c:dLbls>
        <c:marker val="1"/>
        <c:smooth val="0"/>
        <c:axId val="1985441808"/>
        <c:axId val="1985429744"/>
      </c:lineChart>
      <c:catAx>
        <c:axId val="1985441808"/>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crossAx val="1985429744"/>
        <c:crosses val="autoZero"/>
        <c:auto val="1"/>
        <c:lblAlgn val="ctr"/>
        <c:lblOffset val="100"/>
        <c:noMultiLvlLbl val="0"/>
      </c:catAx>
      <c:valAx>
        <c:axId val="1985429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a:t>Number of trips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crossAx val="1985441808"/>
        <c:crosses val="autoZero"/>
        <c:crossBetween val="between"/>
      </c:valAx>
      <c:spPr>
        <a:noFill/>
        <a:ln>
          <a:noFill/>
        </a:ln>
        <a:effectLst/>
      </c:spPr>
    </c:plotArea>
    <c:legend>
      <c:legendPos val="r"/>
      <c:layout>
        <c:manualLayout>
          <c:xMode val="edge"/>
          <c:yMode val="edge"/>
          <c:x val="0.61850838803792851"/>
          <c:y val="2.7998542189227515E-3"/>
          <c:w val="0.37966812545587164"/>
          <c:h val="9.6266963129025426E-2"/>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b="1"/>
      </a:pPr>
      <a:endParaRPr lang="en-GH"/>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[number_of_rides_per_ridable.xlsx]Sheet1!PivotTable1</c:name>
    <c:fmtId val="3"/>
  </c:pivotSource>
  <c:chart>
    <c:autoTitleDeleted val="1"/>
    <c:pivotFmts>
      <c:pivotFmt>
        <c:idx val="0"/>
        <c:spPr>
          <a:solidFill>
            <a:schemeClr val="accent1"/>
          </a:solidFill>
          <a:ln>
            <a:noFill/>
          </a:ln>
          <a:effectLst/>
          <a:sp3d/>
        </c:spPr>
        <c:marker>
          <c:symbol val="none"/>
        </c:marker>
        <c:dLbl>
          <c:idx val="0"/>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
        <c:spPr>
          <a:solidFill>
            <a:schemeClr val="accent2"/>
          </a:solidFill>
          <a:ln>
            <a:noFill/>
          </a:ln>
          <a:effectLst/>
          <a:sp3d/>
        </c:spPr>
        <c:marker>
          <c:symbol val="none"/>
        </c:marker>
        <c:dLbl>
          <c:idx val="0"/>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
        <c:spPr>
          <a:solidFill>
            <a:schemeClr val="accent2"/>
          </a:solidFill>
          <a:ln>
            <a:noFill/>
          </a:ln>
          <a:effectLst/>
          <a:sp3d/>
        </c:spPr>
        <c:dLbl>
          <c:idx val="0"/>
          <c:layout>
            <c:manualLayout>
              <c:x val="3.9261876717707105E-3"/>
              <c:y val="0.31816500184979651"/>
            </c:manualLayout>
          </c:layout>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3"/>
        <c:spPr>
          <a:solidFill>
            <a:schemeClr val="accent2"/>
          </a:solidFill>
          <a:ln>
            <a:noFill/>
          </a:ln>
          <a:effectLst/>
          <a:sp3d/>
        </c:spPr>
        <c:dLbl>
          <c:idx val="0"/>
          <c:layout>
            <c:manualLayout>
              <c:x val="-3.9261876717707469E-3"/>
              <c:y val="0.3699593044765076"/>
            </c:manualLayout>
          </c:layout>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4"/>
        <c:spPr>
          <a:solidFill>
            <a:schemeClr val="accent1"/>
          </a:solidFill>
          <a:ln>
            <a:noFill/>
          </a:ln>
          <a:effectLst/>
          <a:sp3d/>
        </c:spPr>
        <c:dLbl>
          <c:idx val="0"/>
          <c:layout>
            <c:manualLayout>
              <c:x val="5.8892815076559942E-3"/>
              <c:y val="8.1391046984831669E-2"/>
            </c:manualLayout>
          </c:layout>
          <c:numFmt formatCode="#,###" sourceLinked="0"/>
          <c:spPr>
            <a:noFill/>
            <a:ln>
              <a:noFill/>
            </a:ln>
            <a:effectLst/>
          </c:spPr>
          <c:txPr>
            <a:bodyPr rot="0" spcFirstLastPara="1" vertOverflow="clip" horzOverflow="clip" vert="horz" wrap="square" lIns="0" tIns="91440" rIns="91440" bIns="274320" anchor="ctr" anchorCtr="1">
              <a:spAutoFit/>
            </a:bodyPr>
            <a:lstStyle/>
            <a:p>
              <a:pPr>
                <a:defRPr sz="8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5"/>
        <c:spPr>
          <a:solidFill>
            <a:schemeClr val="accent1"/>
          </a:solidFill>
          <a:ln>
            <a:noFill/>
          </a:ln>
          <a:effectLst/>
          <a:sp3d/>
        </c:spPr>
        <c:dLbl>
          <c:idx val="0"/>
          <c:layout>
            <c:manualLayout>
              <c:x val="1.9630938358853552E-3"/>
              <c:y val="0.23677395486496491"/>
            </c:manualLayout>
          </c:layout>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6"/>
        <c:spPr>
          <a:solidFill>
            <a:schemeClr val="accent1"/>
          </a:solidFill>
          <a:ln>
            <a:noFill/>
          </a:ln>
          <a:effectLst/>
          <a:sp3d/>
        </c:spPr>
        <c:dLbl>
          <c:idx val="0"/>
          <c:layout>
            <c:manualLayout>
              <c:x val="-3.9261876717708545E-3"/>
              <c:y val="0.28486866444691084"/>
            </c:manualLayout>
          </c:layout>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7"/>
        <c:spPr>
          <a:solidFill>
            <a:schemeClr val="accent1"/>
          </a:solidFill>
          <a:ln>
            <a:noFill/>
          </a:ln>
          <a:effectLst/>
          <a:sp3d/>
        </c:spPr>
        <c:marker>
          <c:symbol val="none"/>
        </c:marker>
        <c:dLbl>
          <c:idx val="0"/>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8"/>
        <c:dLbl>
          <c:idx val="0"/>
          <c:layout>
            <c:manualLayout>
              <c:x val="1.9630938358853552E-3"/>
              <c:y val="0.23677395486496491"/>
            </c:manualLayout>
          </c:layout>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9"/>
        <c:dLbl>
          <c:idx val="0"/>
          <c:layout>
            <c:manualLayout>
              <c:x val="5.8892815076559942E-3"/>
              <c:y val="8.1391046984831669E-2"/>
            </c:manualLayout>
          </c:layout>
          <c:numFmt formatCode="#,###" sourceLinked="0"/>
          <c:spPr>
            <a:noFill/>
            <a:ln>
              <a:noFill/>
            </a:ln>
            <a:effectLst/>
          </c:spPr>
          <c:txPr>
            <a:bodyPr rot="0" spcFirstLastPara="1" vertOverflow="clip" horzOverflow="clip" vert="horz" wrap="square" lIns="0" tIns="91440" rIns="91440" bIns="274320" anchor="ctr" anchorCtr="1">
              <a:spAutoFit/>
            </a:bodyPr>
            <a:lstStyle/>
            <a:p>
              <a:pPr>
                <a:defRPr sz="8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0"/>
        <c:dLbl>
          <c:idx val="0"/>
          <c:layout>
            <c:manualLayout>
              <c:x val="-3.9261876717708545E-3"/>
              <c:y val="0.28486866444691084"/>
            </c:manualLayout>
          </c:layout>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1"/>
        <c:spPr>
          <a:solidFill>
            <a:schemeClr val="accent2"/>
          </a:solidFill>
          <a:ln>
            <a:noFill/>
          </a:ln>
          <a:effectLst/>
          <a:sp3d/>
        </c:spPr>
        <c:marker>
          <c:symbol val="none"/>
        </c:marker>
        <c:dLbl>
          <c:idx val="0"/>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2"/>
        <c:spPr>
          <a:solidFill>
            <a:schemeClr val="accent2"/>
          </a:solidFill>
          <a:ln>
            <a:noFill/>
          </a:ln>
          <a:effectLst/>
          <a:sp3d/>
        </c:spPr>
        <c:dLbl>
          <c:idx val="0"/>
          <c:layout>
            <c:manualLayout>
              <c:x val="-3.9261876717707469E-3"/>
              <c:y val="0.3699593044765076"/>
            </c:manualLayout>
          </c:layout>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3"/>
        <c:spPr>
          <a:solidFill>
            <a:schemeClr val="accent2"/>
          </a:solidFill>
          <a:ln>
            <a:noFill/>
          </a:ln>
          <a:effectLst/>
          <a:sp3d/>
        </c:spPr>
        <c:dLbl>
          <c:idx val="0"/>
          <c:layout>
            <c:manualLayout>
              <c:x val="3.9261876717707105E-3"/>
              <c:y val="0.31816500184979651"/>
            </c:manualLayout>
          </c:layout>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4"/>
        <c:spPr>
          <a:solidFill>
            <a:schemeClr val="accent1"/>
          </a:solidFill>
          <a:ln>
            <a:noFill/>
          </a:ln>
          <a:effectLst/>
          <a:sp3d/>
        </c:spPr>
        <c:marker>
          <c:symbol val="none"/>
        </c:marker>
        <c:dLbl>
          <c:idx val="0"/>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5"/>
        <c:dLbl>
          <c:idx val="0"/>
          <c:layout>
            <c:manualLayout>
              <c:x val="1.9630938358853552E-3"/>
              <c:y val="0.23677395486496491"/>
            </c:manualLayout>
          </c:layout>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6"/>
        <c:dLbl>
          <c:idx val="0"/>
          <c:layout>
            <c:manualLayout>
              <c:x val="5.8892815076559942E-3"/>
              <c:y val="8.1391046984831669E-2"/>
            </c:manualLayout>
          </c:layout>
          <c:numFmt formatCode="#,###" sourceLinked="0"/>
          <c:spPr>
            <a:noFill/>
            <a:ln>
              <a:noFill/>
            </a:ln>
            <a:effectLst/>
          </c:spPr>
          <c:txPr>
            <a:bodyPr rot="0" spcFirstLastPara="1" vertOverflow="clip" horzOverflow="clip" vert="horz" wrap="square" lIns="0" tIns="91440" rIns="91440" bIns="274320" anchor="ctr" anchorCtr="1">
              <a:spAutoFit/>
            </a:bodyPr>
            <a:lstStyle/>
            <a:p>
              <a:pPr>
                <a:defRPr sz="8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7"/>
        <c:dLbl>
          <c:idx val="0"/>
          <c:layout>
            <c:manualLayout>
              <c:x val="-3.9261876717708545E-3"/>
              <c:y val="0.28486866444691084"/>
            </c:manualLayout>
          </c:layout>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8"/>
        <c:spPr>
          <a:solidFill>
            <a:schemeClr val="accent2"/>
          </a:solidFill>
          <a:ln>
            <a:noFill/>
          </a:ln>
          <a:effectLst/>
          <a:sp3d/>
        </c:spPr>
        <c:marker>
          <c:symbol val="none"/>
        </c:marker>
        <c:dLbl>
          <c:idx val="0"/>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19"/>
        <c:dLbl>
          <c:idx val="0"/>
          <c:layout>
            <c:manualLayout>
              <c:x val="-3.9261876717707469E-3"/>
              <c:y val="0.3699593044765076"/>
            </c:manualLayout>
          </c:layout>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
        <c:idx val="20"/>
        <c:dLbl>
          <c:idx val="0"/>
          <c:layout>
            <c:manualLayout>
              <c:x val="3.9261876717707105E-3"/>
              <c:y val="0.31816500184979651"/>
            </c:manualLayout>
          </c:layout>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Sheet1!$B$3:$B$4</c:f>
              <c:strCache>
                <c:ptCount val="1"/>
                <c:pt idx="0">
                  <c:v>casual</c:v>
                </c:pt>
              </c:strCache>
            </c:strRef>
          </c:tx>
          <c:spPr>
            <a:solidFill>
              <a:schemeClr val="accent1"/>
            </a:solidFill>
            <a:ln>
              <a:noFill/>
            </a:ln>
            <a:effectLst/>
            <a:sp3d/>
          </c:spPr>
          <c:invertIfNegative val="0"/>
          <c:dPt>
            <c:idx val="0"/>
            <c:invertIfNegative val="0"/>
            <c:bubble3D val="0"/>
            <c:extLst>
              <c:ext xmlns:c16="http://schemas.microsoft.com/office/drawing/2014/chart" uri="{C3380CC4-5D6E-409C-BE32-E72D297353CC}">
                <c16:uniqueId val="{00000000-5E71-4DEF-B65E-BD3DBDFAE255}"/>
              </c:ext>
            </c:extLst>
          </c:dPt>
          <c:dPt>
            <c:idx val="1"/>
            <c:invertIfNegative val="0"/>
            <c:bubble3D val="0"/>
            <c:extLst>
              <c:ext xmlns:c16="http://schemas.microsoft.com/office/drawing/2014/chart" uri="{C3380CC4-5D6E-409C-BE32-E72D297353CC}">
                <c16:uniqueId val="{00000001-5E71-4DEF-B65E-BD3DBDFAE255}"/>
              </c:ext>
            </c:extLst>
          </c:dPt>
          <c:dPt>
            <c:idx val="2"/>
            <c:invertIfNegative val="0"/>
            <c:bubble3D val="0"/>
            <c:extLst>
              <c:ext xmlns:c16="http://schemas.microsoft.com/office/drawing/2014/chart" uri="{C3380CC4-5D6E-409C-BE32-E72D297353CC}">
                <c16:uniqueId val="{00000002-5E71-4DEF-B65E-BD3DBDFAE255}"/>
              </c:ext>
            </c:extLst>
          </c:dPt>
          <c:dLbls>
            <c:dLbl>
              <c:idx val="0"/>
              <c:layout>
                <c:manualLayout>
                  <c:x val="1.9630938358853552E-3"/>
                  <c:y val="0.2367739548649649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E71-4DEF-B65E-BD3DBDFAE255}"/>
                </c:ext>
              </c:extLst>
            </c:dLbl>
            <c:dLbl>
              <c:idx val="1"/>
              <c:layout>
                <c:manualLayout>
                  <c:x val="5.8892815076559942E-3"/>
                  <c:y val="8.1391046984831669E-2"/>
                </c:manualLayout>
              </c:layout>
              <c:numFmt formatCode="#,###" sourceLinked="0"/>
              <c:spPr>
                <a:noFill/>
                <a:ln>
                  <a:noFill/>
                </a:ln>
                <a:effectLst/>
              </c:spPr>
              <c:txPr>
                <a:bodyPr rot="0" spcFirstLastPara="1" vertOverflow="clip" horzOverflow="clip" vert="horz" wrap="square" lIns="0" tIns="91440" rIns="91440" bIns="274320" anchor="ctr" anchorCtr="1">
                  <a:spAutoFit/>
                </a:bodyPr>
                <a:lstStyle/>
                <a:p>
                  <a:pPr>
                    <a:defRPr sz="8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5E71-4DEF-B65E-BD3DBDFAE255}"/>
                </c:ext>
              </c:extLst>
            </c:dLbl>
            <c:dLbl>
              <c:idx val="2"/>
              <c:layout>
                <c:manualLayout>
                  <c:x val="-3.9261876717708545E-3"/>
                  <c:y val="0.2848686644469108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E71-4DEF-B65E-BD3DBDFAE255}"/>
                </c:ext>
              </c:extLst>
            </c:dLbl>
            <c:numFmt formatCode="#,###" sourceLinked="0"/>
            <c:spPr>
              <a:noFill/>
              <a:ln>
                <a:noFill/>
              </a:ln>
              <a:effectLst/>
            </c:spPr>
            <c:txPr>
              <a:bodyPr rot="5400000" spcFirstLastPara="1" vertOverflow="clip" horzOverflow="clip" wrap="square" lIns="0" tIns="91440" rIns="91440" bIns="274320" anchor="ctr" anchorCtr="1">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Sheet1!$A$5:$A$8</c:f>
              <c:strCache>
                <c:ptCount val="3"/>
                <c:pt idx="0">
                  <c:v>Classic Bike</c:v>
                </c:pt>
                <c:pt idx="1">
                  <c:v>Docked Bike</c:v>
                </c:pt>
                <c:pt idx="2">
                  <c:v>Electric Bike</c:v>
                </c:pt>
              </c:strCache>
            </c:strRef>
          </c:cat>
          <c:val>
            <c:numRef>
              <c:f>Sheet1!$B$5:$B$8</c:f>
              <c:numCache>
                <c:formatCode>General</c:formatCode>
                <c:ptCount val="3"/>
                <c:pt idx="0">
                  <c:v>1031539</c:v>
                </c:pt>
                <c:pt idx="1">
                  <c:v>207986</c:v>
                </c:pt>
                <c:pt idx="2">
                  <c:v>1228954</c:v>
                </c:pt>
              </c:numCache>
            </c:numRef>
          </c:val>
          <c:extLst>
            <c:ext xmlns:c16="http://schemas.microsoft.com/office/drawing/2014/chart" uri="{C3380CC4-5D6E-409C-BE32-E72D297353CC}">
              <c16:uniqueId val="{00000003-5E71-4DEF-B65E-BD3DBDFAE255}"/>
            </c:ext>
          </c:extLst>
        </c:ser>
        <c:ser>
          <c:idx val="1"/>
          <c:order val="1"/>
          <c:tx>
            <c:strRef>
              <c:f>Sheet1!$C$3:$C$4</c:f>
              <c:strCache>
                <c:ptCount val="1"/>
                <c:pt idx="0">
                  <c:v>member</c:v>
                </c:pt>
              </c:strCache>
            </c:strRef>
          </c:tx>
          <c:spPr>
            <a:solidFill>
              <a:schemeClr val="accent2"/>
            </a:solidFill>
            <a:ln>
              <a:noFill/>
            </a:ln>
            <a:effectLst/>
            <a:sp3d/>
          </c:spPr>
          <c:invertIfNegative val="0"/>
          <c:dPt>
            <c:idx val="0"/>
            <c:invertIfNegative val="0"/>
            <c:bubble3D val="0"/>
            <c:extLst>
              <c:ext xmlns:c16="http://schemas.microsoft.com/office/drawing/2014/chart" uri="{C3380CC4-5D6E-409C-BE32-E72D297353CC}">
                <c16:uniqueId val="{00000004-5E71-4DEF-B65E-BD3DBDFAE255}"/>
              </c:ext>
            </c:extLst>
          </c:dPt>
          <c:dPt>
            <c:idx val="2"/>
            <c:invertIfNegative val="0"/>
            <c:bubble3D val="0"/>
            <c:extLst>
              <c:ext xmlns:c16="http://schemas.microsoft.com/office/drawing/2014/chart" uri="{C3380CC4-5D6E-409C-BE32-E72D297353CC}">
                <c16:uniqueId val="{00000005-5E71-4DEF-B65E-BD3DBDFAE255}"/>
              </c:ext>
            </c:extLst>
          </c:dPt>
          <c:dLbls>
            <c:dLbl>
              <c:idx val="0"/>
              <c:layout>
                <c:manualLayout>
                  <c:x val="-3.9261876717707469E-3"/>
                  <c:y val="0.369959304476507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E71-4DEF-B65E-BD3DBDFAE255}"/>
                </c:ext>
              </c:extLst>
            </c:dLbl>
            <c:dLbl>
              <c:idx val="2"/>
              <c:layout>
                <c:manualLayout>
                  <c:x val="3.9261876717707105E-3"/>
                  <c:y val="0.31816500184979651"/>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E71-4DEF-B65E-BD3DBDFAE255}"/>
                </c:ext>
              </c:extLst>
            </c:dLbl>
            <c:numFmt formatCode="#,###" sourceLinked="0"/>
            <c:spPr>
              <a:noFill/>
              <a:ln>
                <a:noFill/>
              </a:ln>
              <a:effectLst/>
            </c:spPr>
            <c:txPr>
              <a:bodyPr rot="5400000" spcFirstLastPara="1" vertOverflow="ellipsis" wrap="square" lIns="38100" tIns="0" rIns="38100" bIns="19050" anchor="ctr" anchorCtr="0">
                <a:spAutoFit/>
              </a:bodyPr>
              <a:lstStyle/>
              <a:p>
                <a:pPr>
                  <a:defRPr sz="900" b="1" i="0" u="none" strike="noStrike" kern="1200" baseline="0">
                    <a:solidFill>
                      <a:schemeClr val="bg1"/>
                    </a:solidFill>
                    <a:latin typeface="+mn-lt"/>
                    <a:ea typeface="+mn-ea"/>
                    <a:cs typeface="+mn-cs"/>
                  </a:defRPr>
                </a:pPr>
                <a:endParaRPr lang="en-GH"/>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cap="flat" cmpd="sng" algn="ctr">
                      <a:solidFill>
                        <a:schemeClr val="tx1">
                          <a:lumMod val="35000"/>
                          <a:lumOff val="65000"/>
                        </a:schemeClr>
                      </a:solidFill>
                      <a:round/>
                    </a:ln>
                    <a:effectLst/>
                  </c:spPr>
                </c15:leaderLines>
              </c:ext>
            </c:extLst>
          </c:dLbls>
          <c:cat>
            <c:strRef>
              <c:f>Sheet1!$A$5:$A$8</c:f>
              <c:strCache>
                <c:ptCount val="3"/>
                <c:pt idx="0">
                  <c:v>Classic Bike</c:v>
                </c:pt>
                <c:pt idx="1">
                  <c:v>Docked Bike</c:v>
                </c:pt>
                <c:pt idx="2">
                  <c:v>Electric Bike</c:v>
                </c:pt>
              </c:strCache>
            </c:strRef>
          </c:cat>
          <c:val>
            <c:numRef>
              <c:f>Sheet1!$C$5:$C$8</c:f>
              <c:numCache>
                <c:formatCode>General</c:formatCode>
                <c:ptCount val="3"/>
                <c:pt idx="0">
                  <c:v>1865119</c:v>
                </c:pt>
                <c:pt idx="2">
                  <c:v>1549445</c:v>
                </c:pt>
              </c:numCache>
            </c:numRef>
          </c:val>
          <c:extLst>
            <c:ext xmlns:c16="http://schemas.microsoft.com/office/drawing/2014/chart" uri="{C3380CC4-5D6E-409C-BE32-E72D297353CC}">
              <c16:uniqueId val="{00000006-5E71-4DEF-B65E-BD3DBDFAE255}"/>
            </c:ext>
          </c:extLst>
        </c:ser>
        <c:dLbls>
          <c:showLegendKey val="0"/>
          <c:showVal val="1"/>
          <c:showCatName val="0"/>
          <c:showSerName val="0"/>
          <c:showPercent val="0"/>
          <c:showBubbleSize val="0"/>
        </c:dLbls>
        <c:gapWidth val="150"/>
        <c:shape val="box"/>
        <c:axId val="1391768352"/>
        <c:axId val="1391765440"/>
        <c:axId val="0"/>
      </c:bar3DChart>
      <c:catAx>
        <c:axId val="1391768352"/>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Kind of ride</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crossAx val="1391765440"/>
        <c:crossesAt val="0"/>
        <c:auto val="1"/>
        <c:lblAlgn val="ctr"/>
        <c:lblOffset val="100"/>
        <c:noMultiLvlLbl val="0"/>
      </c:catAx>
      <c:valAx>
        <c:axId val="1391765440"/>
        <c:scaling>
          <c:orientation val="minMax"/>
        </c:scaling>
        <c:delete val="0"/>
        <c:axPos val="l"/>
        <c:majorGridlines>
          <c:spPr>
            <a:ln w="12700" cap="flat" cmpd="sng" algn="ctr">
              <a:solidFill>
                <a:schemeClr val="accent3"/>
              </a:solidFill>
              <a:prstDash val="solid"/>
              <a:miter lim="800000"/>
            </a:ln>
            <a:effectLst/>
          </c:spPr>
        </c:majorGridlines>
        <c:title>
          <c:tx>
            <c:rich>
              <a:bodyPr rot="-5400000" spcFirstLastPara="1" vertOverflow="ellipsis" vert="horz" wrap="square" anchor="b" anchorCtr="1"/>
              <a:lstStyle/>
              <a:p>
                <a:pPr>
                  <a:defRPr sz="1000" b="1" i="0" u="none" strike="noStrike" kern="1200" baseline="0">
                    <a:solidFill>
                      <a:schemeClr val="tx1">
                        <a:lumMod val="65000"/>
                        <a:lumOff val="35000"/>
                      </a:schemeClr>
                    </a:solidFill>
                    <a:latin typeface="+mn-lt"/>
                    <a:ea typeface="+mn-ea"/>
                    <a:cs typeface="+mn-cs"/>
                  </a:defRPr>
                </a:pPr>
                <a:r>
                  <a:rPr lang="en-US" b="1"/>
                  <a:t>Number Of trips</a:t>
                </a:r>
              </a:p>
            </c:rich>
          </c:tx>
          <c:overlay val="0"/>
          <c:spPr>
            <a:noFill/>
            <a:ln>
              <a:noFill/>
            </a:ln>
            <a:effectLst/>
          </c:sp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crossAx val="13917683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tx1">
          <a:lumMod val="15000"/>
          <a:lumOff val="85000"/>
        </a:schemeClr>
      </a:solidFill>
      <a:round/>
    </a:ln>
    <a:effectLst/>
  </c:spPr>
  <c:txPr>
    <a:bodyPr/>
    <a:lstStyle/>
    <a:p>
      <a:pPr>
        <a:defRPr/>
      </a:pPr>
      <a:endParaRPr lang="en-GH"/>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[number_of_rides_per_season.xlsx]Sheet1!PivotTable9</c:name>
    <c:fmtId val="11"/>
  </c:pivotSource>
  <c:chart>
    <c:autoTitleDeleted val="1"/>
    <c:pivotFmts>
      <c:pivotFmt>
        <c:idx val="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 sourceLinked="0"/>
          <c:spPr>
            <a:noFill/>
            <a:ln>
              <a:noFill/>
            </a:ln>
            <a:effectLst/>
          </c:spPr>
          <c:txPr>
            <a:bodyPr rot="0" spcFirstLastPara="1" vertOverflow="ellipsis" vert="horz" wrap="square" lIns="38100" tIns="19050" rIns="38100" bIns="19050" anchor="t" anchorCtr="0">
              <a:spAutoFit/>
            </a:bodyPr>
            <a:lstStyle/>
            <a:p>
              <a:pPr>
                <a:defRPr sz="900" b="1" i="0" u="none" strike="noStrike" kern="1200" baseline="0">
                  <a:solidFill>
                    <a:schemeClr val="bg1">
                      <a:lumMod val="50000"/>
                    </a:schemeClr>
                  </a:solidFill>
                  <a:latin typeface="+mn-lt"/>
                  <a:ea typeface="+mn-ea"/>
                  <a:cs typeface="+mn-cs"/>
                </a:defRPr>
              </a:pPr>
              <a:endParaRPr lang="en-G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lumMod val="50000"/>
                    </a:schemeClr>
                  </a:solidFill>
                  <a:latin typeface="+mn-lt"/>
                  <a:ea typeface="+mn-ea"/>
                  <a:cs typeface="+mn-cs"/>
                </a:defRPr>
              </a:pPr>
              <a:endParaRPr lang="en-G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numFmt formatCode="#,###" sourceLinked="0"/>
          <c:spPr>
            <a:noFill/>
            <a:ln>
              <a:noFill/>
            </a:ln>
            <a:effectLst/>
          </c:spPr>
          <c:txPr>
            <a:bodyPr rot="0" spcFirstLastPara="1" vertOverflow="overflow" horzOverflow="overflow" vert="horz" wrap="square" lIns="38100" tIns="19050" rIns="38100" bIns="19050" anchor="ctr" anchorCtr="1">
              <a:spAutoFit/>
            </a:bodyPr>
            <a:lstStyle/>
            <a:p>
              <a:pPr>
                <a:defRPr sz="900" b="1" i="0" u="none" strike="noStrike" kern="1200" baseline="0">
                  <a:solidFill>
                    <a:schemeClr val="bg1">
                      <a:lumMod val="50000"/>
                    </a:schemeClr>
                  </a:solidFill>
                  <a:latin typeface="+mn-lt"/>
                  <a:ea typeface="+mn-ea"/>
                  <a:cs typeface="+mn-cs"/>
                </a:defRPr>
              </a:pPr>
              <a:endParaRPr lang="en-GH"/>
            </a:p>
          </c:txPr>
          <c:showLegendKey val="0"/>
          <c:showVal val="1"/>
          <c:showCatName val="0"/>
          <c:showSerName val="0"/>
          <c:showPercent val="1"/>
          <c:showBubbleSize val="1"/>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lumMod val="50000"/>
                    </a:schemeClr>
                  </a:solidFill>
                  <a:latin typeface="+mn-lt"/>
                  <a:ea typeface="+mn-ea"/>
                  <a:cs typeface="+mn-cs"/>
                </a:defRPr>
              </a:pPr>
              <a:endParaRPr lang="en-G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numFmt formatCode="#,###" sourceLinked="0"/>
          <c:spPr>
            <a:noFill/>
            <a:ln>
              <a:noFill/>
            </a:ln>
            <a:effectLst/>
          </c:spPr>
          <c:txPr>
            <a:bodyPr rot="0" spcFirstLastPara="1" vertOverflow="overflow" horzOverflow="overflow" vert="horz" wrap="square" lIns="38100" tIns="19050" rIns="38100" bIns="19050" anchor="ctr" anchorCtr="1">
              <a:spAutoFit/>
            </a:bodyPr>
            <a:lstStyle/>
            <a:p>
              <a:pPr>
                <a:defRPr sz="900" b="1" i="0" u="none" strike="noStrike" kern="1200" baseline="0">
                  <a:solidFill>
                    <a:schemeClr val="bg1">
                      <a:lumMod val="50000"/>
                    </a:schemeClr>
                  </a:solidFill>
                  <a:latin typeface="+mn-lt"/>
                  <a:ea typeface="+mn-ea"/>
                  <a:cs typeface="+mn-cs"/>
                </a:defRPr>
              </a:pPr>
              <a:endParaRPr lang="en-GH"/>
            </a:p>
          </c:txPr>
          <c:showLegendKey val="0"/>
          <c:showVal val="1"/>
          <c:showCatName val="0"/>
          <c:showSerName val="0"/>
          <c:showPercent val="1"/>
          <c:showBubbleSize val="1"/>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 sourceLinked="0"/>
          <c:spPr>
            <a:noFill/>
            <a:ln>
              <a:noFill/>
            </a:ln>
            <a:effectLst/>
          </c:spPr>
          <c:txPr>
            <a:bodyPr rot="0" spcFirstLastPara="1" vertOverflow="ellipsis" vert="horz" wrap="square" lIns="38100" tIns="19050" rIns="38100" bIns="19050" anchor="t" anchorCtr="0">
              <a:spAutoFit/>
            </a:bodyPr>
            <a:lstStyle/>
            <a:p>
              <a:pPr>
                <a:defRPr sz="900" b="1" i="0" u="none" strike="noStrike" kern="1200" baseline="0">
                  <a:solidFill>
                    <a:schemeClr val="bg1">
                      <a:lumMod val="50000"/>
                    </a:schemeClr>
                  </a:solidFill>
                  <a:latin typeface="+mn-lt"/>
                  <a:ea typeface="+mn-ea"/>
                  <a:cs typeface="+mn-cs"/>
                </a:defRPr>
              </a:pPr>
              <a:endParaRPr lang="en-G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 sourceLinked="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lumMod val="50000"/>
                    </a:schemeClr>
                  </a:solidFill>
                  <a:latin typeface="+mn-lt"/>
                  <a:ea typeface="+mn-ea"/>
                  <a:cs typeface="+mn-cs"/>
                </a:defRPr>
              </a:pPr>
              <a:endParaRPr lang="en-GH"/>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Lbl>
          <c:idx val="0"/>
          <c:numFmt formatCode="#,###" sourceLinked="0"/>
          <c:spPr>
            <a:noFill/>
            <a:ln>
              <a:noFill/>
            </a:ln>
            <a:effectLst/>
          </c:spPr>
          <c:txPr>
            <a:bodyPr rot="0" spcFirstLastPara="1" vertOverflow="overflow" horzOverflow="overflow" vert="horz" wrap="square" lIns="38100" tIns="19050" rIns="38100" bIns="19050" anchor="ctr" anchorCtr="1">
              <a:spAutoFit/>
            </a:bodyPr>
            <a:lstStyle/>
            <a:p>
              <a:pPr>
                <a:defRPr sz="900" b="1" i="0" u="none" strike="noStrike" kern="1200" baseline="0">
                  <a:solidFill>
                    <a:schemeClr val="bg1">
                      <a:lumMod val="50000"/>
                    </a:schemeClr>
                  </a:solidFill>
                  <a:latin typeface="+mn-lt"/>
                  <a:ea typeface="+mn-ea"/>
                  <a:cs typeface="+mn-cs"/>
                </a:defRPr>
              </a:pPr>
              <a:endParaRPr lang="en-GH"/>
            </a:p>
          </c:txPr>
          <c:showLegendKey val="0"/>
          <c:showVal val="1"/>
          <c:showCatName val="0"/>
          <c:showSerName val="0"/>
          <c:showPercent val="1"/>
          <c:showBubbleSize val="1"/>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numFmt formatCode="#,###" sourceLinked="0"/>
          <c:spPr>
            <a:noFill/>
            <a:ln>
              <a:noFill/>
            </a:ln>
            <a:effectLst/>
          </c:spPr>
          <c:txPr>
            <a:bodyPr rot="0" spcFirstLastPara="1" vertOverflow="ellipsis" vert="horz" wrap="square" lIns="38100" tIns="19050" rIns="38100" bIns="19050" anchor="t" anchorCtr="0">
              <a:spAutoFit/>
            </a:bodyPr>
            <a:lstStyle/>
            <a:p>
              <a:pPr>
                <a:defRPr sz="900" b="1" i="0" u="none" strike="noStrike" kern="1200" baseline="0">
                  <a:solidFill>
                    <a:schemeClr val="bg1">
                      <a:lumMod val="50000"/>
                    </a:schemeClr>
                  </a:solidFill>
                  <a:latin typeface="+mn-lt"/>
                  <a:ea typeface="+mn-ea"/>
                  <a:cs typeface="+mn-cs"/>
                </a:defRPr>
              </a:pPr>
              <a:endParaRPr lang="en-GH"/>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casual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3"/>
            <c:invertIfNegative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3D2B-4E22-B3E1-18B2768EC2D5}"/>
              </c:ext>
            </c:extLst>
          </c:dPt>
          <c:dLbls>
            <c:dLbl>
              <c:idx val="3"/>
              <c:tx>
                <c:rich>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r>
                      <a:rPr lang="en-US" dirty="0"/>
                      <a:t>109,674</a:t>
                    </a:r>
                  </a:p>
                </c:rich>
              </c:tx>
              <c:numFmt formatCode="#,##0.00" sourceLinked="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GH"/>
                </a:p>
              </c:txPr>
              <c:showLegendKey val="0"/>
              <c:showVal val="1"/>
              <c:showCatName val="0"/>
              <c:showSerName val="0"/>
              <c:showPercent val="1"/>
              <c:showBubbleSize val="1"/>
              <c:extLst>
                <c:ext xmlns:c15="http://schemas.microsoft.com/office/drawing/2012/chart" uri="{CE6537A1-D6FC-4f65-9D91-7224C49458BB}">
                  <c15:showDataLabelsRange val="0"/>
                </c:ext>
                <c:ext xmlns:c16="http://schemas.microsoft.com/office/drawing/2014/chart" uri="{C3380CC4-5D6E-409C-BE32-E72D297353CC}">
                  <c16:uniqueId val="{00000001-3D2B-4E22-B3E1-18B2768EC2D5}"/>
                </c:ext>
              </c:extLst>
            </c:dLbl>
            <c:numFmt formatCode="#,###" sourceLinked="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Sheet1!$A$5:$A$8</c:f>
              <c:strCache>
                <c:ptCount val="4"/>
                <c:pt idx="0">
                  <c:v>autumm</c:v>
                </c:pt>
                <c:pt idx="1">
                  <c:v>spring</c:v>
                </c:pt>
                <c:pt idx="2">
                  <c:v>summer</c:v>
                </c:pt>
                <c:pt idx="3">
                  <c:v>winter</c:v>
                </c:pt>
              </c:strCache>
            </c:strRef>
          </c:cat>
          <c:val>
            <c:numRef>
              <c:f>Sheet1!$B$5:$B$8</c:f>
              <c:numCache>
                <c:formatCode>General</c:formatCode>
                <c:ptCount val="4"/>
                <c:pt idx="0">
                  <c:v>728061</c:v>
                </c:pt>
                <c:pt idx="1">
                  <c:v>496714</c:v>
                </c:pt>
                <c:pt idx="2">
                  <c:v>1134030</c:v>
                </c:pt>
                <c:pt idx="3">
                  <c:v>109674</c:v>
                </c:pt>
              </c:numCache>
            </c:numRef>
          </c:val>
          <c:extLst>
            <c:ext xmlns:c16="http://schemas.microsoft.com/office/drawing/2014/chart" uri="{C3380CC4-5D6E-409C-BE32-E72D297353CC}">
              <c16:uniqueId val="{00000002-3D2B-4E22-B3E1-18B2768EC2D5}"/>
            </c:ext>
          </c:extLst>
        </c:ser>
        <c:ser>
          <c:idx val="1"/>
          <c:order val="1"/>
          <c:tx>
            <c:strRef>
              <c:f>Sheet1!$C$3:$C$4</c:f>
              <c:strCache>
                <c:ptCount val="1"/>
                <c:pt idx="0">
                  <c:v>member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 sourceLinked="0"/>
            <c:spPr>
              <a:solidFill>
                <a:schemeClr val="lt1"/>
              </a:solid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mn-lt"/>
                    <a:ea typeface="+mn-ea"/>
                    <a:cs typeface="+mn-cs"/>
                  </a:defRPr>
                </a:pPr>
                <a:endParaRPr lang="en-G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Sheet1!$A$5:$A$8</c:f>
              <c:strCache>
                <c:ptCount val="4"/>
                <c:pt idx="0">
                  <c:v>autumm</c:v>
                </c:pt>
                <c:pt idx="1">
                  <c:v>spring</c:v>
                </c:pt>
                <c:pt idx="2">
                  <c:v>summer</c:v>
                </c:pt>
                <c:pt idx="3">
                  <c:v>winter</c:v>
                </c:pt>
              </c:strCache>
            </c:strRef>
          </c:cat>
          <c:val>
            <c:numRef>
              <c:f>Sheet1!$C$5:$C$8</c:f>
              <c:numCache>
                <c:formatCode>General</c:formatCode>
                <c:ptCount val="4"/>
                <c:pt idx="0">
                  <c:v>1019290</c:v>
                </c:pt>
                <c:pt idx="1">
                  <c:v>793435</c:v>
                </c:pt>
                <c:pt idx="2">
                  <c:v>1244594</c:v>
                </c:pt>
                <c:pt idx="3">
                  <c:v>357245</c:v>
                </c:pt>
              </c:numCache>
            </c:numRef>
          </c:val>
          <c:extLst>
            <c:ext xmlns:c16="http://schemas.microsoft.com/office/drawing/2014/chart" uri="{C3380CC4-5D6E-409C-BE32-E72D297353CC}">
              <c16:uniqueId val="{00000003-3D2B-4E22-B3E1-18B2768EC2D5}"/>
            </c:ext>
          </c:extLst>
        </c:ser>
        <c:dLbls>
          <c:dLblPos val="outEnd"/>
          <c:showLegendKey val="0"/>
          <c:showVal val="1"/>
          <c:showCatName val="0"/>
          <c:showSerName val="0"/>
          <c:showPercent val="0"/>
          <c:showBubbleSize val="0"/>
        </c:dLbls>
        <c:gapWidth val="100"/>
        <c:overlap val="-24"/>
        <c:axId val="1488570624"/>
        <c:axId val="1488571040"/>
      </c:barChart>
      <c:catAx>
        <c:axId val="1488570624"/>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Season</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crossAx val="1488571040"/>
        <c:crosses val="autoZero"/>
        <c:auto val="1"/>
        <c:lblAlgn val="ctr"/>
        <c:lblOffset val="100"/>
        <c:noMultiLvlLbl val="0"/>
      </c:catAx>
      <c:valAx>
        <c:axId val="1488571040"/>
        <c:scaling>
          <c:orientation val="minMax"/>
        </c:scaling>
        <c:delete val="0"/>
        <c:axPos val="l"/>
        <c:majorGridlines>
          <c:spPr>
            <a:ln w="9525" cap="flat" cmpd="sng" algn="ctr">
              <a:solidFill>
                <a:schemeClr val="accent1"/>
              </a:solidFill>
              <a:round/>
            </a:ln>
            <a:effectLst/>
          </c:spPr>
        </c:majorGridlines>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US" dirty="0"/>
                  <a:t>Number of riders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crossAx val="1488570624"/>
        <c:crosses val="autoZero"/>
        <c:crossBetween val="between"/>
      </c:valAx>
      <c:spPr>
        <a:noFill/>
        <a:ln>
          <a:noFill/>
        </a:ln>
        <a:effectLst/>
      </c:spPr>
    </c:plotArea>
    <c:legend>
      <c:legendPos val="r"/>
      <c:layout>
        <c:manualLayout>
          <c:xMode val="edge"/>
          <c:yMode val="edge"/>
          <c:x val="0.89646498929013185"/>
          <c:y val="0.4851894611213578"/>
          <c:w val="9.2040757836304943E-2"/>
          <c:h val="0.11117419819412386"/>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GH"/>
        </a:p>
      </c:txPr>
    </c:legend>
    <c:plotVisOnly val="1"/>
    <c:dispBlanksAs val="gap"/>
    <c:showDLblsOverMax val="0"/>
  </c:chart>
  <c:spPr>
    <a:noFill/>
    <a:ln w="9525" cap="flat" cmpd="sng" algn="ctr">
      <a:solidFill>
        <a:schemeClr val="tx1">
          <a:lumMod val="15000"/>
          <a:lumOff val="85000"/>
        </a:schemeClr>
      </a:solidFill>
      <a:round/>
    </a:ln>
    <a:effectLst/>
  </c:spPr>
  <c:txPr>
    <a:bodyPr/>
    <a:lstStyle/>
    <a:p>
      <a:pPr>
        <a:defRPr b="1"/>
      </a:pPr>
      <a:endParaRPr lang="en-GH"/>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f46a57244e_0_3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f46a57244e_0_3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1"/>
        <p:cNvGrpSpPr/>
        <p:nvPr/>
      </p:nvGrpSpPr>
      <p:grpSpPr>
        <a:xfrm>
          <a:off x="0" y="0"/>
          <a:ext cx="0" cy="0"/>
          <a:chOff x="0" y="0"/>
          <a:chExt cx="0" cy="0"/>
        </a:xfrm>
      </p:grpSpPr>
      <p:sp>
        <p:nvSpPr>
          <p:cNvPr id="1552" name="Google Shape;1552;gf46a57244e_0_7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3" name="Google Shape;1553;gf46a57244e_0_7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f46a57244e_0_7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f46a57244e_0_7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f46a57244e_0_7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f46a57244e_0_7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f46a57244e_0_7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f46a57244e_0_7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4"/>
        <p:cNvGrpSpPr/>
        <p:nvPr/>
      </p:nvGrpSpPr>
      <p:grpSpPr>
        <a:xfrm>
          <a:off x="0" y="0"/>
          <a:ext cx="0" cy="0"/>
          <a:chOff x="0" y="0"/>
          <a:chExt cx="0" cy="0"/>
        </a:xfrm>
      </p:grpSpPr>
      <p:sp>
        <p:nvSpPr>
          <p:cNvPr id="1125" name="Google Shape;1125;gf46a57244e_0_7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6" name="Google Shape;1126;gf46a57244e_0_7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0"/>
        <p:cNvGrpSpPr/>
        <p:nvPr/>
      </p:nvGrpSpPr>
      <p:grpSpPr>
        <a:xfrm>
          <a:off x="0" y="0"/>
          <a:ext cx="0" cy="0"/>
          <a:chOff x="0" y="0"/>
          <a:chExt cx="0" cy="0"/>
        </a:xfrm>
      </p:grpSpPr>
      <p:sp>
        <p:nvSpPr>
          <p:cNvPr id="1251" name="Google Shape;1251;gf46a57244e_0_7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2" name="Google Shape;1252;gf46a57244e_0_7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6"/>
        <p:cNvGrpSpPr/>
        <p:nvPr/>
      </p:nvGrpSpPr>
      <p:grpSpPr>
        <a:xfrm>
          <a:off x="0" y="0"/>
          <a:ext cx="0" cy="0"/>
          <a:chOff x="0" y="0"/>
          <a:chExt cx="0" cy="0"/>
        </a:xfrm>
      </p:grpSpPr>
      <p:sp>
        <p:nvSpPr>
          <p:cNvPr id="1257" name="Google Shape;1257;gf46a57244e_0_7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8" name="Google Shape;1258;gf46a57244e_0_7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f46a57244e_0_7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f46a57244e_0_7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gf46a57244e_0_7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2" name="Google Shape;1442;gf46a57244e_0_7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96250" y="1391250"/>
            <a:ext cx="7317600" cy="21804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Clr>
                <a:srgbClr val="191919"/>
              </a:buClr>
              <a:buSzPts val="5200"/>
              <a:buNone/>
              <a:defRPr sz="8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00" y="36475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
        <p:cNvGrpSpPr/>
        <p:nvPr/>
      </p:nvGrpSpPr>
      <p:grpSpPr>
        <a:xfrm>
          <a:off x="0" y="0"/>
          <a:ext cx="0" cy="0"/>
          <a:chOff x="0" y="0"/>
          <a:chExt cx="0" cy="0"/>
        </a:xfrm>
      </p:grpSpPr>
      <p:sp>
        <p:nvSpPr>
          <p:cNvPr id="37" name="Google Shape;37;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8" name="Google Shape;38;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9"/>
        <p:cNvGrpSpPr/>
        <p:nvPr/>
      </p:nvGrpSpPr>
      <p:grpSpPr>
        <a:xfrm>
          <a:off x="0" y="0"/>
          <a:ext cx="0" cy="0"/>
          <a:chOff x="0" y="0"/>
          <a:chExt cx="0" cy="0"/>
        </a:xfrm>
      </p:grpSpPr>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0"/>
        <p:cNvGrpSpPr/>
        <p:nvPr/>
      </p:nvGrpSpPr>
      <p:grpSpPr>
        <a:xfrm>
          <a:off x="0" y="0"/>
          <a:ext cx="0" cy="0"/>
          <a:chOff x="0" y="0"/>
          <a:chExt cx="0" cy="0"/>
        </a:xfrm>
      </p:grpSpPr>
      <p:sp>
        <p:nvSpPr>
          <p:cNvPr id="41" name="Google Shape;41;p13"/>
          <p:cNvSpPr txBox="1">
            <a:spLocks noGrp="1"/>
          </p:cNvSpPr>
          <p:nvPr>
            <p:ph type="title" hasCustomPrompt="1"/>
          </p:nvPr>
        </p:nvSpPr>
        <p:spPr>
          <a:xfrm>
            <a:off x="7200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2" name="Google Shape;42;p13"/>
          <p:cNvSpPr txBox="1">
            <a:spLocks noGrp="1"/>
          </p:cNvSpPr>
          <p:nvPr>
            <p:ph type="subTitle" idx="1"/>
          </p:nvPr>
        </p:nvSpPr>
        <p:spPr>
          <a:xfrm>
            <a:off x="7200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3" name="Google Shape;43;p13"/>
          <p:cNvSpPr txBox="1">
            <a:spLocks noGrp="1"/>
          </p:cNvSpPr>
          <p:nvPr>
            <p:ph type="title" idx="2" hasCustomPrompt="1"/>
          </p:nvPr>
        </p:nvSpPr>
        <p:spPr>
          <a:xfrm>
            <a:off x="34038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4" name="Google Shape;44;p13"/>
          <p:cNvSpPr txBox="1">
            <a:spLocks noGrp="1"/>
          </p:cNvSpPr>
          <p:nvPr>
            <p:ph type="subTitle" idx="3"/>
          </p:nvPr>
        </p:nvSpPr>
        <p:spPr>
          <a:xfrm>
            <a:off x="34038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5" name="Google Shape;45;p13"/>
          <p:cNvSpPr txBox="1">
            <a:spLocks noGrp="1"/>
          </p:cNvSpPr>
          <p:nvPr>
            <p:ph type="title" idx="4" hasCustomPrompt="1"/>
          </p:nvPr>
        </p:nvSpPr>
        <p:spPr>
          <a:xfrm>
            <a:off x="6087600" y="11496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6" name="Google Shape;46;p13"/>
          <p:cNvSpPr txBox="1">
            <a:spLocks noGrp="1"/>
          </p:cNvSpPr>
          <p:nvPr>
            <p:ph type="subTitle" idx="5"/>
          </p:nvPr>
        </p:nvSpPr>
        <p:spPr>
          <a:xfrm>
            <a:off x="6087600" y="2382311"/>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7" name="Google Shape;47;p13"/>
          <p:cNvSpPr txBox="1">
            <a:spLocks noGrp="1"/>
          </p:cNvSpPr>
          <p:nvPr>
            <p:ph type="title" idx="6" hasCustomPrompt="1"/>
          </p:nvPr>
        </p:nvSpPr>
        <p:spPr>
          <a:xfrm>
            <a:off x="7200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48" name="Google Shape;48;p13"/>
          <p:cNvSpPr txBox="1">
            <a:spLocks noGrp="1"/>
          </p:cNvSpPr>
          <p:nvPr>
            <p:ph type="subTitle" idx="7"/>
          </p:nvPr>
        </p:nvSpPr>
        <p:spPr>
          <a:xfrm>
            <a:off x="7200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9" name="Google Shape;49;p13"/>
          <p:cNvSpPr txBox="1">
            <a:spLocks noGrp="1"/>
          </p:cNvSpPr>
          <p:nvPr>
            <p:ph type="title" idx="8" hasCustomPrompt="1"/>
          </p:nvPr>
        </p:nvSpPr>
        <p:spPr>
          <a:xfrm>
            <a:off x="34038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0" name="Google Shape;50;p13"/>
          <p:cNvSpPr txBox="1">
            <a:spLocks noGrp="1"/>
          </p:cNvSpPr>
          <p:nvPr>
            <p:ph type="subTitle" idx="9"/>
          </p:nvPr>
        </p:nvSpPr>
        <p:spPr>
          <a:xfrm>
            <a:off x="34038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13" hasCustomPrompt="1"/>
          </p:nvPr>
        </p:nvSpPr>
        <p:spPr>
          <a:xfrm>
            <a:off x="6087600" y="2867100"/>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52" name="Google Shape;52;p13"/>
          <p:cNvSpPr txBox="1">
            <a:spLocks noGrp="1"/>
          </p:cNvSpPr>
          <p:nvPr>
            <p:ph type="subTitle" idx="14"/>
          </p:nvPr>
        </p:nvSpPr>
        <p:spPr>
          <a:xfrm>
            <a:off x="6087600" y="4121128"/>
            <a:ext cx="2336400" cy="4848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3" name="Google Shape;53;p13"/>
          <p:cNvSpPr txBox="1">
            <a:spLocks noGrp="1"/>
          </p:cNvSpPr>
          <p:nvPr>
            <p:ph type="title" idx="15"/>
          </p:nvPr>
        </p:nvSpPr>
        <p:spPr>
          <a:xfrm>
            <a:off x="720000" y="5444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4" name="Google Shape;54;p13"/>
          <p:cNvSpPr txBox="1">
            <a:spLocks noGrp="1"/>
          </p:cNvSpPr>
          <p:nvPr>
            <p:ph type="subTitle" idx="16"/>
          </p:nvPr>
        </p:nvSpPr>
        <p:spPr>
          <a:xfrm>
            <a:off x="7151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5" name="Google Shape;55;p13"/>
          <p:cNvSpPr txBox="1">
            <a:spLocks noGrp="1"/>
          </p:cNvSpPr>
          <p:nvPr>
            <p:ph type="subTitle" idx="17"/>
          </p:nvPr>
        </p:nvSpPr>
        <p:spPr>
          <a:xfrm>
            <a:off x="34038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6" name="Google Shape;56;p13"/>
          <p:cNvSpPr txBox="1">
            <a:spLocks noGrp="1"/>
          </p:cNvSpPr>
          <p:nvPr>
            <p:ph type="subTitle" idx="18"/>
          </p:nvPr>
        </p:nvSpPr>
        <p:spPr>
          <a:xfrm>
            <a:off x="6092500" y="1671350"/>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7" name="Google Shape;57;p13"/>
          <p:cNvSpPr txBox="1">
            <a:spLocks noGrp="1"/>
          </p:cNvSpPr>
          <p:nvPr>
            <p:ph type="subTitle" idx="19"/>
          </p:nvPr>
        </p:nvSpPr>
        <p:spPr>
          <a:xfrm>
            <a:off x="7151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8" name="Google Shape;58;p13"/>
          <p:cNvSpPr txBox="1">
            <a:spLocks noGrp="1"/>
          </p:cNvSpPr>
          <p:nvPr>
            <p:ph type="subTitle" idx="20"/>
          </p:nvPr>
        </p:nvSpPr>
        <p:spPr>
          <a:xfrm>
            <a:off x="34038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59" name="Google Shape;59;p13"/>
          <p:cNvSpPr txBox="1">
            <a:spLocks noGrp="1"/>
          </p:cNvSpPr>
          <p:nvPr>
            <p:ph type="subTitle" idx="21"/>
          </p:nvPr>
        </p:nvSpPr>
        <p:spPr>
          <a:xfrm>
            <a:off x="6092500" y="3405625"/>
            <a:ext cx="2336400" cy="7134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2290025" y="2928400"/>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62" name="Google Shape;62;p14"/>
          <p:cNvSpPr txBox="1">
            <a:spLocks noGrp="1"/>
          </p:cNvSpPr>
          <p:nvPr>
            <p:ph type="subTitle" idx="1"/>
          </p:nvPr>
        </p:nvSpPr>
        <p:spPr>
          <a:xfrm>
            <a:off x="1458125" y="1188100"/>
            <a:ext cx="62277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3"/>
        <p:cNvGrpSpPr/>
        <p:nvPr/>
      </p:nvGrpSpPr>
      <p:grpSpPr>
        <a:xfrm>
          <a:off x="0" y="0"/>
          <a:ext cx="0" cy="0"/>
          <a:chOff x="0" y="0"/>
          <a:chExt cx="0" cy="0"/>
        </a:xfrm>
      </p:grpSpPr>
      <p:sp>
        <p:nvSpPr>
          <p:cNvPr id="64" name="Google Shape;64;p15"/>
          <p:cNvSpPr txBox="1">
            <a:spLocks noGrp="1"/>
          </p:cNvSpPr>
          <p:nvPr>
            <p:ph type="subTitle" idx="1"/>
          </p:nvPr>
        </p:nvSpPr>
        <p:spPr>
          <a:xfrm>
            <a:off x="720000" y="1302500"/>
            <a:ext cx="2907600" cy="1354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 name="Google Shape;65;p1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66"/>
        <p:cNvGrpSpPr/>
        <p:nvPr/>
      </p:nvGrpSpPr>
      <p:grpSpPr>
        <a:xfrm>
          <a:off x="0" y="0"/>
          <a:ext cx="0" cy="0"/>
          <a:chOff x="0" y="0"/>
          <a:chExt cx="0" cy="0"/>
        </a:xfrm>
      </p:grpSpPr>
      <p:sp>
        <p:nvSpPr>
          <p:cNvPr id="67" name="Google Shape;67;p16"/>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68" name="Google Shape;68;p16"/>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69" name="Google Shape;69;p16"/>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6"/>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6"/>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2"/>
        <p:cNvGrpSpPr/>
        <p:nvPr/>
      </p:nvGrpSpPr>
      <p:grpSpPr>
        <a:xfrm>
          <a:off x="0" y="0"/>
          <a:ext cx="0" cy="0"/>
          <a:chOff x="0" y="0"/>
          <a:chExt cx="0" cy="0"/>
        </a:xfrm>
      </p:grpSpPr>
      <p:sp>
        <p:nvSpPr>
          <p:cNvPr id="73" name="Google Shape;73;p17"/>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4" name="Google Shape;74;p17"/>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5" name="Google Shape;75;p17"/>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 name="Google Shape;76;p17"/>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 name="Google Shape;77;p1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8" name="Google Shape;78;p17"/>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79" name="Google Shape;79;p17"/>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80"/>
        <p:cNvGrpSpPr/>
        <p:nvPr/>
      </p:nvGrpSpPr>
      <p:grpSpPr>
        <a:xfrm>
          <a:off x="0" y="0"/>
          <a:ext cx="0" cy="0"/>
          <a:chOff x="0" y="0"/>
          <a:chExt cx="0" cy="0"/>
        </a:xfrm>
      </p:grpSpPr>
      <p:sp>
        <p:nvSpPr>
          <p:cNvPr id="81" name="Google Shape;81;p18"/>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82" name="Google Shape;82;p18"/>
          <p:cNvSpPr txBox="1">
            <a:spLocks noGrp="1"/>
          </p:cNvSpPr>
          <p:nvPr>
            <p:ph type="subTitle" idx="1"/>
          </p:nvPr>
        </p:nvSpPr>
        <p:spPr>
          <a:xfrm>
            <a:off x="7200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3" name="Google Shape;83;p18"/>
          <p:cNvSpPr txBox="1">
            <a:spLocks noGrp="1"/>
          </p:cNvSpPr>
          <p:nvPr>
            <p:ph type="subTitle" idx="2"/>
          </p:nvPr>
        </p:nvSpPr>
        <p:spPr>
          <a:xfrm>
            <a:off x="7200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8"/>
          <p:cNvSpPr txBox="1">
            <a:spLocks noGrp="1"/>
          </p:cNvSpPr>
          <p:nvPr>
            <p:ph type="subTitle" idx="3"/>
          </p:nvPr>
        </p:nvSpPr>
        <p:spPr>
          <a:xfrm>
            <a:off x="34038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8"/>
          <p:cNvSpPr txBox="1">
            <a:spLocks noGrp="1"/>
          </p:cNvSpPr>
          <p:nvPr>
            <p:ph type="subTitle" idx="4"/>
          </p:nvPr>
        </p:nvSpPr>
        <p:spPr>
          <a:xfrm>
            <a:off x="6087600" y="3009838"/>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8"/>
          <p:cNvSpPr txBox="1">
            <a:spLocks noGrp="1"/>
          </p:cNvSpPr>
          <p:nvPr>
            <p:ph type="subTitle" idx="5"/>
          </p:nvPr>
        </p:nvSpPr>
        <p:spPr>
          <a:xfrm>
            <a:off x="34038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87" name="Google Shape;87;p18"/>
          <p:cNvSpPr txBox="1">
            <a:spLocks noGrp="1"/>
          </p:cNvSpPr>
          <p:nvPr>
            <p:ph type="subTitle" idx="6"/>
          </p:nvPr>
        </p:nvSpPr>
        <p:spPr>
          <a:xfrm>
            <a:off x="6087600" y="233047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8"/>
        <p:cNvGrpSpPr/>
        <p:nvPr/>
      </p:nvGrpSpPr>
      <p:grpSpPr>
        <a:xfrm>
          <a:off x="0" y="0"/>
          <a:ext cx="0" cy="0"/>
          <a:chOff x="0" y="0"/>
          <a:chExt cx="0" cy="0"/>
        </a:xfrm>
      </p:grpSpPr>
      <p:sp>
        <p:nvSpPr>
          <p:cNvPr id="89" name="Google Shape;89;p19"/>
          <p:cNvSpPr txBox="1">
            <a:spLocks noGrp="1"/>
          </p:cNvSpPr>
          <p:nvPr>
            <p:ph type="subTitle" idx="1"/>
          </p:nvPr>
        </p:nvSpPr>
        <p:spPr>
          <a:xfrm>
            <a:off x="1195875" y="1555975"/>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0" name="Google Shape;90;p19"/>
          <p:cNvSpPr txBox="1">
            <a:spLocks noGrp="1"/>
          </p:cNvSpPr>
          <p:nvPr>
            <p:ph type="subTitle" idx="2"/>
          </p:nvPr>
        </p:nvSpPr>
        <p:spPr>
          <a:xfrm>
            <a:off x="1195863" y="2269375"/>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9"/>
          <p:cNvSpPr txBox="1">
            <a:spLocks noGrp="1"/>
          </p:cNvSpPr>
          <p:nvPr>
            <p:ph type="subTitle" idx="3"/>
          </p:nvPr>
        </p:nvSpPr>
        <p:spPr>
          <a:xfrm>
            <a:off x="5081043" y="2269375"/>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19"/>
          <p:cNvSpPr txBox="1">
            <a:spLocks noGrp="1"/>
          </p:cNvSpPr>
          <p:nvPr>
            <p:ph type="subTitle" idx="4"/>
          </p:nvPr>
        </p:nvSpPr>
        <p:spPr>
          <a:xfrm>
            <a:off x="1195863" y="3659300"/>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9"/>
          <p:cNvSpPr txBox="1">
            <a:spLocks noGrp="1"/>
          </p:cNvSpPr>
          <p:nvPr>
            <p:ph type="subTitle" idx="5"/>
          </p:nvPr>
        </p:nvSpPr>
        <p:spPr>
          <a:xfrm>
            <a:off x="5081043" y="3659300"/>
            <a:ext cx="28671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4" name="Google Shape;94;p19"/>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95" name="Google Shape;95;p19"/>
          <p:cNvSpPr txBox="1">
            <a:spLocks noGrp="1"/>
          </p:cNvSpPr>
          <p:nvPr>
            <p:ph type="subTitle" idx="6"/>
          </p:nvPr>
        </p:nvSpPr>
        <p:spPr>
          <a:xfrm>
            <a:off x="1195875" y="2945900"/>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6" name="Google Shape;96;p19"/>
          <p:cNvSpPr txBox="1">
            <a:spLocks noGrp="1"/>
          </p:cNvSpPr>
          <p:nvPr>
            <p:ph type="subTitle" idx="7"/>
          </p:nvPr>
        </p:nvSpPr>
        <p:spPr>
          <a:xfrm>
            <a:off x="5081050" y="1555975"/>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97" name="Google Shape;97;p19"/>
          <p:cNvSpPr txBox="1">
            <a:spLocks noGrp="1"/>
          </p:cNvSpPr>
          <p:nvPr>
            <p:ph type="subTitle" idx="8"/>
          </p:nvPr>
        </p:nvSpPr>
        <p:spPr>
          <a:xfrm>
            <a:off x="5081050" y="2945900"/>
            <a:ext cx="28671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00" name="Google Shape;100;p20"/>
          <p:cNvSpPr txBox="1">
            <a:spLocks noGrp="1"/>
          </p:cNvSpPr>
          <p:nvPr>
            <p:ph type="subTitle" idx="1"/>
          </p:nvPr>
        </p:nvSpPr>
        <p:spPr>
          <a:xfrm>
            <a:off x="7200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1" name="Google Shape;101;p20"/>
          <p:cNvSpPr txBox="1">
            <a:spLocks noGrp="1"/>
          </p:cNvSpPr>
          <p:nvPr>
            <p:ph type="subTitle" idx="2"/>
          </p:nvPr>
        </p:nvSpPr>
        <p:spPr>
          <a:xfrm>
            <a:off x="34038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2" name="Google Shape;102;p20"/>
          <p:cNvSpPr txBox="1">
            <a:spLocks noGrp="1"/>
          </p:cNvSpPr>
          <p:nvPr>
            <p:ph type="subTitle" idx="3"/>
          </p:nvPr>
        </p:nvSpPr>
        <p:spPr>
          <a:xfrm>
            <a:off x="6087600" y="219648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3" name="Google Shape;103;p20"/>
          <p:cNvSpPr txBox="1">
            <a:spLocks noGrp="1"/>
          </p:cNvSpPr>
          <p:nvPr>
            <p:ph type="subTitle" idx="4"/>
          </p:nvPr>
        </p:nvSpPr>
        <p:spPr>
          <a:xfrm>
            <a:off x="7200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4" name="Google Shape;104;p20"/>
          <p:cNvSpPr txBox="1">
            <a:spLocks noGrp="1"/>
          </p:cNvSpPr>
          <p:nvPr>
            <p:ph type="subTitle" idx="5"/>
          </p:nvPr>
        </p:nvSpPr>
        <p:spPr>
          <a:xfrm>
            <a:off x="34038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0"/>
          <p:cNvSpPr txBox="1">
            <a:spLocks noGrp="1"/>
          </p:cNvSpPr>
          <p:nvPr>
            <p:ph type="subTitle" idx="6"/>
          </p:nvPr>
        </p:nvSpPr>
        <p:spPr>
          <a:xfrm>
            <a:off x="6087600" y="3851103"/>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0"/>
          <p:cNvSpPr txBox="1">
            <a:spLocks noGrp="1"/>
          </p:cNvSpPr>
          <p:nvPr>
            <p:ph type="subTitle" idx="7"/>
          </p:nvPr>
        </p:nvSpPr>
        <p:spPr>
          <a:xfrm>
            <a:off x="7151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7" name="Google Shape;107;p20"/>
          <p:cNvSpPr txBox="1">
            <a:spLocks noGrp="1"/>
          </p:cNvSpPr>
          <p:nvPr>
            <p:ph type="subTitle" idx="8"/>
          </p:nvPr>
        </p:nvSpPr>
        <p:spPr>
          <a:xfrm>
            <a:off x="34038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8" name="Google Shape;108;p20"/>
          <p:cNvSpPr txBox="1">
            <a:spLocks noGrp="1"/>
          </p:cNvSpPr>
          <p:nvPr>
            <p:ph type="subTitle" idx="9"/>
          </p:nvPr>
        </p:nvSpPr>
        <p:spPr>
          <a:xfrm>
            <a:off x="6092500" y="1485525"/>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09" name="Google Shape;109;p20"/>
          <p:cNvSpPr txBox="1">
            <a:spLocks noGrp="1"/>
          </p:cNvSpPr>
          <p:nvPr>
            <p:ph type="subTitle" idx="13"/>
          </p:nvPr>
        </p:nvSpPr>
        <p:spPr>
          <a:xfrm>
            <a:off x="7151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0" name="Google Shape;110;p20"/>
          <p:cNvSpPr txBox="1">
            <a:spLocks noGrp="1"/>
          </p:cNvSpPr>
          <p:nvPr>
            <p:ph type="subTitle" idx="14"/>
          </p:nvPr>
        </p:nvSpPr>
        <p:spPr>
          <a:xfrm>
            <a:off x="34038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111" name="Google Shape;111;p20"/>
          <p:cNvSpPr txBox="1">
            <a:spLocks noGrp="1"/>
          </p:cNvSpPr>
          <p:nvPr>
            <p:ph type="subTitle" idx="15"/>
          </p:nvPr>
        </p:nvSpPr>
        <p:spPr>
          <a:xfrm>
            <a:off x="6092500" y="3135600"/>
            <a:ext cx="2336400" cy="7134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20000" y="2179625"/>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2996550" y="1337825"/>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4" name="Google Shape;1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12"/>
        <p:cNvGrpSpPr/>
        <p:nvPr/>
      </p:nvGrpSpPr>
      <p:grpSpPr>
        <a:xfrm>
          <a:off x="0" y="0"/>
          <a:ext cx="0" cy="0"/>
          <a:chOff x="0" y="0"/>
          <a:chExt cx="0" cy="0"/>
        </a:xfrm>
      </p:grpSpPr>
      <p:sp>
        <p:nvSpPr>
          <p:cNvPr id="113" name="Google Shape;113;p21"/>
          <p:cNvSpPr txBox="1">
            <a:spLocks noGrp="1"/>
          </p:cNvSpPr>
          <p:nvPr>
            <p:ph type="title" hasCustomPrompt="1"/>
          </p:nvPr>
        </p:nvSpPr>
        <p:spPr>
          <a:xfrm>
            <a:off x="1284000" y="540000"/>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4" name="Google Shape;114;p21"/>
          <p:cNvSpPr txBox="1">
            <a:spLocks noGrp="1"/>
          </p:cNvSpPr>
          <p:nvPr>
            <p:ph type="subTitle" idx="1"/>
          </p:nvPr>
        </p:nvSpPr>
        <p:spPr>
          <a:xfrm>
            <a:off x="1284000" y="1246025"/>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21"/>
          <p:cNvSpPr txBox="1">
            <a:spLocks noGrp="1"/>
          </p:cNvSpPr>
          <p:nvPr>
            <p:ph type="title" idx="2" hasCustomPrompt="1"/>
          </p:nvPr>
        </p:nvSpPr>
        <p:spPr>
          <a:xfrm>
            <a:off x="1284000" y="199613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6" name="Google Shape;116;p21"/>
          <p:cNvSpPr txBox="1">
            <a:spLocks noGrp="1"/>
          </p:cNvSpPr>
          <p:nvPr>
            <p:ph type="subTitle" idx="3"/>
          </p:nvPr>
        </p:nvSpPr>
        <p:spPr>
          <a:xfrm>
            <a:off x="1284000" y="270216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21"/>
          <p:cNvSpPr txBox="1">
            <a:spLocks noGrp="1"/>
          </p:cNvSpPr>
          <p:nvPr>
            <p:ph type="title" idx="4" hasCustomPrompt="1"/>
          </p:nvPr>
        </p:nvSpPr>
        <p:spPr>
          <a:xfrm>
            <a:off x="1284000" y="3452288"/>
            <a:ext cx="65760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8" name="Google Shape;118;p21"/>
          <p:cNvSpPr txBox="1">
            <a:spLocks noGrp="1"/>
          </p:cNvSpPr>
          <p:nvPr>
            <p:ph type="subTitle" idx="5"/>
          </p:nvPr>
        </p:nvSpPr>
        <p:spPr>
          <a:xfrm>
            <a:off x="1284000" y="4158313"/>
            <a:ext cx="6576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BLANK_1_1_1_1_1_1_3">
    <p:spTree>
      <p:nvGrpSpPr>
        <p:cNvPr id="1" name="Shape 119"/>
        <p:cNvGrpSpPr/>
        <p:nvPr/>
      </p:nvGrpSpPr>
      <p:grpSpPr>
        <a:xfrm>
          <a:off x="0" y="0"/>
          <a:ext cx="0" cy="0"/>
          <a:chOff x="0" y="0"/>
          <a:chExt cx="0" cy="0"/>
        </a:xfrm>
      </p:grpSpPr>
      <p:sp>
        <p:nvSpPr>
          <p:cNvPr id="120" name="Google Shape;120;p22"/>
          <p:cNvSpPr txBox="1">
            <a:spLocks noGrp="1"/>
          </p:cNvSpPr>
          <p:nvPr>
            <p:ph type="title" hasCustomPrompt="1"/>
          </p:nvPr>
        </p:nvSpPr>
        <p:spPr>
          <a:xfrm>
            <a:off x="715100" y="2090900"/>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1" name="Google Shape;121;p22"/>
          <p:cNvSpPr txBox="1">
            <a:spLocks noGrp="1"/>
          </p:cNvSpPr>
          <p:nvPr>
            <p:ph type="subTitle" idx="1"/>
          </p:nvPr>
        </p:nvSpPr>
        <p:spPr>
          <a:xfrm>
            <a:off x="715100" y="2796927"/>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 name="Google Shape;122;p22"/>
          <p:cNvSpPr txBox="1">
            <a:spLocks noGrp="1"/>
          </p:cNvSpPr>
          <p:nvPr>
            <p:ph type="title" idx="2" hasCustomPrompt="1"/>
          </p:nvPr>
        </p:nvSpPr>
        <p:spPr>
          <a:xfrm>
            <a:off x="3529188" y="2090905"/>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 name="Google Shape;123;p22"/>
          <p:cNvSpPr txBox="1">
            <a:spLocks noGrp="1"/>
          </p:cNvSpPr>
          <p:nvPr>
            <p:ph type="subTitle" idx="3"/>
          </p:nvPr>
        </p:nvSpPr>
        <p:spPr>
          <a:xfrm>
            <a:off x="3529188" y="2796932"/>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22"/>
          <p:cNvSpPr txBox="1">
            <a:spLocks noGrp="1"/>
          </p:cNvSpPr>
          <p:nvPr>
            <p:ph type="title" idx="4" hasCustomPrompt="1"/>
          </p:nvPr>
        </p:nvSpPr>
        <p:spPr>
          <a:xfrm>
            <a:off x="6343300" y="2090897"/>
            <a:ext cx="20856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5" name="Google Shape;125;p22"/>
          <p:cNvSpPr txBox="1">
            <a:spLocks noGrp="1"/>
          </p:cNvSpPr>
          <p:nvPr>
            <p:ph type="subTitle" idx="5"/>
          </p:nvPr>
        </p:nvSpPr>
        <p:spPr>
          <a:xfrm>
            <a:off x="6343300" y="2796925"/>
            <a:ext cx="20856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26"/>
        <p:cNvGrpSpPr/>
        <p:nvPr/>
      </p:nvGrpSpPr>
      <p:grpSpPr>
        <a:xfrm>
          <a:off x="0" y="0"/>
          <a:ext cx="0" cy="0"/>
          <a:chOff x="0" y="0"/>
          <a:chExt cx="0" cy="0"/>
        </a:xfrm>
      </p:grpSpPr>
      <p:sp>
        <p:nvSpPr>
          <p:cNvPr id="127" name="Google Shape;127;p23"/>
          <p:cNvSpPr txBox="1">
            <a:spLocks noGrp="1"/>
          </p:cNvSpPr>
          <p:nvPr>
            <p:ph type="ctrTitle"/>
          </p:nvPr>
        </p:nvSpPr>
        <p:spPr>
          <a:xfrm>
            <a:off x="2429925" y="535000"/>
            <a:ext cx="4284000" cy="150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8" name="Google Shape;128;p23"/>
          <p:cNvSpPr txBox="1">
            <a:spLocks noGrp="1"/>
          </p:cNvSpPr>
          <p:nvPr>
            <p:ph type="subTitle" idx="1"/>
          </p:nvPr>
        </p:nvSpPr>
        <p:spPr>
          <a:xfrm>
            <a:off x="2425050" y="2280800"/>
            <a:ext cx="4293900" cy="123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3"/>
          <p:cNvSpPr txBox="1"/>
          <p:nvPr/>
        </p:nvSpPr>
        <p:spPr>
          <a:xfrm>
            <a:off x="2779275" y="3514700"/>
            <a:ext cx="3585300" cy="700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100" b="1">
                <a:solidFill>
                  <a:srgbClr val="000000"/>
                </a:solidFill>
                <a:latin typeface="Nunito"/>
                <a:ea typeface="Nunito"/>
                <a:cs typeface="Nunito"/>
                <a:sym typeface="Nunito"/>
              </a:rPr>
              <a:t>CREDITS:</a:t>
            </a:r>
            <a:r>
              <a:rPr lang="en" sz="1100">
                <a:solidFill>
                  <a:srgbClr val="000000"/>
                </a:solidFill>
                <a:latin typeface="Nunito"/>
                <a:ea typeface="Nunito"/>
                <a:cs typeface="Nunito"/>
                <a:sym typeface="Nunito"/>
              </a:rPr>
              <a:t> This presentation template was created by </a:t>
            </a:r>
            <a:r>
              <a:rPr lang="en" sz="1100" b="1">
                <a:solidFill>
                  <a:srgbClr val="000000"/>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100" b="1">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including icons by </a:t>
            </a:r>
            <a:r>
              <a:rPr lang="en" sz="1100" b="1">
                <a:solidFill>
                  <a:srgbClr val="000000"/>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100" b="1">
                <a:solidFill>
                  <a:srgbClr val="000000"/>
                </a:solidFill>
                <a:latin typeface="Nunito"/>
                <a:ea typeface="Nunito"/>
                <a:cs typeface="Nunito"/>
                <a:sym typeface="Nunito"/>
              </a:rPr>
              <a:t>,</a:t>
            </a:r>
            <a:r>
              <a:rPr lang="en" sz="1100">
                <a:solidFill>
                  <a:srgbClr val="000000"/>
                </a:solidFill>
                <a:latin typeface="Nunito"/>
                <a:ea typeface="Nunito"/>
                <a:cs typeface="Nunito"/>
                <a:sym typeface="Nunito"/>
              </a:rPr>
              <a:t> and infographics &amp; images by </a:t>
            </a:r>
            <a:r>
              <a:rPr lang="en" sz="1100" b="1">
                <a:solidFill>
                  <a:srgbClr val="000000"/>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100" b="1">
              <a:solidFill>
                <a:srgbClr val="000000"/>
              </a:solidFill>
              <a:latin typeface="Nunito"/>
              <a:ea typeface="Nunito"/>
              <a:cs typeface="Nunito"/>
              <a:sym typeface="Nunito"/>
            </a:endParaRPr>
          </a:p>
        </p:txBody>
      </p:sp>
    </p:spTree>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Tree>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4"/>
        <p:cNvGrpSpPr/>
        <p:nvPr/>
      </p:nvGrpSpPr>
      <p:grpSpPr>
        <a:xfrm>
          <a:off x="0" y="0"/>
          <a:ext cx="0" cy="0"/>
          <a:chOff x="0" y="0"/>
          <a:chExt cx="0" cy="0"/>
        </a:xfrm>
      </p:grpSpPr>
      <p:grpSp>
        <p:nvGrpSpPr>
          <p:cNvPr id="135" name="Google Shape;135;p26"/>
          <p:cNvGrpSpPr/>
          <p:nvPr/>
        </p:nvGrpSpPr>
        <p:grpSpPr>
          <a:xfrm>
            <a:off x="1376525" y="-1521150"/>
            <a:ext cx="7767703" cy="3383025"/>
            <a:chOff x="24125" y="294775"/>
            <a:chExt cx="7767703" cy="3383025"/>
          </a:xfrm>
        </p:grpSpPr>
        <p:sp>
          <p:nvSpPr>
            <p:cNvPr id="136" name="Google Shape;136;p26"/>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6"/>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6"/>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6"/>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6"/>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6"/>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6"/>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6"/>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6"/>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6"/>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6"/>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6"/>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6"/>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6"/>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6"/>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6"/>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6"/>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6"/>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6"/>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6"/>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6"/>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6"/>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6"/>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6"/>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6"/>
          <p:cNvGrpSpPr/>
          <p:nvPr/>
        </p:nvGrpSpPr>
        <p:grpSpPr>
          <a:xfrm>
            <a:off x="368162" y="1909134"/>
            <a:ext cx="352280" cy="353863"/>
            <a:chOff x="1448125" y="1450525"/>
            <a:chExt cx="133500" cy="134100"/>
          </a:xfrm>
        </p:grpSpPr>
        <p:sp>
          <p:nvSpPr>
            <p:cNvPr id="231" name="Google Shape;231;p26"/>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6"/>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26"/>
          <p:cNvGrpSpPr/>
          <p:nvPr/>
        </p:nvGrpSpPr>
        <p:grpSpPr>
          <a:xfrm>
            <a:off x="723674" y="1578426"/>
            <a:ext cx="552301" cy="552301"/>
            <a:chOff x="1582850" y="1325200"/>
            <a:chExt cx="209300" cy="209300"/>
          </a:xfrm>
        </p:grpSpPr>
        <p:sp>
          <p:nvSpPr>
            <p:cNvPr id="234" name="Google Shape;234;p26"/>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6"/>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6"/>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6"/>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26"/>
          <p:cNvGrpSpPr/>
          <p:nvPr/>
        </p:nvGrpSpPr>
        <p:grpSpPr>
          <a:xfrm>
            <a:off x="-64791" y="3334954"/>
            <a:ext cx="2438787" cy="1857515"/>
            <a:chOff x="-64791" y="3334954"/>
            <a:chExt cx="2438787" cy="1857515"/>
          </a:xfrm>
        </p:grpSpPr>
        <p:sp>
          <p:nvSpPr>
            <p:cNvPr id="239" name="Google Shape;239;p26"/>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6"/>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6"/>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6"/>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6"/>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6"/>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6"/>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6"/>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6"/>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6"/>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0" name="Google Shape;260;p26"/>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261" name="Google Shape;261;p26"/>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6"/>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6"/>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6"/>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6"/>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6"/>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6"/>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1" name="Google Shape;271;p26"/>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272" name="Google Shape;272;p26"/>
          <p:cNvGrpSpPr/>
          <p:nvPr/>
        </p:nvGrpSpPr>
        <p:grpSpPr>
          <a:xfrm>
            <a:off x="5266248" y="4230494"/>
            <a:ext cx="3157758" cy="296582"/>
            <a:chOff x="5266248" y="4230494"/>
            <a:chExt cx="3157758" cy="296582"/>
          </a:xfrm>
        </p:grpSpPr>
        <p:sp>
          <p:nvSpPr>
            <p:cNvPr id="273" name="Google Shape;273;p26"/>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6"/>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6"/>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6"/>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6"/>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6"/>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6"/>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6"/>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6"/>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6"/>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6"/>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6"/>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6"/>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6"/>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6"/>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6"/>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6"/>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26"/>
          <p:cNvSpPr txBox="1">
            <a:spLocks noGrp="1"/>
          </p:cNvSpPr>
          <p:nvPr>
            <p:ph type="ctrTitle"/>
          </p:nvPr>
        </p:nvSpPr>
        <p:spPr>
          <a:xfrm>
            <a:off x="1084825" y="1588650"/>
            <a:ext cx="6974400" cy="2028300"/>
          </a:xfrm>
          <a:prstGeom prst="rect">
            <a:avLst/>
          </a:prstGeom>
        </p:spPr>
        <p:txBody>
          <a:bodyPr spcFirstLastPara="1" wrap="square" lIns="0" tIns="0" rIns="0" bIns="0" anchor="ctr" anchorCtr="0">
            <a:noAutofit/>
          </a:bodyPr>
          <a:lstStyle>
            <a:lvl1pPr lvl="0" algn="ctr" rtl="0">
              <a:spcBef>
                <a:spcPts val="0"/>
              </a:spcBef>
              <a:spcAft>
                <a:spcPts val="0"/>
              </a:spcAft>
              <a:buClr>
                <a:schemeClr val="dk1"/>
              </a:buClr>
              <a:buSzPts val="5200"/>
              <a:buNone/>
              <a:defRPr sz="6100">
                <a:latin typeface="Bebas Neue"/>
                <a:ea typeface="Bebas Neue"/>
                <a:cs typeface="Bebas Neue"/>
                <a:sym typeface="Bebas Neu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1" name="Google Shape;291;p26"/>
          <p:cNvSpPr txBox="1">
            <a:spLocks noGrp="1"/>
          </p:cNvSpPr>
          <p:nvPr>
            <p:ph type="subTitle" idx="1"/>
          </p:nvPr>
        </p:nvSpPr>
        <p:spPr>
          <a:xfrm>
            <a:off x="1084825" y="3574049"/>
            <a:ext cx="6974400" cy="514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2"/>
              </a:buClr>
              <a:buSzPts val="2800"/>
              <a:buNone/>
              <a:defRPr sz="2800">
                <a:latin typeface="Roboto"/>
                <a:ea typeface="Roboto"/>
                <a:cs typeface="Roboto"/>
                <a:sym typeface="Robo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292" name="Google Shape;292;p26"/>
          <p:cNvGrpSpPr/>
          <p:nvPr/>
        </p:nvGrpSpPr>
        <p:grpSpPr>
          <a:xfrm>
            <a:off x="207789" y="1295745"/>
            <a:ext cx="552301" cy="552301"/>
            <a:chOff x="1387350" y="1218075"/>
            <a:chExt cx="209300" cy="209300"/>
          </a:xfrm>
        </p:grpSpPr>
        <p:sp>
          <p:nvSpPr>
            <p:cNvPr id="293" name="Google Shape;293;p26"/>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6"/>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6"/>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6"/>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720000" y="1581275"/>
            <a:ext cx="3509700" cy="633000"/>
          </a:xfrm>
          <a:prstGeom prst="rect">
            <a:avLst/>
          </a:prstGeom>
        </p:spPr>
        <p:txBody>
          <a:bodyPr spcFirstLastPara="1" wrap="square" lIns="0" tIns="0" rIns="0" bIns="0" anchor="ctr" anchorCtr="0">
            <a:noAutofit/>
          </a:bodyPr>
          <a:lstStyle>
            <a:lvl1pPr lvl="0" algn="l"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99" name="Google Shape;299;p27"/>
          <p:cNvSpPr txBox="1">
            <a:spLocks noGrp="1"/>
          </p:cNvSpPr>
          <p:nvPr>
            <p:ph type="subTitle" idx="1"/>
          </p:nvPr>
        </p:nvSpPr>
        <p:spPr>
          <a:xfrm>
            <a:off x="720000" y="2616563"/>
            <a:ext cx="3509700" cy="13896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00" name="Google Shape;300;p27"/>
          <p:cNvSpPr/>
          <p:nvPr/>
        </p:nvSpPr>
        <p:spPr>
          <a:xfrm>
            <a:off x="4410200" y="570713"/>
            <a:ext cx="4659902" cy="4002069"/>
          </a:xfrm>
          <a:custGeom>
            <a:avLst/>
            <a:gdLst/>
            <a:ahLst/>
            <a:cxnLst/>
            <a:rect l="l" t="t" r="r" b="b"/>
            <a:pathLst>
              <a:path w="7244" h="7219" fill="none" extrusionOk="0">
                <a:moveTo>
                  <a:pt x="0" y="0"/>
                </a:moveTo>
                <a:lnTo>
                  <a:pt x="7243" y="0"/>
                </a:lnTo>
                <a:lnTo>
                  <a:pt x="7243" y="7218"/>
                </a:lnTo>
                <a:lnTo>
                  <a:pt x="0" y="7218"/>
                </a:lnTo>
                <a:close/>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27"/>
          <p:cNvGrpSpPr/>
          <p:nvPr/>
        </p:nvGrpSpPr>
        <p:grpSpPr>
          <a:xfrm>
            <a:off x="296418" y="4572778"/>
            <a:ext cx="2668622" cy="250644"/>
            <a:chOff x="5926468" y="4708190"/>
            <a:chExt cx="2668622" cy="250644"/>
          </a:xfrm>
        </p:grpSpPr>
        <p:sp>
          <p:nvSpPr>
            <p:cNvPr id="302" name="Google Shape;302;p27"/>
            <p:cNvSpPr/>
            <p:nvPr/>
          </p:nvSpPr>
          <p:spPr>
            <a:xfrm>
              <a:off x="592646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7"/>
            <p:cNvSpPr/>
            <p:nvPr/>
          </p:nvSpPr>
          <p:spPr>
            <a:xfrm>
              <a:off x="6089868"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7"/>
            <p:cNvSpPr/>
            <p:nvPr/>
          </p:nvSpPr>
          <p:spPr>
            <a:xfrm>
              <a:off x="6250552" y="4708190"/>
              <a:ext cx="87242" cy="250644"/>
            </a:xfrm>
            <a:custGeom>
              <a:avLst/>
              <a:gdLst/>
              <a:ahLst/>
              <a:cxnLst/>
              <a:rect l="l" t="t" r="r" b="b"/>
              <a:pathLst>
                <a:path w="803" h="2307" extrusionOk="0">
                  <a:moveTo>
                    <a:pt x="0" y="0"/>
                  </a:moveTo>
                  <a:lnTo>
                    <a:pt x="0" y="2306"/>
                  </a:lnTo>
                  <a:lnTo>
                    <a:pt x="802" y="2306"/>
                  </a:lnTo>
                  <a:lnTo>
                    <a:pt x="8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7"/>
            <p:cNvSpPr/>
            <p:nvPr/>
          </p:nvSpPr>
          <p:spPr>
            <a:xfrm>
              <a:off x="6411128"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7"/>
            <p:cNvSpPr/>
            <p:nvPr/>
          </p:nvSpPr>
          <p:spPr>
            <a:xfrm>
              <a:off x="6571813" y="4708190"/>
              <a:ext cx="87242" cy="250644"/>
            </a:xfrm>
            <a:custGeom>
              <a:avLst/>
              <a:gdLst/>
              <a:ahLst/>
              <a:cxnLst/>
              <a:rect l="l" t="t" r="r" b="b"/>
              <a:pathLst>
                <a:path w="803" h="2307" extrusionOk="0">
                  <a:moveTo>
                    <a:pt x="1" y="0"/>
                  </a:moveTo>
                  <a:lnTo>
                    <a:pt x="1" y="2306"/>
                  </a:lnTo>
                  <a:lnTo>
                    <a:pt x="803" y="2306"/>
                  </a:lnTo>
                  <a:lnTo>
                    <a:pt x="8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7"/>
            <p:cNvSpPr/>
            <p:nvPr/>
          </p:nvSpPr>
          <p:spPr>
            <a:xfrm>
              <a:off x="6732497" y="4708190"/>
              <a:ext cx="89958" cy="250644"/>
            </a:xfrm>
            <a:custGeom>
              <a:avLst/>
              <a:gdLst/>
              <a:ahLst/>
              <a:cxnLst/>
              <a:rect l="l" t="t" r="r" b="b"/>
              <a:pathLst>
                <a:path w="828" h="2307" extrusionOk="0">
                  <a:moveTo>
                    <a:pt x="0" y="0"/>
                  </a:moveTo>
                  <a:lnTo>
                    <a:pt x="0" y="2306"/>
                  </a:lnTo>
                  <a:lnTo>
                    <a:pt x="827" y="2306"/>
                  </a:lnTo>
                  <a:lnTo>
                    <a:pt x="8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7"/>
            <p:cNvSpPr/>
            <p:nvPr/>
          </p:nvSpPr>
          <p:spPr>
            <a:xfrm>
              <a:off x="689578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7"/>
            <p:cNvSpPr/>
            <p:nvPr/>
          </p:nvSpPr>
          <p:spPr>
            <a:xfrm>
              <a:off x="7056473"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7"/>
            <p:cNvSpPr/>
            <p:nvPr/>
          </p:nvSpPr>
          <p:spPr>
            <a:xfrm>
              <a:off x="721715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7"/>
            <p:cNvSpPr/>
            <p:nvPr/>
          </p:nvSpPr>
          <p:spPr>
            <a:xfrm>
              <a:off x="7377842"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7"/>
            <p:cNvSpPr/>
            <p:nvPr/>
          </p:nvSpPr>
          <p:spPr>
            <a:xfrm>
              <a:off x="7541134"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7"/>
            <p:cNvSpPr/>
            <p:nvPr/>
          </p:nvSpPr>
          <p:spPr>
            <a:xfrm>
              <a:off x="770181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7"/>
            <p:cNvSpPr/>
            <p:nvPr/>
          </p:nvSpPr>
          <p:spPr>
            <a:xfrm>
              <a:off x="786250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7"/>
            <p:cNvSpPr/>
            <p:nvPr/>
          </p:nvSpPr>
          <p:spPr>
            <a:xfrm>
              <a:off x="8023078"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7"/>
            <p:cNvSpPr/>
            <p:nvPr/>
          </p:nvSpPr>
          <p:spPr>
            <a:xfrm>
              <a:off x="8186479" y="4708190"/>
              <a:ext cx="87242" cy="250644"/>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7"/>
            <p:cNvSpPr/>
            <p:nvPr/>
          </p:nvSpPr>
          <p:spPr>
            <a:xfrm>
              <a:off x="8347163"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7"/>
            <p:cNvSpPr/>
            <p:nvPr/>
          </p:nvSpPr>
          <p:spPr>
            <a:xfrm>
              <a:off x="8507848" y="4708190"/>
              <a:ext cx="87242" cy="250644"/>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9" name="Google Shape;319;p27"/>
          <p:cNvGrpSpPr/>
          <p:nvPr/>
        </p:nvGrpSpPr>
        <p:grpSpPr>
          <a:xfrm>
            <a:off x="-3091593" y="-2017662"/>
            <a:ext cx="7908519" cy="3095522"/>
            <a:chOff x="-3091593" y="-1484262"/>
            <a:chExt cx="7908519" cy="3095522"/>
          </a:xfrm>
        </p:grpSpPr>
        <p:grpSp>
          <p:nvGrpSpPr>
            <p:cNvPr id="320" name="Google Shape;320;p27"/>
            <p:cNvGrpSpPr/>
            <p:nvPr/>
          </p:nvGrpSpPr>
          <p:grpSpPr>
            <a:xfrm>
              <a:off x="-3091593" y="-1484262"/>
              <a:ext cx="7884347" cy="3095522"/>
              <a:chOff x="-3091593" y="-1484262"/>
              <a:chExt cx="7884347" cy="3095522"/>
            </a:xfrm>
          </p:grpSpPr>
          <p:sp>
            <p:nvSpPr>
              <p:cNvPr id="321" name="Google Shape;321;p27"/>
              <p:cNvSpPr/>
              <p:nvPr/>
            </p:nvSpPr>
            <p:spPr>
              <a:xfrm rot="10800000">
                <a:off x="-3091593" y="-453301"/>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7"/>
              <p:cNvSpPr/>
              <p:nvPr/>
            </p:nvSpPr>
            <p:spPr>
              <a:xfrm rot="10800000">
                <a:off x="-2488881" y="58715"/>
                <a:ext cx="6303378" cy="1490426"/>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10800000">
                <a:off x="-2860727" y="-1484262"/>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7"/>
              <p:cNvSpPr/>
              <p:nvPr/>
            </p:nvSpPr>
            <p:spPr>
              <a:xfrm rot="10800000">
                <a:off x="-1953114" y="264887"/>
                <a:ext cx="4762126" cy="1309020"/>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7"/>
              <p:cNvSpPr/>
              <p:nvPr/>
            </p:nvSpPr>
            <p:spPr>
              <a:xfrm rot="10800000">
                <a:off x="-55114" y="833084"/>
                <a:ext cx="3182685" cy="7781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7"/>
              <p:cNvSpPr/>
              <p:nvPr/>
            </p:nvSpPr>
            <p:spPr>
              <a:xfrm rot="10800000">
                <a:off x="2654352" y="663960"/>
                <a:ext cx="2054994" cy="401407"/>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10800000">
                <a:off x="3113081" y="264887"/>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10800000">
                <a:off x="3798841" y="59274"/>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rot="10800000">
                <a:off x="394353" y="672080"/>
                <a:ext cx="136695" cy="13669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7"/>
              <p:cNvSpPr/>
              <p:nvPr/>
            </p:nvSpPr>
            <p:spPr>
              <a:xfrm rot="10800000">
                <a:off x="418079" y="695805"/>
                <a:ext cx="88660" cy="89244"/>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7"/>
              <p:cNvSpPr/>
              <p:nvPr/>
            </p:nvSpPr>
            <p:spPr>
              <a:xfrm rot="10800000">
                <a:off x="2364747" y="600243"/>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rot="10800000">
                <a:off x="2389082" y="62399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rot="10800000">
                <a:off x="3119450" y="794286"/>
                <a:ext cx="96171" cy="96171"/>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rot="10800000">
                <a:off x="3137391" y="812226"/>
                <a:ext cx="60849" cy="60849"/>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rot="10800000">
                <a:off x="1773992" y="614732"/>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rot="10800000">
                <a:off x="1389967" y="30321"/>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7"/>
              <p:cNvSpPr/>
              <p:nvPr/>
            </p:nvSpPr>
            <p:spPr>
              <a:xfrm rot="10800000">
                <a:off x="1117185" y="222029"/>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7"/>
              <p:cNvSpPr/>
              <p:nvPr/>
            </p:nvSpPr>
            <p:spPr>
              <a:xfrm rot="10800000">
                <a:off x="1142662" y="248089"/>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7"/>
              <p:cNvSpPr/>
              <p:nvPr/>
            </p:nvSpPr>
            <p:spPr>
              <a:xfrm rot="10800000">
                <a:off x="2750498" y="215660"/>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7"/>
              <p:cNvSpPr/>
              <p:nvPr/>
            </p:nvSpPr>
            <p:spPr>
              <a:xfrm rot="10800000">
                <a:off x="3063828" y="215660"/>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7"/>
              <p:cNvSpPr/>
              <p:nvPr/>
            </p:nvSpPr>
            <p:spPr>
              <a:xfrm rot="10800000">
                <a:off x="3750755" y="10630"/>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7"/>
              <p:cNvSpPr/>
              <p:nvPr/>
            </p:nvSpPr>
            <p:spPr>
              <a:xfrm rot="10800000">
                <a:off x="4206008" y="458930"/>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7"/>
              <p:cNvSpPr/>
              <p:nvPr/>
            </p:nvSpPr>
            <p:spPr>
              <a:xfrm rot="10800000">
                <a:off x="1527829" y="631531"/>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7"/>
              <p:cNvSpPr/>
              <p:nvPr/>
            </p:nvSpPr>
            <p:spPr>
              <a:xfrm rot="10800000">
                <a:off x="3486068" y="45314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7"/>
              <p:cNvSpPr/>
              <p:nvPr/>
            </p:nvSpPr>
            <p:spPr>
              <a:xfrm rot="10800000">
                <a:off x="-539320" y="1055496"/>
                <a:ext cx="3040788" cy="9871"/>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7"/>
              <p:cNvSpPr/>
              <p:nvPr/>
            </p:nvSpPr>
            <p:spPr>
              <a:xfrm rot="10800000">
                <a:off x="2486953" y="1023650"/>
                <a:ext cx="74171" cy="74146"/>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7"/>
              <p:cNvSpPr/>
              <p:nvPr/>
            </p:nvSpPr>
            <p:spPr>
              <a:xfrm rot="10800000">
                <a:off x="-192368" y="1292955"/>
                <a:ext cx="280927" cy="175519"/>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8" name="Google Shape;348;p27"/>
            <p:cNvSpPr/>
            <p:nvPr/>
          </p:nvSpPr>
          <p:spPr>
            <a:xfrm rot="10800000">
              <a:off x="4766122" y="487397"/>
              <a:ext cx="50803" cy="50803"/>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9"/>
        <p:cNvGrpSpPr/>
        <p:nvPr/>
      </p:nvGrpSpPr>
      <p:grpSpPr>
        <a:xfrm>
          <a:off x="0" y="0"/>
          <a:ext cx="0" cy="0"/>
          <a:chOff x="0" y="0"/>
          <a:chExt cx="0" cy="0"/>
        </a:xfrm>
      </p:grpSpPr>
      <p:sp>
        <p:nvSpPr>
          <p:cNvPr id="350" name="Google Shape;350;p28"/>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1" name="Google Shape;351;p28"/>
          <p:cNvSpPr txBox="1">
            <a:spLocks noGrp="1"/>
          </p:cNvSpPr>
          <p:nvPr>
            <p:ph type="body" idx="1"/>
          </p:nvPr>
        </p:nvSpPr>
        <p:spPr>
          <a:xfrm>
            <a:off x="817900" y="1242425"/>
            <a:ext cx="7508100" cy="3326700"/>
          </a:xfrm>
          <a:prstGeom prst="rect">
            <a:avLst/>
          </a:prstGeom>
        </p:spPr>
        <p:txBody>
          <a:bodyPr spcFirstLastPara="1" wrap="square" lIns="0" tIns="0" rIns="0" bIns="0" anchor="t" anchorCtr="0">
            <a:noAutofit/>
          </a:bodyPr>
          <a:lstStyle>
            <a:lvl1pPr marL="457200" lvl="0" indent="-330200" rtl="0">
              <a:spcBef>
                <a:spcPts val="0"/>
              </a:spcBef>
              <a:spcAft>
                <a:spcPts val="0"/>
              </a:spcAft>
              <a:buClr>
                <a:schemeClr val="dk2"/>
              </a:buClr>
              <a:buSzPts val="1600"/>
              <a:buChar char="●"/>
              <a:defRPr sz="1400"/>
            </a:lvl1pPr>
            <a:lvl2pPr marL="914400" lvl="1" indent="-330200" rtl="0">
              <a:spcBef>
                <a:spcPts val="0"/>
              </a:spcBef>
              <a:spcAft>
                <a:spcPts val="0"/>
              </a:spcAft>
              <a:buClr>
                <a:schemeClr val="dk2"/>
              </a:buClr>
              <a:buSzPts val="1600"/>
              <a:buChar char="○"/>
              <a:defRPr sz="1400"/>
            </a:lvl2pPr>
            <a:lvl3pPr marL="1371600" lvl="2" indent="-330200" rtl="0">
              <a:spcBef>
                <a:spcPts val="0"/>
              </a:spcBef>
              <a:spcAft>
                <a:spcPts val="0"/>
              </a:spcAft>
              <a:buSzPts val="1600"/>
              <a:buChar char="■"/>
              <a:defRPr/>
            </a:lvl3pPr>
            <a:lvl4pPr marL="1828800" lvl="3" indent="-330200" rtl="0">
              <a:spcBef>
                <a:spcPts val="0"/>
              </a:spcBef>
              <a:spcAft>
                <a:spcPts val="0"/>
              </a:spcAft>
              <a:buSzPts val="1600"/>
              <a:buChar char="●"/>
              <a:defRPr/>
            </a:lvl4pPr>
            <a:lvl5pPr marL="2286000" lvl="4" indent="-330200" rtl="0">
              <a:spcBef>
                <a:spcPts val="0"/>
              </a:spcBef>
              <a:spcAft>
                <a:spcPts val="0"/>
              </a:spcAft>
              <a:buSzPts val="1600"/>
              <a:buChar char="○"/>
              <a:defRPr/>
            </a:lvl5pPr>
            <a:lvl6pPr marL="2743200" lvl="5" indent="-330200" rtl="0">
              <a:spcBef>
                <a:spcPts val="0"/>
              </a:spcBef>
              <a:spcAft>
                <a:spcPts val="0"/>
              </a:spcAft>
              <a:buSzPts val="1600"/>
              <a:buChar char="■"/>
              <a:defRPr/>
            </a:lvl6pPr>
            <a:lvl7pPr marL="3200400" lvl="6" indent="-330200" rtl="0">
              <a:spcBef>
                <a:spcPts val="0"/>
              </a:spcBef>
              <a:spcAft>
                <a:spcPts val="0"/>
              </a:spcAft>
              <a:buSzPts val="1600"/>
              <a:buChar char="●"/>
              <a:defRPr/>
            </a:lvl7pPr>
            <a:lvl8pPr marL="3657600" lvl="7" indent="-330200" rtl="0">
              <a:spcBef>
                <a:spcPts val="0"/>
              </a:spcBef>
              <a:spcAft>
                <a:spcPts val="0"/>
              </a:spcAft>
              <a:buSzPts val="1600"/>
              <a:buChar char="○"/>
              <a:defRPr/>
            </a:lvl8pPr>
            <a:lvl9pPr marL="4114800" lvl="8" indent="-330200" rtl="0">
              <a:spcBef>
                <a:spcPts val="0"/>
              </a:spcBef>
              <a:spcAft>
                <a:spcPts val="0"/>
              </a:spcAft>
              <a:buSzPts val="1600"/>
              <a:buChar char="■"/>
              <a:defRPr/>
            </a:lvl9pPr>
          </a:lstStyle>
          <a:p>
            <a:endParaRPr/>
          </a:p>
        </p:txBody>
      </p:sp>
    </p:spTree>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52"/>
        <p:cNvGrpSpPr/>
        <p:nvPr/>
      </p:nvGrpSpPr>
      <p:grpSpPr>
        <a:xfrm>
          <a:off x="0" y="0"/>
          <a:ext cx="0" cy="0"/>
          <a:chOff x="0" y="0"/>
          <a:chExt cx="0" cy="0"/>
        </a:xfrm>
      </p:grpSpPr>
      <p:grpSp>
        <p:nvGrpSpPr>
          <p:cNvPr id="353" name="Google Shape;353;p29"/>
          <p:cNvGrpSpPr/>
          <p:nvPr/>
        </p:nvGrpSpPr>
        <p:grpSpPr>
          <a:xfrm flipH="1">
            <a:off x="-741540" y="-2483486"/>
            <a:ext cx="7884219" cy="3433770"/>
            <a:chOff x="24125" y="294775"/>
            <a:chExt cx="7767703" cy="3383025"/>
          </a:xfrm>
        </p:grpSpPr>
        <p:sp>
          <p:nvSpPr>
            <p:cNvPr id="354" name="Google Shape;354;p29"/>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9"/>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9"/>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9"/>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9"/>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9"/>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9"/>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9"/>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9"/>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9"/>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9"/>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9"/>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9"/>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9"/>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9"/>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9"/>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9"/>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9"/>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9"/>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9"/>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9"/>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9"/>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9"/>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9"/>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9"/>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9"/>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9"/>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9"/>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9"/>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9"/>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9"/>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9"/>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9"/>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9"/>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9"/>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9"/>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9"/>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9"/>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9"/>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9"/>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9"/>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9"/>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9"/>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9"/>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9"/>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9"/>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9"/>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9"/>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9"/>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9"/>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9"/>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9"/>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9"/>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9"/>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9"/>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9"/>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9"/>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9"/>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9"/>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9"/>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9"/>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9"/>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9"/>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9"/>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9"/>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9"/>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9"/>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9"/>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9"/>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9"/>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9"/>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9"/>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9"/>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9"/>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9"/>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9"/>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9"/>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9"/>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9"/>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9"/>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9"/>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9"/>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9"/>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9"/>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9"/>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9"/>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9"/>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29"/>
          <p:cNvGrpSpPr/>
          <p:nvPr/>
        </p:nvGrpSpPr>
        <p:grpSpPr>
          <a:xfrm>
            <a:off x="8757750" y="2728975"/>
            <a:ext cx="1552150" cy="3475150"/>
            <a:chOff x="327125" y="2375600"/>
            <a:chExt cx="1552150" cy="3475150"/>
          </a:xfrm>
        </p:grpSpPr>
        <p:sp>
          <p:nvSpPr>
            <p:cNvPr id="449" name="Google Shape;449;p29"/>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9"/>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9"/>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9"/>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9"/>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861250" y="3692600"/>
              <a:ext cx="445675" cy="1618350"/>
            </a:xfrm>
            <a:custGeom>
              <a:avLst/>
              <a:gdLst/>
              <a:ahLst/>
              <a:cxnLst/>
              <a:rect l="l" t="t" r="r" b="b"/>
              <a:pathLst>
                <a:path w="17827" h="64734" fill="none" extrusionOk="0">
                  <a:moveTo>
                    <a:pt x="17827" y="64733"/>
                  </a:moveTo>
                  <a:lnTo>
                    <a:pt x="4314" y="51221"/>
                  </a:lnTo>
                  <a:lnTo>
                    <a:pt x="4314" y="28258"/>
                  </a:lnTo>
                  <a:lnTo>
                    <a:pt x="0" y="23944"/>
                  </a:lnTo>
                  <a:lnTo>
                    <a:pt x="0"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841275" y="3673200"/>
              <a:ext cx="39975" cy="40550"/>
            </a:xfrm>
            <a:custGeom>
              <a:avLst/>
              <a:gdLst/>
              <a:ahLst/>
              <a:cxnLst/>
              <a:rect l="l" t="t" r="r" b="b"/>
              <a:pathLst>
                <a:path w="1599" h="1622" extrusionOk="0">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9"/>
            <p:cNvSpPr/>
            <p:nvPr/>
          </p:nvSpPr>
          <p:spPr>
            <a:xfrm>
              <a:off x="969100" y="4182200"/>
              <a:ext cx="174625" cy="556975"/>
            </a:xfrm>
            <a:custGeom>
              <a:avLst/>
              <a:gdLst/>
              <a:ahLst/>
              <a:cxnLst/>
              <a:rect l="l" t="t" r="r" b="b"/>
              <a:pathLst>
                <a:path w="6985" h="22279" fill="none" extrusionOk="0">
                  <a:moveTo>
                    <a:pt x="0" y="22278"/>
                  </a:moveTo>
                  <a:lnTo>
                    <a:pt x="6985" y="15294"/>
                  </a:lnTo>
                  <a:lnTo>
                    <a:pt x="6985" y="1"/>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9"/>
            <p:cNvSpPr/>
            <p:nvPr/>
          </p:nvSpPr>
          <p:spPr>
            <a:xfrm>
              <a:off x="1123725" y="4163375"/>
              <a:ext cx="39975" cy="39975"/>
            </a:xfrm>
            <a:custGeom>
              <a:avLst/>
              <a:gdLst/>
              <a:ahLst/>
              <a:cxnLst/>
              <a:rect l="l" t="t" r="r" b="b"/>
              <a:pathLst>
                <a:path w="1599" h="1599" extrusionOk="0">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1393075" y="4882950"/>
              <a:ext cx="25" cy="428000"/>
            </a:xfrm>
            <a:custGeom>
              <a:avLst/>
              <a:gdLst/>
              <a:ahLst/>
              <a:cxnLst/>
              <a:rect l="l" t="t" r="r" b="b"/>
              <a:pathLst>
                <a:path w="1" h="17120" fill="none" extrusionOk="0">
                  <a:moveTo>
                    <a:pt x="0" y="17119"/>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1373100" y="4864125"/>
              <a:ext cx="39975" cy="39950"/>
            </a:xfrm>
            <a:custGeom>
              <a:avLst/>
              <a:gdLst/>
              <a:ahLst/>
              <a:cxnLst/>
              <a:rect l="l" t="t" r="r" b="b"/>
              <a:pathLst>
                <a:path w="1599" h="1598" extrusionOk="0">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1714900" y="4922900"/>
              <a:ext cx="164375" cy="388050"/>
            </a:xfrm>
            <a:custGeom>
              <a:avLst/>
              <a:gdLst/>
              <a:ahLst/>
              <a:cxnLst/>
              <a:rect l="l" t="t" r="r" b="b"/>
              <a:pathLst>
                <a:path w="6575" h="15522" fill="none" extrusionOk="0">
                  <a:moveTo>
                    <a:pt x="6575" y="15521"/>
                  </a:moveTo>
                  <a:lnTo>
                    <a:pt x="6575" y="6574"/>
                  </a:ln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1693800" y="4903475"/>
              <a:ext cx="43950" cy="40275"/>
            </a:xfrm>
            <a:custGeom>
              <a:avLst/>
              <a:gdLst/>
              <a:ahLst/>
              <a:cxnLst/>
              <a:rect l="l" t="t" r="r" b="b"/>
              <a:pathLst>
                <a:path w="1758" h="1611" extrusionOk="0">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29"/>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1" name="Google Shape;471;p29"/>
          <p:cNvSpPr txBox="1">
            <a:spLocks noGrp="1"/>
          </p:cNvSpPr>
          <p:nvPr>
            <p:ph type="subTitle" idx="1"/>
          </p:nvPr>
        </p:nvSpPr>
        <p:spPr>
          <a:xfrm>
            <a:off x="1216375"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2" name="Google Shape;472;p29"/>
          <p:cNvSpPr txBox="1">
            <a:spLocks noGrp="1"/>
          </p:cNvSpPr>
          <p:nvPr>
            <p:ph type="subTitle" idx="2"/>
          </p:nvPr>
        </p:nvSpPr>
        <p:spPr>
          <a:xfrm>
            <a:off x="5234100" y="3517675"/>
            <a:ext cx="2693700" cy="1051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73" name="Google Shape;473;p29"/>
          <p:cNvSpPr txBox="1">
            <a:spLocks noGrp="1"/>
          </p:cNvSpPr>
          <p:nvPr>
            <p:ph type="title" idx="3"/>
          </p:nvPr>
        </p:nvSpPr>
        <p:spPr>
          <a:xfrm>
            <a:off x="121635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4" name="Google Shape;474;p29"/>
          <p:cNvSpPr txBox="1">
            <a:spLocks noGrp="1"/>
          </p:cNvSpPr>
          <p:nvPr>
            <p:ph type="title" idx="4"/>
          </p:nvPr>
        </p:nvSpPr>
        <p:spPr>
          <a:xfrm>
            <a:off x="5234100" y="2984775"/>
            <a:ext cx="2693700" cy="3534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5"/>
        <p:cNvGrpSpPr/>
        <p:nvPr/>
      </p:nvGrpSpPr>
      <p:grpSpPr>
        <a:xfrm>
          <a:off x="0" y="0"/>
          <a:ext cx="0" cy="0"/>
          <a:chOff x="0" y="0"/>
          <a:chExt cx="0" cy="0"/>
        </a:xfrm>
      </p:grpSpPr>
      <p:sp>
        <p:nvSpPr>
          <p:cNvPr id="476" name="Google Shape;476;p30"/>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7"/>
        <p:cNvGrpSpPr/>
        <p:nvPr/>
      </p:nvGrpSpPr>
      <p:grpSpPr>
        <a:xfrm>
          <a:off x="0" y="0"/>
          <a:ext cx="0" cy="0"/>
          <a:chOff x="0" y="0"/>
          <a:chExt cx="0" cy="0"/>
        </a:xfrm>
      </p:grpSpPr>
      <p:grpSp>
        <p:nvGrpSpPr>
          <p:cNvPr id="478" name="Google Shape;478;p31"/>
          <p:cNvGrpSpPr/>
          <p:nvPr/>
        </p:nvGrpSpPr>
        <p:grpSpPr>
          <a:xfrm rot="5400000">
            <a:off x="4458750" y="327550"/>
            <a:ext cx="40525" cy="1103625"/>
            <a:chOff x="4289175" y="3929550"/>
            <a:chExt cx="40525" cy="1103625"/>
          </a:xfrm>
        </p:grpSpPr>
        <p:sp>
          <p:nvSpPr>
            <p:cNvPr id="479" name="Google Shape;479;p31"/>
            <p:cNvSpPr/>
            <p:nvPr/>
          </p:nvSpPr>
          <p:spPr>
            <a:xfrm>
              <a:off x="4309150" y="3948375"/>
              <a:ext cx="25" cy="1084800"/>
            </a:xfrm>
            <a:custGeom>
              <a:avLst/>
              <a:gdLst/>
              <a:ahLst/>
              <a:cxnLst/>
              <a:rect l="l" t="t" r="r" b="b"/>
              <a:pathLst>
                <a:path w="1" h="43392" fill="none" extrusionOk="0">
                  <a:moveTo>
                    <a:pt x="0" y="43391"/>
                  </a:moveTo>
                  <a:lnTo>
                    <a:pt x="0" y="0"/>
                  </a:lnTo>
                </a:path>
              </a:pathLst>
            </a:custGeom>
            <a:solidFill>
              <a:schemeClr val="accent1"/>
            </a:solidFill>
            <a:ln w="19050"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4289175" y="3929550"/>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1" name="Google Shape;481;p31"/>
          <p:cNvSpPr txBox="1">
            <a:spLocks noGrp="1"/>
          </p:cNvSpPr>
          <p:nvPr>
            <p:ph type="title"/>
          </p:nvPr>
        </p:nvSpPr>
        <p:spPr>
          <a:xfrm>
            <a:off x="4914300" y="1600200"/>
            <a:ext cx="3509700" cy="587100"/>
          </a:xfrm>
          <a:prstGeom prst="rect">
            <a:avLst/>
          </a:prstGeom>
        </p:spPr>
        <p:txBody>
          <a:bodyPr spcFirstLastPara="1" wrap="square" lIns="0" tIns="0" rIns="0" bIns="0" anchor="ctr" anchorCtr="0">
            <a:noAutofit/>
          </a:bodyPr>
          <a:lstStyle>
            <a:lvl1pPr lvl="0" algn="r" rtl="0">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82" name="Google Shape;482;p31"/>
          <p:cNvSpPr txBox="1">
            <a:spLocks noGrp="1"/>
          </p:cNvSpPr>
          <p:nvPr>
            <p:ph type="subTitle" idx="1"/>
          </p:nvPr>
        </p:nvSpPr>
        <p:spPr>
          <a:xfrm>
            <a:off x="4914175" y="2571750"/>
            <a:ext cx="3509700" cy="1493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grpSp>
        <p:nvGrpSpPr>
          <p:cNvPr id="483" name="Google Shape;483;p31"/>
          <p:cNvGrpSpPr/>
          <p:nvPr/>
        </p:nvGrpSpPr>
        <p:grpSpPr>
          <a:xfrm>
            <a:off x="1032650" y="1735501"/>
            <a:ext cx="2458221" cy="2138575"/>
            <a:chOff x="1032650" y="1735501"/>
            <a:chExt cx="2458221" cy="2138575"/>
          </a:xfrm>
        </p:grpSpPr>
        <p:sp>
          <p:nvSpPr>
            <p:cNvPr id="484" name="Google Shape;484;p31"/>
            <p:cNvSpPr/>
            <p:nvPr/>
          </p:nvSpPr>
          <p:spPr>
            <a:xfrm>
              <a:off x="1487148" y="1877758"/>
              <a:ext cx="1854040" cy="1854040"/>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1344890" y="1735501"/>
              <a:ext cx="2145981" cy="2138575"/>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a:off x="1114412" y="3017876"/>
              <a:ext cx="230477" cy="296"/>
            </a:xfrm>
            <a:custGeom>
              <a:avLst/>
              <a:gdLst/>
              <a:ahLst/>
              <a:cxnLst/>
              <a:rect l="l" t="t" r="r" b="b"/>
              <a:pathLst>
                <a:path w="778" h="1" fill="none" extrusionOk="0">
                  <a:moveTo>
                    <a:pt x="778"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a:off x="1144037" y="2439021"/>
              <a:ext cx="200852" cy="296"/>
            </a:xfrm>
            <a:custGeom>
              <a:avLst/>
              <a:gdLst/>
              <a:ahLst/>
              <a:cxnLst/>
              <a:rect l="l" t="t" r="r" b="b"/>
              <a:pathLst>
                <a:path w="678" h="1" fill="none" extrusionOk="0">
                  <a:moveTo>
                    <a:pt x="678" y="0"/>
                  </a:moveTo>
                  <a:lnTo>
                    <a:pt x="1" y="0"/>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a:off x="1032650" y="2025910"/>
              <a:ext cx="312240" cy="296"/>
            </a:xfrm>
            <a:custGeom>
              <a:avLst/>
              <a:gdLst/>
              <a:ahLst/>
              <a:cxnLst/>
              <a:rect l="l" t="t" r="r" b="b"/>
              <a:pathLst>
                <a:path w="1054" h="1" fill="none" extrusionOk="0">
                  <a:moveTo>
                    <a:pt x="1054" y="1"/>
                  </a:moveTo>
                  <a:lnTo>
                    <a:pt x="1" y="1"/>
                  </a:lnTo>
                </a:path>
              </a:pathLst>
            </a:custGeom>
            <a:no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1"/>
          <p:cNvGrpSpPr/>
          <p:nvPr/>
        </p:nvGrpSpPr>
        <p:grpSpPr>
          <a:xfrm>
            <a:off x="-1358125" y="2786225"/>
            <a:ext cx="2627875" cy="269025"/>
            <a:chOff x="-1358125" y="2589925"/>
            <a:chExt cx="2627875" cy="269025"/>
          </a:xfrm>
        </p:grpSpPr>
        <p:sp>
          <p:nvSpPr>
            <p:cNvPr id="490" name="Google Shape;490;p31"/>
            <p:cNvSpPr/>
            <p:nvPr/>
          </p:nvSpPr>
          <p:spPr>
            <a:xfrm rot="5400000">
              <a:off x="-242262" y="1512438"/>
              <a:ext cx="112450" cy="2344175"/>
            </a:xfrm>
            <a:custGeom>
              <a:avLst/>
              <a:gdLst/>
              <a:ahLst/>
              <a:cxnLst/>
              <a:rect l="l" t="t" r="r" b="b"/>
              <a:pathLst>
                <a:path w="4498" h="93767" fill="none" extrusionOk="0">
                  <a:moveTo>
                    <a:pt x="4497" y="93766"/>
                  </a:moveTo>
                  <a:lnTo>
                    <a:pt x="4497" y="50855"/>
                  </a:lnTo>
                  <a:lnTo>
                    <a:pt x="1" y="46358"/>
                  </a:lnTo>
                  <a:lnTo>
                    <a:pt x="1" y="0"/>
                  </a:lnTo>
                </a:path>
              </a:pathLst>
            </a:custGeom>
            <a:noFill/>
            <a:ln w="13125"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1"/>
            <p:cNvSpPr/>
            <p:nvPr/>
          </p:nvSpPr>
          <p:spPr>
            <a:xfrm rot="5400000">
              <a:off x="949513" y="2537563"/>
              <a:ext cx="192900" cy="374375"/>
            </a:xfrm>
            <a:custGeom>
              <a:avLst/>
              <a:gdLst/>
              <a:ahLst/>
              <a:cxnLst/>
              <a:rect l="l" t="t" r="r" b="b"/>
              <a:pathLst>
                <a:path w="7716" h="14975" fill="none" extrusionOk="0">
                  <a:moveTo>
                    <a:pt x="1" y="14974"/>
                  </a:moveTo>
                  <a:lnTo>
                    <a:pt x="7716" y="7259"/>
                  </a:lnTo>
                  <a:lnTo>
                    <a:pt x="7716" y="1"/>
                  </a:lnTo>
                </a:path>
              </a:pathLst>
            </a:custGeom>
            <a:noFill/>
            <a:ln w="19050" cap="flat" cmpd="sng">
              <a:solidFill>
                <a:schemeClr val="dk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1"/>
            <p:cNvSpPr/>
            <p:nvPr/>
          </p:nvSpPr>
          <p:spPr>
            <a:xfrm rot="5400000">
              <a:off x="1194225" y="27834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1"/>
            <p:cNvSpPr/>
            <p:nvPr/>
          </p:nvSpPr>
          <p:spPr>
            <a:xfrm rot="5400000">
              <a:off x="947950" y="2589925"/>
              <a:ext cx="75525" cy="7552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4" name="Google Shape;494;p31"/>
          <p:cNvGrpSpPr/>
          <p:nvPr/>
        </p:nvGrpSpPr>
        <p:grpSpPr>
          <a:xfrm>
            <a:off x="913631" y="-758409"/>
            <a:ext cx="10779802" cy="2852929"/>
            <a:chOff x="913631" y="-758409"/>
            <a:chExt cx="10779802" cy="2852929"/>
          </a:xfrm>
        </p:grpSpPr>
        <p:sp>
          <p:nvSpPr>
            <p:cNvPr id="495" name="Google Shape;495;p31"/>
            <p:cNvSpPr/>
            <p:nvPr/>
          </p:nvSpPr>
          <p:spPr>
            <a:xfrm>
              <a:off x="6227221" y="-646632"/>
              <a:ext cx="5466211" cy="1127132"/>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1"/>
            <p:cNvSpPr/>
            <p:nvPr/>
          </p:nvSpPr>
          <p:spPr>
            <a:xfrm>
              <a:off x="5068827" y="-472864"/>
              <a:ext cx="6393739" cy="1984325"/>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1"/>
            <p:cNvSpPr/>
            <p:nvPr/>
          </p:nvSpPr>
          <p:spPr>
            <a:xfrm>
              <a:off x="5440673" y="120784"/>
              <a:ext cx="6252400" cy="1112085"/>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1"/>
            <p:cNvSpPr/>
            <p:nvPr/>
          </p:nvSpPr>
          <p:spPr>
            <a:xfrm>
              <a:off x="4735806" y="252861"/>
              <a:ext cx="6722117" cy="1533132"/>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1"/>
            <p:cNvSpPr/>
            <p:nvPr/>
          </p:nvSpPr>
          <p:spPr>
            <a:xfrm>
              <a:off x="3886708" y="343196"/>
              <a:ext cx="3461835" cy="538686"/>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1"/>
            <p:cNvSpPr/>
            <p:nvPr/>
          </p:nvSpPr>
          <p:spPr>
            <a:xfrm>
              <a:off x="3809085" y="-758409"/>
              <a:ext cx="1679673" cy="520720"/>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1"/>
            <p:cNvSpPr/>
            <p:nvPr/>
          </p:nvSpPr>
          <p:spPr>
            <a:xfrm>
              <a:off x="3809085" y="-49083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1"/>
            <p:cNvSpPr/>
            <p:nvPr/>
          </p:nvSpPr>
          <p:spPr>
            <a:xfrm>
              <a:off x="9826894" y="1712989"/>
              <a:ext cx="136721" cy="136721"/>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1"/>
            <p:cNvSpPr/>
            <p:nvPr/>
          </p:nvSpPr>
          <p:spPr>
            <a:xfrm>
              <a:off x="9850645" y="1736740"/>
              <a:ext cx="89218" cy="8863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1"/>
            <p:cNvSpPr/>
            <p:nvPr/>
          </p:nvSpPr>
          <p:spPr>
            <a:xfrm>
              <a:off x="8592628" y="81402"/>
              <a:ext cx="89218" cy="89219"/>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1"/>
            <p:cNvSpPr/>
            <p:nvPr/>
          </p:nvSpPr>
          <p:spPr>
            <a:xfrm>
              <a:off x="10934893" y="789187"/>
              <a:ext cx="89218" cy="8863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1"/>
            <p:cNvSpPr/>
            <p:nvPr/>
          </p:nvSpPr>
          <p:spPr>
            <a:xfrm>
              <a:off x="7339839" y="740517"/>
              <a:ext cx="136721" cy="136721"/>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1"/>
            <p:cNvSpPr/>
            <p:nvPr/>
          </p:nvSpPr>
          <p:spPr>
            <a:xfrm>
              <a:off x="7363590" y="764268"/>
              <a:ext cx="89218" cy="89219"/>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1"/>
            <p:cNvSpPr/>
            <p:nvPr/>
          </p:nvSpPr>
          <p:spPr>
            <a:xfrm>
              <a:off x="6100372" y="-709765"/>
              <a:ext cx="136721" cy="136721"/>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1"/>
            <p:cNvSpPr/>
            <p:nvPr/>
          </p:nvSpPr>
          <p:spPr>
            <a:xfrm>
              <a:off x="6124123" y="-686014"/>
              <a:ext cx="88635" cy="89219"/>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1"/>
            <p:cNvSpPr/>
            <p:nvPr/>
          </p:nvSpPr>
          <p:spPr>
            <a:xfrm>
              <a:off x="6720105" y="-695276"/>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1"/>
            <p:cNvSpPr/>
            <p:nvPr/>
          </p:nvSpPr>
          <p:spPr>
            <a:xfrm>
              <a:off x="10327898" y="421401"/>
              <a:ext cx="107742" cy="107742"/>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1"/>
            <p:cNvSpPr/>
            <p:nvPr/>
          </p:nvSpPr>
          <p:spPr>
            <a:xfrm>
              <a:off x="10136748" y="1466826"/>
              <a:ext cx="70695" cy="70695"/>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1"/>
            <p:cNvSpPr/>
            <p:nvPr/>
          </p:nvSpPr>
          <p:spPr>
            <a:xfrm>
              <a:off x="8601890" y="1192877"/>
              <a:ext cx="70695" cy="70111"/>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1"/>
            <p:cNvSpPr/>
            <p:nvPr/>
          </p:nvSpPr>
          <p:spPr>
            <a:xfrm>
              <a:off x="7411092" y="536655"/>
              <a:ext cx="141922" cy="141339"/>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1"/>
            <p:cNvSpPr/>
            <p:nvPr/>
          </p:nvSpPr>
          <p:spPr>
            <a:xfrm>
              <a:off x="9285340" y="1156972"/>
              <a:ext cx="141922" cy="141922"/>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1"/>
            <p:cNvSpPr/>
            <p:nvPr/>
          </p:nvSpPr>
          <p:spPr>
            <a:xfrm>
              <a:off x="7145822" y="-69174"/>
              <a:ext cx="66051" cy="66051"/>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1"/>
            <p:cNvSpPr/>
            <p:nvPr/>
          </p:nvSpPr>
          <p:spPr>
            <a:xfrm>
              <a:off x="7338672" y="-341397"/>
              <a:ext cx="145982" cy="146566"/>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1"/>
            <p:cNvSpPr/>
            <p:nvPr/>
          </p:nvSpPr>
          <p:spPr>
            <a:xfrm>
              <a:off x="7364174" y="-315336"/>
              <a:ext cx="95004" cy="94446"/>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1"/>
            <p:cNvSpPr/>
            <p:nvPr/>
          </p:nvSpPr>
          <p:spPr>
            <a:xfrm>
              <a:off x="5743599" y="-296229"/>
              <a:ext cx="107742" cy="107768"/>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1"/>
            <p:cNvSpPr/>
            <p:nvPr/>
          </p:nvSpPr>
          <p:spPr>
            <a:xfrm>
              <a:off x="5430243" y="-296229"/>
              <a:ext cx="107768" cy="107768"/>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1"/>
            <p:cNvSpPr/>
            <p:nvPr/>
          </p:nvSpPr>
          <p:spPr>
            <a:xfrm>
              <a:off x="4743317" y="-91199"/>
              <a:ext cx="107768" cy="107768"/>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1"/>
            <p:cNvSpPr/>
            <p:nvPr/>
          </p:nvSpPr>
          <p:spPr>
            <a:xfrm>
              <a:off x="4288089" y="-539474"/>
              <a:ext cx="107742" cy="107742"/>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1"/>
            <p:cNvSpPr/>
            <p:nvPr/>
          </p:nvSpPr>
          <p:spPr>
            <a:xfrm>
              <a:off x="7000423" y="-678478"/>
              <a:ext cx="73588" cy="74146"/>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1"/>
            <p:cNvSpPr/>
            <p:nvPr/>
          </p:nvSpPr>
          <p:spPr>
            <a:xfrm>
              <a:off x="5041600" y="-500092"/>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1"/>
            <p:cNvSpPr/>
            <p:nvPr/>
          </p:nvSpPr>
          <p:spPr>
            <a:xfrm>
              <a:off x="8632010" y="121240"/>
              <a:ext cx="2335337" cy="717199"/>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1"/>
            <p:cNvSpPr/>
            <p:nvPr/>
          </p:nvSpPr>
          <p:spPr>
            <a:xfrm>
              <a:off x="7355470" y="170595"/>
              <a:ext cx="151793" cy="94446"/>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1"/>
            <p:cNvSpPr/>
            <p:nvPr/>
          </p:nvSpPr>
          <p:spPr>
            <a:xfrm>
              <a:off x="7469581" y="170595"/>
              <a:ext cx="151184" cy="94446"/>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1"/>
            <p:cNvSpPr/>
            <p:nvPr/>
          </p:nvSpPr>
          <p:spPr>
            <a:xfrm>
              <a:off x="7583109" y="170595"/>
              <a:ext cx="151768" cy="94446"/>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1"/>
            <p:cNvSpPr/>
            <p:nvPr/>
          </p:nvSpPr>
          <p:spPr>
            <a:xfrm>
              <a:off x="7697195"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1"/>
            <p:cNvSpPr/>
            <p:nvPr/>
          </p:nvSpPr>
          <p:spPr>
            <a:xfrm>
              <a:off x="7810723" y="170595"/>
              <a:ext cx="151184" cy="94446"/>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1"/>
            <p:cNvSpPr/>
            <p:nvPr/>
          </p:nvSpPr>
          <p:spPr>
            <a:xfrm>
              <a:off x="7924251" y="170595"/>
              <a:ext cx="151768" cy="94446"/>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1"/>
            <p:cNvSpPr/>
            <p:nvPr/>
          </p:nvSpPr>
          <p:spPr>
            <a:xfrm>
              <a:off x="8038337" y="170595"/>
              <a:ext cx="151210" cy="94446"/>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1"/>
            <p:cNvSpPr/>
            <p:nvPr/>
          </p:nvSpPr>
          <p:spPr>
            <a:xfrm>
              <a:off x="8151864" y="170595"/>
              <a:ext cx="151768" cy="94446"/>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1"/>
            <p:cNvSpPr/>
            <p:nvPr/>
          </p:nvSpPr>
          <p:spPr>
            <a:xfrm>
              <a:off x="6543445" y="958895"/>
              <a:ext cx="280952" cy="175519"/>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1"/>
            <p:cNvSpPr/>
            <p:nvPr/>
          </p:nvSpPr>
          <p:spPr>
            <a:xfrm>
              <a:off x="6754286" y="958895"/>
              <a:ext cx="280927" cy="175519"/>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1"/>
            <p:cNvSpPr/>
            <p:nvPr/>
          </p:nvSpPr>
          <p:spPr>
            <a:xfrm>
              <a:off x="6965101" y="958895"/>
              <a:ext cx="280927" cy="175519"/>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1"/>
            <p:cNvSpPr/>
            <p:nvPr/>
          </p:nvSpPr>
          <p:spPr>
            <a:xfrm>
              <a:off x="7176500" y="958895"/>
              <a:ext cx="280952" cy="175519"/>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1"/>
            <p:cNvSpPr/>
            <p:nvPr/>
          </p:nvSpPr>
          <p:spPr>
            <a:xfrm>
              <a:off x="7387341" y="958895"/>
              <a:ext cx="280927" cy="175519"/>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1"/>
            <p:cNvSpPr/>
            <p:nvPr/>
          </p:nvSpPr>
          <p:spPr>
            <a:xfrm>
              <a:off x="7598157" y="958895"/>
              <a:ext cx="280927" cy="175519"/>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0" name="Google Shape;540;p31"/>
            <p:cNvCxnSpPr/>
            <p:nvPr/>
          </p:nvCxnSpPr>
          <p:spPr>
            <a:xfrm rot="10800000">
              <a:off x="1697950" y="877825"/>
              <a:ext cx="2233200" cy="0"/>
            </a:xfrm>
            <a:prstGeom prst="straightConnector1">
              <a:avLst/>
            </a:prstGeom>
            <a:noFill/>
            <a:ln w="19050" cap="flat" cmpd="sng">
              <a:solidFill>
                <a:schemeClr val="accent2"/>
              </a:solidFill>
              <a:prstDash val="solid"/>
              <a:round/>
              <a:headEnd type="oval" w="med" len="med"/>
              <a:tailEnd type="none" w="med" len="med"/>
            </a:ln>
          </p:spPr>
        </p:cxnSp>
        <p:sp>
          <p:nvSpPr>
            <p:cNvPr id="541" name="Google Shape;541;p31"/>
            <p:cNvSpPr/>
            <p:nvPr/>
          </p:nvSpPr>
          <p:spPr>
            <a:xfrm>
              <a:off x="3748885" y="-197980"/>
              <a:ext cx="993913" cy="45875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1"/>
            <p:cNvSpPr/>
            <p:nvPr/>
          </p:nvSpPr>
          <p:spPr>
            <a:xfrm>
              <a:off x="4708100" y="215949"/>
              <a:ext cx="69046" cy="69077"/>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3" name="Google Shape;543;p31"/>
            <p:cNvGrpSpPr/>
            <p:nvPr/>
          </p:nvGrpSpPr>
          <p:grpSpPr>
            <a:xfrm rot="-5400000" flipH="1">
              <a:off x="266770" y="647027"/>
              <a:ext cx="2094354" cy="800631"/>
              <a:chOff x="5593937" y="1366150"/>
              <a:chExt cx="1612903" cy="622575"/>
            </a:xfrm>
          </p:grpSpPr>
          <p:sp>
            <p:nvSpPr>
              <p:cNvPr id="544" name="Google Shape;544;p31"/>
              <p:cNvSpPr/>
              <p:nvPr/>
            </p:nvSpPr>
            <p:spPr>
              <a:xfrm>
                <a:off x="5593937"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1"/>
              <p:cNvSpPr/>
              <p:nvPr/>
            </p:nvSpPr>
            <p:spPr>
              <a:xfrm>
                <a:off x="7100690"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6" name="Google Shape;546;p31"/>
          <p:cNvSpPr/>
          <p:nvPr/>
        </p:nvSpPr>
        <p:spPr>
          <a:xfrm rot="10800000" flipH="1">
            <a:off x="-3890200" y="6349394"/>
            <a:ext cx="74171" cy="74146"/>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7" name="Google Shape;547;p31"/>
          <p:cNvGrpSpPr/>
          <p:nvPr/>
        </p:nvGrpSpPr>
        <p:grpSpPr>
          <a:xfrm>
            <a:off x="3690957" y="4568872"/>
            <a:ext cx="881035" cy="290677"/>
            <a:chOff x="3690957" y="4568872"/>
            <a:chExt cx="881035" cy="290677"/>
          </a:xfrm>
        </p:grpSpPr>
        <p:sp>
          <p:nvSpPr>
            <p:cNvPr id="548" name="Google Shape;548;p31"/>
            <p:cNvSpPr/>
            <p:nvPr/>
          </p:nvSpPr>
          <p:spPr>
            <a:xfrm>
              <a:off x="3690957"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1"/>
            <p:cNvSpPr/>
            <p:nvPr/>
          </p:nvSpPr>
          <p:spPr>
            <a:xfrm>
              <a:off x="3839318"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1"/>
            <p:cNvSpPr/>
            <p:nvPr/>
          </p:nvSpPr>
          <p:spPr>
            <a:xfrm>
              <a:off x="3984595"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1"/>
            <p:cNvSpPr/>
            <p:nvPr/>
          </p:nvSpPr>
          <p:spPr>
            <a:xfrm>
              <a:off x="4132955"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p:cNvSpPr/>
            <p:nvPr/>
          </p:nvSpPr>
          <p:spPr>
            <a:xfrm>
              <a:off x="4278232" y="4568872"/>
              <a:ext cx="148483" cy="290677"/>
            </a:xfrm>
            <a:custGeom>
              <a:avLst/>
              <a:gdLst/>
              <a:ahLst/>
              <a:cxnLst/>
              <a:rect l="l" t="t" r="r" b="b"/>
              <a:pathLst>
                <a:path w="1204" h="2357" fill="none" extrusionOk="0">
                  <a:moveTo>
                    <a:pt x="0" y="0"/>
                  </a:moveTo>
                  <a:lnTo>
                    <a:pt x="1203"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p:nvPr/>
          </p:nvSpPr>
          <p:spPr>
            <a:xfrm>
              <a:off x="4426592" y="4568872"/>
              <a:ext cx="145400" cy="290677"/>
            </a:xfrm>
            <a:custGeom>
              <a:avLst/>
              <a:gdLst/>
              <a:ahLst/>
              <a:cxnLst/>
              <a:rect l="l" t="t" r="r" b="b"/>
              <a:pathLst>
                <a:path w="1179" h="2357" fill="none" extrusionOk="0">
                  <a:moveTo>
                    <a:pt x="0" y="0"/>
                  </a:moveTo>
                  <a:lnTo>
                    <a:pt x="1178" y="1178"/>
                  </a:lnTo>
                  <a:lnTo>
                    <a:pt x="0" y="2356"/>
                  </a:lnTo>
                </a:path>
              </a:pathLst>
            </a:custGeom>
            <a:noFill/>
            <a:ln w="19050" cap="flat" cmpd="sng">
              <a:solidFill>
                <a:schemeClr val="accent5"/>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17" name="Google Shape;17;p4"/>
          <p:cNvSpPr txBox="1">
            <a:spLocks noGrp="1"/>
          </p:cNvSpPr>
          <p:nvPr>
            <p:ph type="body" idx="1"/>
          </p:nvPr>
        </p:nvSpPr>
        <p:spPr>
          <a:xfrm>
            <a:off x="720000" y="1207625"/>
            <a:ext cx="7704000" cy="34008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000000"/>
              </a:buClr>
              <a:buSzPts val="1400"/>
              <a:buChar char="●"/>
              <a:defRPr sz="1400">
                <a:solidFill>
                  <a:srgbClr val="000000"/>
                </a:solidFill>
              </a:defRPr>
            </a:lvl1pPr>
            <a:lvl2pPr marL="914400" lvl="1" indent="-317500" rtl="0">
              <a:lnSpc>
                <a:spcPct val="115000"/>
              </a:lnSpc>
              <a:spcBef>
                <a:spcPts val="0"/>
              </a:spcBef>
              <a:spcAft>
                <a:spcPts val="0"/>
              </a:spcAft>
              <a:buClr>
                <a:srgbClr val="000000"/>
              </a:buClr>
              <a:buSzPts val="1400"/>
              <a:buChar char="○"/>
              <a:defRPr>
                <a:solidFill>
                  <a:srgbClr val="000000"/>
                </a:solidFill>
              </a:defRPr>
            </a:lvl2pPr>
            <a:lvl3pPr marL="1371600" lvl="2" indent="-317500" rtl="0">
              <a:lnSpc>
                <a:spcPct val="115000"/>
              </a:lnSpc>
              <a:spcBef>
                <a:spcPts val="0"/>
              </a:spcBef>
              <a:spcAft>
                <a:spcPts val="0"/>
              </a:spcAft>
              <a:buClr>
                <a:srgbClr val="000000"/>
              </a:buClr>
              <a:buSzPts val="1400"/>
              <a:buChar char="■"/>
              <a:defRPr>
                <a:solidFill>
                  <a:srgbClr val="000000"/>
                </a:solidFill>
              </a:defRPr>
            </a:lvl3pPr>
            <a:lvl4pPr marL="1828800" lvl="3" indent="-317500" rtl="0">
              <a:lnSpc>
                <a:spcPct val="115000"/>
              </a:lnSpc>
              <a:spcBef>
                <a:spcPts val="0"/>
              </a:spcBef>
              <a:spcAft>
                <a:spcPts val="0"/>
              </a:spcAft>
              <a:buClr>
                <a:srgbClr val="000000"/>
              </a:buClr>
              <a:buSzPts val="1400"/>
              <a:buChar char="●"/>
              <a:defRPr>
                <a:solidFill>
                  <a:srgbClr val="000000"/>
                </a:solidFill>
              </a:defRPr>
            </a:lvl4pPr>
            <a:lvl5pPr marL="2286000" lvl="4" indent="-317500" rtl="0">
              <a:lnSpc>
                <a:spcPct val="115000"/>
              </a:lnSpc>
              <a:spcBef>
                <a:spcPts val="0"/>
              </a:spcBef>
              <a:spcAft>
                <a:spcPts val="0"/>
              </a:spcAft>
              <a:buClr>
                <a:srgbClr val="000000"/>
              </a:buClr>
              <a:buSzPts val="1400"/>
              <a:buChar char="○"/>
              <a:defRPr>
                <a:solidFill>
                  <a:srgbClr val="000000"/>
                </a:solidFill>
              </a:defRPr>
            </a:lvl5pPr>
            <a:lvl6pPr marL="2743200" lvl="5" indent="-317500" rtl="0">
              <a:lnSpc>
                <a:spcPct val="115000"/>
              </a:lnSpc>
              <a:spcBef>
                <a:spcPts val="0"/>
              </a:spcBef>
              <a:spcAft>
                <a:spcPts val="0"/>
              </a:spcAft>
              <a:buClr>
                <a:srgbClr val="000000"/>
              </a:buClr>
              <a:buSzPts val="1400"/>
              <a:buChar char="■"/>
              <a:defRPr>
                <a:solidFill>
                  <a:srgbClr val="000000"/>
                </a:solidFill>
              </a:defRPr>
            </a:lvl6pPr>
            <a:lvl7pPr marL="3200400" lvl="6" indent="-317500" rtl="0">
              <a:lnSpc>
                <a:spcPct val="115000"/>
              </a:lnSpc>
              <a:spcBef>
                <a:spcPts val="0"/>
              </a:spcBef>
              <a:spcAft>
                <a:spcPts val="0"/>
              </a:spcAft>
              <a:buClr>
                <a:srgbClr val="000000"/>
              </a:buClr>
              <a:buSzPts val="1400"/>
              <a:buChar char="●"/>
              <a:defRPr>
                <a:solidFill>
                  <a:srgbClr val="000000"/>
                </a:solidFill>
              </a:defRPr>
            </a:lvl7pPr>
            <a:lvl8pPr marL="3657600" lvl="7" indent="-317500" rtl="0">
              <a:lnSpc>
                <a:spcPct val="115000"/>
              </a:lnSpc>
              <a:spcBef>
                <a:spcPts val="0"/>
              </a:spcBef>
              <a:spcAft>
                <a:spcPts val="0"/>
              </a:spcAft>
              <a:buClr>
                <a:srgbClr val="000000"/>
              </a:buClr>
              <a:buSzPts val="1400"/>
              <a:buChar char="○"/>
              <a:defRPr>
                <a:solidFill>
                  <a:srgbClr val="000000"/>
                </a:solidFill>
              </a:defRPr>
            </a:lvl8pPr>
            <a:lvl9pPr marL="4114800" lvl="8" indent="-317500" rtl="0">
              <a:lnSpc>
                <a:spcPct val="115000"/>
              </a:lnSpc>
              <a:spcBef>
                <a:spcPts val="0"/>
              </a:spcBef>
              <a:spcAft>
                <a:spcPts val="0"/>
              </a:spcAft>
              <a:buClr>
                <a:srgbClr val="000000"/>
              </a:buClr>
              <a:buSzPts val="1400"/>
              <a:buChar char="■"/>
              <a:defRPr>
                <a:solidFill>
                  <a:srgbClr val="000000"/>
                </a:solidFill>
              </a:defRPr>
            </a:lvl9pPr>
          </a:lstStyle>
          <a:p>
            <a:endParaRPr/>
          </a:p>
        </p:txBody>
      </p:sp>
    </p:spTree>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4"/>
        <p:cNvGrpSpPr/>
        <p:nvPr/>
      </p:nvGrpSpPr>
      <p:grpSpPr>
        <a:xfrm>
          <a:off x="0" y="0"/>
          <a:ext cx="0" cy="0"/>
          <a:chOff x="0" y="0"/>
          <a:chExt cx="0" cy="0"/>
        </a:xfrm>
      </p:grpSpPr>
      <p:sp>
        <p:nvSpPr>
          <p:cNvPr id="555" name="Google Shape;555;p32"/>
          <p:cNvSpPr/>
          <p:nvPr/>
        </p:nvSpPr>
        <p:spPr>
          <a:xfrm>
            <a:off x="905550" y="1320600"/>
            <a:ext cx="7332900" cy="25023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txBox="1">
            <a:spLocks noGrp="1"/>
          </p:cNvSpPr>
          <p:nvPr>
            <p:ph type="title"/>
          </p:nvPr>
        </p:nvSpPr>
        <p:spPr>
          <a:xfrm>
            <a:off x="1763250" y="1849800"/>
            <a:ext cx="5617500" cy="14439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7"/>
        <p:cNvGrpSpPr/>
        <p:nvPr/>
      </p:nvGrpSpPr>
      <p:grpSpPr>
        <a:xfrm>
          <a:off x="0" y="0"/>
          <a:ext cx="0" cy="0"/>
          <a:chOff x="0" y="0"/>
          <a:chExt cx="0" cy="0"/>
        </a:xfrm>
      </p:grpSpPr>
      <p:grpSp>
        <p:nvGrpSpPr>
          <p:cNvPr id="558" name="Google Shape;558;p33"/>
          <p:cNvGrpSpPr/>
          <p:nvPr/>
        </p:nvGrpSpPr>
        <p:grpSpPr>
          <a:xfrm flipH="1">
            <a:off x="-271725" y="-1955550"/>
            <a:ext cx="7767703" cy="3383025"/>
            <a:chOff x="24125" y="294775"/>
            <a:chExt cx="7767703" cy="3383025"/>
          </a:xfrm>
        </p:grpSpPr>
        <p:sp>
          <p:nvSpPr>
            <p:cNvPr id="559" name="Google Shape;559;p33"/>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3"/>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3"/>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3"/>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3"/>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3"/>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3"/>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3"/>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3"/>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3"/>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3"/>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3"/>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3"/>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3"/>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3"/>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3"/>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3"/>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3"/>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3"/>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3"/>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3"/>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3"/>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33"/>
          <p:cNvGrpSpPr/>
          <p:nvPr/>
        </p:nvGrpSpPr>
        <p:grpSpPr>
          <a:xfrm>
            <a:off x="-64791" y="3334954"/>
            <a:ext cx="2438787" cy="1857515"/>
            <a:chOff x="-64791" y="3334954"/>
            <a:chExt cx="2438787" cy="1857515"/>
          </a:xfrm>
        </p:grpSpPr>
        <p:sp>
          <p:nvSpPr>
            <p:cNvPr id="654" name="Google Shape;654;p33"/>
            <p:cNvSpPr/>
            <p:nvPr/>
          </p:nvSpPr>
          <p:spPr>
            <a:xfrm>
              <a:off x="153233"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3"/>
            <p:cNvSpPr/>
            <p:nvPr/>
          </p:nvSpPr>
          <p:spPr>
            <a:xfrm>
              <a:off x="735872" y="4953367"/>
              <a:ext cx="101" cy="101"/>
            </a:xfrm>
            <a:custGeom>
              <a:avLst/>
              <a:gdLst/>
              <a:ahLst/>
              <a:cxnLst/>
              <a:rect l="l" t="t" r="r" b="b"/>
              <a:pathLst>
                <a:path w="1" h="1" fill="none" extrusionOk="0">
                  <a:moveTo>
                    <a:pt x="0" y="0"/>
                  </a:moveTo>
                  <a:lnTo>
                    <a:pt x="0" y="0"/>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3"/>
            <p:cNvSpPr/>
            <p:nvPr/>
          </p:nvSpPr>
          <p:spPr>
            <a:xfrm>
              <a:off x="173449" y="4953367"/>
              <a:ext cx="527044" cy="101"/>
            </a:xfrm>
            <a:custGeom>
              <a:avLst/>
              <a:gdLst/>
              <a:ahLst/>
              <a:cxnLst/>
              <a:rect l="l" t="t" r="r" b="b"/>
              <a:pathLst>
                <a:path w="5214" h="1" fill="none" extrusionOk="0">
                  <a:moveTo>
                    <a:pt x="5214"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3"/>
            <p:cNvSpPr/>
            <p:nvPr/>
          </p:nvSpPr>
          <p:spPr>
            <a:xfrm>
              <a:off x="-26784" y="4811455"/>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3"/>
            <p:cNvSpPr/>
            <p:nvPr/>
          </p:nvSpPr>
          <p:spPr>
            <a:xfrm>
              <a:off x="1115" y="4735444"/>
              <a:ext cx="78642" cy="101"/>
            </a:xfrm>
            <a:custGeom>
              <a:avLst/>
              <a:gdLst/>
              <a:ahLst/>
              <a:cxnLst/>
              <a:rect l="l" t="t" r="r" b="b"/>
              <a:pathLst>
                <a:path w="778" h="1" fill="none" extrusionOk="0">
                  <a:moveTo>
                    <a:pt x="778"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3"/>
            <p:cNvSpPr/>
            <p:nvPr/>
          </p:nvSpPr>
          <p:spPr>
            <a:xfrm>
              <a:off x="811974" y="4755761"/>
              <a:ext cx="53372" cy="101"/>
            </a:xfrm>
            <a:custGeom>
              <a:avLst/>
              <a:gdLst/>
              <a:ahLst/>
              <a:cxnLst/>
              <a:rect l="l" t="t" r="r" b="b"/>
              <a:pathLst>
                <a:path w="528" h="1" fill="none" extrusionOk="0">
                  <a:moveTo>
                    <a:pt x="1" y="0"/>
                  </a:moveTo>
                  <a:lnTo>
                    <a:pt x="52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3"/>
            <p:cNvSpPr/>
            <p:nvPr/>
          </p:nvSpPr>
          <p:spPr>
            <a:xfrm>
              <a:off x="459715" y="5029378"/>
              <a:ext cx="101" cy="114116"/>
            </a:xfrm>
            <a:custGeom>
              <a:avLst/>
              <a:gdLst/>
              <a:ahLst/>
              <a:cxnLst/>
              <a:rect l="l" t="t" r="r" b="b"/>
              <a:pathLst>
                <a:path w="1" h="1129" fill="none" extrusionOk="0">
                  <a:moveTo>
                    <a:pt x="1" y="0"/>
                  </a:moveTo>
                  <a:lnTo>
                    <a:pt x="1" y="1128"/>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3"/>
            <p:cNvSpPr/>
            <p:nvPr/>
          </p:nvSpPr>
          <p:spPr>
            <a:xfrm>
              <a:off x="335585" y="5029378"/>
              <a:ext cx="101" cy="53268"/>
            </a:xfrm>
            <a:custGeom>
              <a:avLst/>
              <a:gdLst/>
              <a:ahLst/>
              <a:cxnLst/>
              <a:rect l="l" t="t" r="r" b="b"/>
              <a:pathLst>
                <a:path w="1" h="527" fill="none" extrusionOk="0">
                  <a:moveTo>
                    <a:pt x="1" y="0"/>
                  </a:moveTo>
                  <a:lnTo>
                    <a:pt x="1" y="5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3"/>
            <p:cNvSpPr/>
            <p:nvPr/>
          </p:nvSpPr>
          <p:spPr>
            <a:xfrm>
              <a:off x="244409"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3"/>
            <p:cNvSpPr/>
            <p:nvPr/>
          </p:nvSpPr>
          <p:spPr>
            <a:xfrm>
              <a:off x="611743" y="5029378"/>
              <a:ext cx="101" cy="83692"/>
            </a:xfrm>
            <a:custGeom>
              <a:avLst/>
              <a:gdLst/>
              <a:ahLst/>
              <a:cxnLst/>
              <a:rect l="l" t="t" r="r" b="b"/>
              <a:pathLst>
                <a:path w="1" h="828" fill="none" extrusionOk="0">
                  <a:moveTo>
                    <a:pt x="0" y="0"/>
                  </a:moveTo>
                  <a:lnTo>
                    <a:pt x="0" y="8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3"/>
            <p:cNvSpPr/>
            <p:nvPr/>
          </p:nvSpPr>
          <p:spPr>
            <a:xfrm>
              <a:off x="535729" y="5029378"/>
              <a:ext cx="101" cy="63376"/>
            </a:xfrm>
            <a:custGeom>
              <a:avLst/>
              <a:gdLst/>
              <a:ahLst/>
              <a:cxnLst/>
              <a:rect l="l" t="t" r="r" b="b"/>
              <a:pathLst>
                <a:path w="1" h="627" fill="none" extrusionOk="0">
                  <a:moveTo>
                    <a:pt x="1" y="0"/>
                  </a:moveTo>
                  <a:lnTo>
                    <a:pt x="1" y="627"/>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3"/>
            <p:cNvSpPr/>
            <p:nvPr/>
          </p:nvSpPr>
          <p:spPr>
            <a:xfrm rot="5400000" flipH="1">
              <a:off x="1339300" y="4319646"/>
              <a:ext cx="345501" cy="1400147"/>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3"/>
            <p:cNvSpPr/>
            <p:nvPr/>
          </p:nvSpPr>
          <p:spPr>
            <a:xfrm>
              <a:off x="201348" y="4418870"/>
              <a:ext cx="486510" cy="486486"/>
            </a:xfrm>
            <a:custGeom>
              <a:avLst/>
              <a:gdLst/>
              <a:ahLst/>
              <a:cxnLst/>
              <a:rect l="l" t="t" r="r" b="b"/>
              <a:pathLst>
                <a:path w="4813" h="4813" fill="none" extrusionOk="0">
                  <a:moveTo>
                    <a:pt x="0" y="0"/>
                  </a:moveTo>
                  <a:lnTo>
                    <a:pt x="4812" y="0"/>
                  </a:lnTo>
                  <a:lnTo>
                    <a:pt x="4812" y="4812"/>
                  </a:lnTo>
                  <a:lnTo>
                    <a:pt x="0" y="4812"/>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3"/>
            <p:cNvSpPr/>
            <p:nvPr/>
          </p:nvSpPr>
          <p:spPr>
            <a:xfrm>
              <a:off x="282416" y="4499934"/>
              <a:ext cx="324374" cy="324358"/>
            </a:xfrm>
            <a:custGeom>
              <a:avLst/>
              <a:gdLst/>
              <a:ahLst/>
              <a:cxnLst/>
              <a:rect l="l" t="t" r="r" b="b"/>
              <a:pathLst>
                <a:path w="3209" h="3209" extrusionOk="0">
                  <a:moveTo>
                    <a:pt x="0" y="0"/>
                  </a:moveTo>
                  <a:lnTo>
                    <a:pt x="0" y="3208"/>
                  </a:lnTo>
                  <a:lnTo>
                    <a:pt x="3208" y="3208"/>
                  </a:lnTo>
                  <a:lnTo>
                    <a:pt x="3208" y="0"/>
                  </a:lnTo>
                  <a:close/>
                </a:path>
              </a:pathLst>
            </a:custGeom>
            <a:solidFill>
              <a:schemeClr val="dk2"/>
            </a:solid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3"/>
            <p:cNvSpPr/>
            <p:nvPr/>
          </p:nvSpPr>
          <p:spPr>
            <a:xfrm>
              <a:off x="153233" y="4388445"/>
              <a:ext cx="101" cy="527018"/>
            </a:xfrm>
            <a:custGeom>
              <a:avLst/>
              <a:gdLst/>
              <a:ahLst/>
              <a:cxnLst/>
              <a:rect l="l" t="t" r="r" b="b"/>
              <a:pathLst>
                <a:path w="1" h="5214" fill="none" extrusionOk="0">
                  <a:moveTo>
                    <a:pt x="0" y="5213"/>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3"/>
            <p:cNvSpPr/>
            <p:nvPr/>
          </p:nvSpPr>
          <p:spPr>
            <a:xfrm>
              <a:off x="153233"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3"/>
            <p:cNvSpPr/>
            <p:nvPr/>
          </p:nvSpPr>
          <p:spPr>
            <a:xfrm>
              <a:off x="191139" y="4370656"/>
              <a:ext cx="527145" cy="101"/>
            </a:xfrm>
            <a:custGeom>
              <a:avLst/>
              <a:gdLst/>
              <a:ahLst/>
              <a:cxnLst/>
              <a:rect l="l" t="t" r="r" b="b"/>
              <a:pathLst>
                <a:path w="5215" h="1" fill="none" extrusionOk="0">
                  <a:moveTo>
                    <a:pt x="1" y="1"/>
                  </a:moveTo>
                  <a:lnTo>
                    <a:pt x="5214"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3"/>
            <p:cNvSpPr/>
            <p:nvPr/>
          </p:nvSpPr>
          <p:spPr>
            <a:xfrm>
              <a:off x="735872" y="4370656"/>
              <a:ext cx="101" cy="101"/>
            </a:xfrm>
            <a:custGeom>
              <a:avLst/>
              <a:gdLst/>
              <a:ahLst/>
              <a:cxnLst/>
              <a:rect l="l" t="t" r="r" b="b"/>
              <a:pathLst>
                <a:path w="1" h="1" fill="none" extrusionOk="0">
                  <a:moveTo>
                    <a:pt x="0" y="1"/>
                  </a:moveTo>
                  <a:lnTo>
                    <a:pt x="0" y="1"/>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3"/>
            <p:cNvSpPr/>
            <p:nvPr/>
          </p:nvSpPr>
          <p:spPr>
            <a:xfrm>
              <a:off x="735872" y="4406134"/>
              <a:ext cx="101" cy="527018"/>
            </a:xfrm>
            <a:custGeom>
              <a:avLst/>
              <a:gdLst/>
              <a:ahLst/>
              <a:cxnLst/>
              <a:rect l="l" t="t" r="r" b="b"/>
              <a:pathLst>
                <a:path w="1" h="5214" fill="none" extrusionOk="0">
                  <a:moveTo>
                    <a:pt x="0" y="1"/>
                  </a:moveTo>
                  <a:lnTo>
                    <a:pt x="0" y="5214"/>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3"/>
            <p:cNvSpPr/>
            <p:nvPr/>
          </p:nvSpPr>
          <p:spPr>
            <a:xfrm>
              <a:off x="79746" y="4297273"/>
              <a:ext cx="732242" cy="729678"/>
            </a:xfrm>
            <a:custGeom>
              <a:avLst/>
              <a:gdLst/>
              <a:ahLst/>
              <a:cxnLst/>
              <a:rect l="l" t="t" r="r" b="b"/>
              <a:pathLst>
                <a:path w="7244" h="7219" fill="none" extrusionOk="0">
                  <a:moveTo>
                    <a:pt x="0" y="0"/>
                  </a:moveTo>
                  <a:lnTo>
                    <a:pt x="7243" y="0"/>
                  </a:lnTo>
                  <a:lnTo>
                    <a:pt x="7243" y="7218"/>
                  </a:lnTo>
                  <a:lnTo>
                    <a:pt x="0" y="7218"/>
                  </a:lnTo>
                  <a:close/>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3"/>
            <p:cNvSpPr/>
            <p:nvPr/>
          </p:nvSpPr>
          <p:spPr>
            <a:xfrm>
              <a:off x="331917" y="3334954"/>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75" name="Google Shape;675;p33"/>
            <p:cNvCxnSpPr/>
            <p:nvPr/>
          </p:nvCxnSpPr>
          <p:spPr>
            <a:xfrm rot="10800000">
              <a:off x="432450" y="3536025"/>
              <a:ext cx="0" cy="764700"/>
            </a:xfrm>
            <a:prstGeom prst="straightConnector1">
              <a:avLst/>
            </a:prstGeom>
            <a:noFill/>
            <a:ln w="19050" cap="flat" cmpd="sng">
              <a:solidFill>
                <a:schemeClr val="accent2"/>
              </a:solidFill>
              <a:prstDash val="solid"/>
              <a:round/>
              <a:headEnd type="none" w="med" len="med"/>
              <a:tailEnd type="none" w="med" len="med"/>
            </a:ln>
          </p:spPr>
        </p:cxnSp>
        <p:sp>
          <p:nvSpPr>
            <p:cNvPr id="676" name="Google Shape;676;p33"/>
            <p:cNvSpPr/>
            <p:nvPr/>
          </p:nvSpPr>
          <p:spPr>
            <a:xfrm>
              <a:off x="553421" y="3371325"/>
              <a:ext cx="163326" cy="921005"/>
            </a:xfrm>
            <a:custGeom>
              <a:avLst/>
              <a:gdLst/>
              <a:ahLst/>
              <a:cxnLst/>
              <a:rect l="l" t="t" r="r" b="b"/>
              <a:pathLst>
                <a:path w="978" h="5515" fill="none" extrusionOk="0">
                  <a:moveTo>
                    <a:pt x="0" y="5514"/>
                  </a:moveTo>
                  <a:lnTo>
                    <a:pt x="0" y="3509"/>
                  </a:lnTo>
                  <a:lnTo>
                    <a:pt x="977" y="2532"/>
                  </a:lnTo>
                  <a:lnTo>
                    <a:pt x="977"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3"/>
            <p:cNvSpPr/>
            <p:nvPr/>
          </p:nvSpPr>
          <p:spPr>
            <a:xfrm>
              <a:off x="133388" y="3392200"/>
              <a:ext cx="222110" cy="900130"/>
            </a:xfrm>
            <a:custGeom>
              <a:avLst/>
              <a:gdLst/>
              <a:ahLst/>
              <a:cxnLst/>
              <a:rect l="l" t="t" r="r" b="b"/>
              <a:pathLst>
                <a:path w="1330" h="5390" fill="none" extrusionOk="0">
                  <a:moveTo>
                    <a:pt x="1329" y="5389"/>
                  </a:moveTo>
                  <a:lnTo>
                    <a:pt x="1329" y="2808"/>
                  </a:lnTo>
                  <a:lnTo>
                    <a:pt x="1" y="1504"/>
                  </a:lnTo>
                  <a:lnTo>
                    <a:pt x="1" y="1"/>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3"/>
            <p:cNvSpPr/>
            <p:nvPr/>
          </p:nvSpPr>
          <p:spPr>
            <a:xfrm>
              <a:off x="279842" y="3919750"/>
              <a:ext cx="167" cy="372577"/>
            </a:xfrm>
            <a:custGeom>
              <a:avLst/>
              <a:gdLst/>
              <a:ahLst/>
              <a:cxnLst/>
              <a:rect l="l" t="t" r="r" b="b"/>
              <a:pathLst>
                <a:path w="1" h="2231" fill="none" extrusionOk="0">
                  <a:moveTo>
                    <a:pt x="1" y="2231"/>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3"/>
            <p:cNvSpPr/>
            <p:nvPr/>
          </p:nvSpPr>
          <p:spPr>
            <a:xfrm>
              <a:off x="647217" y="3919750"/>
              <a:ext cx="167" cy="372577"/>
            </a:xfrm>
            <a:custGeom>
              <a:avLst/>
              <a:gdLst/>
              <a:ahLst/>
              <a:cxnLst/>
              <a:rect l="l" t="t" r="r" b="b"/>
              <a:pathLst>
                <a:path w="1" h="2231" fill="none" extrusionOk="0">
                  <a:moveTo>
                    <a:pt x="0" y="2231"/>
                  </a:moveTo>
                  <a:lnTo>
                    <a:pt x="0"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3"/>
            <p:cNvSpPr/>
            <p:nvPr/>
          </p:nvSpPr>
          <p:spPr>
            <a:xfrm>
              <a:off x="-64791" y="4659535"/>
              <a:ext cx="144548" cy="101"/>
            </a:xfrm>
            <a:custGeom>
              <a:avLst/>
              <a:gdLst/>
              <a:ahLst/>
              <a:cxnLst/>
              <a:rect l="l" t="t" r="r" b="b"/>
              <a:pathLst>
                <a:path w="1430" h="1" fill="none" extrusionOk="0">
                  <a:moveTo>
                    <a:pt x="1430"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3"/>
            <p:cNvSpPr/>
            <p:nvPr/>
          </p:nvSpPr>
          <p:spPr>
            <a:xfrm>
              <a:off x="11223" y="4537939"/>
              <a:ext cx="68534" cy="101"/>
            </a:xfrm>
            <a:custGeom>
              <a:avLst/>
              <a:gdLst/>
              <a:ahLst/>
              <a:cxnLst/>
              <a:rect l="l" t="t" r="r" b="b"/>
              <a:pathLst>
                <a:path w="678" h="1" fill="none" extrusionOk="0">
                  <a:moveTo>
                    <a:pt x="678" y="0"/>
                  </a:moveTo>
                  <a:lnTo>
                    <a:pt x="1" y="0"/>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3"/>
            <p:cNvSpPr/>
            <p:nvPr/>
          </p:nvSpPr>
          <p:spPr>
            <a:xfrm>
              <a:off x="-26784" y="4444139"/>
              <a:ext cx="106541" cy="101"/>
            </a:xfrm>
            <a:custGeom>
              <a:avLst/>
              <a:gdLst/>
              <a:ahLst/>
              <a:cxnLst/>
              <a:rect l="l" t="t" r="r" b="b"/>
              <a:pathLst>
                <a:path w="1054" h="1" fill="none" extrusionOk="0">
                  <a:moveTo>
                    <a:pt x="1054" y="1"/>
                  </a:moveTo>
                  <a:lnTo>
                    <a:pt x="1"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3"/>
            <p:cNvSpPr/>
            <p:nvPr/>
          </p:nvSpPr>
          <p:spPr>
            <a:xfrm>
              <a:off x="811974" y="4479617"/>
              <a:ext cx="83696" cy="101"/>
            </a:xfrm>
            <a:custGeom>
              <a:avLst/>
              <a:gdLst/>
              <a:ahLst/>
              <a:cxnLst/>
              <a:rect l="l" t="t" r="r" b="b"/>
              <a:pathLst>
                <a:path w="828" h="1" fill="none" extrusionOk="0">
                  <a:moveTo>
                    <a:pt x="1" y="1"/>
                  </a:moveTo>
                  <a:lnTo>
                    <a:pt x="828"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3"/>
            <p:cNvSpPr/>
            <p:nvPr/>
          </p:nvSpPr>
          <p:spPr>
            <a:xfrm>
              <a:off x="811974" y="4555627"/>
              <a:ext cx="63480" cy="101"/>
            </a:xfrm>
            <a:custGeom>
              <a:avLst/>
              <a:gdLst/>
              <a:ahLst/>
              <a:cxnLst/>
              <a:rect l="l" t="t" r="r" b="b"/>
              <a:pathLst>
                <a:path w="628" h="1" fill="none" extrusionOk="0">
                  <a:moveTo>
                    <a:pt x="1" y="1"/>
                  </a:moveTo>
                  <a:lnTo>
                    <a:pt x="627" y="1"/>
                  </a:lnTo>
                </a:path>
              </a:pathLst>
            </a:custGeom>
            <a:noFill/>
            <a:ln w="190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3"/>
            <p:cNvSpPr/>
            <p:nvPr/>
          </p:nvSpPr>
          <p:spPr>
            <a:xfrm rot="5400000">
              <a:off x="2172928" y="4531170"/>
              <a:ext cx="201068" cy="201068"/>
            </a:xfrm>
            <a:custGeom>
              <a:avLst/>
              <a:gdLst/>
              <a:ahLst/>
              <a:cxnLst/>
              <a:rect l="l" t="t" r="r" b="b"/>
              <a:pathLst>
                <a:path w="1204" h="1204" fill="none" extrusionOk="0">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86" name="Google Shape;686;p33"/>
            <p:cNvCxnSpPr/>
            <p:nvPr/>
          </p:nvCxnSpPr>
          <p:spPr>
            <a:xfrm>
              <a:off x="809451" y="4631704"/>
              <a:ext cx="1366200" cy="0"/>
            </a:xfrm>
            <a:prstGeom prst="straightConnector1">
              <a:avLst/>
            </a:prstGeom>
            <a:noFill/>
            <a:ln w="19050" cap="flat" cmpd="sng">
              <a:solidFill>
                <a:schemeClr val="accent2"/>
              </a:solidFill>
              <a:prstDash val="solid"/>
              <a:round/>
              <a:headEnd type="none" w="med" len="med"/>
              <a:tailEnd type="none" w="med" len="med"/>
            </a:ln>
          </p:spPr>
        </p:cxnSp>
      </p:grpSp>
      <p:grpSp>
        <p:nvGrpSpPr>
          <p:cNvPr id="687" name="Google Shape;687;p33"/>
          <p:cNvGrpSpPr/>
          <p:nvPr/>
        </p:nvGrpSpPr>
        <p:grpSpPr>
          <a:xfrm>
            <a:off x="5266248" y="4568869"/>
            <a:ext cx="3157758" cy="296582"/>
            <a:chOff x="5266248" y="4230494"/>
            <a:chExt cx="3157758" cy="296582"/>
          </a:xfrm>
        </p:grpSpPr>
        <p:sp>
          <p:nvSpPr>
            <p:cNvPr id="688" name="Google Shape;688;p33"/>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3"/>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3"/>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3"/>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3"/>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3"/>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3"/>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3"/>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3"/>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3"/>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3"/>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3"/>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3"/>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3"/>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3"/>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3"/>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3"/>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33"/>
          <p:cNvGrpSpPr/>
          <p:nvPr/>
        </p:nvGrpSpPr>
        <p:grpSpPr>
          <a:xfrm>
            <a:off x="7723214" y="1254245"/>
            <a:ext cx="1068186" cy="967252"/>
            <a:chOff x="7723214" y="1254245"/>
            <a:chExt cx="1068186" cy="967252"/>
          </a:xfrm>
        </p:grpSpPr>
        <p:grpSp>
          <p:nvGrpSpPr>
            <p:cNvPr id="706" name="Google Shape;706;p33"/>
            <p:cNvGrpSpPr/>
            <p:nvPr/>
          </p:nvGrpSpPr>
          <p:grpSpPr>
            <a:xfrm>
              <a:off x="7883587" y="1867634"/>
              <a:ext cx="352280" cy="353863"/>
              <a:chOff x="1448125" y="1450525"/>
              <a:chExt cx="133500" cy="134100"/>
            </a:xfrm>
          </p:grpSpPr>
          <p:sp>
            <p:nvSpPr>
              <p:cNvPr id="707" name="Google Shape;707;p33"/>
              <p:cNvSpPr/>
              <p:nvPr/>
            </p:nvSpPr>
            <p:spPr>
              <a:xfrm>
                <a:off x="1448125" y="1450525"/>
                <a:ext cx="133500" cy="134100"/>
              </a:xfrm>
              <a:custGeom>
                <a:avLst/>
                <a:gdLst/>
                <a:ahLst/>
                <a:cxnLst/>
                <a:rect l="l" t="t" r="r" b="b"/>
                <a:pathLst>
                  <a:path w="5340" h="5364" extrusionOk="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3"/>
              <p:cNvSpPr/>
              <p:nvPr/>
            </p:nvSpPr>
            <p:spPr>
              <a:xfrm>
                <a:off x="1476325" y="1479350"/>
                <a:ext cx="77100" cy="76475"/>
              </a:xfrm>
              <a:custGeom>
                <a:avLst/>
                <a:gdLst/>
                <a:ahLst/>
                <a:cxnLst/>
                <a:rect l="l" t="t" r="r" b="b"/>
                <a:pathLst>
                  <a:path w="3084" h="3059" extrusionOk="0">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3"/>
            <p:cNvGrpSpPr/>
            <p:nvPr/>
          </p:nvGrpSpPr>
          <p:grpSpPr>
            <a:xfrm>
              <a:off x="8239099" y="1536926"/>
              <a:ext cx="552301" cy="552301"/>
              <a:chOff x="1582850" y="1325200"/>
              <a:chExt cx="209300" cy="209300"/>
            </a:xfrm>
          </p:grpSpPr>
          <p:sp>
            <p:nvSpPr>
              <p:cNvPr id="710" name="Google Shape;710;p33"/>
              <p:cNvSpPr/>
              <p:nvPr/>
            </p:nvSpPr>
            <p:spPr>
              <a:xfrm>
                <a:off x="1582850" y="1325200"/>
                <a:ext cx="209300" cy="209300"/>
              </a:xfrm>
              <a:custGeom>
                <a:avLst/>
                <a:gdLst/>
                <a:ahLst/>
                <a:cxnLst/>
                <a:rect l="l" t="t" r="r" b="b"/>
                <a:pathLst>
                  <a:path w="8372" h="8372" extrusionOk="0">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3"/>
              <p:cNvSpPr/>
              <p:nvPr/>
            </p:nvSpPr>
            <p:spPr>
              <a:xfrm>
                <a:off x="1621075" y="1369750"/>
                <a:ext cx="132850" cy="120200"/>
              </a:xfrm>
              <a:custGeom>
                <a:avLst/>
                <a:gdLst/>
                <a:ahLst/>
                <a:cxnLst/>
                <a:rect l="l" t="t" r="r" b="b"/>
                <a:pathLst>
                  <a:path w="5314" h="4808" extrusionOk="0">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3"/>
              <p:cNvSpPr/>
              <p:nvPr/>
            </p:nvSpPr>
            <p:spPr>
              <a:xfrm>
                <a:off x="1643000" y="1389100"/>
                <a:ext cx="89625" cy="81300"/>
              </a:xfrm>
              <a:custGeom>
                <a:avLst/>
                <a:gdLst/>
                <a:ahLst/>
                <a:cxnLst/>
                <a:rect l="l" t="t" r="r" b="b"/>
                <a:pathLst>
                  <a:path w="3585" h="3252" extrusionOk="0">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3"/>
              <p:cNvSpPr/>
              <p:nvPr/>
            </p:nvSpPr>
            <p:spPr>
              <a:xfrm>
                <a:off x="1664925" y="1409050"/>
                <a:ext cx="45775" cy="41425"/>
              </a:xfrm>
              <a:custGeom>
                <a:avLst/>
                <a:gdLst/>
                <a:ahLst/>
                <a:cxnLst/>
                <a:rect l="l" t="t" r="r" b="b"/>
                <a:pathLst>
                  <a:path w="1831" h="1657" extrusionOk="0">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3"/>
            <p:cNvGrpSpPr/>
            <p:nvPr/>
          </p:nvGrpSpPr>
          <p:grpSpPr>
            <a:xfrm>
              <a:off x="7723214" y="1254245"/>
              <a:ext cx="552301" cy="552301"/>
              <a:chOff x="1387350" y="1218075"/>
              <a:chExt cx="209300" cy="209300"/>
            </a:xfrm>
          </p:grpSpPr>
          <p:sp>
            <p:nvSpPr>
              <p:cNvPr id="715" name="Google Shape;715;p33"/>
              <p:cNvSpPr/>
              <p:nvPr/>
            </p:nvSpPr>
            <p:spPr>
              <a:xfrm>
                <a:off x="1387350" y="1218075"/>
                <a:ext cx="209300" cy="209300"/>
              </a:xfrm>
              <a:custGeom>
                <a:avLst/>
                <a:gdLst/>
                <a:ahLst/>
                <a:cxnLst/>
                <a:rect l="l" t="t" r="r" b="b"/>
                <a:pathLst>
                  <a:path w="8372" h="8372" extrusionOk="0">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3"/>
              <p:cNvSpPr/>
              <p:nvPr/>
            </p:nvSpPr>
            <p:spPr>
              <a:xfrm>
                <a:off x="1387350" y="1218075"/>
                <a:ext cx="209300" cy="209300"/>
              </a:xfrm>
              <a:custGeom>
                <a:avLst/>
                <a:gdLst/>
                <a:ahLst/>
                <a:cxnLst/>
                <a:rect l="l" t="t" r="r" b="b"/>
                <a:pathLst>
                  <a:path w="8372" h="8372" fill="none" extrusionOk="0">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w="19050" cap="flat" cmpd="sng">
                <a:solidFill>
                  <a:schemeClr val="accent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3"/>
              <p:cNvSpPr/>
              <p:nvPr/>
            </p:nvSpPr>
            <p:spPr>
              <a:xfrm>
                <a:off x="1431850" y="1262550"/>
                <a:ext cx="120325" cy="120325"/>
              </a:xfrm>
              <a:custGeom>
                <a:avLst/>
                <a:gdLst/>
                <a:ahLst/>
                <a:cxnLst/>
                <a:rect l="l" t="t" r="r" b="b"/>
                <a:pathLst>
                  <a:path w="4813" h="4813" extrusionOk="0">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3"/>
              <p:cNvSpPr/>
              <p:nvPr/>
            </p:nvSpPr>
            <p:spPr>
              <a:xfrm>
                <a:off x="1451275" y="1281975"/>
                <a:ext cx="81475" cy="81475"/>
              </a:xfrm>
              <a:custGeom>
                <a:avLst/>
                <a:gdLst/>
                <a:ahLst/>
                <a:cxnLst/>
                <a:rect l="l" t="t" r="r" b="b"/>
                <a:pathLst>
                  <a:path w="3259" h="3259" fill="none" extrusionOk="0">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w="9525" cap="flat"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19" name="Google Shape;719;p33"/>
          <p:cNvSpPr txBox="1">
            <a:spLocks noGrp="1"/>
          </p:cNvSpPr>
          <p:nvPr>
            <p:ph type="title"/>
          </p:nvPr>
        </p:nvSpPr>
        <p:spPr>
          <a:xfrm>
            <a:off x="2549400" y="2221500"/>
            <a:ext cx="4045200" cy="7548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47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20" name="Google Shape;720;p33"/>
          <p:cNvSpPr txBox="1">
            <a:spLocks noGrp="1"/>
          </p:cNvSpPr>
          <p:nvPr>
            <p:ph type="subTitle" idx="1"/>
          </p:nvPr>
        </p:nvSpPr>
        <p:spPr>
          <a:xfrm>
            <a:off x="2549400" y="3230175"/>
            <a:ext cx="4045200" cy="700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21" name="Google Shape;721;p33"/>
          <p:cNvSpPr txBox="1">
            <a:spLocks noGrp="1"/>
          </p:cNvSpPr>
          <p:nvPr>
            <p:ph type="title" idx="2" hasCustomPrompt="1"/>
          </p:nvPr>
        </p:nvSpPr>
        <p:spPr>
          <a:xfrm>
            <a:off x="3647325" y="1212825"/>
            <a:ext cx="1926600" cy="754800"/>
          </a:xfrm>
          <a:prstGeom prst="rect">
            <a:avLst/>
          </a:prstGeom>
        </p:spPr>
        <p:txBody>
          <a:bodyPr spcFirstLastPara="1" wrap="square" lIns="0" tIns="0" rIns="0" bIns="0" anchor="ctr" anchorCtr="0">
            <a:noAutofit/>
          </a:bodyPr>
          <a:lstStyle>
            <a:lvl1pPr lvl="0" algn="ctr" rtl="0">
              <a:spcBef>
                <a:spcPts val="0"/>
              </a:spcBef>
              <a:spcAft>
                <a:spcPts val="0"/>
              </a:spcAft>
              <a:buSzPts val="3000"/>
              <a:buNone/>
              <a:defRPr sz="7200">
                <a:solidFill>
                  <a:schemeClr val="dk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2"/>
        <p:cNvGrpSpPr/>
        <p:nvPr/>
      </p:nvGrpSpPr>
      <p:grpSpPr>
        <a:xfrm>
          <a:off x="0" y="0"/>
          <a:ext cx="0" cy="0"/>
          <a:chOff x="0" y="0"/>
          <a:chExt cx="0" cy="0"/>
        </a:xfrm>
      </p:grpSpPr>
      <p:grpSp>
        <p:nvGrpSpPr>
          <p:cNvPr id="723" name="Google Shape;723;p34"/>
          <p:cNvGrpSpPr/>
          <p:nvPr/>
        </p:nvGrpSpPr>
        <p:grpSpPr>
          <a:xfrm flipH="1">
            <a:off x="1510279" y="-831315"/>
            <a:ext cx="8377976" cy="1614718"/>
            <a:chOff x="-566246" y="-831315"/>
            <a:chExt cx="8377976" cy="1614718"/>
          </a:xfrm>
        </p:grpSpPr>
        <p:sp>
          <p:nvSpPr>
            <p:cNvPr id="724" name="Google Shape;724;p34"/>
            <p:cNvSpPr/>
            <p:nvPr/>
          </p:nvSpPr>
          <p:spPr>
            <a:xfrm rot="10800000">
              <a:off x="-178627" y="-831315"/>
              <a:ext cx="5711267" cy="1569921"/>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4"/>
            <p:cNvSpPr/>
            <p:nvPr/>
          </p:nvSpPr>
          <p:spPr>
            <a:xfrm rot="10800000">
              <a:off x="2097663" y="-149871"/>
              <a:ext cx="3817027" cy="933273"/>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4"/>
            <p:cNvSpPr/>
            <p:nvPr/>
          </p:nvSpPr>
          <p:spPr>
            <a:xfrm rot="10800000">
              <a:off x="5347154" y="-352704"/>
              <a:ext cx="2464576" cy="481412"/>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4"/>
            <p:cNvSpPr/>
            <p:nvPr/>
          </p:nvSpPr>
          <p:spPr>
            <a:xfrm rot="10800000">
              <a:off x="5904951" y="-196402"/>
              <a:ext cx="115339" cy="115339"/>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4"/>
            <p:cNvSpPr/>
            <p:nvPr/>
          </p:nvSpPr>
          <p:spPr>
            <a:xfrm rot="10800000">
              <a:off x="5926467" y="-174886"/>
              <a:ext cx="72977" cy="72977"/>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4"/>
            <p:cNvSpPr/>
            <p:nvPr/>
          </p:nvSpPr>
          <p:spPr>
            <a:xfrm rot="10800000">
              <a:off x="1516950" y="116870"/>
              <a:ext cx="3646848" cy="11838"/>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4"/>
            <p:cNvSpPr/>
            <p:nvPr/>
          </p:nvSpPr>
          <p:spPr>
            <a:xfrm rot="10800000">
              <a:off x="5146391" y="78677"/>
              <a:ext cx="88954" cy="88924"/>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4"/>
            <p:cNvSpPr/>
            <p:nvPr/>
          </p:nvSpPr>
          <p:spPr>
            <a:xfrm rot="10800000">
              <a:off x="1478757" y="78677"/>
              <a:ext cx="88924" cy="88924"/>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4"/>
            <p:cNvSpPr/>
            <p:nvPr/>
          </p:nvSpPr>
          <p:spPr>
            <a:xfrm rot="10800000">
              <a:off x="-398137" y="-606937"/>
              <a:ext cx="1361489" cy="1360302"/>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4"/>
            <p:cNvSpPr/>
            <p:nvPr/>
          </p:nvSpPr>
          <p:spPr>
            <a:xfrm rot="10800000">
              <a:off x="-566246" y="-681953"/>
              <a:ext cx="1361520" cy="1360272"/>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4"/>
            <p:cNvSpPr/>
            <p:nvPr/>
          </p:nvSpPr>
          <p:spPr>
            <a:xfrm rot="10800000">
              <a:off x="16173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4"/>
            <p:cNvSpPr/>
            <p:nvPr/>
          </p:nvSpPr>
          <p:spPr>
            <a:xfrm rot="10800000">
              <a:off x="414563" y="401657"/>
              <a:ext cx="336949" cy="210502"/>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4"/>
            <p:cNvSpPr/>
            <p:nvPr/>
          </p:nvSpPr>
          <p:spPr>
            <a:xfrm rot="10800000">
              <a:off x="667426" y="401657"/>
              <a:ext cx="336918" cy="210502"/>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4"/>
            <p:cNvSpPr/>
            <p:nvPr/>
          </p:nvSpPr>
          <p:spPr>
            <a:xfrm rot="10800000">
              <a:off x="920960" y="401657"/>
              <a:ext cx="336918" cy="210502"/>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4"/>
            <p:cNvSpPr/>
            <p:nvPr/>
          </p:nvSpPr>
          <p:spPr>
            <a:xfrm rot="10800000">
              <a:off x="1173823" y="401657"/>
              <a:ext cx="336918" cy="210502"/>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4"/>
            <p:cNvSpPr/>
            <p:nvPr/>
          </p:nvSpPr>
          <p:spPr>
            <a:xfrm rot="10800000">
              <a:off x="1426656" y="401657"/>
              <a:ext cx="336918" cy="210502"/>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4"/>
            <p:cNvSpPr/>
            <p:nvPr/>
          </p:nvSpPr>
          <p:spPr>
            <a:xfrm rot="10800000">
              <a:off x="1679490" y="401657"/>
              <a:ext cx="336949" cy="210502"/>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4"/>
            <p:cNvSpPr/>
            <p:nvPr/>
          </p:nvSpPr>
          <p:spPr>
            <a:xfrm rot="10800000">
              <a:off x="1933053" y="401657"/>
              <a:ext cx="336918" cy="210502"/>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4"/>
            <p:cNvSpPr/>
            <p:nvPr/>
          </p:nvSpPr>
          <p:spPr>
            <a:xfrm rot="10800000">
              <a:off x="1858707"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4"/>
            <p:cNvSpPr/>
            <p:nvPr/>
          </p:nvSpPr>
          <p:spPr>
            <a:xfrm rot="10800000">
              <a:off x="1751736"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4"/>
            <p:cNvSpPr/>
            <p:nvPr/>
          </p:nvSpPr>
          <p:spPr>
            <a:xfrm rot="10800000">
              <a:off x="1645466"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4"/>
            <p:cNvSpPr/>
            <p:nvPr/>
          </p:nvSpPr>
          <p:spPr>
            <a:xfrm rot="10800000">
              <a:off x="1539196" y="-175586"/>
              <a:ext cx="175078" cy="188986"/>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4"/>
            <p:cNvSpPr/>
            <p:nvPr/>
          </p:nvSpPr>
          <p:spPr>
            <a:xfrm rot="10800000">
              <a:off x="1432895" y="-175586"/>
              <a:ext cx="175078" cy="188986"/>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4"/>
            <p:cNvSpPr/>
            <p:nvPr/>
          </p:nvSpPr>
          <p:spPr>
            <a:xfrm rot="10800000">
              <a:off x="1326625" y="-175586"/>
              <a:ext cx="175078" cy="188986"/>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4"/>
            <p:cNvSpPr/>
            <p:nvPr/>
          </p:nvSpPr>
          <p:spPr>
            <a:xfrm rot="10800000">
              <a:off x="1220355" y="-175586"/>
              <a:ext cx="175078" cy="188986"/>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4"/>
            <p:cNvSpPr/>
            <p:nvPr/>
          </p:nvSpPr>
          <p:spPr>
            <a:xfrm rot="10800000">
              <a:off x="1114084" y="-175586"/>
              <a:ext cx="174378" cy="188986"/>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4"/>
            <p:cNvSpPr/>
            <p:nvPr/>
          </p:nvSpPr>
          <p:spPr>
            <a:xfrm rot="10800000">
              <a:off x="1007784" y="-175586"/>
              <a:ext cx="174378" cy="188986"/>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4"/>
            <p:cNvSpPr/>
            <p:nvPr/>
          </p:nvSpPr>
          <p:spPr>
            <a:xfrm rot="10800000">
              <a:off x="900813" y="-175586"/>
              <a:ext cx="175078" cy="188986"/>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4"/>
            <p:cNvSpPr/>
            <p:nvPr/>
          </p:nvSpPr>
          <p:spPr>
            <a:xfrm rot="10800000">
              <a:off x="794543" y="-175586"/>
              <a:ext cx="175078" cy="188986"/>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34"/>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54" name="Google Shape;754;p34"/>
          <p:cNvGrpSpPr/>
          <p:nvPr/>
        </p:nvGrpSpPr>
        <p:grpSpPr>
          <a:xfrm rot="5400000" flipH="1">
            <a:off x="-113625" y="3210625"/>
            <a:ext cx="536425" cy="3475150"/>
            <a:chOff x="327125" y="2375600"/>
            <a:chExt cx="536425" cy="3475150"/>
          </a:xfrm>
        </p:grpSpPr>
        <p:sp>
          <p:nvSpPr>
            <p:cNvPr id="755" name="Google Shape;755;p34"/>
            <p:cNvSpPr/>
            <p:nvPr/>
          </p:nvSpPr>
          <p:spPr>
            <a:xfrm>
              <a:off x="531425" y="2394425"/>
              <a:ext cx="115850" cy="3456325"/>
            </a:xfrm>
            <a:custGeom>
              <a:avLst/>
              <a:gdLst/>
              <a:ahLst/>
              <a:cxnLst/>
              <a:rect l="l" t="t" r="r" b="b"/>
              <a:pathLst>
                <a:path w="4634" h="138253" fill="none" extrusionOk="0">
                  <a:moveTo>
                    <a:pt x="3150" y="138253"/>
                  </a:moveTo>
                  <a:lnTo>
                    <a:pt x="3150" y="54872"/>
                  </a:lnTo>
                  <a:lnTo>
                    <a:pt x="0" y="51722"/>
                  </a:lnTo>
                  <a:lnTo>
                    <a:pt x="0" y="28714"/>
                  </a:lnTo>
                  <a:lnTo>
                    <a:pt x="4634" y="24058"/>
                  </a:lnTo>
                  <a:lnTo>
                    <a:pt x="4634"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4"/>
            <p:cNvSpPr/>
            <p:nvPr/>
          </p:nvSpPr>
          <p:spPr>
            <a:xfrm>
              <a:off x="627275" y="2375600"/>
              <a:ext cx="39975" cy="39950"/>
            </a:xfrm>
            <a:custGeom>
              <a:avLst/>
              <a:gdLst/>
              <a:ahLst/>
              <a:cxnLst/>
              <a:rect l="l" t="t" r="r" b="b"/>
              <a:pathLst>
                <a:path w="1599" h="1598" extrusionOk="0">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4"/>
            <p:cNvSpPr/>
            <p:nvPr/>
          </p:nvSpPr>
          <p:spPr>
            <a:xfrm>
              <a:off x="347100" y="2923975"/>
              <a:ext cx="112450" cy="2344175"/>
            </a:xfrm>
            <a:custGeom>
              <a:avLst/>
              <a:gdLst/>
              <a:ahLst/>
              <a:cxnLst/>
              <a:rect l="l" t="t" r="r" b="b"/>
              <a:pathLst>
                <a:path w="4498" h="93767" fill="none" extrusionOk="0">
                  <a:moveTo>
                    <a:pt x="4497" y="93766"/>
                  </a:moveTo>
                  <a:lnTo>
                    <a:pt x="4497" y="50855"/>
                  </a:lnTo>
                  <a:lnTo>
                    <a:pt x="1" y="46358"/>
                  </a:lnTo>
                  <a:lnTo>
                    <a:pt x="1"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4"/>
            <p:cNvSpPr/>
            <p:nvPr/>
          </p:nvSpPr>
          <p:spPr>
            <a:xfrm>
              <a:off x="327125" y="2904575"/>
              <a:ext cx="39975" cy="39950"/>
            </a:xfrm>
            <a:custGeom>
              <a:avLst/>
              <a:gdLst/>
              <a:ahLst/>
              <a:cxnLst/>
              <a:rect l="l" t="t" r="r" b="b"/>
              <a:pathLst>
                <a:path w="1599" h="1598" extrusionOk="0">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4"/>
            <p:cNvSpPr/>
            <p:nvPr/>
          </p:nvSpPr>
          <p:spPr>
            <a:xfrm>
              <a:off x="347100" y="2676875"/>
              <a:ext cx="192900" cy="374375"/>
            </a:xfrm>
            <a:custGeom>
              <a:avLst/>
              <a:gdLst/>
              <a:ahLst/>
              <a:cxnLst/>
              <a:rect l="l" t="t" r="r" b="b"/>
              <a:pathLst>
                <a:path w="7716" h="14975" fill="none" extrusionOk="0">
                  <a:moveTo>
                    <a:pt x="1" y="14974"/>
                  </a:moveTo>
                  <a:lnTo>
                    <a:pt x="7716" y="7259"/>
                  </a:lnTo>
                  <a:lnTo>
                    <a:pt x="7716" y="1"/>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4"/>
            <p:cNvSpPr/>
            <p:nvPr/>
          </p:nvSpPr>
          <p:spPr>
            <a:xfrm>
              <a:off x="520000" y="2658050"/>
              <a:ext cx="39975" cy="39975"/>
            </a:xfrm>
            <a:custGeom>
              <a:avLst/>
              <a:gdLst/>
              <a:ahLst/>
              <a:cxnLst/>
              <a:rect l="l" t="t" r="r" b="b"/>
              <a:pathLst>
                <a:path w="1599" h="1599" extrusionOk="0">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4"/>
            <p:cNvSpPr/>
            <p:nvPr/>
          </p:nvSpPr>
          <p:spPr>
            <a:xfrm>
              <a:off x="347100" y="4357400"/>
              <a:ext cx="25" cy="971225"/>
            </a:xfrm>
            <a:custGeom>
              <a:avLst/>
              <a:gdLst/>
              <a:ahLst/>
              <a:cxnLst/>
              <a:rect l="l" t="t" r="r" b="b"/>
              <a:pathLst>
                <a:path w="1" h="38849" fill="none" extrusionOk="0">
                  <a:moveTo>
                    <a:pt x="1" y="38849"/>
                  </a:moveTo>
                  <a:lnTo>
                    <a:pt x="1"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4"/>
            <p:cNvSpPr/>
            <p:nvPr/>
          </p:nvSpPr>
          <p:spPr>
            <a:xfrm>
              <a:off x="327125" y="433855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4"/>
            <p:cNvSpPr/>
            <p:nvPr/>
          </p:nvSpPr>
          <p:spPr>
            <a:xfrm>
              <a:off x="690625" y="3227550"/>
              <a:ext cx="172925" cy="2083400"/>
            </a:xfrm>
            <a:custGeom>
              <a:avLst/>
              <a:gdLst/>
              <a:ahLst/>
              <a:cxnLst/>
              <a:rect l="l" t="t" r="r" b="b"/>
              <a:pathLst>
                <a:path w="6917" h="83336" fill="none" extrusionOk="0">
                  <a:moveTo>
                    <a:pt x="6917" y="83335"/>
                  </a:moveTo>
                  <a:lnTo>
                    <a:pt x="0" y="76396"/>
                  </a:lnTo>
                  <a:lnTo>
                    <a:pt x="0" y="15841"/>
                  </a:lnTo>
                  <a:lnTo>
                    <a:pt x="4954" y="10865"/>
                  </a:lnTo>
                  <a:lnTo>
                    <a:pt x="4954" y="0"/>
                  </a:lnTo>
                </a:path>
              </a:pathLst>
            </a:custGeom>
            <a:solidFill>
              <a:schemeClr val="accent1"/>
            </a:solidFill>
            <a:ln w="13125" cap="flat" cmpd="sng">
              <a:solidFill>
                <a:schemeClr val="accent1"/>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4"/>
            <p:cNvSpPr/>
            <p:nvPr/>
          </p:nvSpPr>
          <p:spPr>
            <a:xfrm>
              <a:off x="794475" y="3208700"/>
              <a:ext cx="39975" cy="39975"/>
            </a:xfrm>
            <a:custGeom>
              <a:avLst/>
              <a:gdLst/>
              <a:ahLst/>
              <a:cxnLst/>
              <a:rect l="l" t="t" r="r" b="b"/>
              <a:pathLst>
                <a:path w="1599" h="1599" extrusionOk="0">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4"/>
            <p:cNvSpPr/>
            <p:nvPr/>
          </p:nvSpPr>
          <p:spPr>
            <a:xfrm>
              <a:off x="776800" y="3899750"/>
              <a:ext cx="25" cy="1084800"/>
            </a:xfrm>
            <a:custGeom>
              <a:avLst/>
              <a:gdLst/>
              <a:ahLst/>
              <a:cxnLst/>
              <a:rect l="l" t="t" r="r" b="b"/>
              <a:pathLst>
                <a:path w="1" h="43392" fill="none" extrusionOk="0">
                  <a:moveTo>
                    <a:pt x="0" y="43391"/>
                  </a:moveTo>
                  <a:lnTo>
                    <a:pt x="0" y="0"/>
                  </a:lnTo>
                </a:path>
              </a:pathLst>
            </a:custGeom>
            <a:solidFill>
              <a:schemeClr val="accent2"/>
            </a:solidFill>
            <a:ln w="13125" cap="flat" cmpd="sng">
              <a:solidFill>
                <a:schemeClr val="accent2"/>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4"/>
            <p:cNvSpPr/>
            <p:nvPr/>
          </p:nvSpPr>
          <p:spPr>
            <a:xfrm>
              <a:off x="756825" y="4963400"/>
              <a:ext cx="40525" cy="39975"/>
            </a:xfrm>
            <a:custGeom>
              <a:avLst/>
              <a:gdLst/>
              <a:ahLst/>
              <a:cxnLst/>
              <a:rect l="l" t="t" r="r" b="b"/>
              <a:pathLst>
                <a:path w="1621" h="1599" extrusionOk="0">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4"/>
            <p:cNvSpPr/>
            <p:nvPr/>
          </p:nvSpPr>
          <p:spPr>
            <a:xfrm>
              <a:off x="756825" y="3880925"/>
              <a:ext cx="40525" cy="39950"/>
            </a:xfrm>
            <a:custGeom>
              <a:avLst/>
              <a:gdLst/>
              <a:ahLst/>
              <a:cxnLst/>
              <a:rect l="l" t="t" r="r" b="b"/>
              <a:pathLst>
                <a:path w="1621" h="1598" extrusionOk="0">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68"/>
        <p:cNvGrpSpPr/>
        <p:nvPr/>
      </p:nvGrpSpPr>
      <p:grpSpPr>
        <a:xfrm>
          <a:off x="0" y="0"/>
          <a:ext cx="0" cy="0"/>
          <a:chOff x="0" y="0"/>
          <a:chExt cx="0" cy="0"/>
        </a:xfrm>
      </p:grpSpPr>
      <p:grpSp>
        <p:nvGrpSpPr>
          <p:cNvPr id="769" name="Google Shape;769;p35"/>
          <p:cNvGrpSpPr/>
          <p:nvPr/>
        </p:nvGrpSpPr>
        <p:grpSpPr>
          <a:xfrm>
            <a:off x="5266248" y="4568869"/>
            <a:ext cx="3157758" cy="296582"/>
            <a:chOff x="5266248" y="4230494"/>
            <a:chExt cx="3157758" cy="296582"/>
          </a:xfrm>
        </p:grpSpPr>
        <p:sp>
          <p:nvSpPr>
            <p:cNvPr id="770" name="Google Shape;770;p35"/>
            <p:cNvSpPr/>
            <p:nvPr/>
          </p:nvSpPr>
          <p:spPr>
            <a:xfrm>
              <a:off x="5266248"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5"/>
            <p:cNvSpPr/>
            <p:nvPr/>
          </p:nvSpPr>
          <p:spPr>
            <a:xfrm>
              <a:off x="5459599"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5"/>
            <p:cNvSpPr/>
            <p:nvPr/>
          </p:nvSpPr>
          <p:spPr>
            <a:xfrm>
              <a:off x="5649735" y="4230494"/>
              <a:ext cx="103232" cy="296582"/>
            </a:xfrm>
            <a:custGeom>
              <a:avLst/>
              <a:gdLst/>
              <a:ahLst/>
              <a:cxnLst/>
              <a:rect l="l" t="t" r="r" b="b"/>
              <a:pathLst>
                <a:path w="803" h="2307" extrusionOk="0">
                  <a:moveTo>
                    <a:pt x="0" y="0"/>
                  </a:moveTo>
                  <a:lnTo>
                    <a:pt x="0" y="2306"/>
                  </a:lnTo>
                  <a:lnTo>
                    <a:pt x="802" y="2306"/>
                  </a:lnTo>
                  <a:lnTo>
                    <a:pt x="80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5"/>
            <p:cNvSpPr/>
            <p:nvPr/>
          </p:nvSpPr>
          <p:spPr>
            <a:xfrm>
              <a:off x="5839743"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5"/>
            <p:cNvSpPr/>
            <p:nvPr/>
          </p:nvSpPr>
          <p:spPr>
            <a:xfrm>
              <a:off x="6029880" y="4230494"/>
              <a:ext cx="103232" cy="296582"/>
            </a:xfrm>
            <a:custGeom>
              <a:avLst/>
              <a:gdLst/>
              <a:ahLst/>
              <a:cxnLst/>
              <a:rect l="l" t="t" r="r" b="b"/>
              <a:pathLst>
                <a:path w="803" h="2307" extrusionOk="0">
                  <a:moveTo>
                    <a:pt x="1" y="0"/>
                  </a:moveTo>
                  <a:lnTo>
                    <a:pt x="1" y="2306"/>
                  </a:lnTo>
                  <a:lnTo>
                    <a:pt x="803" y="2306"/>
                  </a:lnTo>
                  <a:lnTo>
                    <a:pt x="8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5"/>
            <p:cNvSpPr/>
            <p:nvPr/>
          </p:nvSpPr>
          <p:spPr>
            <a:xfrm>
              <a:off x="6220016" y="4230494"/>
              <a:ext cx="106446" cy="296582"/>
            </a:xfrm>
            <a:custGeom>
              <a:avLst/>
              <a:gdLst/>
              <a:ahLst/>
              <a:cxnLst/>
              <a:rect l="l" t="t" r="r" b="b"/>
              <a:pathLst>
                <a:path w="828" h="2307" extrusionOk="0">
                  <a:moveTo>
                    <a:pt x="0" y="0"/>
                  </a:moveTo>
                  <a:lnTo>
                    <a:pt x="0" y="2306"/>
                  </a:lnTo>
                  <a:lnTo>
                    <a:pt x="827" y="2306"/>
                  </a:lnTo>
                  <a:lnTo>
                    <a:pt x="8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5"/>
            <p:cNvSpPr/>
            <p:nvPr/>
          </p:nvSpPr>
          <p:spPr>
            <a:xfrm>
              <a:off x="6413238"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5"/>
            <p:cNvSpPr/>
            <p:nvPr/>
          </p:nvSpPr>
          <p:spPr>
            <a:xfrm>
              <a:off x="6603375"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5"/>
            <p:cNvSpPr/>
            <p:nvPr/>
          </p:nvSpPr>
          <p:spPr>
            <a:xfrm>
              <a:off x="6793511"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5"/>
            <p:cNvSpPr/>
            <p:nvPr/>
          </p:nvSpPr>
          <p:spPr>
            <a:xfrm>
              <a:off x="698364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5"/>
            <p:cNvSpPr/>
            <p:nvPr/>
          </p:nvSpPr>
          <p:spPr>
            <a:xfrm>
              <a:off x="7176870"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5"/>
            <p:cNvSpPr/>
            <p:nvPr/>
          </p:nvSpPr>
          <p:spPr>
            <a:xfrm>
              <a:off x="7367006"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5"/>
            <p:cNvSpPr/>
            <p:nvPr/>
          </p:nvSpPr>
          <p:spPr>
            <a:xfrm>
              <a:off x="7557143"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5"/>
            <p:cNvSpPr/>
            <p:nvPr/>
          </p:nvSpPr>
          <p:spPr>
            <a:xfrm>
              <a:off x="774715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5"/>
            <p:cNvSpPr/>
            <p:nvPr/>
          </p:nvSpPr>
          <p:spPr>
            <a:xfrm>
              <a:off x="7940501" y="4230494"/>
              <a:ext cx="103232" cy="296582"/>
            </a:xfrm>
            <a:custGeom>
              <a:avLst/>
              <a:gdLst/>
              <a:ahLst/>
              <a:cxnLst/>
              <a:rect l="l" t="t" r="r" b="b"/>
              <a:pathLst>
                <a:path w="803" h="2307" extrusionOk="0">
                  <a:moveTo>
                    <a:pt x="1" y="0"/>
                  </a:moveTo>
                  <a:lnTo>
                    <a:pt x="1" y="2306"/>
                  </a:lnTo>
                  <a:lnTo>
                    <a:pt x="803" y="2306"/>
                  </a:lnTo>
                  <a:lnTo>
                    <a:pt x="803"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5"/>
            <p:cNvSpPr/>
            <p:nvPr/>
          </p:nvSpPr>
          <p:spPr>
            <a:xfrm>
              <a:off x="8130638"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5"/>
            <p:cNvSpPr/>
            <p:nvPr/>
          </p:nvSpPr>
          <p:spPr>
            <a:xfrm>
              <a:off x="8320774" y="4230494"/>
              <a:ext cx="103232" cy="296582"/>
            </a:xfrm>
            <a:custGeom>
              <a:avLst/>
              <a:gdLst/>
              <a:ahLst/>
              <a:cxnLst/>
              <a:rect l="l" t="t" r="r" b="b"/>
              <a:pathLst>
                <a:path w="803" h="2307" extrusionOk="0">
                  <a:moveTo>
                    <a:pt x="0" y="0"/>
                  </a:moveTo>
                  <a:lnTo>
                    <a:pt x="0" y="2306"/>
                  </a:lnTo>
                  <a:lnTo>
                    <a:pt x="802" y="2306"/>
                  </a:lnTo>
                  <a:lnTo>
                    <a:pt x="802"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35"/>
          <p:cNvGrpSpPr/>
          <p:nvPr/>
        </p:nvGrpSpPr>
        <p:grpSpPr>
          <a:xfrm>
            <a:off x="-364925" y="-1720950"/>
            <a:ext cx="9644000" cy="3383025"/>
            <a:chOff x="-364925" y="-1720950"/>
            <a:chExt cx="9644000" cy="3383025"/>
          </a:xfrm>
        </p:grpSpPr>
        <p:grpSp>
          <p:nvGrpSpPr>
            <p:cNvPr id="788" name="Google Shape;788;p35"/>
            <p:cNvGrpSpPr/>
            <p:nvPr/>
          </p:nvGrpSpPr>
          <p:grpSpPr>
            <a:xfrm flipH="1">
              <a:off x="-364925" y="-1720950"/>
              <a:ext cx="7767703" cy="3383025"/>
              <a:chOff x="24125" y="294775"/>
              <a:chExt cx="7767703" cy="3383025"/>
            </a:xfrm>
          </p:grpSpPr>
          <p:sp>
            <p:nvSpPr>
              <p:cNvPr id="789" name="Google Shape;789;p35"/>
              <p:cNvSpPr/>
              <p:nvPr/>
            </p:nvSpPr>
            <p:spPr>
              <a:xfrm>
                <a:off x="1686375" y="607200"/>
                <a:ext cx="142125" cy="129550"/>
              </a:xfrm>
              <a:custGeom>
                <a:avLst/>
                <a:gdLst/>
                <a:ahLst/>
                <a:cxnLst/>
                <a:rect l="l" t="t" r="r" b="b"/>
                <a:pathLst>
                  <a:path w="5685" h="5182" extrusionOk="0">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5"/>
              <p:cNvSpPr/>
              <p:nvPr/>
            </p:nvSpPr>
            <p:spPr>
              <a:xfrm>
                <a:off x="66098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5"/>
              <p:cNvSpPr/>
              <p:nvPr/>
            </p:nvSpPr>
            <p:spPr>
              <a:xfrm>
                <a:off x="6721650" y="3191600"/>
                <a:ext cx="149525" cy="93025"/>
              </a:xfrm>
              <a:custGeom>
                <a:avLst/>
                <a:gdLst/>
                <a:ahLst/>
                <a:cxnLst/>
                <a:rect l="l" t="t" r="r" b="b"/>
                <a:pathLst>
                  <a:path w="5981" h="3721" extrusionOk="0">
                    <a:moveTo>
                      <a:pt x="0" y="0"/>
                    </a:moveTo>
                    <a:lnTo>
                      <a:pt x="3584" y="3721"/>
                    </a:lnTo>
                    <a:lnTo>
                      <a:pt x="5980"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5"/>
              <p:cNvSpPr/>
              <p:nvPr/>
            </p:nvSpPr>
            <p:spPr>
              <a:xfrm>
                <a:off x="68340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5"/>
              <p:cNvSpPr/>
              <p:nvPr/>
            </p:nvSpPr>
            <p:spPr>
              <a:xfrm>
                <a:off x="6945900" y="3191600"/>
                <a:ext cx="148950" cy="93025"/>
              </a:xfrm>
              <a:custGeom>
                <a:avLst/>
                <a:gdLst/>
                <a:ahLst/>
                <a:cxnLst/>
                <a:rect l="l" t="t" r="r" b="b"/>
                <a:pathLst>
                  <a:path w="5958" h="3721" extrusionOk="0">
                    <a:moveTo>
                      <a:pt x="0" y="0"/>
                    </a:moveTo>
                    <a:lnTo>
                      <a:pt x="3584" y="3721"/>
                    </a:lnTo>
                    <a:lnTo>
                      <a:pt x="5958"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5"/>
              <p:cNvSpPr/>
              <p:nvPr/>
            </p:nvSpPr>
            <p:spPr>
              <a:xfrm>
                <a:off x="7057750" y="3191600"/>
                <a:ext cx="149525" cy="93025"/>
              </a:xfrm>
              <a:custGeom>
                <a:avLst/>
                <a:gdLst/>
                <a:ahLst/>
                <a:cxnLst/>
                <a:rect l="l" t="t" r="r" b="b"/>
                <a:pathLst>
                  <a:path w="5981" h="3721" extrusionOk="0">
                    <a:moveTo>
                      <a:pt x="0" y="0"/>
                    </a:moveTo>
                    <a:lnTo>
                      <a:pt x="3607" y="3721"/>
                    </a:lnTo>
                    <a:lnTo>
                      <a:pt x="5980" y="3721"/>
                    </a:lnTo>
                    <a:lnTo>
                      <a:pt x="2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5"/>
              <p:cNvSpPr/>
              <p:nvPr/>
            </p:nvSpPr>
            <p:spPr>
              <a:xfrm>
                <a:off x="7170150" y="3191600"/>
                <a:ext cx="148975" cy="93025"/>
              </a:xfrm>
              <a:custGeom>
                <a:avLst/>
                <a:gdLst/>
                <a:ahLst/>
                <a:cxnLst/>
                <a:rect l="l" t="t" r="r" b="b"/>
                <a:pathLst>
                  <a:path w="5959" h="3721" extrusionOk="0">
                    <a:moveTo>
                      <a:pt x="1" y="0"/>
                    </a:moveTo>
                    <a:lnTo>
                      <a:pt x="3584" y="3721"/>
                    </a:lnTo>
                    <a:lnTo>
                      <a:pt x="5958" y="3721"/>
                    </a:lnTo>
                    <a:lnTo>
                      <a:pt x="237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5"/>
              <p:cNvSpPr/>
              <p:nvPr/>
            </p:nvSpPr>
            <p:spPr>
              <a:xfrm>
                <a:off x="7282000" y="3191600"/>
                <a:ext cx="149525" cy="93025"/>
              </a:xfrm>
              <a:custGeom>
                <a:avLst/>
                <a:gdLst/>
                <a:ahLst/>
                <a:cxnLst/>
                <a:rect l="l" t="t" r="r" b="b"/>
                <a:pathLst>
                  <a:path w="5981" h="3721" extrusionOk="0">
                    <a:moveTo>
                      <a:pt x="1" y="0"/>
                    </a:moveTo>
                    <a:lnTo>
                      <a:pt x="3584" y="3721"/>
                    </a:lnTo>
                    <a:lnTo>
                      <a:pt x="5981" y="3721"/>
                    </a:lnTo>
                    <a:lnTo>
                      <a:pt x="2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5"/>
              <p:cNvSpPr/>
              <p:nvPr/>
            </p:nvSpPr>
            <p:spPr>
              <a:xfrm>
                <a:off x="2406525" y="1218350"/>
                <a:ext cx="5385303" cy="1110475"/>
              </a:xfrm>
              <a:custGeom>
                <a:avLst/>
                <a:gdLst/>
                <a:ahLst/>
                <a:cxnLst/>
                <a:rect l="l" t="t" r="r" b="b"/>
                <a:pathLst>
                  <a:path w="206136" h="44419" extrusionOk="0">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5"/>
              <p:cNvSpPr/>
              <p:nvPr/>
            </p:nvSpPr>
            <p:spPr>
              <a:xfrm>
                <a:off x="987925" y="355975"/>
                <a:ext cx="6210225" cy="1468400"/>
              </a:xfrm>
              <a:custGeom>
                <a:avLst/>
                <a:gdLst/>
                <a:ahLst/>
                <a:cxnLst/>
                <a:rect l="l" t="t" r="r" b="b"/>
                <a:pathLst>
                  <a:path w="248409" h="58736" extrusionOk="0">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5"/>
              <p:cNvSpPr/>
              <p:nvPr/>
            </p:nvSpPr>
            <p:spPr>
              <a:xfrm>
                <a:off x="1265250" y="1389550"/>
                <a:ext cx="6299250" cy="1955000"/>
              </a:xfrm>
              <a:custGeom>
                <a:avLst/>
                <a:gdLst/>
                <a:ahLst/>
                <a:cxnLst/>
                <a:rect l="l" t="t" r="r" b="b"/>
                <a:pathLst>
                  <a:path w="251970" h="78200" extrusionOk="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5"/>
              <p:cNvSpPr/>
              <p:nvPr/>
            </p:nvSpPr>
            <p:spPr>
              <a:xfrm>
                <a:off x="1631600" y="1974425"/>
                <a:ext cx="6160000" cy="1095650"/>
              </a:xfrm>
              <a:custGeom>
                <a:avLst/>
                <a:gdLst/>
                <a:ahLst/>
                <a:cxnLst/>
                <a:rect l="l" t="t" r="r" b="b"/>
                <a:pathLst>
                  <a:path w="246400" h="43826" extrusionOk="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5"/>
              <p:cNvSpPr/>
              <p:nvPr/>
            </p:nvSpPr>
            <p:spPr>
              <a:xfrm>
                <a:off x="1978550" y="331575"/>
                <a:ext cx="4691750" cy="1289675"/>
              </a:xfrm>
              <a:custGeom>
                <a:avLst/>
                <a:gdLst/>
                <a:ahLst/>
                <a:cxnLst/>
                <a:rect l="l" t="t" r="r" b="b"/>
                <a:pathLst>
                  <a:path w="187670" h="51587" extrusionOk="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5"/>
              <p:cNvSpPr/>
              <p:nvPr/>
            </p:nvSpPr>
            <p:spPr>
              <a:xfrm>
                <a:off x="937150" y="2104550"/>
                <a:ext cx="6622775" cy="1510475"/>
              </a:xfrm>
              <a:custGeom>
                <a:avLst/>
                <a:gdLst/>
                <a:ahLst/>
                <a:cxnLst/>
                <a:rect l="l" t="t" r="r" b="b"/>
                <a:pathLst>
                  <a:path w="264911" h="60419" extrusionOk="0">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5"/>
              <p:cNvSpPr/>
              <p:nvPr/>
            </p:nvSpPr>
            <p:spPr>
              <a:xfrm>
                <a:off x="1664700" y="294775"/>
                <a:ext cx="3135650" cy="766675"/>
              </a:xfrm>
              <a:custGeom>
                <a:avLst/>
                <a:gdLst/>
                <a:ahLst/>
                <a:cxnLst/>
                <a:rect l="l" t="t" r="r" b="b"/>
                <a:pathLst>
                  <a:path w="125426" h="30667" extrusionOk="0">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5"/>
              <p:cNvSpPr/>
              <p:nvPr/>
            </p:nvSpPr>
            <p:spPr>
              <a:xfrm>
                <a:off x="100600" y="2193550"/>
                <a:ext cx="3410675" cy="530725"/>
              </a:xfrm>
              <a:custGeom>
                <a:avLst/>
                <a:gdLst/>
                <a:ahLst/>
                <a:cxnLst/>
                <a:rect l="l" t="t" r="r" b="b"/>
                <a:pathLst>
                  <a:path w="136427" h="21229" extrusionOk="0">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5"/>
              <p:cNvSpPr/>
              <p:nvPr/>
            </p:nvSpPr>
            <p:spPr>
              <a:xfrm>
                <a:off x="106300" y="832600"/>
                <a:ext cx="2024625" cy="395475"/>
              </a:xfrm>
              <a:custGeom>
                <a:avLst/>
                <a:gdLst/>
                <a:ahLst/>
                <a:cxnLst/>
                <a:rect l="l" t="t" r="r" b="b"/>
                <a:pathLst>
                  <a:path w="80985" h="15819" extrusionOk="0">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5"/>
              <p:cNvSpPr/>
              <p:nvPr/>
            </p:nvSpPr>
            <p:spPr>
              <a:xfrm>
                <a:off x="24125" y="1108225"/>
                <a:ext cx="1654850" cy="513025"/>
              </a:xfrm>
              <a:custGeom>
                <a:avLst/>
                <a:gdLst/>
                <a:ahLst/>
                <a:cxnLst/>
                <a:rect l="l" t="t" r="r" b="b"/>
                <a:pathLst>
                  <a:path w="66194" h="20521" extrusionOk="0">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5"/>
              <p:cNvSpPr/>
              <p:nvPr/>
            </p:nvSpPr>
            <p:spPr>
              <a:xfrm>
                <a:off x="24125" y="1371850"/>
                <a:ext cx="979225" cy="451975"/>
              </a:xfrm>
              <a:custGeom>
                <a:avLst/>
                <a:gdLst/>
                <a:ahLst/>
                <a:cxnLst/>
                <a:rect l="l" t="t" r="r" b="b"/>
                <a:pathLst>
                  <a:path w="39169" h="18079" extrusionOk="0">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5"/>
              <p:cNvSpPr/>
              <p:nvPr/>
            </p:nvSpPr>
            <p:spPr>
              <a:xfrm>
                <a:off x="5585500" y="1408375"/>
                <a:ext cx="1529900" cy="580350"/>
              </a:xfrm>
              <a:custGeom>
                <a:avLst/>
                <a:gdLst/>
                <a:ahLst/>
                <a:cxnLst/>
                <a:rect l="l" t="t" r="r" b="b"/>
                <a:pathLst>
                  <a:path w="61196" h="23214" extrusionOk="0">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5"/>
              <p:cNvSpPr/>
              <p:nvPr/>
            </p:nvSpPr>
            <p:spPr>
              <a:xfrm>
                <a:off x="5953000" y="3543100"/>
                <a:ext cx="134700" cy="134700"/>
              </a:xfrm>
              <a:custGeom>
                <a:avLst/>
                <a:gdLst/>
                <a:ahLst/>
                <a:cxnLst/>
                <a:rect l="l" t="t" r="r" b="b"/>
                <a:pathLst>
                  <a:path w="5388" h="5388" extrusionOk="0">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5"/>
              <p:cNvSpPr/>
              <p:nvPr/>
            </p:nvSpPr>
            <p:spPr>
              <a:xfrm>
                <a:off x="5976400" y="3566500"/>
                <a:ext cx="87900" cy="87325"/>
              </a:xfrm>
              <a:custGeom>
                <a:avLst/>
                <a:gdLst/>
                <a:ahLst/>
                <a:cxnLst/>
                <a:rect l="l" t="t" r="r" b="b"/>
                <a:pathLst>
                  <a:path w="3516" h="3493" extrusionOk="0">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5"/>
              <p:cNvSpPr/>
              <p:nvPr/>
            </p:nvSpPr>
            <p:spPr>
              <a:xfrm>
                <a:off x="5421175" y="2256325"/>
                <a:ext cx="134700" cy="134700"/>
              </a:xfrm>
              <a:custGeom>
                <a:avLst/>
                <a:gdLst/>
                <a:ahLst/>
                <a:cxnLst/>
                <a:rect l="l" t="t" r="r" b="b"/>
                <a:pathLst>
                  <a:path w="5388" h="5388" extrusionOk="0">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5"/>
              <p:cNvSpPr/>
              <p:nvPr/>
            </p:nvSpPr>
            <p:spPr>
              <a:xfrm>
                <a:off x="5444575" y="2279725"/>
                <a:ext cx="87900" cy="87900"/>
              </a:xfrm>
              <a:custGeom>
                <a:avLst/>
                <a:gdLst/>
                <a:ahLst/>
                <a:cxnLst/>
                <a:rect l="l" t="t" r="r" b="b"/>
                <a:pathLst>
                  <a:path w="3516" h="3516" extrusionOk="0">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5"/>
              <p:cNvSpPr/>
              <p:nvPr/>
            </p:nvSpPr>
            <p:spPr>
              <a:xfrm>
                <a:off x="5459400" y="1912225"/>
                <a:ext cx="134700" cy="134700"/>
              </a:xfrm>
              <a:custGeom>
                <a:avLst/>
                <a:gdLst/>
                <a:ahLst/>
                <a:cxnLst/>
                <a:rect l="l" t="t" r="r" b="b"/>
                <a:pathLst>
                  <a:path w="5388" h="5388" extrusionOk="0">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5"/>
              <p:cNvSpPr/>
              <p:nvPr/>
            </p:nvSpPr>
            <p:spPr>
              <a:xfrm>
                <a:off x="5482800" y="1935625"/>
                <a:ext cx="87900" cy="87900"/>
              </a:xfrm>
              <a:custGeom>
                <a:avLst/>
                <a:gdLst/>
                <a:ahLst/>
                <a:cxnLst/>
                <a:rect l="l" t="t" r="r" b="b"/>
                <a:pathLst>
                  <a:path w="3516" h="3516" extrusionOk="0">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5"/>
              <p:cNvSpPr/>
              <p:nvPr/>
            </p:nvSpPr>
            <p:spPr>
              <a:xfrm>
                <a:off x="4736975" y="1935625"/>
                <a:ext cx="87900" cy="87900"/>
              </a:xfrm>
              <a:custGeom>
                <a:avLst/>
                <a:gdLst/>
                <a:ahLst/>
                <a:cxnLst/>
                <a:rect l="l" t="t" r="r" b="b"/>
                <a:pathLst>
                  <a:path w="3516" h="3516" extrusionOk="0">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5"/>
              <p:cNvSpPr/>
              <p:nvPr/>
            </p:nvSpPr>
            <p:spPr>
              <a:xfrm>
                <a:off x="7044625" y="2632950"/>
                <a:ext cx="87900" cy="87325"/>
              </a:xfrm>
              <a:custGeom>
                <a:avLst/>
                <a:gdLst/>
                <a:ahLst/>
                <a:cxnLst/>
                <a:rect l="l" t="t" r="r" b="b"/>
                <a:pathLst>
                  <a:path w="3516" h="3493" extrusionOk="0">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5"/>
              <p:cNvSpPr/>
              <p:nvPr/>
            </p:nvSpPr>
            <p:spPr>
              <a:xfrm>
                <a:off x="4222850" y="1085400"/>
                <a:ext cx="134675" cy="134675"/>
              </a:xfrm>
              <a:custGeom>
                <a:avLst/>
                <a:gdLst/>
                <a:ahLst/>
                <a:cxnLst/>
                <a:rect l="l" t="t" r="r" b="b"/>
                <a:pathLst>
                  <a:path w="5387" h="5387" extrusionOk="0">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5"/>
              <p:cNvSpPr/>
              <p:nvPr/>
            </p:nvSpPr>
            <p:spPr>
              <a:xfrm>
                <a:off x="4246800" y="1108775"/>
                <a:ext cx="87350" cy="87925"/>
              </a:xfrm>
              <a:custGeom>
                <a:avLst/>
                <a:gdLst/>
                <a:ahLst/>
                <a:cxnLst/>
                <a:rect l="l" t="t" r="r" b="b"/>
                <a:pathLst>
                  <a:path w="3494" h="3517" extrusionOk="0">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5"/>
              <p:cNvSpPr/>
              <p:nvPr/>
            </p:nvSpPr>
            <p:spPr>
              <a:xfrm>
                <a:off x="3502700" y="2585000"/>
                <a:ext cx="134700" cy="134700"/>
              </a:xfrm>
              <a:custGeom>
                <a:avLst/>
                <a:gdLst/>
                <a:ahLst/>
                <a:cxnLst/>
                <a:rect l="l" t="t" r="r" b="b"/>
                <a:pathLst>
                  <a:path w="5388" h="5388" extrusionOk="0">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5"/>
              <p:cNvSpPr/>
              <p:nvPr/>
            </p:nvSpPr>
            <p:spPr>
              <a:xfrm>
                <a:off x="3526100" y="2608400"/>
                <a:ext cx="87900" cy="87900"/>
              </a:xfrm>
              <a:custGeom>
                <a:avLst/>
                <a:gdLst/>
                <a:ahLst/>
                <a:cxnLst/>
                <a:rect l="l" t="t" r="r" b="b"/>
                <a:pathLst>
                  <a:path w="3516" h="3516" extrusionOk="0">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5"/>
              <p:cNvSpPr/>
              <p:nvPr/>
            </p:nvSpPr>
            <p:spPr>
              <a:xfrm>
                <a:off x="2281550" y="1156150"/>
                <a:ext cx="134700" cy="134700"/>
              </a:xfrm>
              <a:custGeom>
                <a:avLst/>
                <a:gdLst/>
                <a:ahLst/>
                <a:cxnLst/>
                <a:rect l="l" t="t" r="r" b="b"/>
                <a:pathLst>
                  <a:path w="5388" h="5388" extrusionOk="0">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5"/>
              <p:cNvSpPr/>
              <p:nvPr/>
            </p:nvSpPr>
            <p:spPr>
              <a:xfrm>
                <a:off x="2304950" y="1179550"/>
                <a:ext cx="87325" cy="87900"/>
              </a:xfrm>
              <a:custGeom>
                <a:avLst/>
                <a:gdLst/>
                <a:ahLst/>
                <a:cxnLst/>
                <a:rect l="l" t="t" r="r" b="b"/>
                <a:pathLst>
                  <a:path w="3493" h="3516" extrusionOk="0">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5"/>
              <p:cNvSpPr/>
              <p:nvPr/>
            </p:nvSpPr>
            <p:spPr>
              <a:xfrm>
                <a:off x="1577950" y="1004925"/>
                <a:ext cx="94750" cy="94750"/>
              </a:xfrm>
              <a:custGeom>
                <a:avLst/>
                <a:gdLst/>
                <a:ahLst/>
                <a:cxnLst/>
                <a:rect l="l" t="t" r="r" b="b"/>
                <a:pathLst>
                  <a:path w="3790" h="3790" extrusionOk="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5"/>
              <p:cNvSpPr/>
              <p:nvPr/>
            </p:nvSpPr>
            <p:spPr>
              <a:xfrm>
                <a:off x="1595075" y="1022050"/>
                <a:ext cx="59950" cy="59950"/>
              </a:xfrm>
              <a:custGeom>
                <a:avLst/>
                <a:gdLst/>
                <a:ahLst/>
                <a:cxnLst/>
                <a:rect l="l" t="t" r="r" b="b"/>
                <a:pathLst>
                  <a:path w="2398" h="2398" extrusionOk="0">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5"/>
              <p:cNvSpPr/>
              <p:nvPr/>
            </p:nvSpPr>
            <p:spPr>
              <a:xfrm>
                <a:off x="2892125" y="11704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5"/>
              <p:cNvSpPr/>
              <p:nvPr/>
            </p:nvSpPr>
            <p:spPr>
              <a:xfrm>
                <a:off x="7004675" y="1366150"/>
                <a:ext cx="106150" cy="106150"/>
              </a:xfrm>
              <a:custGeom>
                <a:avLst/>
                <a:gdLst/>
                <a:ahLst/>
                <a:cxnLst/>
                <a:rect l="l" t="t" r="r" b="b"/>
                <a:pathLst>
                  <a:path w="4246" h="4246" extrusionOk="0">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5"/>
              <p:cNvSpPr/>
              <p:nvPr/>
            </p:nvSpPr>
            <p:spPr>
              <a:xfrm>
                <a:off x="6446600" y="2270600"/>
                <a:ext cx="106150" cy="106150"/>
              </a:xfrm>
              <a:custGeom>
                <a:avLst/>
                <a:gdLst/>
                <a:ahLst/>
                <a:cxnLst/>
                <a:rect l="l" t="t" r="r" b="b"/>
                <a:pathLst>
                  <a:path w="4246" h="4246" extrusionOk="0">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5"/>
              <p:cNvSpPr/>
              <p:nvPr/>
            </p:nvSpPr>
            <p:spPr>
              <a:xfrm>
                <a:off x="6258275" y="3300575"/>
                <a:ext cx="69650" cy="69650"/>
              </a:xfrm>
              <a:custGeom>
                <a:avLst/>
                <a:gdLst/>
                <a:ahLst/>
                <a:cxnLst/>
                <a:rect l="l" t="t" r="r" b="b"/>
                <a:pathLst>
                  <a:path w="2786" h="2786" extrusionOk="0">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4746100" y="3030675"/>
                <a:ext cx="69650" cy="69075"/>
              </a:xfrm>
              <a:custGeom>
                <a:avLst/>
                <a:gdLst/>
                <a:ahLst/>
                <a:cxnLst/>
                <a:rect l="l" t="t" r="r" b="b"/>
                <a:pathLst>
                  <a:path w="2786" h="2763" extrusionOk="0">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5111875" y="1378700"/>
                <a:ext cx="106175" cy="106150"/>
              </a:xfrm>
              <a:custGeom>
                <a:avLst/>
                <a:gdLst/>
                <a:ahLst/>
                <a:cxnLst/>
                <a:rect l="l" t="t" r="r" b="b"/>
                <a:pathLst>
                  <a:path w="4247" h="4246" extrusionOk="0">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5692225" y="1404950"/>
                <a:ext cx="75350" cy="74775"/>
              </a:xfrm>
              <a:custGeom>
                <a:avLst/>
                <a:gdLst/>
                <a:ahLst/>
                <a:cxnLst/>
                <a:rect l="l" t="t" r="r" b="b"/>
                <a:pathLst>
                  <a:path w="3014" h="2991" extrusionOk="0">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5821750" y="1469425"/>
                <a:ext cx="79350" cy="79350"/>
              </a:xfrm>
              <a:custGeom>
                <a:avLst/>
                <a:gdLst/>
                <a:ahLst/>
                <a:cxnLst/>
                <a:rect l="l" t="t" r="r" b="b"/>
                <a:pathLst>
                  <a:path w="3174" h="3174" extrusionOk="0">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3572900" y="2384150"/>
                <a:ext cx="139825" cy="139250"/>
              </a:xfrm>
              <a:custGeom>
                <a:avLst/>
                <a:gdLst/>
                <a:ahLst/>
                <a:cxnLst/>
                <a:rect l="l" t="t" r="r" b="b"/>
                <a:pathLst>
                  <a:path w="5593" h="5570" extrusionOk="0">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5419450" y="2995300"/>
                <a:ext cx="139825" cy="139825"/>
              </a:xfrm>
              <a:custGeom>
                <a:avLst/>
                <a:gdLst/>
                <a:ahLst/>
                <a:cxnLst/>
                <a:rect l="l" t="t" r="r" b="b"/>
                <a:pathLst>
                  <a:path w="5593" h="5593" extrusionOk="0">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3311550" y="1787275"/>
                <a:ext cx="65075" cy="65075"/>
              </a:xfrm>
              <a:custGeom>
                <a:avLst/>
                <a:gdLst/>
                <a:ahLst/>
                <a:cxnLst/>
                <a:rect l="l" t="t" r="r" b="b"/>
                <a:pathLst>
                  <a:path w="2603" h="2603" extrusionOk="0">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3501550" y="1519075"/>
                <a:ext cx="143825" cy="144400"/>
              </a:xfrm>
              <a:custGeom>
                <a:avLst/>
                <a:gdLst/>
                <a:ahLst/>
                <a:cxnLst/>
                <a:rect l="l" t="t" r="r" b="b"/>
                <a:pathLst>
                  <a:path w="5753" h="5776" extrusionOk="0">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3526675" y="1544750"/>
                <a:ext cx="93600" cy="93050"/>
              </a:xfrm>
              <a:custGeom>
                <a:avLst/>
                <a:gdLst/>
                <a:ahLst/>
                <a:cxnLst/>
                <a:rect l="l" t="t" r="r" b="b"/>
                <a:pathLst>
                  <a:path w="3744" h="3722" extrusionOk="0">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1930050" y="1563575"/>
                <a:ext cx="106150" cy="106175"/>
              </a:xfrm>
              <a:custGeom>
                <a:avLst/>
                <a:gdLst/>
                <a:ahLst/>
                <a:cxnLst/>
                <a:rect l="l" t="t" r="r" b="b"/>
                <a:pathLst>
                  <a:path w="4246" h="4247" extrusionOk="0">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1621325" y="1563575"/>
                <a:ext cx="106175" cy="106175"/>
              </a:xfrm>
              <a:custGeom>
                <a:avLst/>
                <a:gdLst/>
                <a:ahLst/>
                <a:cxnLst/>
                <a:rect l="l" t="t" r="r" b="b"/>
                <a:pathLst>
                  <a:path w="4247" h="4247" extrusionOk="0">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944550" y="1765575"/>
                <a:ext cx="106175" cy="106175"/>
              </a:xfrm>
              <a:custGeom>
                <a:avLst/>
                <a:gdLst/>
                <a:ahLst/>
                <a:cxnLst/>
                <a:rect l="l" t="t" r="r" b="b"/>
                <a:pathLst>
                  <a:path w="4247" h="4247" extrusionOk="0">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496050" y="1323925"/>
                <a:ext cx="106150" cy="106150"/>
              </a:xfrm>
              <a:custGeom>
                <a:avLst/>
                <a:gdLst/>
                <a:ahLst/>
                <a:cxnLst/>
                <a:rect l="l" t="t" r="r" b="b"/>
                <a:pathLst>
                  <a:path w="4246" h="4246" extrusionOk="0">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3168300" y="1186975"/>
                <a:ext cx="72500" cy="73050"/>
              </a:xfrm>
              <a:custGeom>
                <a:avLst/>
                <a:gdLst/>
                <a:ahLst/>
                <a:cxnLst/>
                <a:rect l="l" t="t" r="r" b="b"/>
                <a:pathLst>
                  <a:path w="2900" h="2922" extrusionOk="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1238425" y="1362725"/>
                <a:ext cx="73075" cy="73050"/>
              </a:xfrm>
              <a:custGeom>
                <a:avLst/>
                <a:gdLst/>
                <a:ahLst/>
                <a:cxnLst/>
                <a:rect l="l" t="t" r="r" b="b"/>
                <a:pathLst>
                  <a:path w="2923" h="2922" extrusionOk="0">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2281550" y="832600"/>
                <a:ext cx="2995850" cy="9725"/>
              </a:xfrm>
              <a:custGeom>
                <a:avLst/>
                <a:gdLst/>
                <a:ahLst/>
                <a:cxnLst/>
                <a:rect l="l" t="t" r="r" b="b"/>
                <a:pathLst>
                  <a:path w="119834" h="389" extrusionOk="0">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2222775" y="800650"/>
                <a:ext cx="73075" cy="73050"/>
              </a:xfrm>
              <a:custGeom>
                <a:avLst/>
                <a:gdLst/>
                <a:ahLst/>
                <a:cxnLst/>
                <a:rect l="l" t="t" r="r" b="b"/>
                <a:pathLst>
                  <a:path w="2923" h="2922" extrusionOk="0">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5235725" y="800650"/>
                <a:ext cx="73050" cy="73050"/>
              </a:xfrm>
              <a:custGeom>
                <a:avLst/>
                <a:gdLst/>
                <a:ahLst/>
                <a:cxnLst/>
                <a:rect l="l" t="t" r="r" b="b"/>
                <a:pathLst>
                  <a:path w="2922" h="2922" extrusionOk="0">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5732175" y="319450"/>
                <a:ext cx="1118450" cy="1117475"/>
              </a:xfrm>
              <a:custGeom>
                <a:avLst/>
                <a:gdLst/>
                <a:ahLst/>
                <a:cxnLst/>
                <a:rect l="l" t="t" r="r" b="b"/>
                <a:pathLst>
                  <a:path w="44738" h="44699" extrusionOk="0">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5870250" y="381100"/>
                <a:ext cx="1118475" cy="1117450"/>
              </a:xfrm>
              <a:custGeom>
                <a:avLst/>
                <a:gdLst/>
                <a:ahLst/>
                <a:cxnLst/>
                <a:rect l="l" t="t" r="r" b="b"/>
                <a:pathLst>
                  <a:path w="44739" h="44698" extrusionOk="0">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4775775" y="1974875"/>
                <a:ext cx="2300825" cy="706600"/>
              </a:xfrm>
              <a:custGeom>
                <a:avLst/>
                <a:gdLst/>
                <a:ahLst/>
                <a:cxnLst/>
                <a:rect l="l" t="t" r="r" b="b"/>
                <a:pathLst>
                  <a:path w="92033" h="28264" extrusionOk="0">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3518100" y="2023500"/>
                <a:ext cx="149550" cy="93050"/>
              </a:xfrm>
              <a:custGeom>
                <a:avLst/>
                <a:gdLst/>
                <a:ahLst/>
                <a:cxnLst/>
                <a:rect l="l" t="t" r="r" b="b"/>
                <a:pathLst>
                  <a:path w="5982" h="3722" extrusionOk="0">
                    <a:moveTo>
                      <a:pt x="1" y="1"/>
                    </a:moveTo>
                    <a:lnTo>
                      <a:pt x="3607" y="3721"/>
                    </a:lnTo>
                    <a:lnTo>
                      <a:pt x="5981" y="3721"/>
                    </a:lnTo>
                    <a:lnTo>
                      <a:pt x="23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3630525" y="2023500"/>
                <a:ext cx="148950" cy="93050"/>
              </a:xfrm>
              <a:custGeom>
                <a:avLst/>
                <a:gdLst/>
                <a:ahLst/>
                <a:cxnLst/>
                <a:rect l="l" t="t" r="r" b="b"/>
                <a:pathLst>
                  <a:path w="5958" h="3722" extrusionOk="0">
                    <a:moveTo>
                      <a:pt x="0"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3742375" y="2023500"/>
                <a:ext cx="149525" cy="93050"/>
              </a:xfrm>
              <a:custGeom>
                <a:avLst/>
                <a:gdLst/>
                <a:ahLst/>
                <a:cxnLst/>
                <a:rect l="l" t="t" r="r" b="b"/>
                <a:pathLst>
                  <a:path w="5981" h="3722" extrusionOk="0">
                    <a:moveTo>
                      <a:pt x="0" y="1"/>
                    </a:moveTo>
                    <a:lnTo>
                      <a:pt x="3584" y="3721"/>
                    </a:lnTo>
                    <a:lnTo>
                      <a:pt x="5980"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38547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3966625" y="2023500"/>
                <a:ext cx="148950" cy="93050"/>
              </a:xfrm>
              <a:custGeom>
                <a:avLst/>
                <a:gdLst/>
                <a:ahLst/>
                <a:cxnLst/>
                <a:rect l="l" t="t" r="r" b="b"/>
                <a:pathLst>
                  <a:path w="5958" h="3722" extrusionOk="0">
                    <a:moveTo>
                      <a:pt x="1" y="1"/>
                    </a:moveTo>
                    <a:lnTo>
                      <a:pt x="3584" y="3721"/>
                    </a:lnTo>
                    <a:lnTo>
                      <a:pt x="5958"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4078475" y="2023500"/>
                <a:ext cx="149525" cy="93050"/>
              </a:xfrm>
              <a:custGeom>
                <a:avLst/>
                <a:gdLst/>
                <a:ahLst/>
                <a:cxnLst/>
                <a:rect l="l" t="t" r="r" b="b"/>
                <a:pathLst>
                  <a:path w="5981" h="3722" extrusionOk="0">
                    <a:moveTo>
                      <a:pt x="0" y="1"/>
                    </a:moveTo>
                    <a:lnTo>
                      <a:pt x="3607" y="3721"/>
                    </a:lnTo>
                    <a:lnTo>
                      <a:pt x="5981" y="3721"/>
                    </a:lnTo>
                    <a:lnTo>
                      <a:pt x="23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4190875" y="2023500"/>
                <a:ext cx="148975" cy="93050"/>
              </a:xfrm>
              <a:custGeom>
                <a:avLst/>
                <a:gdLst/>
                <a:ahLst/>
                <a:cxnLst/>
                <a:rect l="l" t="t" r="r" b="b"/>
                <a:pathLst>
                  <a:path w="5959" h="3722" extrusionOk="0">
                    <a:moveTo>
                      <a:pt x="1" y="1"/>
                    </a:moveTo>
                    <a:lnTo>
                      <a:pt x="3584" y="3721"/>
                    </a:lnTo>
                    <a:lnTo>
                      <a:pt x="5958" y="3721"/>
                    </a:lnTo>
                    <a:lnTo>
                      <a:pt x="23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4302725" y="2023500"/>
                <a:ext cx="149525" cy="93050"/>
              </a:xfrm>
              <a:custGeom>
                <a:avLst/>
                <a:gdLst/>
                <a:ahLst/>
                <a:cxnLst/>
                <a:rect l="l" t="t" r="r" b="b"/>
                <a:pathLst>
                  <a:path w="5981" h="3722" extrusionOk="0">
                    <a:moveTo>
                      <a:pt x="1" y="1"/>
                    </a:moveTo>
                    <a:lnTo>
                      <a:pt x="3584" y="3721"/>
                    </a:lnTo>
                    <a:lnTo>
                      <a:pt x="5981" y="3721"/>
                    </a:lnTo>
                    <a:lnTo>
                      <a:pt x="23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2718075" y="2800150"/>
                <a:ext cx="276800" cy="172925"/>
              </a:xfrm>
              <a:custGeom>
                <a:avLst/>
                <a:gdLst/>
                <a:ahLst/>
                <a:cxnLst/>
                <a:rect l="l" t="t" r="r" b="b"/>
                <a:pathLst>
                  <a:path w="11072"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2925800" y="2800150"/>
                <a:ext cx="276775" cy="172925"/>
              </a:xfrm>
              <a:custGeom>
                <a:avLst/>
                <a:gdLst/>
                <a:ahLst/>
                <a:cxnLst/>
                <a:rect l="l" t="t" r="r" b="b"/>
                <a:pathLst>
                  <a:path w="11071" h="6917" extrusionOk="0">
                    <a:moveTo>
                      <a:pt x="0" y="0"/>
                    </a:moveTo>
                    <a:lnTo>
                      <a:pt x="6665" y="6916"/>
                    </a:lnTo>
                    <a:lnTo>
                      <a:pt x="11070" y="6916"/>
                    </a:lnTo>
                    <a:lnTo>
                      <a:pt x="44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5"/>
              <p:cNvSpPr/>
              <p:nvPr/>
            </p:nvSpPr>
            <p:spPr>
              <a:xfrm>
                <a:off x="3133500" y="2800150"/>
                <a:ext cx="276775" cy="172925"/>
              </a:xfrm>
              <a:custGeom>
                <a:avLst/>
                <a:gdLst/>
                <a:ahLst/>
                <a:cxnLst/>
                <a:rect l="l" t="t" r="r" b="b"/>
                <a:pathLst>
                  <a:path w="11071" h="6917" extrusionOk="0">
                    <a:moveTo>
                      <a:pt x="1" y="0"/>
                    </a:moveTo>
                    <a:lnTo>
                      <a:pt x="6666" y="6916"/>
                    </a:lnTo>
                    <a:lnTo>
                      <a:pt x="11071" y="6916"/>
                    </a:lnTo>
                    <a:lnTo>
                      <a:pt x="44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5"/>
              <p:cNvSpPr/>
              <p:nvPr/>
            </p:nvSpPr>
            <p:spPr>
              <a:xfrm>
                <a:off x="3341775" y="2800150"/>
                <a:ext cx="276800" cy="172925"/>
              </a:xfrm>
              <a:custGeom>
                <a:avLst/>
                <a:gdLst/>
                <a:ahLst/>
                <a:cxnLst/>
                <a:rect l="l" t="t" r="r" b="b"/>
                <a:pathLst>
                  <a:path w="11072" h="6917" extrusionOk="0">
                    <a:moveTo>
                      <a:pt x="1" y="0"/>
                    </a:moveTo>
                    <a:lnTo>
                      <a:pt x="6643"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5"/>
              <p:cNvSpPr/>
              <p:nvPr/>
            </p:nvSpPr>
            <p:spPr>
              <a:xfrm>
                <a:off x="3549500" y="2800150"/>
                <a:ext cx="276775" cy="172925"/>
              </a:xfrm>
              <a:custGeom>
                <a:avLst/>
                <a:gdLst/>
                <a:ahLst/>
                <a:cxnLst/>
                <a:rect l="l" t="t" r="r" b="b"/>
                <a:pathLst>
                  <a:path w="11071" h="6917" extrusionOk="0">
                    <a:moveTo>
                      <a:pt x="0" y="0"/>
                    </a:moveTo>
                    <a:lnTo>
                      <a:pt x="6665"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5"/>
              <p:cNvSpPr/>
              <p:nvPr/>
            </p:nvSpPr>
            <p:spPr>
              <a:xfrm>
                <a:off x="3757200" y="2800150"/>
                <a:ext cx="276775" cy="172925"/>
              </a:xfrm>
              <a:custGeom>
                <a:avLst/>
                <a:gdLst/>
                <a:ahLst/>
                <a:cxnLst/>
                <a:rect l="l" t="t" r="r" b="b"/>
                <a:pathLst>
                  <a:path w="11071" h="6917" extrusionOk="0">
                    <a:moveTo>
                      <a:pt x="1" y="0"/>
                    </a:moveTo>
                    <a:lnTo>
                      <a:pt x="6666" y="6916"/>
                    </a:lnTo>
                    <a:lnTo>
                      <a:pt x="11071" y="6916"/>
                    </a:lnTo>
                    <a:lnTo>
                      <a:pt x="4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5"/>
              <p:cNvSpPr/>
              <p:nvPr/>
            </p:nvSpPr>
            <p:spPr>
              <a:xfrm>
                <a:off x="61139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5"/>
              <p:cNvSpPr/>
              <p:nvPr/>
            </p:nvSpPr>
            <p:spPr>
              <a:xfrm>
                <a:off x="5906200" y="435450"/>
                <a:ext cx="276800" cy="172925"/>
              </a:xfrm>
              <a:custGeom>
                <a:avLst/>
                <a:gdLst/>
                <a:ahLst/>
                <a:cxnLst/>
                <a:rect l="l" t="t" r="r" b="b"/>
                <a:pathLst>
                  <a:path w="11072"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5"/>
              <p:cNvSpPr/>
              <p:nvPr/>
            </p:nvSpPr>
            <p:spPr>
              <a:xfrm>
                <a:off x="5698500" y="435450"/>
                <a:ext cx="276775" cy="172925"/>
              </a:xfrm>
              <a:custGeom>
                <a:avLst/>
                <a:gdLst/>
                <a:ahLst/>
                <a:cxnLst/>
                <a:rect l="l" t="t" r="r" b="b"/>
                <a:pathLst>
                  <a:path w="11071" h="6917" extrusionOk="0">
                    <a:moveTo>
                      <a:pt x="6643"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5"/>
              <p:cNvSpPr/>
              <p:nvPr/>
            </p:nvSpPr>
            <p:spPr>
              <a:xfrm>
                <a:off x="5490225" y="435450"/>
                <a:ext cx="276775" cy="172925"/>
              </a:xfrm>
              <a:custGeom>
                <a:avLst/>
                <a:gdLst/>
                <a:ahLst/>
                <a:cxnLst/>
                <a:rect l="l" t="t" r="r" b="b"/>
                <a:pathLst>
                  <a:path w="11071" h="6917" extrusionOk="0">
                    <a:moveTo>
                      <a:pt x="6665" y="0"/>
                    </a:moveTo>
                    <a:lnTo>
                      <a:pt x="0" y="6916"/>
                    </a:lnTo>
                    <a:lnTo>
                      <a:pt x="4428" y="6916"/>
                    </a:lnTo>
                    <a:lnTo>
                      <a:pt x="110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5"/>
              <p:cNvSpPr/>
              <p:nvPr/>
            </p:nvSpPr>
            <p:spPr>
              <a:xfrm>
                <a:off x="5282500" y="435450"/>
                <a:ext cx="276775" cy="172925"/>
              </a:xfrm>
              <a:custGeom>
                <a:avLst/>
                <a:gdLst/>
                <a:ahLst/>
                <a:cxnLst/>
                <a:rect l="l" t="t" r="r" b="b"/>
                <a:pathLst>
                  <a:path w="11071" h="6917" extrusionOk="0">
                    <a:moveTo>
                      <a:pt x="6666"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5"/>
              <p:cNvSpPr/>
              <p:nvPr/>
            </p:nvSpPr>
            <p:spPr>
              <a:xfrm>
                <a:off x="5074800" y="435450"/>
                <a:ext cx="276775" cy="172925"/>
              </a:xfrm>
              <a:custGeom>
                <a:avLst/>
                <a:gdLst/>
                <a:ahLst/>
                <a:cxnLst/>
                <a:rect l="l" t="t" r="r" b="b"/>
                <a:pathLst>
                  <a:path w="11071" h="6917" extrusionOk="0">
                    <a:moveTo>
                      <a:pt x="6665" y="0"/>
                    </a:moveTo>
                    <a:lnTo>
                      <a:pt x="0"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5"/>
              <p:cNvSpPr/>
              <p:nvPr/>
            </p:nvSpPr>
            <p:spPr>
              <a:xfrm>
                <a:off x="4867075" y="435450"/>
                <a:ext cx="276800" cy="172925"/>
              </a:xfrm>
              <a:custGeom>
                <a:avLst/>
                <a:gdLst/>
                <a:ahLst/>
                <a:cxnLst/>
                <a:rect l="l" t="t" r="r" b="b"/>
                <a:pathLst>
                  <a:path w="11072" h="6917" extrusionOk="0">
                    <a:moveTo>
                      <a:pt x="6643" y="0"/>
                    </a:moveTo>
                    <a:lnTo>
                      <a:pt x="1" y="6916"/>
                    </a:lnTo>
                    <a:lnTo>
                      <a:pt x="4406"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p:cNvSpPr/>
              <p:nvPr/>
            </p:nvSpPr>
            <p:spPr>
              <a:xfrm>
                <a:off x="4658800" y="435450"/>
                <a:ext cx="276775" cy="172925"/>
              </a:xfrm>
              <a:custGeom>
                <a:avLst/>
                <a:gdLst/>
                <a:ahLst/>
                <a:cxnLst/>
                <a:rect l="l" t="t" r="r" b="b"/>
                <a:pathLst>
                  <a:path w="11071" h="6917" extrusionOk="0">
                    <a:moveTo>
                      <a:pt x="6666" y="0"/>
                    </a:moveTo>
                    <a:lnTo>
                      <a:pt x="1" y="6916"/>
                    </a:lnTo>
                    <a:lnTo>
                      <a:pt x="4429" y="6916"/>
                    </a:lnTo>
                    <a:lnTo>
                      <a:pt x="110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5"/>
              <p:cNvSpPr/>
              <p:nvPr/>
            </p:nvSpPr>
            <p:spPr>
              <a:xfrm>
                <a:off x="4853400"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5"/>
              <p:cNvSpPr/>
              <p:nvPr/>
            </p:nvSpPr>
            <p:spPr>
              <a:xfrm>
                <a:off x="4940700"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5"/>
              <p:cNvSpPr/>
              <p:nvPr/>
            </p:nvSpPr>
            <p:spPr>
              <a:xfrm>
                <a:off x="5028000"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5"/>
              <p:cNvSpPr/>
              <p:nvPr/>
            </p:nvSpPr>
            <p:spPr>
              <a:xfrm>
                <a:off x="5115300" y="927325"/>
                <a:ext cx="143825" cy="155250"/>
              </a:xfrm>
              <a:custGeom>
                <a:avLst/>
                <a:gdLst/>
                <a:ahLst/>
                <a:cxnLst/>
                <a:rect l="l" t="t" r="r" b="b"/>
                <a:pathLst>
                  <a:path w="5753" h="6210" extrusionOk="0">
                    <a:moveTo>
                      <a:pt x="1" y="1"/>
                    </a:moveTo>
                    <a:lnTo>
                      <a:pt x="3516" y="3265"/>
                    </a:lnTo>
                    <a:lnTo>
                      <a:pt x="366"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5"/>
              <p:cNvSpPr/>
              <p:nvPr/>
            </p:nvSpPr>
            <p:spPr>
              <a:xfrm>
                <a:off x="5202625" y="927325"/>
                <a:ext cx="143825" cy="155250"/>
              </a:xfrm>
              <a:custGeom>
                <a:avLst/>
                <a:gdLst/>
                <a:ahLst/>
                <a:cxnLst/>
                <a:rect l="l" t="t" r="r" b="b"/>
                <a:pathLst>
                  <a:path w="5753" h="6210" extrusionOk="0">
                    <a:moveTo>
                      <a:pt x="0" y="1"/>
                    </a:moveTo>
                    <a:lnTo>
                      <a:pt x="3515"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5"/>
              <p:cNvSpPr/>
              <p:nvPr/>
            </p:nvSpPr>
            <p:spPr>
              <a:xfrm>
                <a:off x="5289925" y="927325"/>
                <a:ext cx="143825" cy="155250"/>
              </a:xfrm>
              <a:custGeom>
                <a:avLst/>
                <a:gdLst/>
                <a:ahLst/>
                <a:cxnLst/>
                <a:rect l="l" t="t" r="r" b="b"/>
                <a:pathLst>
                  <a:path w="5753" h="6210" extrusionOk="0">
                    <a:moveTo>
                      <a:pt x="0" y="1"/>
                    </a:moveTo>
                    <a:lnTo>
                      <a:pt x="3516" y="3265"/>
                    </a:lnTo>
                    <a:lnTo>
                      <a:pt x="388" y="6209"/>
                    </a:lnTo>
                    <a:lnTo>
                      <a:pt x="2625"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5"/>
              <p:cNvSpPr/>
              <p:nvPr/>
            </p:nvSpPr>
            <p:spPr>
              <a:xfrm>
                <a:off x="5377225" y="927325"/>
                <a:ext cx="143825" cy="155250"/>
              </a:xfrm>
              <a:custGeom>
                <a:avLst/>
                <a:gdLst/>
                <a:ahLst/>
                <a:cxnLst/>
                <a:rect l="l" t="t" r="r" b="b"/>
                <a:pathLst>
                  <a:path w="5753" h="6210" extrusionOk="0">
                    <a:moveTo>
                      <a:pt x="1" y="1"/>
                    </a:moveTo>
                    <a:lnTo>
                      <a:pt x="3516" y="3265"/>
                    </a:lnTo>
                    <a:lnTo>
                      <a:pt x="389" y="6209"/>
                    </a:lnTo>
                    <a:lnTo>
                      <a:pt x="2626"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5"/>
              <p:cNvSpPr/>
              <p:nvPr/>
            </p:nvSpPr>
            <p:spPr>
              <a:xfrm>
                <a:off x="5465100" y="927325"/>
                <a:ext cx="143250" cy="155250"/>
              </a:xfrm>
              <a:custGeom>
                <a:avLst/>
                <a:gdLst/>
                <a:ahLst/>
                <a:cxnLst/>
                <a:rect l="l" t="t" r="r" b="b"/>
                <a:pathLst>
                  <a:path w="5730" h="6210" extrusionOk="0">
                    <a:moveTo>
                      <a:pt x="1" y="1"/>
                    </a:moveTo>
                    <a:lnTo>
                      <a:pt x="3493" y="3265"/>
                    </a:lnTo>
                    <a:lnTo>
                      <a:pt x="366" y="6209"/>
                    </a:lnTo>
                    <a:lnTo>
                      <a:pt x="2603" y="6209"/>
                    </a:lnTo>
                    <a:lnTo>
                      <a:pt x="5730"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5"/>
              <p:cNvSpPr/>
              <p:nvPr/>
            </p:nvSpPr>
            <p:spPr>
              <a:xfrm>
                <a:off x="5552425" y="927325"/>
                <a:ext cx="143250" cy="155250"/>
              </a:xfrm>
              <a:custGeom>
                <a:avLst/>
                <a:gdLst/>
                <a:ahLst/>
                <a:cxnLst/>
                <a:rect l="l" t="t" r="r" b="b"/>
                <a:pathLst>
                  <a:path w="5730" h="6210" extrusionOk="0">
                    <a:moveTo>
                      <a:pt x="0" y="1"/>
                    </a:moveTo>
                    <a:lnTo>
                      <a:pt x="3492" y="3265"/>
                    </a:lnTo>
                    <a:lnTo>
                      <a:pt x="365" y="6209"/>
                    </a:lnTo>
                    <a:lnTo>
                      <a:pt x="2602" y="6209"/>
                    </a:lnTo>
                    <a:lnTo>
                      <a:pt x="5729"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5"/>
              <p:cNvSpPr/>
              <p:nvPr/>
            </p:nvSpPr>
            <p:spPr>
              <a:xfrm>
                <a:off x="5639725" y="927325"/>
                <a:ext cx="143825" cy="155250"/>
              </a:xfrm>
              <a:custGeom>
                <a:avLst/>
                <a:gdLst/>
                <a:ahLst/>
                <a:cxnLst/>
                <a:rect l="l" t="t" r="r" b="b"/>
                <a:pathLst>
                  <a:path w="5753" h="6210" extrusionOk="0">
                    <a:moveTo>
                      <a:pt x="0" y="1"/>
                    </a:moveTo>
                    <a:lnTo>
                      <a:pt x="3493" y="3265"/>
                    </a:lnTo>
                    <a:lnTo>
                      <a:pt x="366" y="6209"/>
                    </a:lnTo>
                    <a:lnTo>
                      <a:pt x="2602" y="6209"/>
                    </a:lnTo>
                    <a:lnTo>
                      <a:pt x="5752" y="3265"/>
                    </a:lnTo>
                    <a:lnTo>
                      <a:pt x="22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5"/>
              <p:cNvSpPr/>
              <p:nvPr/>
            </p:nvSpPr>
            <p:spPr>
              <a:xfrm>
                <a:off x="5727025" y="927325"/>
                <a:ext cx="143825" cy="155250"/>
              </a:xfrm>
              <a:custGeom>
                <a:avLst/>
                <a:gdLst/>
                <a:ahLst/>
                <a:cxnLst/>
                <a:rect l="l" t="t" r="r" b="b"/>
                <a:pathLst>
                  <a:path w="5753" h="6210" extrusionOk="0">
                    <a:moveTo>
                      <a:pt x="1" y="1"/>
                    </a:moveTo>
                    <a:lnTo>
                      <a:pt x="3516" y="3265"/>
                    </a:lnTo>
                    <a:lnTo>
                      <a:pt x="366" y="6209"/>
                    </a:lnTo>
                    <a:lnTo>
                      <a:pt x="2603" y="6209"/>
                    </a:lnTo>
                    <a:lnTo>
                      <a:pt x="5753" y="3265"/>
                    </a:lnTo>
                    <a:lnTo>
                      <a:pt x="2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83" name="Google Shape;883;p35"/>
            <p:cNvCxnSpPr/>
            <p:nvPr/>
          </p:nvCxnSpPr>
          <p:spPr>
            <a:xfrm>
              <a:off x="7315575" y="705500"/>
              <a:ext cx="1963500" cy="0"/>
            </a:xfrm>
            <a:prstGeom prst="straightConnector1">
              <a:avLst/>
            </a:prstGeom>
            <a:noFill/>
            <a:ln w="19050" cap="flat" cmpd="sng">
              <a:solidFill>
                <a:schemeClr val="accent1"/>
              </a:solidFill>
              <a:prstDash val="solid"/>
              <a:round/>
              <a:headEnd type="none" w="med" len="med"/>
              <a:tailEnd type="none" w="med" len="med"/>
            </a:ln>
          </p:spPr>
        </p:cxnSp>
      </p:grpSp>
      <p:sp>
        <p:nvSpPr>
          <p:cNvPr id="884" name="Google Shape;884;p35"/>
          <p:cNvSpPr txBox="1">
            <a:spLocks noGrp="1"/>
          </p:cNvSpPr>
          <p:nvPr>
            <p:ph type="title" hasCustomPrompt="1"/>
          </p:nvPr>
        </p:nvSpPr>
        <p:spPr>
          <a:xfrm>
            <a:off x="311700" y="1106125"/>
            <a:ext cx="8520600" cy="1963500"/>
          </a:xfrm>
          <a:prstGeom prst="rect">
            <a:avLst/>
          </a:prstGeom>
        </p:spPr>
        <p:txBody>
          <a:bodyPr spcFirstLastPara="1" wrap="square" lIns="0" tIns="0" rIns="0" bIns="0"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85" name="Google Shape;885;p35"/>
          <p:cNvSpPr txBox="1">
            <a:spLocks noGrp="1"/>
          </p:cNvSpPr>
          <p:nvPr>
            <p:ph type="subTitle" idx="1"/>
          </p:nvPr>
        </p:nvSpPr>
        <p:spPr>
          <a:xfrm>
            <a:off x="2549400" y="2893950"/>
            <a:ext cx="4045200" cy="12351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86"/>
        <p:cNvGrpSpPr/>
        <p:nvPr/>
      </p:nvGrpSpPr>
      <p:grpSpPr>
        <a:xfrm>
          <a:off x="0" y="0"/>
          <a:ext cx="0" cy="0"/>
          <a:chOff x="0" y="0"/>
          <a:chExt cx="0" cy="0"/>
        </a:xfrm>
      </p:grpSpPr>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0" name="Google Shape;20;p5"/>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1pPr>
            <a:lvl2pPr lvl="1"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000"/>
              <a:buFont typeface="Bebas Neue"/>
              <a:buNone/>
              <a:defRPr sz="2000">
                <a:solidFill>
                  <a:schemeClr val="dk1"/>
                </a:solidFill>
                <a:latin typeface="Bebas Neue"/>
                <a:ea typeface="Bebas Neue"/>
                <a:cs typeface="Bebas Neue"/>
                <a:sym typeface="Bebas Neue"/>
              </a:defRPr>
            </a:lvl9pPr>
          </a:lstStyle>
          <a:p>
            <a:endParaRPr/>
          </a:p>
        </p:txBody>
      </p:sp>
      <p:sp>
        <p:nvSpPr>
          <p:cNvPr id="21" name="Google Shape;21;p5"/>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 name="Google Shape;22;p5"/>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 name="Google Shape;23;p5"/>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title"/>
          </p:nvPr>
        </p:nvSpPr>
        <p:spPr>
          <a:xfrm>
            <a:off x="720000" y="535000"/>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8" name="Google Shape;28;p7"/>
          <p:cNvSpPr txBox="1">
            <a:spLocks noGrp="1"/>
          </p:cNvSpPr>
          <p:nvPr>
            <p:ph type="body" idx="1"/>
          </p:nvPr>
        </p:nvSpPr>
        <p:spPr>
          <a:xfrm>
            <a:off x="715100" y="1679050"/>
            <a:ext cx="4061100" cy="29295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
        <p:cNvGrpSpPr/>
        <p:nvPr/>
      </p:nvGrpSpPr>
      <p:grpSpPr>
        <a:xfrm>
          <a:off x="0" y="0"/>
          <a:ext cx="0" cy="0"/>
          <a:chOff x="0" y="0"/>
          <a:chExt cx="0" cy="0"/>
        </a:xfrm>
      </p:grpSpPr>
      <p:sp>
        <p:nvSpPr>
          <p:cNvPr id="32" name="Google Shape;32;p9"/>
          <p:cNvSpPr txBox="1">
            <a:spLocks noGrp="1"/>
          </p:cNvSpPr>
          <p:nvPr>
            <p:ph type="title"/>
          </p:nvPr>
        </p:nvSpPr>
        <p:spPr>
          <a:xfrm>
            <a:off x="720100" y="534998"/>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3" name="Google Shape;33;p9"/>
          <p:cNvSpPr txBox="1">
            <a:spLocks noGrp="1"/>
          </p:cNvSpPr>
          <p:nvPr>
            <p:ph type="subTitle" idx="1"/>
          </p:nvPr>
        </p:nvSpPr>
        <p:spPr>
          <a:xfrm>
            <a:off x="2241550" y="2207325"/>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4"/>
        <p:cNvGrpSpPr/>
        <p:nvPr/>
      </p:nvGrpSpPr>
      <p:grpSpPr>
        <a:xfrm>
          <a:off x="0" y="0"/>
          <a:ext cx="0" cy="0"/>
          <a:chOff x="0" y="0"/>
          <a:chExt cx="0" cy="0"/>
        </a:xfrm>
      </p:grpSpPr>
      <p:sp>
        <p:nvSpPr>
          <p:cNvPr id="35" name="Google Shape;35;p10"/>
          <p:cNvSpPr txBox="1">
            <a:spLocks noGrp="1"/>
          </p:cNvSpPr>
          <p:nvPr>
            <p:ph type="title"/>
          </p:nvPr>
        </p:nvSpPr>
        <p:spPr>
          <a:xfrm>
            <a:off x="720000" y="40358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1pPr>
            <a:lvl2pPr lvl="1"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2pPr>
            <a:lvl3pPr lvl="2"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3pPr>
            <a:lvl4pPr lvl="3"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4pPr>
            <a:lvl5pPr lvl="4"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5pPr>
            <a:lvl6pPr lvl="5"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6pPr>
            <a:lvl7pPr lvl="6"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7pPr>
            <a:lvl8pPr lvl="7"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8pPr>
            <a:lvl9pPr lvl="8" algn="ctr" rtl="0">
              <a:spcBef>
                <a:spcPts val="0"/>
              </a:spcBef>
              <a:spcAft>
                <a:spcPts val="0"/>
              </a:spcAft>
              <a:buClr>
                <a:schemeClr val="dk1"/>
              </a:buClr>
              <a:buSzPts val="3600"/>
              <a:buFont typeface="Bebas Neue"/>
              <a:buNone/>
              <a:defRPr sz="36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guide id="5" pos="2880">
          <p15:clr>
            <a:srgbClr val="EA4335"/>
          </p15:clr>
        </p15:guide>
        <p15:guide id="6" orient="horz" pos="726">
          <p15:clr>
            <a:srgbClr val="EA4335"/>
          </p15:clr>
        </p15:guide>
        <p15:guide id="7" orient="horz" pos="1816">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720000" y="461875"/>
            <a:ext cx="7704000" cy="488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a:endParaRPr/>
          </a:p>
        </p:txBody>
      </p:sp>
      <p:sp>
        <p:nvSpPr>
          <p:cNvPr id="133" name="Google Shape;133;p25"/>
          <p:cNvSpPr txBox="1">
            <a:spLocks noGrp="1"/>
          </p:cNvSpPr>
          <p:nvPr>
            <p:ph type="body" idx="1"/>
          </p:nvPr>
        </p:nvSpPr>
        <p:spPr>
          <a:xfrm>
            <a:off x="720000" y="1617575"/>
            <a:ext cx="7704000" cy="2951400"/>
          </a:xfrm>
          <a:prstGeom prst="rect">
            <a:avLst/>
          </a:prstGeom>
          <a:noFill/>
          <a:ln>
            <a:noFill/>
          </a:ln>
        </p:spPr>
        <p:txBody>
          <a:bodyPr spcFirstLastPara="1" wrap="square" lIns="0" tIns="0" rIns="0" bIns="0" anchor="t" anchorCtr="0">
            <a:noAutofit/>
          </a:bodyPr>
          <a:lstStyle>
            <a:lvl1pPr marL="457200" lvl="0"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marL="914400" lvl="1"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marL="1371600" lvl="2"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marL="1828800" lvl="3"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marL="2286000" lvl="4"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marL="2743200" lvl="5"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marL="3200400" lvl="6"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marL="3657600" lvl="7"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marL="4114800" lvl="8" indent="-330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ransition spd="slow">
    <p:push dir="u"/>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8.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8.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8.xml"/><Relationship Id="rId1" Type="http://schemas.openxmlformats.org/officeDocument/2006/relationships/tags" Target="../tags/tag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chart" Target="../charts/chart3.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slideLayout" Target="../slideLayouts/slideLayout28.xml"/><Relationship Id="rId1" Type="http://schemas.openxmlformats.org/officeDocument/2006/relationships/tags" Target="../tags/tag2.xml"/><Relationship Id="rId5" Type="http://schemas.openxmlformats.org/officeDocument/2006/relationships/image" Target="../media/image9.sv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8.xml"/><Relationship Id="rId1" Type="http://schemas.openxmlformats.org/officeDocument/2006/relationships/tags" Target="../tags/tag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chart" Target="../charts/chart5.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7" Type="http://schemas.openxmlformats.org/officeDocument/2006/relationships/image" Target="../media/image15.svg"/><Relationship Id="rId2" Type="http://schemas.openxmlformats.org/officeDocument/2006/relationships/notesSlide" Target="../notesSlides/notesSlide8.xml"/><Relationship Id="rId1" Type="http://schemas.openxmlformats.org/officeDocument/2006/relationships/slideLayout" Target="../slideLayouts/slideLayout28.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39"/>
          <p:cNvSpPr txBox="1">
            <a:spLocks noGrp="1"/>
          </p:cNvSpPr>
          <p:nvPr>
            <p:ph type="ctrTitle"/>
          </p:nvPr>
        </p:nvSpPr>
        <p:spPr>
          <a:xfrm>
            <a:off x="1084825" y="1588650"/>
            <a:ext cx="6974400" cy="2028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Bike-Share Project</a:t>
            </a:r>
            <a:endParaRPr dirty="0"/>
          </a:p>
        </p:txBody>
      </p:sp>
      <p:sp>
        <p:nvSpPr>
          <p:cNvPr id="896" name="Google Shape;896;p39"/>
          <p:cNvSpPr txBox="1">
            <a:spLocks noGrp="1"/>
          </p:cNvSpPr>
          <p:nvPr>
            <p:ph type="subTitle" idx="1"/>
          </p:nvPr>
        </p:nvSpPr>
        <p:spPr>
          <a:xfrm>
            <a:off x="1084825" y="3574049"/>
            <a:ext cx="6974400" cy="514200"/>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0" tIns="0" rIns="0" bIns="0" anchor="ctr" anchorCtr="0">
            <a:noAutofit/>
          </a:bodyPr>
          <a:lstStyle/>
          <a:p>
            <a:pPr marL="0" lvl="0" indent="0"/>
            <a:r>
              <a:rPr lang="en-US" dirty="0"/>
              <a:t>Cyclistic, a bike-share company in Chicago</a:t>
            </a:r>
            <a:endParaRPr dirty="0"/>
          </a:p>
        </p:txBody>
      </p:sp>
      <p:grpSp>
        <p:nvGrpSpPr>
          <p:cNvPr id="897" name="Google Shape;897;p39"/>
          <p:cNvGrpSpPr/>
          <p:nvPr/>
        </p:nvGrpSpPr>
        <p:grpSpPr>
          <a:xfrm>
            <a:off x="-223784" y="-6"/>
            <a:ext cx="2284525" cy="985488"/>
            <a:chOff x="-223784" y="-6"/>
            <a:chExt cx="2284525" cy="985488"/>
          </a:xfrm>
        </p:grpSpPr>
        <p:sp>
          <p:nvSpPr>
            <p:cNvPr id="898" name="Google Shape;898;p39"/>
            <p:cNvSpPr/>
            <p:nvPr/>
          </p:nvSpPr>
          <p:spPr>
            <a:xfrm rot="5400000">
              <a:off x="751670" y="-653904"/>
              <a:ext cx="291159" cy="1770887"/>
            </a:xfrm>
            <a:custGeom>
              <a:avLst/>
              <a:gdLst/>
              <a:ahLst/>
              <a:cxnLst/>
              <a:rect l="l" t="t" r="r" b="b"/>
              <a:pathLst>
                <a:path w="3309" h="20126" fill="none" extrusionOk="0">
                  <a:moveTo>
                    <a:pt x="3309" y="20126"/>
                  </a:moveTo>
                  <a:lnTo>
                    <a:pt x="3309" y="10627"/>
                  </a:lnTo>
                  <a:lnTo>
                    <a:pt x="1" y="7293"/>
                  </a:ln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9"/>
            <p:cNvSpPr/>
            <p:nvPr/>
          </p:nvSpPr>
          <p:spPr>
            <a:xfrm rot="5400000">
              <a:off x="294064" y="-86060"/>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9"/>
            <p:cNvSpPr/>
            <p:nvPr/>
          </p:nvSpPr>
          <p:spPr>
            <a:xfrm rot="5400000">
              <a:off x="575332" y="113545"/>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rot="5400000">
              <a:off x="873382" y="-351369"/>
              <a:ext cx="147899" cy="1895787"/>
            </a:xfrm>
            <a:custGeom>
              <a:avLst/>
              <a:gdLst/>
              <a:ahLst/>
              <a:cxnLst/>
              <a:rect l="l" t="t" r="r" b="b"/>
              <a:pathLst>
                <a:path w="1681" h="21405" fill="none" extrusionOk="0">
                  <a:moveTo>
                    <a:pt x="1" y="21405"/>
                  </a:moveTo>
                  <a:lnTo>
                    <a:pt x="1" y="5114"/>
                  </a:lnTo>
                  <a:lnTo>
                    <a:pt x="1680" y="3434"/>
                  </a:lnTo>
                  <a:lnTo>
                    <a:pt x="168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rot="5400000">
              <a:off x="551408" y="-235203"/>
              <a:ext cx="361727" cy="1912111"/>
            </a:xfrm>
            <a:custGeom>
              <a:avLst/>
              <a:gdLst/>
              <a:ahLst/>
              <a:cxnLst/>
              <a:rect l="l" t="t" r="r" b="b"/>
              <a:pathLst>
                <a:path w="4111" h="21731" fill="none" extrusionOk="0">
                  <a:moveTo>
                    <a:pt x="0" y="21730"/>
                  </a:moveTo>
                  <a:lnTo>
                    <a:pt x="0" y="14562"/>
                  </a:lnTo>
                  <a:lnTo>
                    <a:pt x="4110" y="10427"/>
                  </a:lnTo>
                  <a:lnTo>
                    <a:pt x="4110" y="1"/>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9"/>
            <p:cNvSpPr/>
            <p:nvPr/>
          </p:nvSpPr>
          <p:spPr>
            <a:xfrm rot="5400000">
              <a:off x="1689436" y="81896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9"/>
            <p:cNvSpPr/>
            <p:nvPr/>
          </p:nvSpPr>
          <p:spPr>
            <a:xfrm rot="5400000">
              <a:off x="1894132" y="585435"/>
              <a:ext cx="167709" cy="165509"/>
            </a:xfrm>
            <a:custGeom>
              <a:avLst/>
              <a:gdLst/>
              <a:ahLst/>
              <a:cxnLst/>
              <a:rect l="l" t="t" r="r" b="b"/>
              <a:pathLst>
                <a:path w="1906" h="1881" extrusionOk="0">
                  <a:moveTo>
                    <a:pt x="953" y="0"/>
                  </a:moveTo>
                  <a:cubicBezTo>
                    <a:pt x="427" y="0"/>
                    <a:pt x="1" y="426"/>
                    <a:pt x="1" y="928"/>
                  </a:cubicBezTo>
                  <a:cubicBezTo>
                    <a:pt x="1" y="1454"/>
                    <a:pt x="427" y="1880"/>
                    <a:pt x="953" y="1880"/>
                  </a:cubicBezTo>
                  <a:cubicBezTo>
                    <a:pt x="1479" y="1880"/>
                    <a:pt x="1905" y="1454"/>
                    <a:pt x="1905" y="928"/>
                  </a:cubicBezTo>
                  <a:cubicBezTo>
                    <a:pt x="1905" y="426"/>
                    <a:pt x="1479" y="0"/>
                    <a:pt x="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9"/>
            <p:cNvSpPr/>
            <p:nvPr/>
          </p:nvSpPr>
          <p:spPr>
            <a:xfrm rot="5400000">
              <a:off x="1782751" y="-50"/>
              <a:ext cx="167621" cy="167709"/>
            </a:xfrm>
            <a:custGeom>
              <a:avLst/>
              <a:gdLst/>
              <a:ahLst/>
              <a:cxnLst/>
              <a:rect l="l" t="t" r="r" b="b"/>
              <a:pathLst>
                <a:path w="1905" h="1906" extrusionOk="0">
                  <a:moveTo>
                    <a:pt x="952" y="1"/>
                  </a:moveTo>
                  <a:cubicBezTo>
                    <a:pt x="426" y="1"/>
                    <a:pt x="0" y="427"/>
                    <a:pt x="0" y="953"/>
                  </a:cubicBezTo>
                  <a:cubicBezTo>
                    <a:pt x="0" y="1480"/>
                    <a:pt x="426" y="1906"/>
                    <a:pt x="952" y="1906"/>
                  </a:cubicBezTo>
                  <a:cubicBezTo>
                    <a:pt x="1479" y="1906"/>
                    <a:pt x="1905" y="1480"/>
                    <a:pt x="1905" y="953"/>
                  </a:cubicBezTo>
                  <a:cubicBezTo>
                    <a:pt x="1905" y="427"/>
                    <a:pt x="1479" y="1"/>
                    <a:pt x="9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9"/>
          <p:cNvGrpSpPr/>
          <p:nvPr/>
        </p:nvGrpSpPr>
        <p:grpSpPr>
          <a:xfrm>
            <a:off x="5876365" y="118125"/>
            <a:ext cx="3316597" cy="2830576"/>
            <a:chOff x="5876365" y="118125"/>
            <a:chExt cx="3316597" cy="2830576"/>
          </a:xfrm>
        </p:grpSpPr>
        <p:sp>
          <p:nvSpPr>
            <p:cNvPr id="907" name="Google Shape;907;p39"/>
            <p:cNvSpPr/>
            <p:nvPr/>
          </p:nvSpPr>
          <p:spPr>
            <a:xfrm rot="10800000">
              <a:off x="9025253" y="996438"/>
              <a:ext cx="167709" cy="165509"/>
            </a:xfrm>
            <a:custGeom>
              <a:avLst/>
              <a:gdLst/>
              <a:ahLst/>
              <a:cxnLst/>
              <a:rect l="l" t="t" r="r" b="b"/>
              <a:pathLst>
                <a:path w="1906" h="1881" extrusionOk="0">
                  <a:moveTo>
                    <a:pt x="953" y="1"/>
                  </a:moveTo>
                  <a:cubicBezTo>
                    <a:pt x="426" y="1"/>
                    <a:pt x="0" y="402"/>
                    <a:pt x="0" y="928"/>
                  </a:cubicBezTo>
                  <a:cubicBezTo>
                    <a:pt x="0" y="1455"/>
                    <a:pt x="426" y="1881"/>
                    <a:pt x="953" y="1881"/>
                  </a:cubicBezTo>
                  <a:cubicBezTo>
                    <a:pt x="1479" y="1881"/>
                    <a:pt x="1905" y="1455"/>
                    <a:pt x="1905" y="928"/>
                  </a:cubicBezTo>
                  <a:cubicBezTo>
                    <a:pt x="1905" y="402"/>
                    <a:pt x="1479" y="1"/>
                    <a:pt x="9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9"/>
            <p:cNvSpPr/>
            <p:nvPr/>
          </p:nvSpPr>
          <p:spPr>
            <a:xfrm>
              <a:off x="6008817" y="118125"/>
              <a:ext cx="3134824" cy="182018"/>
            </a:xfrm>
            <a:custGeom>
              <a:avLst/>
              <a:gdLst/>
              <a:ahLst/>
              <a:cxnLst/>
              <a:rect l="l" t="t" r="r" b="b"/>
              <a:pathLst>
                <a:path w="25490" h="1480" fill="none" extrusionOk="0">
                  <a:moveTo>
                    <a:pt x="1" y="1479"/>
                  </a:moveTo>
                  <a:lnTo>
                    <a:pt x="13710" y="1479"/>
                  </a:lnTo>
                  <a:lnTo>
                    <a:pt x="15164" y="0"/>
                  </a:lnTo>
                  <a:lnTo>
                    <a:pt x="25490" y="0"/>
                  </a:lnTo>
                </a:path>
              </a:pathLst>
            </a:custGeom>
            <a:no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9"/>
            <p:cNvSpPr/>
            <p:nvPr/>
          </p:nvSpPr>
          <p:spPr>
            <a:xfrm>
              <a:off x="5876365" y="182815"/>
              <a:ext cx="234282" cy="234409"/>
            </a:xfrm>
            <a:custGeom>
              <a:avLst/>
              <a:gdLst/>
              <a:ahLst/>
              <a:cxnLst/>
              <a:rect l="l" t="t" r="r" b="b"/>
              <a:pathLst>
                <a:path w="1905" h="1906" extrusionOk="0">
                  <a:moveTo>
                    <a:pt x="953" y="1"/>
                  </a:moveTo>
                  <a:cubicBezTo>
                    <a:pt x="426" y="1"/>
                    <a:pt x="0" y="427"/>
                    <a:pt x="0" y="953"/>
                  </a:cubicBezTo>
                  <a:cubicBezTo>
                    <a:pt x="0" y="1479"/>
                    <a:pt x="426" y="1905"/>
                    <a:pt x="953" y="1905"/>
                  </a:cubicBezTo>
                  <a:cubicBezTo>
                    <a:pt x="1479" y="1905"/>
                    <a:pt x="1905" y="1479"/>
                    <a:pt x="1905" y="953"/>
                  </a:cubicBezTo>
                  <a:cubicBezTo>
                    <a:pt x="1905" y="427"/>
                    <a:pt x="1479" y="1"/>
                    <a:pt x="9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9"/>
            <p:cNvSpPr/>
            <p:nvPr/>
          </p:nvSpPr>
          <p:spPr>
            <a:xfrm rot="10800000">
              <a:off x="9109108" y="515661"/>
              <a:ext cx="88" cy="564632"/>
            </a:xfrm>
            <a:custGeom>
              <a:avLst/>
              <a:gdLst/>
              <a:ahLst/>
              <a:cxnLst/>
              <a:rect l="l" t="t" r="r" b="b"/>
              <a:pathLst>
                <a:path w="1" h="6417" fill="none" extrusionOk="0">
                  <a:moveTo>
                    <a:pt x="1" y="6416"/>
                  </a:moveTo>
                  <a:lnTo>
                    <a:pt x="1" y="0"/>
                  </a:lnTo>
                </a:path>
              </a:pathLst>
            </a:custGeom>
            <a:noFill/>
            <a:ln w="19050" cap="rnd" cmpd="sng">
              <a:solidFill>
                <a:schemeClr val="accent1"/>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9"/>
            <p:cNvSpPr/>
            <p:nvPr/>
          </p:nvSpPr>
          <p:spPr>
            <a:xfrm rot="10800000">
              <a:off x="8441048" y="515657"/>
              <a:ext cx="361727" cy="2369168"/>
            </a:xfrm>
            <a:custGeom>
              <a:avLst/>
              <a:gdLst/>
              <a:ahLst/>
              <a:cxnLst/>
              <a:rect l="l" t="t" r="r" b="b"/>
              <a:pathLst>
                <a:path w="4111" h="21731" fill="none" extrusionOk="0">
                  <a:moveTo>
                    <a:pt x="0" y="21730"/>
                  </a:moveTo>
                  <a:lnTo>
                    <a:pt x="0" y="14562"/>
                  </a:lnTo>
                  <a:lnTo>
                    <a:pt x="4110" y="10427"/>
                  </a:lnTo>
                  <a:lnTo>
                    <a:pt x="4110" y="1"/>
                  </a:lnTo>
                </a:path>
              </a:pathLst>
            </a:custGeom>
            <a:noFill/>
            <a:ln w="9525" cap="rnd" cmpd="sng">
              <a:solidFill>
                <a:schemeClr val="dk2"/>
              </a:solidFill>
              <a:prstDash val="solid"/>
              <a:miter lim="250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9"/>
            <p:cNvSpPr/>
            <p:nvPr/>
          </p:nvSpPr>
          <p:spPr>
            <a:xfrm rot="10800000">
              <a:off x="8357275" y="2781081"/>
              <a:ext cx="165421" cy="167621"/>
            </a:xfrm>
            <a:custGeom>
              <a:avLst/>
              <a:gdLst/>
              <a:ahLst/>
              <a:cxnLst/>
              <a:rect l="l" t="t" r="r" b="b"/>
              <a:pathLst>
                <a:path w="1880" h="1905" extrusionOk="0">
                  <a:moveTo>
                    <a:pt x="927" y="0"/>
                  </a:moveTo>
                  <a:cubicBezTo>
                    <a:pt x="401" y="0"/>
                    <a:pt x="0" y="426"/>
                    <a:pt x="0" y="952"/>
                  </a:cubicBezTo>
                  <a:cubicBezTo>
                    <a:pt x="0" y="1479"/>
                    <a:pt x="401" y="1905"/>
                    <a:pt x="927" y="1905"/>
                  </a:cubicBezTo>
                  <a:cubicBezTo>
                    <a:pt x="1454" y="1905"/>
                    <a:pt x="1880" y="1479"/>
                    <a:pt x="1880" y="952"/>
                  </a:cubicBezTo>
                  <a:cubicBezTo>
                    <a:pt x="1880" y="426"/>
                    <a:pt x="1454" y="0"/>
                    <a:pt x="9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95"/>
                                        </p:tgtEl>
                                        <p:attrNameLst>
                                          <p:attrName>style.visibility</p:attrName>
                                        </p:attrNameLst>
                                      </p:cBhvr>
                                      <p:to>
                                        <p:strVal val="visible"/>
                                      </p:to>
                                    </p:set>
                                    <p:animEffect transition="in" filter="barn(inVertical)">
                                      <p:cBhvr>
                                        <p:cTn id="7" dur="500"/>
                                        <p:tgtEl>
                                          <p:spTgt spid="89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6">
                                            <p:txEl>
                                              <p:pRg st="0" end="0"/>
                                            </p:txEl>
                                          </p:spTgt>
                                        </p:tgtEl>
                                        <p:attrNameLst>
                                          <p:attrName>style.visibility</p:attrName>
                                        </p:attrNameLst>
                                      </p:cBhvr>
                                      <p:to>
                                        <p:strVal val="visible"/>
                                      </p:to>
                                    </p:set>
                                    <p:animEffect transition="in" filter="fade">
                                      <p:cBhvr>
                                        <p:cTn id="12" dur="500"/>
                                        <p:tgtEl>
                                          <p:spTgt spid="8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47"/>
          <p:cNvSpPr txBox="1">
            <a:spLocks noGrp="1"/>
          </p:cNvSpPr>
          <p:nvPr>
            <p:ph type="title"/>
          </p:nvPr>
        </p:nvSpPr>
        <p:spPr>
          <a:xfrm>
            <a:off x="720000" y="461875"/>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Summary of our last viz</a:t>
            </a:r>
            <a:endParaRPr dirty="0"/>
          </a:p>
        </p:txBody>
      </p:sp>
      <p:grpSp>
        <p:nvGrpSpPr>
          <p:cNvPr id="1449" name="Google Shape;1449;p47"/>
          <p:cNvGrpSpPr/>
          <p:nvPr/>
        </p:nvGrpSpPr>
        <p:grpSpPr>
          <a:xfrm>
            <a:off x="729988" y="1246209"/>
            <a:ext cx="707102" cy="705137"/>
            <a:chOff x="4455375" y="1262489"/>
            <a:chExt cx="707102" cy="705137"/>
          </a:xfrm>
        </p:grpSpPr>
        <p:grpSp>
          <p:nvGrpSpPr>
            <p:cNvPr id="1450" name="Google Shape;1450;p47"/>
            <p:cNvGrpSpPr/>
            <p:nvPr/>
          </p:nvGrpSpPr>
          <p:grpSpPr>
            <a:xfrm>
              <a:off x="4455445" y="1262489"/>
              <a:ext cx="707032" cy="705137"/>
              <a:chOff x="3143340" y="1371133"/>
              <a:chExt cx="942960" cy="940433"/>
            </a:xfrm>
          </p:grpSpPr>
          <p:grpSp>
            <p:nvGrpSpPr>
              <p:cNvPr id="1451" name="Google Shape;1451;p47"/>
              <p:cNvGrpSpPr/>
              <p:nvPr/>
            </p:nvGrpSpPr>
            <p:grpSpPr>
              <a:xfrm>
                <a:off x="3143340" y="1371133"/>
                <a:ext cx="940433" cy="940433"/>
                <a:chOff x="1388550" y="311575"/>
                <a:chExt cx="1099794" cy="1099794"/>
              </a:xfrm>
            </p:grpSpPr>
            <p:sp>
              <p:nvSpPr>
                <p:cNvPr id="1452" name="Google Shape;1452;p47"/>
                <p:cNvSpPr/>
                <p:nvPr/>
              </p:nvSpPr>
              <p:spPr>
                <a:xfrm>
                  <a:off x="1388550" y="311575"/>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7"/>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7"/>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7"/>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7"/>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7"/>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7"/>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7"/>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7"/>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7"/>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2" name="Google Shape;1462;p47"/>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7"/>
              <p:cNvSpPr/>
              <p:nvPr/>
            </p:nvSpPr>
            <p:spPr>
              <a:xfrm>
                <a:off x="31435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7"/>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7"/>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66" name="Google Shape;1466;p47"/>
            <p:cNvSpPr txBox="1"/>
            <p:nvPr/>
          </p:nvSpPr>
          <p:spPr>
            <a:xfrm flipH="1">
              <a:off x="4455375" y="143304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01</a:t>
              </a:r>
              <a:endParaRPr sz="2400" dirty="0">
                <a:solidFill>
                  <a:srgbClr val="00F4AD"/>
                </a:solidFill>
                <a:latin typeface="Bebas Neue"/>
                <a:ea typeface="Bebas Neue"/>
                <a:cs typeface="Bebas Neue"/>
                <a:sym typeface="Bebas Neue"/>
              </a:endParaRPr>
            </a:p>
          </p:txBody>
        </p:sp>
      </p:grpSp>
      <p:grpSp>
        <p:nvGrpSpPr>
          <p:cNvPr id="1467" name="Google Shape;1467;p47"/>
          <p:cNvGrpSpPr/>
          <p:nvPr/>
        </p:nvGrpSpPr>
        <p:grpSpPr>
          <a:xfrm>
            <a:off x="729988" y="2125246"/>
            <a:ext cx="707102" cy="705137"/>
            <a:chOff x="4455375" y="2141526"/>
            <a:chExt cx="707102" cy="705137"/>
          </a:xfrm>
        </p:grpSpPr>
        <p:grpSp>
          <p:nvGrpSpPr>
            <p:cNvPr id="1468" name="Google Shape;1468;p47"/>
            <p:cNvGrpSpPr/>
            <p:nvPr/>
          </p:nvGrpSpPr>
          <p:grpSpPr>
            <a:xfrm>
              <a:off x="4455445" y="2141526"/>
              <a:ext cx="707032" cy="705137"/>
              <a:chOff x="3143340" y="1371133"/>
              <a:chExt cx="942960" cy="940433"/>
            </a:xfrm>
          </p:grpSpPr>
          <p:grpSp>
            <p:nvGrpSpPr>
              <p:cNvPr id="1469" name="Google Shape;1469;p47"/>
              <p:cNvGrpSpPr/>
              <p:nvPr/>
            </p:nvGrpSpPr>
            <p:grpSpPr>
              <a:xfrm>
                <a:off x="3143340" y="1371133"/>
                <a:ext cx="940433" cy="940433"/>
                <a:chOff x="1388550" y="311575"/>
                <a:chExt cx="1099794" cy="1099794"/>
              </a:xfrm>
            </p:grpSpPr>
            <p:sp>
              <p:nvSpPr>
                <p:cNvPr id="1470" name="Google Shape;1470;p47"/>
                <p:cNvSpPr/>
                <p:nvPr/>
              </p:nvSpPr>
              <p:spPr>
                <a:xfrm>
                  <a:off x="1388550" y="311575"/>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7"/>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7"/>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7"/>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7"/>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7"/>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7"/>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7"/>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7"/>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7"/>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0" name="Google Shape;1480;p47"/>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7"/>
              <p:cNvSpPr/>
              <p:nvPr/>
            </p:nvSpPr>
            <p:spPr>
              <a:xfrm>
                <a:off x="31435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7"/>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7"/>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4" name="Google Shape;1484;p47"/>
            <p:cNvSpPr txBox="1"/>
            <p:nvPr/>
          </p:nvSpPr>
          <p:spPr>
            <a:xfrm flipH="1">
              <a:off x="4455375" y="231214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a:solidFill>
                    <a:srgbClr val="00F4AD"/>
                  </a:solidFill>
                  <a:latin typeface="Bebas Neue"/>
                  <a:ea typeface="Bebas Neue"/>
                  <a:cs typeface="Bebas Neue"/>
                  <a:sym typeface="Bebas Neue"/>
                </a:rPr>
                <a:t>02</a:t>
              </a:r>
              <a:endParaRPr sz="2400">
                <a:solidFill>
                  <a:srgbClr val="00F4AD"/>
                </a:solidFill>
                <a:latin typeface="Bebas Neue"/>
                <a:ea typeface="Bebas Neue"/>
                <a:cs typeface="Bebas Neue"/>
                <a:sym typeface="Bebas Neue"/>
              </a:endParaRPr>
            </a:p>
          </p:txBody>
        </p:sp>
      </p:grpSp>
      <p:grpSp>
        <p:nvGrpSpPr>
          <p:cNvPr id="1485" name="Google Shape;1485;p47"/>
          <p:cNvGrpSpPr/>
          <p:nvPr/>
        </p:nvGrpSpPr>
        <p:grpSpPr>
          <a:xfrm>
            <a:off x="729988" y="2940796"/>
            <a:ext cx="707102" cy="705137"/>
            <a:chOff x="4455375" y="3007876"/>
            <a:chExt cx="707102" cy="705137"/>
          </a:xfrm>
        </p:grpSpPr>
        <p:grpSp>
          <p:nvGrpSpPr>
            <p:cNvPr id="1486" name="Google Shape;1486;p47"/>
            <p:cNvGrpSpPr/>
            <p:nvPr/>
          </p:nvGrpSpPr>
          <p:grpSpPr>
            <a:xfrm>
              <a:off x="4455445" y="3007876"/>
              <a:ext cx="707032" cy="705137"/>
              <a:chOff x="3143340" y="1354195"/>
              <a:chExt cx="942960" cy="940433"/>
            </a:xfrm>
          </p:grpSpPr>
          <p:grpSp>
            <p:nvGrpSpPr>
              <p:cNvPr id="1487" name="Google Shape;1487;p47"/>
              <p:cNvGrpSpPr/>
              <p:nvPr/>
            </p:nvGrpSpPr>
            <p:grpSpPr>
              <a:xfrm>
                <a:off x="3143340" y="1354195"/>
                <a:ext cx="940433" cy="940433"/>
                <a:chOff x="1388550" y="291767"/>
                <a:chExt cx="1099794" cy="1099794"/>
              </a:xfrm>
            </p:grpSpPr>
            <p:sp>
              <p:nvSpPr>
                <p:cNvPr id="1488" name="Google Shape;1488;p47"/>
                <p:cNvSpPr/>
                <p:nvPr/>
              </p:nvSpPr>
              <p:spPr>
                <a:xfrm>
                  <a:off x="1388550" y="291767"/>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7"/>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7"/>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7"/>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7"/>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7"/>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7"/>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7"/>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7"/>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8" name="Google Shape;1498;p47"/>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7"/>
              <p:cNvSpPr/>
              <p:nvPr/>
            </p:nvSpPr>
            <p:spPr>
              <a:xfrm>
                <a:off x="31435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7"/>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7"/>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2" name="Google Shape;1502;p47"/>
            <p:cNvSpPr txBox="1"/>
            <p:nvPr/>
          </p:nvSpPr>
          <p:spPr>
            <a:xfrm flipH="1">
              <a:off x="4455375" y="317849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a:solidFill>
                    <a:srgbClr val="00F4AD"/>
                  </a:solidFill>
                  <a:latin typeface="Bebas Neue"/>
                  <a:ea typeface="Bebas Neue"/>
                  <a:cs typeface="Bebas Neue"/>
                  <a:sym typeface="Bebas Neue"/>
                </a:rPr>
                <a:t>03</a:t>
              </a:r>
              <a:endParaRPr sz="2400">
                <a:solidFill>
                  <a:srgbClr val="00F4AD"/>
                </a:solidFill>
                <a:latin typeface="Bebas Neue"/>
                <a:ea typeface="Bebas Neue"/>
                <a:cs typeface="Bebas Neue"/>
                <a:sym typeface="Bebas Neue"/>
              </a:endParaRPr>
            </a:p>
          </p:txBody>
        </p:sp>
      </p:grpSp>
      <p:grpSp>
        <p:nvGrpSpPr>
          <p:cNvPr id="1503" name="Google Shape;1503;p47"/>
          <p:cNvGrpSpPr/>
          <p:nvPr/>
        </p:nvGrpSpPr>
        <p:grpSpPr>
          <a:xfrm>
            <a:off x="729988" y="3766866"/>
            <a:ext cx="707102" cy="705137"/>
            <a:chOff x="4455375" y="3897446"/>
            <a:chExt cx="707102" cy="705137"/>
          </a:xfrm>
        </p:grpSpPr>
        <p:grpSp>
          <p:nvGrpSpPr>
            <p:cNvPr id="1504" name="Google Shape;1504;p47"/>
            <p:cNvGrpSpPr/>
            <p:nvPr/>
          </p:nvGrpSpPr>
          <p:grpSpPr>
            <a:xfrm>
              <a:off x="4455445" y="3897446"/>
              <a:ext cx="707032" cy="705137"/>
              <a:chOff x="3143340" y="1371133"/>
              <a:chExt cx="942960" cy="940433"/>
            </a:xfrm>
          </p:grpSpPr>
          <p:grpSp>
            <p:nvGrpSpPr>
              <p:cNvPr id="1505" name="Google Shape;1505;p47"/>
              <p:cNvGrpSpPr/>
              <p:nvPr/>
            </p:nvGrpSpPr>
            <p:grpSpPr>
              <a:xfrm>
                <a:off x="3143340" y="1371133"/>
                <a:ext cx="940433" cy="940433"/>
                <a:chOff x="1388550" y="311575"/>
                <a:chExt cx="1099794" cy="1099794"/>
              </a:xfrm>
            </p:grpSpPr>
            <p:sp>
              <p:nvSpPr>
                <p:cNvPr id="1506" name="Google Shape;1506;p47"/>
                <p:cNvSpPr/>
                <p:nvPr/>
              </p:nvSpPr>
              <p:spPr>
                <a:xfrm>
                  <a:off x="1388550" y="311575"/>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7"/>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7"/>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7"/>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7"/>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7"/>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7"/>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7"/>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7"/>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7"/>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6" name="Google Shape;1516;p47"/>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7"/>
              <p:cNvSpPr/>
              <p:nvPr/>
            </p:nvSpPr>
            <p:spPr>
              <a:xfrm>
                <a:off x="3143500" y="1783948"/>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7"/>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7"/>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0" name="Google Shape;1520;p47"/>
            <p:cNvSpPr txBox="1"/>
            <p:nvPr/>
          </p:nvSpPr>
          <p:spPr>
            <a:xfrm flipH="1">
              <a:off x="4455375" y="407024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a:solidFill>
                    <a:srgbClr val="00F4AD"/>
                  </a:solidFill>
                  <a:latin typeface="Bebas Neue"/>
                  <a:ea typeface="Bebas Neue"/>
                  <a:cs typeface="Bebas Neue"/>
                  <a:sym typeface="Bebas Neue"/>
                </a:rPr>
                <a:t>04</a:t>
              </a:r>
              <a:endParaRPr sz="2400">
                <a:solidFill>
                  <a:srgbClr val="00F4AD"/>
                </a:solidFill>
                <a:latin typeface="Bebas Neue"/>
                <a:ea typeface="Bebas Neue"/>
                <a:cs typeface="Bebas Neue"/>
                <a:sym typeface="Bebas Neue"/>
              </a:endParaRPr>
            </a:p>
          </p:txBody>
        </p:sp>
      </p:grpSp>
      <p:sp>
        <p:nvSpPr>
          <p:cNvPr id="1537" name="Google Shape;1537;p47"/>
          <p:cNvSpPr/>
          <p:nvPr/>
        </p:nvSpPr>
        <p:spPr>
          <a:xfrm>
            <a:off x="2246635" y="1575248"/>
            <a:ext cx="309990" cy="376098"/>
          </a:xfrm>
          <a:custGeom>
            <a:avLst/>
            <a:gdLst/>
            <a:ahLst/>
            <a:cxnLst/>
            <a:rect l="l" t="t" r="r" b="b"/>
            <a:pathLst>
              <a:path w="11329" h="13745" extrusionOk="0">
                <a:moveTo>
                  <a:pt x="9719" y="806"/>
                </a:moveTo>
                <a:cubicBezTo>
                  <a:pt x="9790" y="806"/>
                  <a:pt x="9861" y="816"/>
                  <a:pt x="9927" y="834"/>
                </a:cubicBezTo>
                <a:lnTo>
                  <a:pt x="9148" y="1612"/>
                </a:lnTo>
                <a:lnTo>
                  <a:pt x="2181" y="1612"/>
                </a:lnTo>
                <a:lnTo>
                  <a:pt x="1403" y="834"/>
                </a:lnTo>
                <a:cubicBezTo>
                  <a:pt x="1469" y="816"/>
                  <a:pt x="1540" y="806"/>
                  <a:pt x="1611" y="806"/>
                </a:cubicBezTo>
                <a:close/>
                <a:moveTo>
                  <a:pt x="833" y="1404"/>
                </a:moveTo>
                <a:lnTo>
                  <a:pt x="1611" y="2181"/>
                </a:lnTo>
                <a:lnTo>
                  <a:pt x="1611" y="5873"/>
                </a:lnTo>
                <a:lnTo>
                  <a:pt x="833" y="6652"/>
                </a:lnTo>
                <a:cubicBezTo>
                  <a:pt x="816" y="6586"/>
                  <a:pt x="806" y="6516"/>
                  <a:pt x="806" y="6444"/>
                </a:cubicBezTo>
                <a:lnTo>
                  <a:pt x="806" y="1612"/>
                </a:lnTo>
                <a:cubicBezTo>
                  <a:pt x="806" y="1540"/>
                  <a:pt x="816" y="1470"/>
                  <a:pt x="833" y="1404"/>
                </a:cubicBezTo>
                <a:close/>
                <a:moveTo>
                  <a:pt x="3323" y="6444"/>
                </a:moveTo>
                <a:lnTo>
                  <a:pt x="2518" y="7250"/>
                </a:lnTo>
                <a:lnTo>
                  <a:pt x="1611" y="7250"/>
                </a:lnTo>
                <a:cubicBezTo>
                  <a:pt x="1540" y="7250"/>
                  <a:pt x="1469" y="7240"/>
                  <a:pt x="1403" y="7221"/>
                </a:cubicBezTo>
                <a:lnTo>
                  <a:pt x="2181" y="6444"/>
                </a:lnTo>
                <a:close/>
                <a:moveTo>
                  <a:pt x="8913" y="2417"/>
                </a:moveTo>
                <a:lnTo>
                  <a:pt x="8913" y="11330"/>
                </a:lnTo>
                <a:lnTo>
                  <a:pt x="4698" y="11330"/>
                </a:lnTo>
                <a:lnTo>
                  <a:pt x="4698" y="5639"/>
                </a:lnTo>
                <a:lnTo>
                  <a:pt x="2417" y="5639"/>
                </a:lnTo>
                <a:lnTo>
                  <a:pt x="2417" y="2417"/>
                </a:lnTo>
                <a:close/>
                <a:moveTo>
                  <a:pt x="3893" y="7013"/>
                </a:moveTo>
                <a:lnTo>
                  <a:pt x="3893" y="11565"/>
                </a:lnTo>
                <a:lnTo>
                  <a:pt x="3115" y="12343"/>
                </a:lnTo>
                <a:cubicBezTo>
                  <a:pt x="3097" y="12276"/>
                  <a:pt x="3087" y="12207"/>
                  <a:pt x="3087" y="12134"/>
                </a:cubicBezTo>
                <a:lnTo>
                  <a:pt x="3087" y="7819"/>
                </a:lnTo>
                <a:lnTo>
                  <a:pt x="3893" y="7013"/>
                </a:lnTo>
                <a:close/>
                <a:moveTo>
                  <a:pt x="10496" y="1404"/>
                </a:moveTo>
                <a:cubicBezTo>
                  <a:pt x="10514" y="1470"/>
                  <a:pt x="10523" y="1540"/>
                  <a:pt x="10523" y="1612"/>
                </a:cubicBezTo>
                <a:lnTo>
                  <a:pt x="10523" y="12134"/>
                </a:lnTo>
                <a:cubicBezTo>
                  <a:pt x="10523" y="12207"/>
                  <a:pt x="10514" y="12276"/>
                  <a:pt x="10496" y="12343"/>
                </a:cubicBezTo>
                <a:lnTo>
                  <a:pt x="9717" y="11565"/>
                </a:lnTo>
                <a:lnTo>
                  <a:pt x="9717" y="2181"/>
                </a:lnTo>
                <a:lnTo>
                  <a:pt x="10496" y="1404"/>
                </a:lnTo>
                <a:close/>
                <a:moveTo>
                  <a:pt x="9148" y="12135"/>
                </a:moveTo>
                <a:lnTo>
                  <a:pt x="9927" y="12913"/>
                </a:lnTo>
                <a:cubicBezTo>
                  <a:pt x="9859" y="12931"/>
                  <a:pt x="9790" y="12939"/>
                  <a:pt x="9717" y="12939"/>
                </a:cubicBezTo>
                <a:lnTo>
                  <a:pt x="3893" y="12939"/>
                </a:lnTo>
                <a:cubicBezTo>
                  <a:pt x="3821" y="12939"/>
                  <a:pt x="3751" y="12929"/>
                  <a:pt x="3685" y="12913"/>
                </a:cubicBezTo>
                <a:lnTo>
                  <a:pt x="4462" y="12135"/>
                </a:lnTo>
                <a:close/>
                <a:moveTo>
                  <a:pt x="1611" y="1"/>
                </a:moveTo>
                <a:cubicBezTo>
                  <a:pt x="723" y="1"/>
                  <a:pt x="1" y="723"/>
                  <a:pt x="1" y="1612"/>
                </a:cubicBezTo>
                <a:lnTo>
                  <a:pt x="1" y="6444"/>
                </a:lnTo>
                <a:cubicBezTo>
                  <a:pt x="1" y="7331"/>
                  <a:pt x="723" y="8054"/>
                  <a:pt x="1611" y="8054"/>
                </a:cubicBezTo>
                <a:lnTo>
                  <a:pt x="2282" y="8054"/>
                </a:lnTo>
                <a:lnTo>
                  <a:pt x="2282" y="12134"/>
                </a:lnTo>
                <a:cubicBezTo>
                  <a:pt x="2282" y="13022"/>
                  <a:pt x="3004" y="13745"/>
                  <a:pt x="3893" y="13745"/>
                </a:cubicBezTo>
                <a:lnTo>
                  <a:pt x="9719" y="13745"/>
                </a:lnTo>
                <a:cubicBezTo>
                  <a:pt x="10606" y="13745"/>
                  <a:pt x="11328" y="13022"/>
                  <a:pt x="11328" y="12134"/>
                </a:cubicBezTo>
                <a:lnTo>
                  <a:pt x="11328" y="1612"/>
                </a:lnTo>
                <a:cubicBezTo>
                  <a:pt x="11328" y="723"/>
                  <a:pt x="10606" y="1"/>
                  <a:pt x="971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538" name="Google Shape;1538;p47"/>
          <p:cNvGrpSpPr/>
          <p:nvPr/>
        </p:nvGrpSpPr>
        <p:grpSpPr>
          <a:xfrm>
            <a:off x="2213570" y="2289306"/>
            <a:ext cx="376098" cy="376070"/>
            <a:chOff x="3971270" y="2008528"/>
            <a:chExt cx="376098" cy="376070"/>
          </a:xfrm>
        </p:grpSpPr>
        <p:sp>
          <p:nvSpPr>
            <p:cNvPr id="1539" name="Google Shape;1539;p47"/>
            <p:cNvSpPr/>
            <p:nvPr/>
          </p:nvSpPr>
          <p:spPr>
            <a:xfrm>
              <a:off x="3971270" y="2008528"/>
              <a:ext cx="376098" cy="376070"/>
            </a:xfrm>
            <a:custGeom>
              <a:avLst/>
              <a:gdLst/>
              <a:ahLst/>
              <a:cxnLst/>
              <a:rect l="l" t="t" r="r" b="b"/>
              <a:pathLst>
                <a:path w="13745" h="13744" extrusionOk="0">
                  <a:moveTo>
                    <a:pt x="12939" y="805"/>
                  </a:moveTo>
                  <a:lnTo>
                    <a:pt x="12939" y="8107"/>
                  </a:lnTo>
                  <a:lnTo>
                    <a:pt x="806" y="8107"/>
                  </a:lnTo>
                  <a:lnTo>
                    <a:pt x="806" y="805"/>
                  </a:lnTo>
                  <a:close/>
                  <a:moveTo>
                    <a:pt x="2443" y="8913"/>
                  </a:moveTo>
                  <a:lnTo>
                    <a:pt x="2443" y="11328"/>
                  </a:lnTo>
                  <a:lnTo>
                    <a:pt x="806" y="11328"/>
                  </a:lnTo>
                  <a:lnTo>
                    <a:pt x="806" y="8913"/>
                  </a:lnTo>
                  <a:close/>
                  <a:moveTo>
                    <a:pt x="10496" y="8913"/>
                  </a:moveTo>
                  <a:lnTo>
                    <a:pt x="10496" y="11328"/>
                  </a:lnTo>
                  <a:lnTo>
                    <a:pt x="3247" y="11328"/>
                  </a:lnTo>
                  <a:lnTo>
                    <a:pt x="3247" y="8913"/>
                  </a:lnTo>
                  <a:close/>
                  <a:moveTo>
                    <a:pt x="12939" y="8913"/>
                  </a:moveTo>
                  <a:lnTo>
                    <a:pt x="12939" y="11328"/>
                  </a:lnTo>
                  <a:lnTo>
                    <a:pt x="11301" y="11328"/>
                  </a:lnTo>
                  <a:lnTo>
                    <a:pt x="11301" y="8913"/>
                  </a:lnTo>
                  <a:close/>
                  <a:moveTo>
                    <a:pt x="11885" y="12133"/>
                  </a:moveTo>
                  <a:lnTo>
                    <a:pt x="11481" y="12938"/>
                  </a:lnTo>
                  <a:lnTo>
                    <a:pt x="2262" y="12938"/>
                  </a:lnTo>
                  <a:lnTo>
                    <a:pt x="1859" y="12133"/>
                  </a:lnTo>
                  <a:close/>
                  <a:moveTo>
                    <a:pt x="0" y="0"/>
                  </a:moveTo>
                  <a:lnTo>
                    <a:pt x="0" y="12133"/>
                  </a:lnTo>
                  <a:lnTo>
                    <a:pt x="959" y="12133"/>
                  </a:lnTo>
                  <a:lnTo>
                    <a:pt x="1764" y="13744"/>
                  </a:lnTo>
                  <a:lnTo>
                    <a:pt x="11980" y="13744"/>
                  </a:lnTo>
                  <a:lnTo>
                    <a:pt x="12786" y="12133"/>
                  </a:lnTo>
                  <a:lnTo>
                    <a:pt x="13744" y="12133"/>
                  </a:lnTo>
                  <a:lnTo>
                    <a:pt x="137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7"/>
            <p:cNvSpPr/>
            <p:nvPr/>
          </p:nvSpPr>
          <p:spPr>
            <a:xfrm>
              <a:off x="4170305" y="2274437"/>
              <a:ext cx="22054" cy="22054"/>
            </a:xfrm>
            <a:custGeom>
              <a:avLst/>
              <a:gdLst/>
              <a:ahLst/>
              <a:cxnLst/>
              <a:rect l="l" t="t" r="r" b="b"/>
              <a:pathLst>
                <a:path w="806" h="806" extrusionOk="0">
                  <a:moveTo>
                    <a:pt x="0" y="0"/>
                  </a:moveTo>
                  <a:lnTo>
                    <a:pt x="0" y="806"/>
                  </a:lnTo>
                  <a:lnTo>
                    <a:pt x="806" y="806"/>
                  </a:lnTo>
                  <a:lnTo>
                    <a:pt x="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7"/>
            <p:cNvSpPr/>
            <p:nvPr/>
          </p:nvSpPr>
          <p:spPr>
            <a:xfrm>
              <a:off x="4126224" y="2274437"/>
              <a:ext cx="22054" cy="22054"/>
            </a:xfrm>
            <a:custGeom>
              <a:avLst/>
              <a:gdLst/>
              <a:ahLst/>
              <a:cxnLst/>
              <a:rect l="l" t="t" r="r" b="b"/>
              <a:pathLst>
                <a:path w="806" h="806" extrusionOk="0">
                  <a:moveTo>
                    <a:pt x="0" y="0"/>
                  </a:moveTo>
                  <a:lnTo>
                    <a:pt x="0" y="806"/>
                  </a:lnTo>
                  <a:lnTo>
                    <a:pt x="806" y="806"/>
                  </a:lnTo>
                  <a:lnTo>
                    <a:pt x="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7"/>
            <p:cNvSpPr/>
            <p:nvPr/>
          </p:nvSpPr>
          <p:spPr>
            <a:xfrm>
              <a:off x="4082143" y="2274437"/>
              <a:ext cx="22082" cy="22054"/>
            </a:xfrm>
            <a:custGeom>
              <a:avLst/>
              <a:gdLst/>
              <a:ahLst/>
              <a:cxnLst/>
              <a:rect l="l" t="t" r="r" b="b"/>
              <a:pathLst>
                <a:path w="807" h="806" extrusionOk="0">
                  <a:moveTo>
                    <a:pt x="1" y="0"/>
                  </a:moveTo>
                  <a:lnTo>
                    <a:pt x="1" y="806"/>
                  </a:lnTo>
                  <a:lnTo>
                    <a:pt x="806" y="806"/>
                  </a:lnTo>
                  <a:lnTo>
                    <a:pt x="8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7"/>
            <p:cNvSpPr/>
            <p:nvPr/>
          </p:nvSpPr>
          <p:spPr>
            <a:xfrm>
              <a:off x="4214386" y="2274437"/>
              <a:ext cx="22054" cy="22054"/>
            </a:xfrm>
            <a:custGeom>
              <a:avLst/>
              <a:gdLst/>
              <a:ahLst/>
              <a:cxnLst/>
              <a:rect l="l" t="t" r="r" b="b"/>
              <a:pathLst>
                <a:path w="806" h="806" extrusionOk="0">
                  <a:moveTo>
                    <a:pt x="0" y="0"/>
                  </a:moveTo>
                  <a:lnTo>
                    <a:pt x="0" y="806"/>
                  </a:lnTo>
                  <a:lnTo>
                    <a:pt x="805" y="806"/>
                  </a:lnTo>
                  <a:lnTo>
                    <a:pt x="8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7"/>
            <p:cNvSpPr/>
            <p:nvPr/>
          </p:nvSpPr>
          <p:spPr>
            <a:xfrm>
              <a:off x="4015296" y="2052581"/>
              <a:ext cx="287990" cy="155775"/>
            </a:xfrm>
            <a:custGeom>
              <a:avLst/>
              <a:gdLst/>
              <a:ahLst/>
              <a:cxnLst/>
              <a:rect l="l" t="t" r="r" b="b"/>
              <a:pathLst>
                <a:path w="10525" h="5693" extrusionOk="0">
                  <a:moveTo>
                    <a:pt x="1612" y="806"/>
                  </a:moveTo>
                  <a:lnTo>
                    <a:pt x="1612" y="4887"/>
                  </a:lnTo>
                  <a:lnTo>
                    <a:pt x="806" y="4887"/>
                  </a:lnTo>
                  <a:lnTo>
                    <a:pt x="806" y="806"/>
                  </a:lnTo>
                  <a:close/>
                  <a:moveTo>
                    <a:pt x="9719" y="806"/>
                  </a:moveTo>
                  <a:lnTo>
                    <a:pt x="9719" y="4887"/>
                  </a:lnTo>
                  <a:lnTo>
                    <a:pt x="2417" y="4887"/>
                  </a:lnTo>
                  <a:lnTo>
                    <a:pt x="2417" y="806"/>
                  </a:lnTo>
                  <a:close/>
                  <a:moveTo>
                    <a:pt x="1" y="1"/>
                  </a:moveTo>
                  <a:lnTo>
                    <a:pt x="1" y="5692"/>
                  </a:lnTo>
                  <a:lnTo>
                    <a:pt x="10524" y="5692"/>
                  </a:lnTo>
                  <a:lnTo>
                    <a:pt x="1052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5" name="Google Shape;1545;p47"/>
          <p:cNvGrpSpPr/>
          <p:nvPr/>
        </p:nvGrpSpPr>
        <p:grpSpPr>
          <a:xfrm>
            <a:off x="2235660" y="3133283"/>
            <a:ext cx="332017" cy="376152"/>
            <a:chOff x="3992148" y="2604100"/>
            <a:chExt cx="332017" cy="376152"/>
          </a:xfrm>
        </p:grpSpPr>
        <p:sp>
          <p:nvSpPr>
            <p:cNvPr id="1546" name="Google Shape;1546;p47"/>
            <p:cNvSpPr/>
            <p:nvPr/>
          </p:nvSpPr>
          <p:spPr>
            <a:xfrm>
              <a:off x="4047228" y="2781135"/>
              <a:ext cx="22054" cy="22082"/>
            </a:xfrm>
            <a:custGeom>
              <a:avLst/>
              <a:gdLst/>
              <a:ahLst/>
              <a:cxnLst/>
              <a:rect l="l" t="t" r="r" b="b"/>
              <a:pathLst>
                <a:path w="806" h="807" extrusionOk="0">
                  <a:moveTo>
                    <a:pt x="0" y="1"/>
                  </a:moveTo>
                  <a:lnTo>
                    <a:pt x="0" y="806"/>
                  </a:lnTo>
                  <a:lnTo>
                    <a:pt x="806" y="806"/>
                  </a:lnTo>
                  <a:lnTo>
                    <a:pt x="8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7"/>
            <p:cNvSpPr/>
            <p:nvPr/>
          </p:nvSpPr>
          <p:spPr>
            <a:xfrm>
              <a:off x="4047228" y="2648181"/>
              <a:ext cx="22054" cy="22082"/>
            </a:xfrm>
            <a:custGeom>
              <a:avLst/>
              <a:gdLst/>
              <a:ahLst/>
              <a:cxnLst/>
              <a:rect l="l" t="t" r="r" b="b"/>
              <a:pathLst>
                <a:path w="806" h="807" extrusionOk="0">
                  <a:moveTo>
                    <a:pt x="0" y="1"/>
                  </a:moveTo>
                  <a:lnTo>
                    <a:pt x="0" y="806"/>
                  </a:lnTo>
                  <a:lnTo>
                    <a:pt x="806" y="806"/>
                  </a:lnTo>
                  <a:lnTo>
                    <a:pt x="8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7"/>
            <p:cNvSpPr/>
            <p:nvPr/>
          </p:nvSpPr>
          <p:spPr>
            <a:xfrm>
              <a:off x="4047228" y="2914090"/>
              <a:ext cx="22054" cy="22082"/>
            </a:xfrm>
            <a:custGeom>
              <a:avLst/>
              <a:gdLst/>
              <a:ahLst/>
              <a:cxnLst/>
              <a:rect l="l" t="t" r="r" b="b"/>
              <a:pathLst>
                <a:path w="806" h="807" extrusionOk="0">
                  <a:moveTo>
                    <a:pt x="0" y="1"/>
                  </a:moveTo>
                  <a:lnTo>
                    <a:pt x="0" y="806"/>
                  </a:lnTo>
                  <a:lnTo>
                    <a:pt x="806" y="806"/>
                  </a:lnTo>
                  <a:lnTo>
                    <a:pt x="80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7"/>
            <p:cNvSpPr/>
            <p:nvPr/>
          </p:nvSpPr>
          <p:spPr>
            <a:xfrm>
              <a:off x="3992148" y="2604100"/>
              <a:ext cx="332017" cy="376152"/>
            </a:xfrm>
            <a:custGeom>
              <a:avLst/>
              <a:gdLst/>
              <a:ahLst/>
              <a:cxnLst/>
              <a:rect l="l" t="t" r="r" b="b"/>
              <a:pathLst>
                <a:path w="12134" h="13747" extrusionOk="0">
                  <a:moveTo>
                    <a:pt x="11328" y="806"/>
                  </a:moveTo>
                  <a:lnTo>
                    <a:pt x="11328" y="3249"/>
                  </a:lnTo>
                  <a:lnTo>
                    <a:pt x="806" y="3249"/>
                  </a:lnTo>
                  <a:lnTo>
                    <a:pt x="806" y="806"/>
                  </a:lnTo>
                  <a:close/>
                  <a:moveTo>
                    <a:pt x="10523" y="4055"/>
                  </a:moveTo>
                  <a:lnTo>
                    <a:pt x="10523" y="4860"/>
                  </a:lnTo>
                  <a:lnTo>
                    <a:pt x="1611" y="4860"/>
                  </a:lnTo>
                  <a:lnTo>
                    <a:pt x="1611" y="4055"/>
                  </a:lnTo>
                  <a:close/>
                  <a:moveTo>
                    <a:pt x="11328" y="5639"/>
                  </a:moveTo>
                  <a:lnTo>
                    <a:pt x="11328" y="8082"/>
                  </a:lnTo>
                  <a:lnTo>
                    <a:pt x="806" y="8082"/>
                  </a:lnTo>
                  <a:lnTo>
                    <a:pt x="806" y="5639"/>
                  </a:lnTo>
                  <a:close/>
                  <a:moveTo>
                    <a:pt x="10523" y="8887"/>
                  </a:moveTo>
                  <a:lnTo>
                    <a:pt x="10523" y="9692"/>
                  </a:lnTo>
                  <a:lnTo>
                    <a:pt x="1611" y="9692"/>
                  </a:lnTo>
                  <a:lnTo>
                    <a:pt x="1611" y="8887"/>
                  </a:lnTo>
                  <a:close/>
                  <a:moveTo>
                    <a:pt x="11328" y="10498"/>
                  </a:moveTo>
                  <a:lnTo>
                    <a:pt x="11328" y="12941"/>
                  </a:lnTo>
                  <a:lnTo>
                    <a:pt x="806" y="12941"/>
                  </a:lnTo>
                  <a:lnTo>
                    <a:pt x="806" y="10498"/>
                  </a:lnTo>
                  <a:close/>
                  <a:moveTo>
                    <a:pt x="1" y="1"/>
                  </a:moveTo>
                  <a:lnTo>
                    <a:pt x="1" y="4055"/>
                  </a:lnTo>
                  <a:lnTo>
                    <a:pt x="806" y="4055"/>
                  </a:lnTo>
                  <a:lnTo>
                    <a:pt x="806" y="4860"/>
                  </a:lnTo>
                  <a:lnTo>
                    <a:pt x="1" y="4860"/>
                  </a:lnTo>
                  <a:lnTo>
                    <a:pt x="1" y="8887"/>
                  </a:lnTo>
                  <a:lnTo>
                    <a:pt x="806" y="8887"/>
                  </a:lnTo>
                  <a:lnTo>
                    <a:pt x="806" y="9692"/>
                  </a:lnTo>
                  <a:lnTo>
                    <a:pt x="1" y="9692"/>
                  </a:lnTo>
                  <a:lnTo>
                    <a:pt x="1" y="13746"/>
                  </a:lnTo>
                  <a:lnTo>
                    <a:pt x="12134" y="13746"/>
                  </a:lnTo>
                  <a:lnTo>
                    <a:pt x="12134" y="9692"/>
                  </a:lnTo>
                  <a:lnTo>
                    <a:pt x="11328" y="9692"/>
                  </a:lnTo>
                  <a:lnTo>
                    <a:pt x="11328" y="8887"/>
                  </a:lnTo>
                  <a:lnTo>
                    <a:pt x="12134" y="8887"/>
                  </a:lnTo>
                  <a:lnTo>
                    <a:pt x="12134" y="4860"/>
                  </a:lnTo>
                  <a:lnTo>
                    <a:pt x="11328" y="4860"/>
                  </a:lnTo>
                  <a:lnTo>
                    <a:pt x="11328" y="4055"/>
                  </a:lnTo>
                  <a:lnTo>
                    <a:pt x="12134" y="4055"/>
                  </a:lnTo>
                  <a:lnTo>
                    <a:pt x="1213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0A2A6412-6BBA-57C9-2711-8D21F3EA769F}"/>
              </a:ext>
            </a:extLst>
          </p:cNvPr>
          <p:cNvSpPr txBox="1"/>
          <p:nvPr/>
        </p:nvSpPr>
        <p:spPr>
          <a:xfrm>
            <a:off x="1442050" y="1259180"/>
            <a:ext cx="5647238" cy="707886"/>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lang="en-US" sz="2000" b="1" dirty="0">
                <a:solidFill>
                  <a:srgbClr val="FFFFFF"/>
                </a:solidFill>
                <a:effectLst>
                  <a:outerShdw blurRad="38100" dist="38100" dir="2700000" algn="tl">
                    <a:srgbClr val="000000">
                      <a:alpha val="43137"/>
                    </a:srgbClr>
                  </a:outerShdw>
                </a:effectLst>
                <a:latin typeface="Roboto"/>
                <a:ea typeface="Roboto"/>
                <a:sym typeface="Roboto"/>
              </a:rPr>
              <a:t>The Majority of annual riders are active most in their last week</a:t>
            </a:r>
            <a:endPar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endParaRPr>
          </a:p>
        </p:txBody>
      </p:sp>
      <p:sp>
        <p:nvSpPr>
          <p:cNvPr id="7" name="TextBox 6">
            <a:extLst>
              <a:ext uri="{FF2B5EF4-FFF2-40B4-BE49-F238E27FC236}">
                <a16:creationId xmlns:a16="http://schemas.microsoft.com/office/drawing/2014/main" id="{FEEAE4C2-056C-365B-3F45-C15A97D72FC1}"/>
              </a:ext>
            </a:extLst>
          </p:cNvPr>
          <p:cNvSpPr txBox="1"/>
          <p:nvPr/>
        </p:nvSpPr>
        <p:spPr>
          <a:xfrm>
            <a:off x="1453800" y="2113560"/>
            <a:ext cx="5647238" cy="707886"/>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lang="en-US" sz="2000" b="1" dirty="0">
                <a:solidFill>
                  <a:srgbClr val="FFFFFF"/>
                </a:solidFill>
                <a:effectLst>
                  <a:outerShdw blurRad="38100" dist="38100" dir="2700000" algn="tl">
                    <a:srgbClr val="000000">
                      <a:alpha val="43137"/>
                    </a:srgbClr>
                  </a:outerShdw>
                </a:effectLst>
                <a:latin typeface="Roboto"/>
                <a:ea typeface="Roboto"/>
                <a:sym typeface="Roboto"/>
              </a:rPr>
              <a:t>Annual riders don’t have any docked which mean that docked not considered as annual</a:t>
            </a:r>
            <a:endPar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endParaRPr>
          </a:p>
        </p:txBody>
      </p:sp>
      <p:sp>
        <p:nvSpPr>
          <p:cNvPr id="8" name="TextBox 7">
            <a:extLst>
              <a:ext uri="{FF2B5EF4-FFF2-40B4-BE49-F238E27FC236}">
                <a16:creationId xmlns:a16="http://schemas.microsoft.com/office/drawing/2014/main" id="{499F604C-04AA-FFA5-98C9-03D2D20D7B36}"/>
              </a:ext>
            </a:extLst>
          </p:cNvPr>
          <p:cNvSpPr txBox="1"/>
          <p:nvPr/>
        </p:nvSpPr>
        <p:spPr>
          <a:xfrm>
            <a:off x="1453800" y="2940796"/>
            <a:ext cx="5647238" cy="707886"/>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rPr>
              <a:t>Summer is</a:t>
            </a:r>
            <a:r>
              <a:rPr kumimoji="0" lang="en-US" sz="2000" b="1" i="0" u="none" strike="noStrike" kern="0" cap="none" spc="0" normalizeH="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rPr>
              <a:t> most season which annual and casual love to ride bikes in</a:t>
            </a:r>
            <a:endPar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endParaRPr>
          </a:p>
        </p:txBody>
      </p:sp>
      <p:sp>
        <p:nvSpPr>
          <p:cNvPr id="11" name="TextBox 10">
            <a:extLst>
              <a:ext uri="{FF2B5EF4-FFF2-40B4-BE49-F238E27FC236}">
                <a16:creationId xmlns:a16="http://schemas.microsoft.com/office/drawing/2014/main" id="{57B04B3B-97AA-7B37-2C55-5A400F584D8D}"/>
              </a:ext>
            </a:extLst>
          </p:cNvPr>
          <p:cNvSpPr txBox="1"/>
          <p:nvPr/>
        </p:nvSpPr>
        <p:spPr>
          <a:xfrm>
            <a:off x="1453800" y="3722452"/>
            <a:ext cx="5922360" cy="707886"/>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lang="en-US" sz="2000" b="1" dirty="0">
                <a:solidFill>
                  <a:srgbClr val="FFFFFF"/>
                </a:solidFill>
                <a:effectLst>
                  <a:outerShdw blurRad="38100" dist="38100" dir="2700000" algn="tl">
                    <a:srgbClr val="000000">
                      <a:alpha val="43137"/>
                    </a:srgbClr>
                  </a:outerShdw>
                </a:effectLst>
                <a:latin typeface="Roboto"/>
                <a:ea typeface="Roboto"/>
                <a:sym typeface="Roboto"/>
              </a:rPr>
              <a:t>The usage of electric and classic bikes kind equally in annual riders as the use all long year</a:t>
            </a:r>
            <a:endPar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44"/>
                                        </p:tgtEl>
                                        <p:attrNameLst>
                                          <p:attrName>style.visibility</p:attrName>
                                        </p:attrNameLst>
                                      </p:cBhvr>
                                      <p:to>
                                        <p:strVal val="visible"/>
                                      </p:to>
                                    </p:set>
                                    <p:anim calcmode="lin" valueType="num">
                                      <p:cBhvr additive="base">
                                        <p:cTn id="7" dur="500" fill="hold"/>
                                        <p:tgtEl>
                                          <p:spTgt spid="1444"/>
                                        </p:tgtEl>
                                        <p:attrNameLst>
                                          <p:attrName>ppt_x</p:attrName>
                                        </p:attrNameLst>
                                      </p:cBhvr>
                                      <p:tavLst>
                                        <p:tav tm="0">
                                          <p:val>
                                            <p:strVal val="#ppt_x"/>
                                          </p:val>
                                        </p:tav>
                                        <p:tav tm="100000">
                                          <p:val>
                                            <p:strVal val="#ppt_x"/>
                                          </p:val>
                                        </p:tav>
                                      </p:tavLst>
                                    </p:anim>
                                    <p:anim calcmode="lin" valueType="num">
                                      <p:cBhvr additive="base">
                                        <p:cTn id="8" dur="500" fill="hold"/>
                                        <p:tgtEl>
                                          <p:spTgt spid="144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449"/>
                                        </p:tgtEl>
                                        <p:attrNameLst>
                                          <p:attrName>style.visibility</p:attrName>
                                        </p:attrNameLst>
                                      </p:cBhvr>
                                      <p:to>
                                        <p:strVal val="visible"/>
                                      </p:to>
                                    </p:set>
                                    <p:anim calcmode="lin" valueType="num">
                                      <p:cBhvr additive="base">
                                        <p:cTn id="13" dur="500" fill="hold"/>
                                        <p:tgtEl>
                                          <p:spTgt spid="1449"/>
                                        </p:tgtEl>
                                        <p:attrNameLst>
                                          <p:attrName>ppt_x</p:attrName>
                                        </p:attrNameLst>
                                      </p:cBhvr>
                                      <p:tavLst>
                                        <p:tav tm="0">
                                          <p:val>
                                            <p:strVal val="0-#ppt_w/2"/>
                                          </p:val>
                                        </p:tav>
                                        <p:tav tm="100000">
                                          <p:val>
                                            <p:strVal val="#ppt_x"/>
                                          </p:val>
                                        </p:tav>
                                      </p:tavLst>
                                    </p:anim>
                                    <p:anim calcmode="lin" valueType="num">
                                      <p:cBhvr additive="base">
                                        <p:cTn id="14" dur="500" fill="hold"/>
                                        <p:tgtEl>
                                          <p:spTgt spid="144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467"/>
                                        </p:tgtEl>
                                        <p:attrNameLst>
                                          <p:attrName>style.visibility</p:attrName>
                                        </p:attrNameLst>
                                      </p:cBhvr>
                                      <p:to>
                                        <p:strVal val="visible"/>
                                      </p:to>
                                    </p:set>
                                    <p:anim calcmode="lin" valueType="num">
                                      <p:cBhvr additive="base">
                                        <p:cTn id="25" dur="500" fill="hold"/>
                                        <p:tgtEl>
                                          <p:spTgt spid="1467"/>
                                        </p:tgtEl>
                                        <p:attrNameLst>
                                          <p:attrName>ppt_x</p:attrName>
                                        </p:attrNameLst>
                                      </p:cBhvr>
                                      <p:tavLst>
                                        <p:tav tm="0">
                                          <p:val>
                                            <p:strVal val="0-#ppt_w/2"/>
                                          </p:val>
                                        </p:tav>
                                        <p:tav tm="100000">
                                          <p:val>
                                            <p:strVal val="#ppt_x"/>
                                          </p:val>
                                        </p:tav>
                                      </p:tavLst>
                                    </p:anim>
                                    <p:anim calcmode="lin" valueType="num">
                                      <p:cBhvr additive="base">
                                        <p:cTn id="26" dur="500" fill="hold"/>
                                        <p:tgtEl>
                                          <p:spTgt spid="146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1+#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485"/>
                                        </p:tgtEl>
                                        <p:attrNameLst>
                                          <p:attrName>style.visibility</p:attrName>
                                        </p:attrNameLst>
                                      </p:cBhvr>
                                      <p:to>
                                        <p:strVal val="visible"/>
                                      </p:to>
                                    </p:set>
                                    <p:anim calcmode="lin" valueType="num">
                                      <p:cBhvr additive="base">
                                        <p:cTn id="37" dur="500" fill="hold"/>
                                        <p:tgtEl>
                                          <p:spTgt spid="1485"/>
                                        </p:tgtEl>
                                        <p:attrNameLst>
                                          <p:attrName>ppt_x</p:attrName>
                                        </p:attrNameLst>
                                      </p:cBhvr>
                                      <p:tavLst>
                                        <p:tav tm="0">
                                          <p:val>
                                            <p:strVal val="0-#ppt_w/2"/>
                                          </p:val>
                                        </p:tav>
                                        <p:tav tm="100000">
                                          <p:val>
                                            <p:strVal val="#ppt_x"/>
                                          </p:val>
                                        </p:tav>
                                      </p:tavLst>
                                    </p:anim>
                                    <p:anim calcmode="lin" valueType="num">
                                      <p:cBhvr additive="base">
                                        <p:cTn id="38" dur="500" fill="hold"/>
                                        <p:tgtEl>
                                          <p:spTgt spid="1485"/>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anim calcmode="lin" valueType="num">
                                      <p:cBhvr additive="base">
                                        <p:cTn id="49"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503"/>
                                        </p:tgtEl>
                                        <p:attrNameLst>
                                          <p:attrName>style.visibility</p:attrName>
                                        </p:attrNameLst>
                                      </p:cBhvr>
                                      <p:to>
                                        <p:strVal val="visible"/>
                                      </p:to>
                                    </p:set>
                                    <p:anim calcmode="lin" valueType="num">
                                      <p:cBhvr additive="base">
                                        <p:cTn id="55" dur="500" fill="hold"/>
                                        <p:tgtEl>
                                          <p:spTgt spid="1503"/>
                                        </p:tgtEl>
                                        <p:attrNameLst>
                                          <p:attrName>ppt_x</p:attrName>
                                        </p:attrNameLst>
                                      </p:cBhvr>
                                      <p:tavLst>
                                        <p:tav tm="0">
                                          <p:val>
                                            <p:strVal val="0-#ppt_w/2"/>
                                          </p:val>
                                        </p:tav>
                                        <p:tav tm="100000">
                                          <p:val>
                                            <p:strVal val="#ppt_x"/>
                                          </p:val>
                                        </p:tav>
                                      </p:tavLst>
                                    </p:anim>
                                    <p:anim calcmode="lin" valueType="num">
                                      <p:cBhvr additive="base">
                                        <p:cTn id="56" dur="500" fill="hold"/>
                                        <p:tgtEl>
                                          <p:spTgt spid="1503"/>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anim calcmode="lin" valueType="num">
                                      <p:cBhvr additive="base">
                                        <p:cTn id="61" dur="500" fill="hold"/>
                                        <p:tgtEl>
                                          <p:spTgt spid="11"/>
                                        </p:tgtEl>
                                        <p:attrNameLst>
                                          <p:attrName>ppt_x</p:attrName>
                                        </p:attrNameLst>
                                      </p:cBhvr>
                                      <p:tavLst>
                                        <p:tav tm="0">
                                          <p:val>
                                            <p:strVal val="#ppt_x"/>
                                          </p:val>
                                        </p:tav>
                                        <p:tav tm="100000">
                                          <p:val>
                                            <p:strVal val="#ppt_x"/>
                                          </p:val>
                                        </p:tav>
                                      </p:tavLst>
                                    </p:anim>
                                    <p:anim calcmode="lin" valueType="num">
                                      <p:cBhvr additive="base">
                                        <p:cTn id="6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1">
                                            <p:txEl>
                                              <p:pRg st="0" end="0"/>
                                            </p:txEl>
                                          </p:spTgt>
                                        </p:tgtEl>
                                        <p:attrNameLst>
                                          <p:attrName>style.visibility</p:attrName>
                                        </p:attrNameLst>
                                      </p:cBhvr>
                                      <p:to>
                                        <p:strVal val="visible"/>
                                      </p:to>
                                    </p:set>
                                    <p:anim calcmode="lin" valueType="num">
                                      <p:cBhvr additive="base">
                                        <p:cTn id="6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4" grpId="0"/>
      <p:bldP spid="3" grpId="0"/>
      <p:bldP spid="7" grpId="0"/>
      <p:bldP spid="8"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4"/>
        <p:cNvGrpSpPr/>
        <p:nvPr/>
      </p:nvGrpSpPr>
      <p:grpSpPr>
        <a:xfrm>
          <a:off x="0" y="0"/>
          <a:ext cx="0" cy="0"/>
          <a:chOff x="0" y="0"/>
          <a:chExt cx="0" cy="0"/>
        </a:xfrm>
      </p:grpSpPr>
      <p:sp>
        <p:nvSpPr>
          <p:cNvPr id="1555" name="Google Shape;1555;p48"/>
          <p:cNvSpPr txBox="1">
            <a:spLocks noGrp="1"/>
          </p:cNvSpPr>
          <p:nvPr>
            <p:ph type="title"/>
          </p:nvPr>
        </p:nvSpPr>
        <p:spPr>
          <a:xfrm>
            <a:off x="360000" y="517576"/>
            <a:ext cx="8424000" cy="4884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sz="4800" dirty="0"/>
              <a:t>Some insights to increase annual users</a:t>
            </a:r>
            <a:endParaRPr sz="4800" dirty="0"/>
          </a:p>
        </p:txBody>
      </p:sp>
      <p:sp>
        <p:nvSpPr>
          <p:cNvPr id="2" name="TextBox 1">
            <a:extLst>
              <a:ext uri="{FF2B5EF4-FFF2-40B4-BE49-F238E27FC236}">
                <a16:creationId xmlns:a16="http://schemas.microsoft.com/office/drawing/2014/main" id="{9531C9F9-16B1-07AF-36A9-C618B2FD7E02}"/>
              </a:ext>
            </a:extLst>
          </p:cNvPr>
          <p:cNvSpPr txBox="1"/>
          <p:nvPr/>
        </p:nvSpPr>
        <p:spPr>
          <a:xfrm>
            <a:off x="1868537" y="1303737"/>
            <a:ext cx="4777740" cy="307777"/>
          </a:xfrm>
          <a:prstGeom prst="rect">
            <a:avLst/>
          </a:prstGeom>
          <a:noFill/>
        </p:spPr>
        <p:txBody>
          <a:bodyPr wrap="square">
            <a:spAutoFit/>
          </a:bodyPr>
          <a:lstStyle/>
          <a:p>
            <a:pPr marL="457200" marR="0" lvl="0" indent="-317500" algn="ctr"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From my insight to addition for this business object </a:t>
            </a:r>
          </a:p>
        </p:txBody>
      </p:sp>
      <p:grpSp>
        <p:nvGrpSpPr>
          <p:cNvPr id="4" name="Google Shape;1449;p47">
            <a:extLst>
              <a:ext uri="{FF2B5EF4-FFF2-40B4-BE49-F238E27FC236}">
                <a16:creationId xmlns:a16="http://schemas.microsoft.com/office/drawing/2014/main" id="{BFEB6C0E-2C01-402D-E2DA-74DB34E9263E}"/>
              </a:ext>
            </a:extLst>
          </p:cNvPr>
          <p:cNvGrpSpPr/>
          <p:nvPr/>
        </p:nvGrpSpPr>
        <p:grpSpPr>
          <a:xfrm>
            <a:off x="1812028" y="1909275"/>
            <a:ext cx="707102" cy="705137"/>
            <a:chOff x="4455375" y="1262489"/>
            <a:chExt cx="707102" cy="705137"/>
          </a:xfrm>
        </p:grpSpPr>
        <p:grpSp>
          <p:nvGrpSpPr>
            <p:cNvPr id="5" name="Google Shape;1450;p47">
              <a:extLst>
                <a:ext uri="{FF2B5EF4-FFF2-40B4-BE49-F238E27FC236}">
                  <a16:creationId xmlns:a16="http://schemas.microsoft.com/office/drawing/2014/main" id="{CD5DCECE-8278-39F3-E5AC-EF77D8D1CE7E}"/>
                </a:ext>
              </a:extLst>
            </p:cNvPr>
            <p:cNvGrpSpPr/>
            <p:nvPr/>
          </p:nvGrpSpPr>
          <p:grpSpPr>
            <a:xfrm>
              <a:off x="4455445" y="1262489"/>
              <a:ext cx="707032" cy="705137"/>
              <a:chOff x="3143340" y="1371133"/>
              <a:chExt cx="942960" cy="940433"/>
            </a:xfrm>
          </p:grpSpPr>
          <p:grpSp>
            <p:nvGrpSpPr>
              <p:cNvPr id="7" name="Google Shape;1451;p47">
                <a:extLst>
                  <a:ext uri="{FF2B5EF4-FFF2-40B4-BE49-F238E27FC236}">
                    <a16:creationId xmlns:a16="http://schemas.microsoft.com/office/drawing/2014/main" id="{85E9FFAE-5AD2-F54C-FA08-A9FCCA463E29}"/>
                  </a:ext>
                </a:extLst>
              </p:cNvPr>
              <p:cNvGrpSpPr/>
              <p:nvPr/>
            </p:nvGrpSpPr>
            <p:grpSpPr>
              <a:xfrm>
                <a:off x="3143340" y="1371133"/>
                <a:ext cx="940433" cy="940433"/>
                <a:chOff x="1388550" y="311575"/>
                <a:chExt cx="1099794" cy="1099794"/>
              </a:xfrm>
            </p:grpSpPr>
            <p:sp>
              <p:nvSpPr>
                <p:cNvPr id="12" name="Google Shape;1452;p47">
                  <a:extLst>
                    <a:ext uri="{FF2B5EF4-FFF2-40B4-BE49-F238E27FC236}">
                      <a16:creationId xmlns:a16="http://schemas.microsoft.com/office/drawing/2014/main" id="{59C0F21B-59E5-C2FB-5780-AA05EF3FA260}"/>
                    </a:ext>
                  </a:extLst>
                </p:cNvPr>
                <p:cNvSpPr/>
                <p:nvPr/>
              </p:nvSpPr>
              <p:spPr>
                <a:xfrm>
                  <a:off x="1388550" y="311575"/>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53;p47">
                  <a:extLst>
                    <a:ext uri="{FF2B5EF4-FFF2-40B4-BE49-F238E27FC236}">
                      <a16:creationId xmlns:a16="http://schemas.microsoft.com/office/drawing/2014/main" id="{5B4B0D73-D68F-EC32-D5F6-E6B92D13BDC2}"/>
                    </a:ext>
                  </a:extLst>
                </p:cNvPr>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54;p47">
                  <a:extLst>
                    <a:ext uri="{FF2B5EF4-FFF2-40B4-BE49-F238E27FC236}">
                      <a16:creationId xmlns:a16="http://schemas.microsoft.com/office/drawing/2014/main" id="{6CCC6E90-B72E-BEEA-D9DF-6A29FCAEB0D3}"/>
                    </a:ext>
                  </a:extLst>
                </p:cNvPr>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55;p47">
                  <a:extLst>
                    <a:ext uri="{FF2B5EF4-FFF2-40B4-BE49-F238E27FC236}">
                      <a16:creationId xmlns:a16="http://schemas.microsoft.com/office/drawing/2014/main" id="{AF638739-6F84-5F1C-8FCA-84A93E5CB906}"/>
                    </a:ext>
                  </a:extLst>
                </p:cNvPr>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56;p47">
                  <a:extLst>
                    <a:ext uri="{FF2B5EF4-FFF2-40B4-BE49-F238E27FC236}">
                      <a16:creationId xmlns:a16="http://schemas.microsoft.com/office/drawing/2014/main" id="{C20D9EE0-C7F3-01B4-ABE3-06DCF9D36FCF}"/>
                    </a:ext>
                  </a:extLst>
                </p:cNvPr>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57;p47">
                  <a:extLst>
                    <a:ext uri="{FF2B5EF4-FFF2-40B4-BE49-F238E27FC236}">
                      <a16:creationId xmlns:a16="http://schemas.microsoft.com/office/drawing/2014/main" id="{15F42AA0-E936-7DC3-54ED-E7FC3CA347CF}"/>
                    </a:ext>
                  </a:extLst>
                </p:cNvPr>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58;p47">
                  <a:extLst>
                    <a:ext uri="{FF2B5EF4-FFF2-40B4-BE49-F238E27FC236}">
                      <a16:creationId xmlns:a16="http://schemas.microsoft.com/office/drawing/2014/main" id="{3DC753C4-F35C-EE44-5AC3-F790D4A3842D}"/>
                    </a:ext>
                  </a:extLst>
                </p:cNvPr>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59;p47">
                  <a:extLst>
                    <a:ext uri="{FF2B5EF4-FFF2-40B4-BE49-F238E27FC236}">
                      <a16:creationId xmlns:a16="http://schemas.microsoft.com/office/drawing/2014/main" id="{E695A7E8-8D4F-5F94-45B9-EE78B8782126}"/>
                    </a:ext>
                  </a:extLst>
                </p:cNvPr>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60;p47">
                  <a:extLst>
                    <a:ext uri="{FF2B5EF4-FFF2-40B4-BE49-F238E27FC236}">
                      <a16:creationId xmlns:a16="http://schemas.microsoft.com/office/drawing/2014/main" id="{A1F3FCD9-FF51-CBEE-4D92-EB5381B16D0E}"/>
                    </a:ext>
                  </a:extLst>
                </p:cNvPr>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61;p47">
                  <a:extLst>
                    <a:ext uri="{FF2B5EF4-FFF2-40B4-BE49-F238E27FC236}">
                      <a16:creationId xmlns:a16="http://schemas.microsoft.com/office/drawing/2014/main" id="{05541B59-B4EC-E2F6-EF0F-529D48583ECF}"/>
                    </a:ext>
                  </a:extLst>
                </p:cNvPr>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462;p47">
                <a:extLst>
                  <a:ext uri="{FF2B5EF4-FFF2-40B4-BE49-F238E27FC236}">
                    <a16:creationId xmlns:a16="http://schemas.microsoft.com/office/drawing/2014/main" id="{5FD1D63F-1FFD-CAAF-0165-3B7BEA813C7E}"/>
                  </a:ext>
                </a:extLst>
              </p:cNvPr>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63;p47">
                <a:extLst>
                  <a:ext uri="{FF2B5EF4-FFF2-40B4-BE49-F238E27FC236}">
                    <a16:creationId xmlns:a16="http://schemas.microsoft.com/office/drawing/2014/main" id="{60648472-67E2-58C7-CDC0-017DB2B7AAEB}"/>
                  </a:ext>
                </a:extLst>
              </p:cNvPr>
              <p:cNvSpPr/>
              <p:nvPr/>
            </p:nvSpPr>
            <p:spPr>
              <a:xfrm>
                <a:off x="31435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64;p47">
                <a:extLst>
                  <a:ext uri="{FF2B5EF4-FFF2-40B4-BE49-F238E27FC236}">
                    <a16:creationId xmlns:a16="http://schemas.microsoft.com/office/drawing/2014/main" id="{920FDEE9-72AD-BF25-5911-94521F089D3F}"/>
                  </a:ext>
                </a:extLst>
              </p:cNvPr>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65;p47">
                <a:extLst>
                  <a:ext uri="{FF2B5EF4-FFF2-40B4-BE49-F238E27FC236}">
                    <a16:creationId xmlns:a16="http://schemas.microsoft.com/office/drawing/2014/main" id="{C4ED003E-CE01-7DF4-CBC8-E8A4E928FFA1}"/>
                  </a:ext>
                </a:extLst>
              </p:cNvPr>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466;p47">
              <a:extLst>
                <a:ext uri="{FF2B5EF4-FFF2-40B4-BE49-F238E27FC236}">
                  <a16:creationId xmlns:a16="http://schemas.microsoft.com/office/drawing/2014/main" id="{AA47F15F-3242-9045-181C-2A50F21D46CA}"/>
                </a:ext>
              </a:extLst>
            </p:cNvPr>
            <p:cNvSpPr txBox="1"/>
            <p:nvPr/>
          </p:nvSpPr>
          <p:spPr>
            <a:xfrm flipH="1">
              <a:off x="4455375" y="143304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01</a:t>
              </a:r>
              <a:endParaRPr sz="2400" dirty="0">
                <a:solidFill>
                  <a:srgbClr val="00F4AD"/>
                </a:solidFill>
                <a:latin typeface="Bebas Neue"/>
                <a:ea typeface="Bebas Neue"/>
                <a:cs typeface="Bebas Neue"/>
                <a:sym typeface="Bebas Neue"/>
              </a:endParaRPr>
            </a:p>
          </p:txBody>
        </p:sp>
      </p:grpSp>
      <p:grpSp>
        <p:nvGrpSpPr>
          <p:cNvPr id="22" name="Google Shape;1467;p47">
            <a:extLst>
              <a:ext uri="{FF2B5EF4-FFF2-40B4-BE49-F238E27FC236}">
                <a16:creationId xmlns:a16="http://schemas.microsoft.com/office/drawing/2014/main" id="{E26CD64C-307D-CBF0-4716-9AF77064D4E8}"/>
              </a:ext>
            </a:extLst>
          </p:cNvPr>
          <p:cNvGrpSpPr/>
          <p:nvPr/>
        </p:nvGrpSpPr>
        <p:grpSpPr>
          <a:xfrm>
            <a:off x="1812028" y="2788312"/>
            <a:ext cx="707102" cy="705137"/>
            <a:chOff x="4455375" y="2141526"/>
            <a:chExt cx="707102" cy="705137"/>
          </a:xfrm>
        </p:grpSpPr>
        <p:grpSp>
          <p:nvGrpSpPr>
            <p:cNvPr id="23" name="Google Shape;1468;p47">
              <a:extLst>
                <a:ext uri="{FF2B5EF4-FFF2-40B4-BE49-F238E27FC236}">
                  <a16:creationId xmlns:a16="http://schemas.microsoft.com/office/drawing/2014/main" id="{50BFA8A7-C202-AA78-737F-228D2D951447}"/>
                </a:ext>
              </a:extLst>
            </p:cNvPr>
            <p:cNvGrpSpPr/>
            <p:nvPr/>
          </p:nvGrpSpPr>
          <p:grpSpPr>
            <a:xfrm>
              <a:off x="4455445" y="2141526"/>
              <a:ext cx="707032" cy="705137"/>
              <a:chOff x="3143340" y="1371133"/>
              <a:chExt cx="942960" cy="940433"/>
            </a:xfrm>
          </p:grpSpPr>
          <p:grpSp>
            <p:nvGrpSpPr>
              <p:cNvPr id="25" name="Google Shape;1469;p47">
                <a:extLst>
                  <a:ext uri="{FF2B5EF4-FFF2-40B4-BE49-F238E27FC236}">
                    <a16:creationId xmlns:a16="http://schemas.microsoft.com/office/drawing/2014/main" id="{BB84EE67-AEF0-319A-8E84-EB1A408FF24F}"/>
                  </a:ext>
                </a:extLst>
              </p:cNvPr>
              <p:cNvGrpSpPr/>
              <p:nvPr/>
            </p:nvGrpSpPr>
            <p:grpSpPr>
              <a:xfrm>
                <a:off x="3143340" y="1371133"/>
                <a:ext cx="940433" cy="940433"/>
                <a:chOff x="1388550" y="311575"/>
                <a:chExt cx="1099794" cy="1099794"/>
              </a:xfrm>
            </p:grpSpPr>
            <p:sp>
              <p:nvSpPr>
                <p:cNvPr id="30" name="Google Shape;1470;p47">
                  <a:extLst>
                    <a:ext uri="{FF2B5EF4-FFF2-40B4-BE49-F238E27FC236}">
                      <a16:creationId xmlns:a16="http://schemas.microsoft.com/office/drawing/2014/main" id="{6F048673-B138-5DA9-2854-CC252B237A28}"/>
                    </a:ext>
                  </a:extLst>
                </p:cNvPr>
                <p:cNvSpPr/>
                <p:nvPr/>
              </p:nvSpPr>
              <p:spPr>
                <a:xfrm>
                  <a:off x="1388550" y="311575"/>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71;p47">
                  <a:extLst>
                    <a:ext uri="{FF2B5EF4-FFF2-40B4-BE49-F238E27FC236}">
                      <a16:creationId xmlns:a16="http://schemas.microsoft.com/office/drawing/2014/main" id="{18A77410-7964-D105-D780-D55AAEA78C27}"/>
                    </a:ext>
                  </a:extLst>
                </p:cNvPr>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72;p47">
                  <a:extLst>
                    <a:ext uri="{FF2B5EF4-FFF2-40B4-BE49-F238E27FC236}">
                      <a16:creationId xmlns:a16="http://schemas.microsoft.com/office/drawing/2014/main" id="{33C20745-360F-AF93-E423-B3DC7395C180}"/>
                    </a:ext>
                  </a:extLst>
                </p:cNvPr>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73;p47">
                  <a:extLst>
                    <a:ext uri="{FF2B5EF4-FFF2-40B4-BE49-F238E27FC236}">
                      <a16:creationId xmlns:a16="http://schemas.microsoft.com/office/drawing/2014/main" id="{D07D2514-8D2D-05A6-8D02-8C72380624E1}"/>
                    </a:ext>
                  </a:extLst>
                </p:cNvPr>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74;p47">
                  <a:extLst>
                    <a:ext uri="{FF2B5EF4-FFF2-40B4-BE49-F238E27FC236}">
                      <a16:creationId xmlns:a16="http://schemas.microsoft.com/office/drawing/2014/main" id="{4379E34F-6AC4-59A9-ED6E-A48815D22B5D}"/>
                    </a:ext>
                  </a:extLst>
                </p:cNvPr>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75;p47">
                  <a:extLst>
                    <a:ext uri="{FF2B5EF4-FFF2-40B4-BE49-F238E27FC236}">
                      <a16:creationId xmlns:a16="http://schemas.microsoft.com/office/drawing/2014/main" id="{C1D4E1CC-488A-E679-6328-DCB1D0B2CFDE}"/>
                    </a:ext>
                  </a:extLst>
                </p:cNvPr>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76;p47">
                  <a:extLst>
                    <a:ext uri="{FF2B5EF4-FFF2-40B4-BE49-F238E27FC236}">
                      <a16:creationId xmlns:a16="http://schemas.microsoft.com/office/drawing/2014/main" id="{A3704B8F-645C-651A-6159-A1A9EF2035DF}"/>
                    </a:ext>
                  </a:extLst>
                </p:cNvPr>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77;p47">
                  <a:extLst>
                    <a:ext uri="{FF2B5EF4-FFF2-40B4-BE49-F238E27FC236}">
                      <a16:creationId xmlns:a16="http://schemas.microsoft.com/office/drawing/2014/main" id="{510D3637-94B9-0EA5-E3B9-9594A13E686B}"/>
                    </a:ext>
                  </a:extLst>
                </p:cNvPr>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78;p47">
                  <a:extLst>
                    <a:ext uri="{FF2B5EF4-FFF2-40B4-BE49-F238E27FC236}">
                      <a16:creationId xmlns:a16="http://schemas.microsoft.com/office/drawing/2014/main" id="{2B6328CB-2D14-EA3B-F317-D0318DEC2B6A}"/>
                    </a:ext>
                  </a:extLst>
                </p:cNvPr>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79;p47">
                  <a:extLst>
                    <a:ext uri="{FF2B5EF4-FFF2-40B4-BE49-F238E27FC236}">
                      <a16:creationId xmlns:a16="http://schemas.microsoft.com/office/drawing/2014/main" id="{394F2B3D-716F-01FD-190A-716C0AFFF906}"/>
                    </a:ext>
                  </a:extLst>
                </p:cNvPr>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1480;p47">
                <a:extLst>
                  <a:ext uri="{FF2B5EF4-FFF2-40B4-BE49-F238E27FC236}">
                    <a16:creationId xmlns:a16="http://schemas.microsoft.com/office/drawing/2014/main" id="{1DC79F11-8029-6D2B-29A0-229510106DC3}"/>
                  </a:ext>
                </a:extLst>
              </p:cNvPr>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1;p47">
                <a:extLst>
                  <a:ext uri="{FF2B5EF4-FFF2-40B4-BE49-F238E27FC236}">
                    <a16:creationId xmlns:a16="http://schemas.microsoft.com/office/drawing/2014/main" id="{5D1DB0AE-3B80-4D61-5708-1B3CF8F728DB}"/>
                  </a:ext>
                </a:extLst>
              </p:cNvPr>
              <p:cNvSpPr/>
              <p:nvPr/>
            </p:nvSpPr>
            <p:spPr>
              <a:xfrm>
                <a:off x="31435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2;p47">
                <a:extLst>
                  <a:ext uri="{FF2B5EF4-FFF2-40B4-BE49-F238E27FC236}">
                    <a16:creationId xmlns:a16="http://schemas.microsoft.com/office/drawing/2014/main" id="{1D5C20C5-73D9-CC12-954F-C1C4BED17EBD}"/>
                  </a:ext>
                </a:extLst>
              </p:cNvPr>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3;p47">
                <a:extLst>
                  <a:ext uri="{FF2B5EF4-FFF2-40B4-BE49-F238E27FC236}">
                    <a16:creationId xmlns:a16="http://schemas.microsoft.com/office/drawing/2014/main" id="{7AEA6443-5B47-85F5-B7FE-B70D79F06530}"/>
                  </a:ext>
                </a:extLst>
              </p:cNvPr>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484;p47">
              <a:extLst>
                <a:ext uri="{FF2B5EF4-FFF2-40B4-BE49-F238E27FC236}">
                  <a16:creationId xmlns:a16="http://schemas.microsoft.com/office/drawing/2014/main" id="{5B8CF569-744F-4399-7972-381C1C55898B}"/>
                </a:ext>
              </a:extLst>
            </p:cNvPr>
            <p:cNvSpPr txBox="1"/>
            <p:nvPr/>
          </p:nvSpPr>
          <p:spPr>
            <a:xfrm flipH="1">
              <a:off x="4455375" y="231214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02</a:t>
              </a:r>
              <a:endParaRPr sz="2400" dirty="0">
                <a:solidFill>
                  <a:srgbClr val="00F4AD"/>
                </a:solidFill>
                <a:latin typeface="Bebas Neue"/>
                <a:ea typeface="Bebas Neue"/>
                <a:cs typeface="Bebas Neue"/>
                <a:sym typeface="Bebas Neue"/>
              </a:endParaRPr>
            </a:p>
          </p:txBody>
        </p:sp>
      </p:grpSp>
      <p:grpSp>
        <p:nvGrpSpPr>
          <p:cNvPr id="40" name="Google Shape;1485;p47">
            <a:extLst>
              <a:ext uri="{FF2B5EF4-FFF2-40B4-BE49-F238E27FC236}">
                <a16:creationId xmlns:a16="http://schemas.microsoft.com/office/drawing/2014/main" id="{2E1332F8-7EDC-F230-A349-2928CC16D55E}"/>
              </a:ext>
            </a:extLst>
          </p:cNvPr>
          <p:cNvGrpSpPr/>
          <p:nvPr/>
        </p:nvGrpSpPr>
        <p:grpSpPr>
          <a:xfrm>
            <a:off x="1812028" y="3603862"/>
            <a:ext cx="707102" cy="705137"/>
            <a:chOff x="4455375" y="3007876"/>
            <a:chExt cx="707102" cy="705137"/>
          </a:xfrm>
        </p:grpSpPr>
        <p:grpSp>
          <p:nvGrpSpPr>
            <p:cNvPr id="41" name="Google Shape;1486;p47">
              <a:extLst>
                <a:ext uri="{FF2B5EF4-FFF2-40B4-BE49-F238E27FC236}">
                  <a16:creationId xmlns:a16="http://schemas.microsoft.com/office/drawing/2014/main" id="{BC7FFF04-5CE9-43E1-6F34-7A6FB74B2D5A}"/>
                </a:ext>
              </a:extLst>
            </p:cNvPr>
            <p:cNvGrpSpPr/>
            <p:nvPr/>
          </p:nvGrpSpPr>
          <p:grpSpPr>
            <a:xfrm>
              <a:off x="4455445" y="3007876"/>
              <a:ext cx="707032" cy="705137"/>
              <a:chOff x="3143340" y="1354195"/>
              <a:chExt cx="942960" cy="940433"/>
            </a:xfrm>
          </p:grpSpPr>
          <p:grpSp>
            <p:nvGrpSpPr>
              <p:cNvPr id="43" name="Google Shape;1487;p47">
                <a:extLst>
                  <a:ext uri="{FF2B5EF4-FFF2-40B4-BE49-F238E27FC236}">
                    <a16:creationId xmlns:a16="http://schemas.microsoft.com/office/drawing/2014/main" id="{5975A3E6-CF9F-A652-6D0B-CE081AA11E23}"/>
                  </a:ext>
                </a:extLst>
              </p:cNvPr>
              <p:cNvGrpSpPr/>
              <p:nvPr/>
            </p:nvGrpSpPr>
            <p:grpSpPr>
              <a:xfrm>
                <a:off x="3143340" y="1354195"/>
                <a:ext cx="940433" cy="940433"/>
                <a:chOff x="1388550" y="291767"/>
                <a:chExt cx="1099794" cy="1099794"/>
              </a:xfrm>
            </p:grpSpPr>
            <p:sp>
              <p:nvSpPr>
                <p:cNvPr id="48" name="Google Shape;1488;p47">
                  <a:extLst>
                    <a:ext uri="{FF2B5EF4-FFF2-40B4-BE49-F238E27FC236}">
                      <a16:creationId xmlns:a16="http://schemas.microsoft.com/office/drawing/2014/main" id="{2CB14DE9-4259-8481-3FA5-69A0310FF2B8}"/>
                    </a:ext>
                  </a:extLst>
                </p:cNvPr>
                <p:cNvSpPr/>
                <p:nvPr/>
              </p:nvSpPr>
              <p:spPr>
                <a:xfrm>
                  <a:off x="1388550" y="291767"/>
                  <a:ext cx="1099794" cy="1099794"/>
                </a:xfrm>
                <a:custGeom>
                  <a:avLst/>
                  <a:gdLst/>
                  <a:ahLst/>
                  <a:cxnLst/>
                  <a:rect l="l" t="t" r="r" b="b"/>
                  <a:pathLst>
                    <a:path w="5254" h="5254" extrusionOk="0">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489;p47">
                  <a:extLst>
                    <a:ext uri="{FF2B5EF4-FFF2-40B4-BE49-F238E27FC236}">
                      <a16:creationId xmlns:a16="http://schemas.microsoft.com/office/drawing/2014/main" id="{A26B0FCE-CA29-400F-47DA-FCF3B2FFE96F}"/>
                    </a:ext>
                  </a:extLst>
                </p:cNvPr>
                <p:cNvSpPr/>
                <p:nvPr/>
              </p:nvSpPr>
              <p:spPr>
                <a:xfrm>
                  <a:off x="1540103" y="463337"/>
                  <a:ext cx="796482" cy="796482"/>
                </a:xfrm>
                <a:custGeom>
                  <a:avLst/>
                  <a:gdLst/>
                  <a:ahLst/>
                  <a:cxnLst/>
                  <a:rect l="l" t="t" r="r" b="b"/>
                  <a:pathLst>
                    <a:path w="3805" h="3805" extrusionOk="0">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490;p47">
                  <a:extLst>
                    <a:ext uri="{FF2B5EF4-FFF2-40B4-BE49-F238E27FC236}">
                      <a16:creationId xmlns:a16="http://schemas.microsoft.com/office/drawing/2014/main" id="{AE2B0112-42C6-4E5D-5F60-946EE5BCC2D7}"/>
                    </a:ext>
                  </a:extLst>
                </p:cNvPr>
                <p:cNvSpPr/>
                <p:nvPr/>
              </p:nvSpPr>
              <p:spPr>
                <a:xfrm>
                  <a:off x="2026789"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491;p47">
                  <a:extLst>
                    <a:ext uri="{FF2B5EF4-FFF2-40B4-BE49-F238E27FC236}">
                      <a16:creationId xmlns:a16="http://schemas.microsoft.com/office/drawing/2014/main" id="{41C84772-062E-2317-8159-9935147D10BC}"/>
                    </a:ext>
                  </a:extLst>
                </p:cNvPr>
                <p:cNvSpPr/>
                <p:nvPr/>
              </p:nvSpPr>
              <p:spPr>
                <a:xfrm>
                  <a:off x="2026789"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492;p47">
                  <a:extLst>
                    <a:ext uri="{FF2B5EF4-FFF2-40B4-BE49-F238E27FC236}">
                      <a16:creationId xmlns:a16="http://schemas.microsoft.com/office/drawing/2014/main" id="{9D7A9825-F90F-8250-074F-4EECAA961450}"/>
                    </a:ext>
                  </a:extLst>
                </p:cNvPr>
                <p:cNvSpPr/>
                <p:nvPr/>
              </p:nvSpPr>
              <p:spPr>
                <a:xfrm>
                  <a:off x="1936988" y="471501"/>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493;p47">
                  <a:extLst>
                    <a:ext uri="{FF2B5EF4-FFF2-40B4-BE49-F238E27FC236}">
                      <a16:creationId xmlns:a16="http://schemas.microsoft.com/office/drawing/2014/main" id="{323FFF81-8A14-2FE6-1247-FF8E64F7BF2B}"/>
                    </a:ext>
                  </a:extLst>
                </p:cNvPr>
                <p:cNvSpPr/>
                <p:nvPr/>
              </p:nvSpPr>
              <p:spPr>
                <a:xfrm>
                  <a:off x="1936988" y="1166887"/>
                  <a:ext cx="2721" cy="84567"/>
                </a:xfrm>
                <a:custGeom>
                  <a:avLst/>
                  <a:gdLst/>
                  <a:ahLst/>
                  <a:cxnLst/>
                  <a:rect l="l" t="t" r="r" b="b"/>
                  <a:pathLst>
                    <a:path w="13"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494;p47">
                  <a:extLst>
                    <a:ext uri="{FF2B5EF4-FFF2-40B4-BE49-F238E27FC236}">
                      <a16:creationId xmlns:a16="http://schemas.microsoft.com/office/drawing/2014/main" id="{65949509-7ED8-4DE7-E13E-4EFC2359B3A1}"/>
                    </a:ext>
                  </a:extLst>
                </p:cNvPr>
                <p:cNvSpPr/>
                <p:nvPr/>
              </p:nvSpPr>
              <p:spPr>
                <a:xfrm>
                  <a:off x="1847186" y="471501"/>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495;p47">
                  <a:extLst>
                    <a:ext uri="{FF2B5EF4-FFF2-40B4-BE49-F238E27FC236}">
                      <a16:creationId xmlns:a16="http://schemas.microsoft.com/office/drawing/2014/main" id="{EAA89C21-E2F7-5706-4EC2-0404BD80EF93}"/>
                    </a:ext>
                  </a:extLst>
                </p:cNvPr>
                <p:cNvSpPr/>
                <p:nvPr/>
              </p:nvSpPr>
              <p:spPr>
                <a:xfrm>
                  <a:off x="1847186" y="1166887"/>
                  <a:ext cx="2931" cy="84567"/>
                </a:xfrm>
                <a:custGeom>
                  <a:avLst/>
                  <a:gdLst/>
                  <a:ahLst/>
                  <a:cxnLst/>
                  <a:rect l="l" t="t" r="r" b="b"/>
                  <a:pathLst>
                    <a:path w="14" h="404" extrusionOk="0">
                      <a:moveTo>
                        <a:pt x="1" y="1"/>
                      </a:moveTo>
                      <a:lnTo>
                        <a:pt x="1" y="404"/>
                      </a:lnTo>
                      <a:lnTo>
                        <a:pt x="13" y="404"/>
                      </a:lnTo>
                      <a:lnTo>
                        <a:pt x="13" y="1"/>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496;p47">
                  <a:extLst>
                    <a:ext uri="{FF2B5EF4-FFF2-40B4-BE49-F238E27FC236}">
                      <a16:creationId xmlns:a16="http://schemas.microsoft.com/office/drawing/2014/main" id="{8CA3560A-36BA-CD3C-093A-4DD68C96ADE7}"/>
                    </a:ext>
                  </a:extLst>
                </p:cNvPr>
                <p:cNvSpPr/>
                <p:nvPr/>
              </p:nvSpPr>
              <p:spPr>
                <a:xfrm>
                  <a:off x="1548476"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497;p47">
                  <a:extLst>
                    <a:ext uri="{FF2B5EF4-FFF2-40B4-BE49-F238E27FC236}">
                      <a16:creationId xmlns:a16="http://schemas.microsoft.com/office/drawing/2014/main" id="{EC141E74-229D-4D6D-593D-EBBB5E475D1D}"/>
                    </a:ext>
                  </a:extLst>
                </p:cNvPr>
                <p:cNvSpPr/>
                <p:nvPr/>
              </p:nvSpPr>
              <p:spPr>
                <a:xfrm>
                  <a:off x="2243862" y="860222"/>
                  <a:ext cx="84567" cy="2721"/>
                </a:xfrm>
                <a:custGeom>
                  <a:avLst/>
                  <a:gdLst/>
                  <a:ahLst/>
                  <a:cxnLst/>
                  <a:rect l="l" t="t" r="r" b="b"/>
                  <a:pathLst>
                    <a:path w="404" h="13" extrusionOk="0">
                      <a:moveTo>
                        <a:pt x="0" y="0"/>
                      </a:moveTo>
                      <a:lnTo>
                        <a:pt x="0" y="12"/>
                      </a:lnTo>
                      <a:lnTo>
                        <a:pt x="403" y="12"/>
                      </a:lnTo>
                      <a:lnTo>
                        <a:pt x="403" y="0"/>
                      </a:lnTo>
                      <a:close/>
                    </a:path>
                  </a:pathLst>
                </a:custGeom>
                <a:solidFill>
                  <a:srgbClr val="00F4AD"/>
                </a:solidFill>
                <a:ln w="9525" cap="flat" cmpd="sng">
                  <a:solidFill>
                    <a:srgbClr val="00F4A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1498;p47">
                <a:extLst>
                  <a:ext uri="{FF2B5EF4-FFF2-40B4-BE49-F238E27FC236}">
                    <a16:creationId xmlns:a16="http://schemas.microsoft.com/office/drawing/2014/main" id="{BD8BBFCB-9545-28CB-0B91-BF5562073830}"/>
                  </a:ext>
                </a:extLst>
              </p:cNvPr>
              <p:cNvSpPr/>
              <p:nvPr/>
            </p:nvSpPr>
            <p:spPr>
              <a:xfrm>
                <a:off x="314357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499;p47">
                <a:extLst>
                  <a:ext uri="{FF2B5EF4-FFF2-40B4-BE49-F238E27FC236}">
                    <a16:creationId xmlns:a16="http://schemas.microsoft.com/office/drawing/2014/main" id="{92483BB1-F434-F6E7-41B5-92B9E0EF81D2}"/>
                  </a:ext>
                </a:extLst>
              </p:cNvPr>
              <p:cNvSpPr/>
              <p:nvPr/>
            </p:nvSpPr>
            <p:spPr>
              <a:xfrm>
                <a:off x="31435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00;p47">
                <a:extLst>
                  <a:ext uri="{FF2B5EF4-FFF2-40B4-BE49-F238E27FC236}">
                    <a16:creationId xmlns:a16="http://schemas.microsoft.com/office/drawing/2014/main" id="{E4BF6FBD-9ADF-A8CA-DC0D-B6925E12B771}"/>
                  </a:ext>
                </a:extLst>
              </p:cNvPr>
              <p:cNvSpPr/>
              <p:nvPr/>
            </p:nvSpPr>
            <p:spPr>
              <a:xfrm rot="10800000" flipH="1">
                <a:off x="3956400" y="188557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01;p47">
                <a:extLst>
                  <a:ext uri="{FF2B5EF4-FFF2-40B4-BE49-F238E27FC236}">
                    <a16:creationId xmlns:a16="http://schemas.microsoft.com/office/drawing/2014/main" id="{A245E7F3-87A3-F8D1-2A81-FC1CBC07CE41}"/>
                  </a:ext>
                </a:extLst>
              </p:cNvPr>
              <p:cNvSpPr/>
              <p:nvPr/>
            </p:nvSpPr>
            <p:spPr>
              <a:xfrm rot="10800000" flipH="1">
                <a:off x="3956325" y="1819625"/>
                <a:ext cx="129900" cy="129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Google Shape;1502;p47">
              <a:extLst>
                <a:ext uri="{FF2B5EF4-FFF2-40B4-BE49-F238E27FC236}">
                  <a16:creationId xmlns:a16="http://schemas.microsoft.com/office/drawing/2014/main" id="{B51C4B8E-FA53-CADA-FEF9-94FFE54DF69E}"/>
                </a:ext>
              </a:extLst>
            </p:cNvPr>
            <p:cNvSpPr txBox="1"/>
            <p:nvPr/>
          </p:nvSpPr>
          <p:spPr>
            <a:xfrm flipH="1">
              <a:off x="4455375" y="3178496"/>
              <a:ext cx="707100" cy="363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400" dirty="0">
                  <a:solidFill>
                    <a:srgbClr val="00F4AD"/>
                  </a:solidFill>
                  <a:latin typeface="Bebas Neue"/>
                  <a:ea typeface="Bebas Neue"/>
                  <a:cs typeface="Bebas Neue"/>
                  <a:sym typeface="Bebas Neue"/>
                </a:rPr>
                <a:t>03</a:t>
              </a:r>
              <a:endParaRPr sz="2400" dirty="0">
                <a:solidFill>
                  <a:srgbClr val="00F4AD"/>
                </a:solidFill>
                <a:latin typeface="Bebas Neue"/>
                <a:ea typeface="Bebas Neue"/>
                <a:cs typeface="Bebas Neue"/>
                <a:sym typeface="Bebas Neue"/>
              </a:endParaRPr>
            </a:p>
          </p:txBody>
        </p:sp>
      </p:grpSp>
      <p:sp>
        <p:nvSpPr>
          <p:cNvPr id="58" name="TextBox 57">
            <a:extLst>
              <a:ext uri="{FF2B5EF4-FFF2-40B4-BE49-F238E27FC236}">
                <a16:creationId xmlns:a16="http://schemas.microsoft.com/office/drawing/2014/main" id="{105B6CE5-63E3-BE24-98FB-147F96343133}"/>
              </a:ext>
            </a:extLst>
          </p:cNvPr>
          <p:cNvSpPr txBox="1"/>
          <p:nvPr/>
        </p:nvSpPr>
        <p:spPr>
          <a:xfrm>
            <a:off x="2614228" y="2885615"/>
            <a:ext cx="4777740" cy="307777"/>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endParaRPr lang="en-US" b="1" dirty="0">
              <a:solidFill>
                <a:srgbClr val="FFFFFF"/>
              </a:solidFill>
              <a:latin typeface="Roboto"/>
              <a:ea typeface="Roboto"/>
              <a:sym typeface="Roboto"/>
            </a:endParaRPr>
          </a:p>
        </p:txBody>
      </p:sp>
      <p:sp>
        <p:nvSpPr>
          <p:cNvPr id="59" name="TextBox 58">
            <a:extLst>
              <a:ext uri="{FF2B5EF4-FFF2-40B4-BE49-F238E27FC236}">
                <a16:creationId xmlns:a16="http://schemas.microsoft.com/office/drawing/2014/main" id="{E1832578-8519-443D-8A58-30041DA4990D}"/>
              </a:ext>
            </a:extLst>
          </p:cNvPr>
          <p:cNvSpPr txBox="1"/>
          <p:nvPr/>
        </p:nvSpPr>
        <p:spPr>
          <a:xfrm>
            <a:off x="2482446" y="1956189"/>
            <a:ext cx="4777740" cy="523220"/>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lang="en-US" b="1" dirty="0">
                <a:solidFill>
                  <a:srgbClr val="FFFFFF"/>
                </a:solidFill>
                <a:latin typeface="Roboto"/>
                <a:ea typeface="Roboto"/>
                <a:sym typeface="Roboto"/>
              </a:rPr>
              <a:t>Create some discounts in annual membership will make huge difference to make decrease in casual</a:t>
            </a:r>
          </a:p>
        </p:txBody>
      </p:sp>
      <p:sp>
        <p:nvSpPr>
          <p:cNvPr id="61" name="TextBox 60">
            <a:extLst>
              <a:ext uri="{FF2B5EF4-FFF2-40B4-BE49-F238E27FC236}">
                <a16:creationId xmlns:a16="http://schemas.microsoft.com/office/drawing/2014/main" id="{348F37EE-8226-11FA-4C51-FA25D3732DE9}"/>
              </a:ext>
            </a:extLst>
          </p:cNvPr>
          <p:cNvSpPr txBox="1"/>
          <p:nvPr/>
        </p:nvSpPr>
        <p:spPr>
          <a:xfrm>
            <a:off x="2499662" y="2861928"/>
            <a:ext cx="5524198" cy="523220"/>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lang="en-US" b="1" dirty="0">
                <a:solidFill>
                  <a:srgbClr val="FFFFFF"/>
                </a:solidFill>
                <a:latin typeface="Roboto"/>
                <a:ea typeface="Roboto"/>
                <a:sym typeface="Roboto"/>
              </a:rPr>
              <a:t>Provide Docked bikes for annual members which may casual users want to ride it and can’t cause it’s not exist in </a:t>
            </a:r>
          </a:p>
        </p:txBody>
      </p:sp>
      <p:sp>
        <p:nvSpPr>
          <p:cNvPr id="62" name="TextBox 61">
            <a:extLst>
              <a:ext uri="{FF2B5EF4-FFF2-40B4-BE49-F238E27FC236}">
                <a16:creationId xmlns:a16="http://schemas.microsoft.com/office/drawing/2014/main" id="{AEDE20E1-E967-BD06-6720-F0B850A54491}"/>
              </a:ext>
            </a:extLst>
          </p:cNvPr>
          <p:cNvSpPr txBox="1"/>
          <p:nvPr/>
        </p:nvSpPr>
        <p:spPr>
          <a:xfrm>
            <a:off x="2470374" y="3661628"/>
            <a:ext cx="5524198" cy="738664"/>
          </a:xfrm>
          <a:prstGeom prst="rect">
            <a:avLst/>
          </a:prstGeom>
          <a:noFill/>
        </p:spPr>
        <p:txBody>
          <a:bodyPr wrap="square">
            <a:spAutoFit/>
          </a:bodyPr>
          <a:lstStyle/>
          <a:p>
            <a:pPr marL="139700" marR="0" lvl="0" defTabSz="914400" rtl="0" eaLnBrk="1" fontAlgn="auto" latinLnBrk="0" hangingPunct="1">
              <a:lnSpc>
                <a:spcPct val="100000"/>
              </a:lnSpc>
              <a:spcBef>
                <a:spcPts val="0"/>
              </a:spcBef>
              <a:spcAft>
                <a:spcPts val="0"/>
              </a:spcAft>
              <a:buClr>
                <a:srgbClr val="00F4AD"/>
              </a:buClr>
              <a:buSzPts val="1400"/>
              <a:tabLst/>
              <a:defRPr/>
            </a:pPr>
            <a:r>
              <a:rPr lang="en-US" b="1" dirty="0">
                <a:solidFill>
                  <a:srgbClr val="FFFFFF"/>
                </a:solidFill>
                <a:latin typeface="Roboto"/>
                <a:ea typeface="Roboto"/>
                <a:sym typeface="Roboto"/>
              </a:rPr>
              <a:t>Make more discounts in seasons specifically in Summer and autumn to make more riders, and provide more of it for annual to make casual riders sign into</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75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0-#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nodePh="1">
                                  <p:stCondLst>
                                    <p:cond delay="750"/>
                                  </p:stCondLst>
                                  <p:endCondLst>
                                    <p:cond evt="begin" delay="0">
                                      <p:tn val="29"/>
                                    </p:cond>
                                  </p:endCondLst>
                                  <p:childTnLst>
                                    <p:set>
                                      <p:cBhvr>
                                        <p:cTn id="30" dur="1" fill="hold">
                                          <p:stCondLst>
                                            <p:cond delay="0"/>
                                          </p:stCondLst>
                                        </p:cTn>
                                        <p:tgtEl>
                                          <p:spTgt spid="58">
                                            <p:txEl>
                                              <p:pRg st="0" end="0"/>
                                            </p:txEl>
                                          </p:spTgt>
                                        </p:tgtEl>
                                        <p:attrNameLst>
                                          <p:attrName>style.visibility</p:attrName>
                                        </p:attrNameLst>
                                      </p:cBhvr>
                                      <p:to>
                                        <p:strVal val="visible"/>
                                      </p:to>
                                    </p:set>
                                    <p:anim calcmode="lin" valueType="num">
                                      <p:cBhvr additive="base">
                                        <p:cTn id="31" dur="500" fill="hold"/>
                                        <p:tgtEl>
                                          <p:spTgt spid="58">
                                            <p:txEl>
                                              <p:pRg st="0" end="0"/>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750"/>
                                  </p:stCondLst>
                                  <p:childTnLst>
                                    <p:set>
                                      <p:cBhvr>
                                        <p:cTn id="36" dur="1" fill="hold">
                                          <p:stCondLst>
                                            <p:cond delay="0"/>
                                          </p:stCondLst>
                                        </p:cTn>
                                        <p:tgtEl>
                                          <p:spTgt spid="59">
                                            <p:txEl>
                                              <p:pRg st="0" end="0"/>
                                            </p:txEl>
                                          </p:spTgt>
                                        </p:tgtEl>
                                        <p:attrNameLst>
                                          <p:attrName>style.visibility</p:attrName>
                                        </p:attrNameLst>
                                      </p:cBhvr>
                                      <p:to>
                                        <p:strVal val="visible"/>
                                      </p:to>
                                    </p:set>
                                    <p:anim calcmode="lin" valueType="num">
                                      <p:cBhvr additive="base">
                                        <p:cTn id="37"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750"/>
                                  </p:stCondLst>
                                  <p:childTnLst>
                                    <p:set>
                                      <p:cBhvr>
                                        <p:cTn id="42" dur="1" fill="hold">
                                          <p:stCondLst>
                                            <p:cond delay="0"/>
                                          </p:stCondLst>
                                        </p:cTn>
                                        <p:tgtEl>
                                          <p:spTgt spid="61">
                                            <p:txEl>
                                              <p:pRg st="0" end="0"/>
                                            </p:txEl>
                                          </p:spTgt>
                                        </p:tgtEl>
                                        <p:attrNameLst>
                                          <p:attrName>style.visibility</p:attrName>
                                        </p:attrNameLst>
                                      </p:cBhvr>
                                      <p:to>
                                        <p:strVal val="visible"/>
                                      </p:to>
                                    </p:set>
                                    <p:anim calcmode="lin" valueType="num">
                                      <p:cBhvr additive="base">
                                        <p:cTn id="43" dur="5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750"/>
                                  </p:stCondLst>
                                  <p:childTnLst>
                                    <p:set>
                                      <p:cBhvr>
                                        <p:cTn id="48" dur="1" fill="hold">
                                          <p:stCondLst>
                                            <p:cond delay="0"/>
                                          </p:stCondLst>
                                        </p:cTn>
                                        <p:tgtEl>
                                          <p:spTgt spid="62">
                                            <p:txEl>
                                              <p:pRg st="0" end="0"/>
                                            </p:txEl>
                                          </p:spTgt>
                                        </p:tgtEl>
                                        <p:attrNameLst>
                                          <p:attrName>style.visibility</p:attrName>
                                        </p:attrNameLst>
                                      </p:cBhvr>
                                      <p:to>
                                        <p:strVal val="visible"/>
                                      </p:to>
                                    </p:set>
                                    <p:anim calcmode="lin" valueType="num">
                                      <p:cBhvr additive="base">
                                        <p:cTn id="49" dur="500" fill="hold"/>
                                        <p:tgtEl>
                                          <p:spTgt spid="62">
                                            <p:txEl>
                                              <p:pRg st="0" end="0"/>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6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40"/>
          <p:cNvSpPr txBox="1">
            <a:spLocks noGrp="1"/>
          </p:cNvSpPr>
          <p:nvPr>
            <p:ph type="title"/>
          </p:nvPr>
        </p:nvSpPr>
        <p:spPr>
          <a:xfrm>
            <a:off x="720000" y="242136"/>
            <a:ext cx="7704000" cy="488400"/>
          </a:xfrm>
          <a:prstGeom prst="rect">
            <a:avLst/>
          </a:prstGeom>
        </p:spPr>
        <p:txBody>
          <a:bodyPr spcFirstLastPara="1" wrap="square" lIns="0" tIns="0" rIns="0" bIns="0" anchor="t" anchorCtr="0">
            <a:noAutofit/>
          </a:bodyPr>
          <a:lstStyle/>
          <a:p>
            <a:pPr lvl="0"/>
            <a:r>
              <a:rPr lang="en-US" dirty="0"/>
              <a:t>What’s A bike-share company ? </a:t>
            </a:r>
            <a:endParaRPr dirty="0"/>
          </a:p>
        </p:txBody>
      </p:sp>
      <p:sp>
        <p:nvSpPr>
          <p:cNvPr id="918" name="Google Shape;918;p40"/>
          <p:cNvSpPr txBox="1">
            <a:spLocks noGrp="1"/>
          </p:cNvSpPr>
          <p:nvPr>
            <p:ph type="body" idx="1"/>
          </p:nvPr>
        </p:nvSpPr>
        <p:spPr>
          <a:xfrm>
            <a:off x="817950" y="864782"/>
            <a:ext cx="7508100" cy="2941674"/>
          </a:xfrm>
          <a:prstGeom prst="rect">
            <a:avLst/>
          </a:prstGeom>
        </p:spPr>
        <p:txBody>
          <a:bodyPr spcFirstLastPara="1" wrap="square" lIns="0" tIns="0" rIns="0" bIns="0" anchor="t" anchorCtr="0">
            <a:noAutofit/>
          </a:bodyPr>
          <a:lstStyle/>
          <a:p>
            <a:pPr indent="-317500">
              <a:buSzPts val="1400"/>
              <a:buFont typeface="Anaheim"/>
              <a:buChar char="●"/>
            </a:pPr>
            <a:r>
              <a:rPr lang="en-US" dirty="0"/>
              <a:t>In 2016, Cyclistic launched a successful bike-share offering. Since then, the program has grown to a fleet of 5,824 bicycles that are </a:t>
            </a:r>
            <a:r>
              <a:rPr lang="en-US" dirty="0" err="1"/>
              <a:t>geotracked</a:t>
            </a:r>
            <a:r>
              <a:rPr lang="en-US" dirty="0"/>
              <a:t> and locked into a network of 692 stations across Chicago. The bikes can be unlocked from one station and returned to any other station in the system anytime.</a:t>
            </a:r>
          </a:p>
          <a:p>
            <a:pPr marL="139700" indent="0">
              <a:buSzPts val="1400"/>
              <a:buNone/>
            </a:pPr>
            <a:endParaRPr lang="en-US" dirty="0"/>
          </a:p>
          <a:p>
            <a:pPr indent="-317500">
              <a:buSzPts val="1400"/>
              <a:buFont typeface="Anaheim"/>
              <a:buChar char="●"/>
            </a:pPr>
            <a:r>
              <a:rPr lang="en-US" dirty="0"/>
              <a:t>Until now, Cyclistic’s marketing strategy relied on building general awareness and appealing to broad consumer segments. One approach that helped make these things possible was the flexibility of its pricing plans: single-ride passes, full-day passes, and annual memberships. Customers who purchase single-ride or full-day passes are referred to as casual riders. Customers who purchase annual memberships are Cyclistic members.</a:t>
            </a:r>
          </a:p>
          <a:p>
            <a:pPr indent="-317500">
              <a:buSzPts val="1400"/>
              <a:buFont typeface="Anaheim"/>
              <a:buChar char="●"/>
            </a:pPr>
            <a:endParaRPr lang="en" dirty="0"/>
          </a:p>
        </p:txBody>
      </p:sp>
      <p:pic>
        <p:nvPicPr>
          <p:cNvPr id="3" name="Picture 2">
            <a:extLst>
              <a:ext uri="{FF2B5EF4-FFF2-40B4-BE49-F238E27FC236}">
                <a16:creationId xmlns:a16="http://schemas.microsoft.com/office/drawing/2014/main" id="{6A9BA2C9-BF34-1740-D6A1-1E57298AB00B}"/>
              </a:ext>
            </a:extLst>
          </p:cNvPr>
          <p:cNvPicPr>
            <a:picLocks noChangeAspect="1"/>
          </p:cNvPicPr>
          <p:nvPr/>
        </p:nvPicPr>
        <p:blipFill>
          <a:blip r:embed="rId3"/>
          <a:stretch>
            <a:fillRect/>
          </a:stretch>
        </p:blipFill>
        <p:spPr>
          <a:xfrm>
            <a:off x="3638469" y="3182161"/>
            <a:ext cx="1867062" cy="1897544"/>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918">
                                            <p:txEl>
                                              <p:pRg st="0" end="0"/>
                                            </p:txEl>
                                          </p:spTgt>
                                        </p:tgtEl>
                                        <p:attrNameLst>
                                          <p:attrName>style.visibility</p:attrName>
                                        </p:attrNameLst>
                                      </p:cBhvr>
                                      <p:to>
                                        <p:strVal val="visible"/>
                                      </p:to>
                                    </p:set>
                                    <p:animEffect transition="in" filter="barn(outVertical)">
                                      <p:cBhvr>
                                        <p:cTn id="7" dur="500"/>
                                        <p:tgtEl>
                                          <p:spTgt spid="9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918">
                                            <p:txEl>
                                              <p:pRg st="2" end="2"/>
                                            </p:txEl>
                                          </p:spTgt>
                                        </p:tgtEl>
                                        <p:attrNameLst>
                                          <p:attrName>style.visibility</p:attrName>
                                        </p:attrNameLst>
                                      </p:cBhvr>
                                      <p:to>
                                        <p:strVal val="visible"/>
                                      </p:to>
                                    </p:set>
                                    <p:animEffect transition="in" filter="barn(outVertical)">
                                      <p:cBhvr>
                                        <p:cTn id="12" dur="500"/>
                                        <p:tgtEl>
                                          <p:spTgt spid="91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41"/>
          <p:cNvSpPr txBox="1">
            <a:spLocks noGrp="1"/>
          </p:cNvSpPr>
          <p:nvPr>
            <p:ph type="title"/>
          </p:nvPr>
        </p:nvSpPr>
        <p:spPr>
          <a:xfrm>
            <a:off x="718650" y="1409265"/>
            <a:ext cx="7704000" cy="4884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US" sz="6000" dirty="0"/>
              <a:t>The business objective ?</a:t>
            </a:r>
            <a:endParaRPr sz="6000" dirty="0"/>
          </a:p>
        </p:txBody>
      </p:sp>
      <p:grpSp>
        <p:nvGrpSpPr>
          <p:cNvPr id="977" name="Google Shape;977;p41"/>
          <p:cNvGrpSpPr/>
          <p:nvPr/>
        </p:nvGrpSpPr>
        <p:grpSpPr>
          <a:xfrm>
            <a:off x="718650" y="4486366"/>
            <a:ext cx="7730700" cy="180000"/>
            <a:chOff x="718650" y="4181566"/>
            <a:chExt cx="7730700" cy="180000"/>
          </a:xfrm>
        </p:grpSpPr>
        <p:cxnSp>
          <p:nvCxnSpPr>
            <p:cNvPr id="978" name="Google Shape;978;p41"/>
            <p:cNvCxnSpPr/>
            <p:nvPr/>
          </p:nvCxnSpPr>
          <p:spPr>
            <a:xfrm>
              <a:off x="718650" y="4185075"/>
              <a:ext cx="7730700" cy="0"/>
            </a:xfrm>
            <a:prstGeom prst="straightConnector1">
              <a:avLst/>
            </a:prstGeom>
            <a:noFill/>
            <a:ln w="9525" cap="flat" cmpd="sng">
              <a:solidFill>
                <a:schemeClr val="dk2"/>
              </a:solidFill>
              <a:prstDash val="solid"/>
              <a:round/>
              <a:headEnd type="oval" w="med" len="med"/>
              <a:tailEnd type="oval" w="med" len="med"/>
            </a:ln>
          </p:spPr>
        </p:cxnSp>
        <p:sp>
          <p:nvSpPr>
            <p:cNvPr id="979" name="Google Shape;979;p41"/>
            <p:cNvSpPr/>
            <p:nvPr/>
          </p:nvSpPr>
          <p:spPr>
            <a:xfrm>
              <a:off x="3062588" y="4181566"/>
              <a:ext cx="180000" cy="18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4779751" y="4181566"/>
              <a:ext cx="180000" cy="18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1"/>
            <p:cNvSpPr/>
            <p:nvPr/>
          </p:nvSpPr>
          <p:spPr>
            <a:xfrm>
              <a:off x="6496901" y="4181566"/>
              <a:ext cx="180000" cy="1800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TextBox 18">
            <a:extLst>
              <a:ext uri="{FF2B5EF4-FFF2-40B4-BE49-F238E27FC236}">
                <a16:creationId xmlns:a16="http://schemas.microsoft.com/office/drawing/2014/main" id="{21250848-B0E9-EBCD-502B-97F672DF3FB6}"/>
              </a:ext>
            </a:extLst>
          </p:cNvPr>
          <p:cNvSpPr txBox="1"/>
          <p:nvPr/>
        </p:nvSpPr>
        <p:spPr>
          <a:xfrm>
            <a:off x="1748381" y="2571750"/>
            <a:ext cx="5647238" cy="707886"/>
          </a:xfrm>
          <a:prstGeom prst="rect">
            <a:avLst/>
          </a:prstGeom>
          <a:noFill/>
        </p:spPr>
        <p:txBody>
          <a:bodyPr wrap="square">
            <a:spAutoFit/>
          </a:bodyPr>
          <a:lstStyle/>
          <a:p>
            <a:pPr marL="139700" marR="0" lvl="0" algn="ctr" defTabSz="914400" rtl="0" eaLnBrk="1" fontAlgn="auto" latinLnBrk="0" hangingPunct="1">
              <a:lnSpc>
                <a:spcPct val="100000"/>
              </a:lnSpc>
              <a:spcBef>
                <a:spcPts val="0"/>
              </a:spcBef>
              <a:spcAft>
                <a:spcPts val="0"/>
              </a:spcAft>
              <a:buClr>
                <a:srgbClr val="00F4AD"/>
              </a:buClr>
              <a:buSzPts val="1400"/>
              <a:tabLst/>
              <a:defRPr/>
            </a:pPr>
            <a:r>
              <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rPr>
              <a:t>On the way to make a little difference to</a:t>
            </a:r>
          </a:p>
          <a:p>
            <a:pPr marL="139700" marR="0" lvl="0" algn="ctr" defTabSz="914400" rtl="0" eaLnBrk="1" fontAlgn="auto" latinLnBrk="0" hangingPunct="1">
              <a:lnSpc>
                <a:spcPct val="100000"/>
              </a:lnSpc>
              <a:spcBef>
                <a:spcPts val="0"/>
              </a:spcBef>
              <a:spcAft>
                <a:spcPts val="0"/>
              </a:spcAft>
              <a:buClr>
                <a:srgbClr val="00F4AD"/>
              </a:buClr>
              <a:buSzPts val="1400"/>
              <a:tabLst/>
              <a:defRPr/>
            </a:pPr>
            <a:r>
              <a:rPr lang="en-US" sz="2000" b="1" dirty="0">
                <a:solidFill>
                  <a:srgbClr val="FFFFFF"/>
                </a:solidFill>
                <a:effectLst>
                  <a:outerShdw blurRad="38100" dist="38100" dir="2700000" algn="tl">
                    <a:srgbClr val="000000">
                      <a:alpha val="43137"/>
                    </a:srgbClr>
                  </a:outerShdw>
                </a:effectLst>
                <a:latin typeface="Roboto"/>
                <a:ea typeface="Roboto"/>
                <a:sym typeface="Roboto"/>
              </a:rPr>
              <a:t>Change casual users into annual members</a:t>
            </a:r>
            <a:endParaRPr kumimoji="0" lang="en-US" sz="20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Roboto"/>
              <a:ea typeface="Roboto"/>
              <a:sym typeface="Roboto"/>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23"/>
                                        </p:tgtEl>
                                        <p:attrNameLst>
                                          <p:attrName>style.visibility</p:attrName>
                                        </p:attrNameLst>
                                      </p:cBhvr>
                                      <p:to>
                                        <p:strVal val="visible"/>
                                      </p:to>
                                    </p:set>
                                    <p:animEffect transition="in" filter="barn(inVertical)">
                                      <p:cBhvr>
                                        <p:cTn id="7" dur="500"/>
                                        <p:tgtEl>
                                          <p:spTgt spid="9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ppt_x"/>
                                          </p:val>
                                        </p:tav>
                                        <p:tav tm="100000">
                                          <p:val>
                                            <p:strVal val="#ppt_x"/>
                                          </p:val>
                                        </p:tav>
                                      </p:tavLst>
                                    </p:anim>
                                    <p:anim calcmode="lin" valueType="num">
                                      <p:cBhvr additive="base">
                                        <p:cTn id="13"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23" name="Google Shape;1023;p42"/>
          <p:cNvSpPr txBox="1">
            <a:spLocks noGrp="1"/>
          </p:cNvSpPr>
          <p:nvPr>
            <p:ph type="title"/>
          </p:nvPr>
        </p:nvSpPr>
        <p:spPr>
          <a:xfrm>
            <a:off x="290622" y="477381"/>
            <a:ext cx="4019107" cy="47379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800" dirty="0"/>
              <a:t>the difference between the 2 kinds of riders in last 12 months</a:t>
            </a:r>
            <a:endParaRPr sz="2800" dirty="0"/>
          </a:p>
        </p:txBody>
      </p:sp>
      <p:graphicFrame>
        <p:nvGraphicFramePr>
          <p:cNvPr id="2" name="Chart 1">
            <a:extLst>
              <a:ext uri="{FF2B5EF4-FFF2-40B4-BE49-F238E27FC236}">
                <a16:creationId xmlns:a16="http://schemas.microsoft.com/office/drawing/2014/main" id="{C34FC629-7A01-F7F0-CB4E-F0248854471B}"/>
              </a:ext>
            </a:extLst>
          </p:cNvPr>
          <p:cNvGraphicFramePr>
            <a:graphicFrameLocks/>
          </p:cNvGraphicFramePr>
          <p:nvPr>
            <p:extLst>
              <p:ext uri="{D42A27DB-BD31-4B8C-83A1-F6EECF244321}">
                <p14:modId xmlns:p14="http://schemas.microsoft.com/office/powerpoint/2010/main" val="2880119621"/>
              </p:ext>
            </p:extLst>
          </p:nvPr>
        </p:nvGraphicFramePr>
        <p:xfrm>
          <a:off x="2433395" y="477381"/>
          <a:ext cx="8528097" cy="4373804"/>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Box 14">
            <a:extLst>
              <a:ext uri="{FF2B5EF4-FFF2-40B4-BE49-F238E27FC236}">
                <a16:creationId xmlns:a16="http://schemas.microsoft.com/office/drawing/2014/main" id="{672265C9-5F3A-BCC0-1B09-99F2710E3844}"/>
              </a:ext>
            </a:extLst>
          </p:cNvPr>
          <p:cNvSpPr txBox="1"/>
          <p:nvPr/>
        </p:nvSpPr>
        <p:spPr>
          <a:xfrm>
            <a:off x="-88695" y="1668027"/>
            <a:ext cx="4777740" cy="1169551"/>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kumimoji="0" lang="en-US" sz="1400" b="1" i="0" u="none" strike="noStrike" kern="0" cap="none" spc="0" normalizeH="0" baseline="0" noProof="0" dirty="0">
                <a:ln>
                  <a:noFill/>
                </a:ln>
                <a:solidFill>
                  <a:srgbClr val="FFFFFF"/>
                </a:solidFill>
                <a:effectLst/>
                <a:uLnTx/>
                <a:uFillTx/>
                <a:latin typeface="Roboto"/>
                <a:ea typeface="Roboto"/>
                <a:sym typeface="Roboto"/>
              </a:rPr>
              <a:t>The total number of riders in last 12 past months</a:t>
            </a:r>
          </a:p>
          <a:p>
            <a:pPr marL="139700" marR="0" lvl="0" algn="l" defTabSz="914400" rtl="0" eaLnBrk="1" fontAlgn="auto" latinLnBrk="0" hangingPunct="1">
              <a:lnSpc>
                <a:spcPct val="100000"/>
              </a:lnSpc>
              <a:spcBef>
                <a:spcPts val="0"/>
              </a:spcBef>
              <a:spcAft>
                <a:spcPts val="0"/>
              </a:spcAft>
              <a:buClr>
                <a:srgbClr val="00F4AD"/>
              </a:buClr>
              <a:buSzPts val="1400"/>
              <a:tabLst/>
              <a:defRPr/>
            </a:pPr>
            <a:r>
              <a:rPr kumimoji="0" lang="en-US" sz="1400" b="1" i="0" u="none" strike="noStrike" kern="0" cap="none" spc="0" normalizeH="0" baseline="0" noProof="0" dirty="0">
                <a:ln>
                  <a:noFill/>
                </a:ln>
                <a:solidFill>
                  <a:srgbClr val="FFFFFF"/>
                </a:solidFill>
                <a:effectLst/>
                <a:uLnTx/>
                <a:uFillTx/>
                <a:latin typeface="Roboto"/>
                <a:ea typeface="Roboto"/>
                <a:sym typeface="Roboto"/>
              </a:rPr>
              <a:t>        was about 5.8 million rider</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kumimoji="0" lang="en-US" sz="1400" b="1" i="0" u="none" strike="noStrike" kern="0" cap="none" spc="0" normalizeH="0" baseline="0" noProof="0" dirty="0">
                <a:ln>
                  <a:noFill/>
                </a:ln>
                <a:solidFill>
                  <a:srgbClr val="FFFFFF"/>
                </a:solidFill>
                <a:effectLst/>
                <a:uLnTx/>
                <a:uFillTx/>
                <a:latin typeface="Roboto"/>
                <a:ea typeface="Roboto"/>
                <a:sym typeface="Roboto"/>
              </a:rPr>
              <a:t>Notice that number casual users are 42% of total number</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And the number of members are 58% of the total</a:t>
            </a:r>
            <a:endParaRPr kumimoji="0" lang="en-US" sz="1400" b="1" i="0" u="none" strike="noStrike" kern="0" cap="none" spc="0" normalizeH="0" baseline="0" noProof="0" dirty="0">
              <a:ln>
                <a:noFill/>
              </a:ln>
              <a:solidFill>
                <a:srgbClr val="FFFFFF"/>
              </a:solidFill>
              <a:effectLst/>
              <a:uLnTx/>
              <a:uFillTx/>
              <a:latin typeface="Roboto"/>
              <a:ea typeface="Roboto"/>
              <a:sym typeface="Roboto"/>
            </a:endParaRPr>
          </a:p>
        </p:txBody>
      </p:sp>
      <p:pic>
        <p:nvPicPr>
          <p:cNvPr id="17" name="Graphic 16" descr="Presentation with pie chart">
            <a:extLst>
              <a:ext uri="{FF2B5EF4-FFF2-40B4-BE49-F238E27FC236}">
                <a16:creationId xmlns:a16="http://schemas.microsoft.com/office/drawing/2014/main" id="{D129A952-9D19-313C-4F8C-F6B2282450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46032" y="3152354"/>
            <a:ext cx="1574725" cy="1574725"/>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1023"/>
                                        </p:tgtEl>
                                        <p:attrNameLst>
                                          <p:attrName>style.visibility</p:attrName>
                                        </p:attrNameLst>
                                      </p:cBhvr>
                                      <p:to>
                                        <p:strVal val="visible"/>
                                      </p:to>
                                    </p:set>
                                    <p:animEffect transition="in" filter="barn(inHorizontal)">
                                      <p:cBhvr>
                                        <p:cTn id="7" dur="500"/>
                                        <p:tgtEl>
                                          <p:spTgt spid="10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 calcmode="lin" valueType="num">
                                      <p:cBhvr additive="base">
                                        <p:cTn id="12" dur="500" fill="hold"/>
                                        <p:tgtEl>
                                          <p:spTgt spid="17"/>
                                        </p:tgtEl>
                                        <p:attrNameLst>
                                          <p:attrName>ppt_x</p:attrName>
                                        </p:attrNameLst>
                                      </p:cBhvr>
                                      <p:tavLst>
                                        <p:tav tm="0">
                                          <p:val>
                                            <p:strVal val="#ppt_x"/>
                                          </p:val>
                                        </p:tav>
                                        <p:tav tm="100000">
                                          <p:val>
                                            <p:strVal val="#ppt_x"/>
                                          </p:val>
                                        </p:tav>
                                      </p:tavLst>
                                    </p:anim>
                                    <p:anim calcmode="lin" valueType="num">
                                      <p:cBhvr additive="base">
                                        <p:cTn id="1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heel(1)">
                                      <p:cBhvr>
                                        <p:cTn id="18" dur="2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Effect transition="in" filter="wipe(down)">
                                      <p:cBhvr>
                                        <p:cTn id="23" dur="500"/>
                                        <p:tgtEl>
                                          <p:spTgt spid="15">
                                            <p:txEl>
                                              <p:pRg st="0" end="0"/>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15">
                                            <p:txEl>
                                              <p:pRg st="1" end="1"/>
                                            </p:txEl>
                                          </p:spTgt>
                                        </p:tgtEl>
                                        <p:attrNameLst>
                                          <p:attrName>style.visibility</p:attrName>
                                        </p:attrNameLst>
                                      </p:cBhvr>
                                      <p:to>
                                        <p:strVal val="visible"/>
                                      </p:to>
                                    </p:set>
                                    <p:animEffect transition="in" filter="wipe(down)">
                                      <p:cBhvr>
                                        <p:cTn id="26" dur="500"/>
                                        <p:tgtEl>
                                          <p:spTgt spid="1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5">
                                            <p:txEl>
                                              <p:pRg st="2" end="2"/>
                                            </p:txEl>
                                          </p:spTgt>
                                        </p:tgtEl>
                                        <p:attrNameLst>
                                          <p:attrName>style.visibility</p:attrName>
                                        </p:attrNameLst>
                                      </p:cBhvr>
                                      <p:to>
                                        <p:strVal val="visible"/>
                                      </p:to>
                                    </p:set>
                                    <p:animEffect transition="in" filter="wipe(down)">
                                      <p:cBhvr>
                                        <p:cTn id="31" dur="500"/>
                                        <p:tgtEl>
                                          <p:spTgt spid="15">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5">
                                            <p:txEl>
                                              <p:pRg st="3" end="3"/>
                                            </p:txEl>
                                          </p:spTgt>
                                        </p:tgtEl>
                                        <p:attrNameLst>
                                          <p:attrName>style.visibility</p:attrName>
                                        </p:attrNameLst>
                                      </p:cBhvr>
                                      <p:to>
                                        <p:strVal val="visible"/>
                                      </p:to>
                                    </p:set>
                                    <p:animEffect transition="in" filter="wipe(down)">
                                      <p:cBhvr>
                                        <p:cTn id="36" dur="500"/>
                                        <p:tgtEl>
                                          <p:spTgt spid="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3" grpId="0"/>
      <p:bldGraphic spid="2"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81" name="Google Shape;1181;p43"/>
          <p:cNvSpPr txBox="1">
            <a:spLocks noGrp="1"/>
          </p:cNvSpPr>
          <p:nvPr>
            <p:ph type="title"/>
          </p:nvPr>
        </p:nvSpPr>
        <p:spPr>
          <a:xfrm>
            <a:off x="-72571" y="56611"/>
            <a:ext cx="5368743"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dirty="0"/>
              <a:t>The average time of rides in day </a:t>
            </a:r>
            <a:endParaRPr dirty="0"/>
          </a:p>
        </p:txBody>
      </p:sp>
      <p:graphicFrame>
        <p:nvGraphicFramePr>
          <p:cNvPr id="2" name="Chart 1">
            <a:extLst>
              <a:ext uri="{FF2B5EF4-FFF2-40B4-BE49-F238E27FC236}">
                <a16:creationId xmlns:a16="http://schemas.microsoft.com/office/drawing/2014/main" id="{198FAACD-BB65-33FC-FA6C-904DF18D7BA8}"/>
              </a:ext>
            </a:extLst>
          </p:cNvPr>
          <p:cNvGraphicFramePr>
            <a:graphicFrameLocks/>
          </p:cNvGraphicFramePr>
          <p:nvPr>
            <p:extLst>
              <p:ext uri="{D42A27DB-BD31-4B8C-83A1-F6EECF244321}">
                <p14:modId xmlns:p14="http://schemas.microsoft.com/office/powerpoint/2010/main" val="2740781939"/>
              </p:ext>
            </p:extLst>
          </p:nvPr>
        </p:nvGraphicFramePr>
        <p:xfrm>
          <a:off x="1072921" y="1850160"/>
          <a:ext cx="7537047" cy="3236728"/>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480FDCFC-7D3A-0BBB-C1F7-2F381DF549F1}"/>
              </a:ext>
            </a:extLst>
          </p:cNvPr>
          <p:cNvSpPr txBox="1"/>
          <p:nvPr/>
        </p:nvSpPr>
        <p:spPr>
          <a:xfrm>
            <a:off x="0" y="612810"/>
            <a:ext cx="4777740" cy="954107"/>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kumimoji="0" lang="en-US" sz="1400" b="1" i="0" u="none" strike="noStrike" kern="0" cap="none" spc="0" normalizeH="0" baseline="0" noProof="0" dirty="0">
                <a:ln>
                  <a:noFill/>
                </a:ln>
                <a:solidFill>
                  <a:srgbClr val="FFFFFF"/>
                </a:solidFill>
                <a:effectLst/>
                <a:uLnTx/>
                <a:uFillTx/>
                <a:latin typeface="Roboto"/>
                <a:ea typeface="Roboto"/>
                <a:sym typeface="Roboto"/>
              </a:rPr>
              <a:t>Although</a:t>
            </a:r>
            <a:r>
              <a:rPr lang="en-US" b="1" noProof="0" dirty="0">
                <a:solidFill>
                  <a:srgbClr val="FFFFFF"/>
                </a:solidFill>
                <a:latin typeface="Roboto"/>
                <a:ea typeface="Roboto"/>
                <a:sym typeface="Roboto"/>
              </a:rPr>
              <a:t> , that the casual member are rides longer than members</a:t>
            </a:r>
            <a:endParaRPr kumimoji="0" lang="en-US" sz="1400" b="1" i="0" u="none" strike="noStrike" kern="0" cap="none" spc="0" normalizeH="0" baseline="0" noProof="0" dirty="0">
              <a:ln>
                <a:noFill/>
              </a:ln>
              <a:solidFill>
                <a:srgbClr val="FFFFFF"/>
              </a:solidFill>
              <a:effectLst/>
              <a:uLnTx/>
              <a:uFillTx/>
              <a:latin typeface="Roboto"/>
              <a:ea typeface="Roboto"/>
              <a:sym typeface="Roboto"/>
            </a:endParaRPr>
          </a:p>
          <a:p>
            <a:pPr marL="457200" lvl="0" indent="-317500">
              <a:buClr>
                <a:srgbClr val="00F4AD"/>
              </a:buClr>
              <a:buSzPts val="1400"/>
              <a:buFont typeface="Anaheim"/>
              <a:buChar char="●"/>
              <a:defRPr/>
            </a:pPr>
            <a:r>
              <a:rPr kumimoji="0" lang="en-US" sz="1400" b="1" i="0" u="none" strike="noStrike" kern="0" cap="none" spc="0" normalizeH="0" baseline="0" noProof="0" dirty="0">
                <a:ln>
                  <a:noFill/>
                </a:ln>
                <a:solidFill>
                  <a:srgbClr val="FFFFFF"/>
                </a:solidFill>
                <a:effectLst/>
                <a:uLnTx/>
                <a:uFillTx/>
                <a:latin typeface="Roboto"/>
                <a:ea typeface="Roboto"/>
                <a:sym typeface="Roboto"/>
              </a:rPr>
              <a:t>Specifically</a:t>
            </a:r>
            <a:r>
              <a:rPr kumimoji="0" lang="en-US" sz="1400" b="1" i="0" u="none" strike="noStrike" kern="0" cap="none" spc="0" normalizeH="0" noProof="0" dirty="0">
                <a:ln>
                  <a:noFill/>
                </a:ln>
                <a:solidFill>
                  <a:srgbClr val="FFFFFF"/>
                </a:solidFill>
                <a:effectLst/>
                <a:uLnTx/>
                <a:uFillTx/>
                <a:latin typeface="Roboto"/>
                <a:ea typeface="Roboto"/>
                <a:sym typeface="Roboto"/>
              </a:rPr>
              <a:t> that in Saturday and Sunday which </a:t>
            </a:r>
            <a:r>
              <a:rPr lang="en-US" b="1" dirty="0">
                <a:solidFill>
                  <a:srgbClr val="FFFFFF"/>
                </a:solidFill>
                <a:latin typeface="Roboto"/>
                <a:ea typeface="Roboto"/>
                <a:sym typeface="Roboto"/>
              </a:rPr>
              <a:t>is general holidays</a:t>
            </a:r>
            <a:endParaRPr kumimoji="0" lang="en-US" sz="1400" b="1" i="0" u="none" strike="noStrike" kern="0" cap="none" spc="0" normalizeH="0" baseline="0" noProof="0" dirty="0">
              <a:ln>
                <a:noFill/>
              </a:ln>
              <a:solidFill>
                <a:srgbClr val="FFFFFF"/>
              </a:solidFill>
              <a:effectLst/>
              <a:uLnTx/>
              <a:uFillTx/>
              <a:latin typeface="Roboto"/>
              <a:ea typeface="Roboto"/>
              <a:sym typeface="Roboto"/>
            </a:endParaRPr>
          </a:p>
        </p:txBody>
      </p:sp>
      <p:pic>
        <p:nvPicPr>
          <p:cNvPr id="6" name="Graphic 5" descr="Stopwatch">
            <a:extLst>
              <a:ext uri="{FF2B5EF4-FFF2-40B4-BE49-F238E27FC236}">
                <a16:creationId xmlns:a16="http://schemas.microsoft.com/office/drawing/2014/main" id="{8113B82F-F069-DCB9-1427-0863529EB1B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63640" y="169299"/>
            <a:ext cx="1539240" cy="153924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81"/>
                                        </p:tgtEl>
                                        <p:attrNameLst>
                                          <p:attrName>style.visibility</p:attrName>
                                        </p:attrNameLst>
                                      </p:cBhvr>
                                      <p:to>
                                        <p:strVal val="visible"/>
                                      </p:to>
                                    </p:set>
                                    <p:anim calcmode="lin" valueType="num">
                                      <p:cBhvr additive="base">
                                        <p:cTn id="7" dur="500" fill="hold"/>
                                        <p:tgtEl>
                                          <p:spTgt spid="1181"/>
                                        </p:tgtEl>
                                        <p:attrNameLst>
                                          <p:attrName>ppt_x</p:attrName>
                                        </p:attrNameLst>
                                      </p:cBhvr>
                                      <p:tavLst>
                                        <p:tav tm="0">
                                          <p:val>
                                            <p:strVal val="0-#ppt_w/2"/>
                                          </p:val>
                                        </p:tav>
                                        <p:tav tm="100000">
                                          <p:val>
                                            <p:strVal val="#ppt_x"/>
                                          </p:val>
                                        </p:tav>
                                      </p:tavLst>
                                    </p:anim>
                                    <p:anim calcmode="lin" valueType="num">
                                      <p:cBhvr additive="base">
                                        <p:cTn id="8" dur="500" fill="hold"/>
                                        <p:tgtEl>
                                          <p:spTgt spid="118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down)">
                                      <p:cBhvr>
                                        <p:cTn id="19" dur="500"/>
                                        <p:tgtEl>
                                          <p:spTgt spid="2">
                                            <p:graphicEl>
                                              <a:chart seriesIdx="-3" categoryIdx="-3" bldStep="gridLegend"/>
                                            </p:graphic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
                                            <p:graphicEl>
                                              <a:chart seriesIdx="-4" categoryIdx="0" bldStep="category"/>
                                            </p:graphicEl>
                                          </p:spTgt>
                                        </p:tgtEl>
                                        <p:attrNameLst>
                                          <p:attrName>style.visibility</p:attrName>
                                        </p:attrNameLst>
                                      </p:cBhvr>
                                      <p:to>
                                        <p:strVal val="visible"/>
                                      </p:to>
                                    </p:set>
                                    <p:animEffect transition="in" filter="wipe(down)">
                                      <p:cBhvr>
                                        <p:cTn id="24" dur="500"/>
                                        <p:tgtEl>
                                          <p:spTgt spid="2">
                                            <p:graphicEl>
                                              <a:chart seriesIdx="-4" categoryIdx="0" bldStep="category"/>
                                            </p:graphic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
                                            <p:graphicEl>
                                              <a:chart seriesIdx="-4" categoryIdx="1" bldStep="category"/>
                                            </p:graphicEl>
                                          </p:spTgt>
                                        </p:tgtEl>
                                        <p:attrNameLst>
                                          <p:attrName>style.visibility</p:attrName>
                                        </p:attrNameLst>
                                      </p:cBhvr>
                                      <p:to>
                                        <p:strVal val="visible"/>
                                      </p:to>
                                    </p:set>
                                    <p:animEffect transition="in" filter="wipe(down)">
                                      <p:cBhvr>
                                        <p:cTn id="29" dur="500"/>
                                        <p:tgtEl>
                                          <p:spTgt spid="2">
                                            <p:graphicEl>
                                              <a:chart seriesIdx="-4" categoryIdx="1" bldStep="category"/>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2">
                                            <p:graphicEl>
                                              <a:chart seriesIdx="-4" categoryIdx="2" bldStep="category"/>
                                            </p:graphicEl>
                                          </p:spTgt>
                                        </p:tgtEl>
                                        <p:attrNameLst>
                                          <p:attrName>style.visibility</p:attrName>
                                        </p:attrNameLst>
                                      </p:cBhvr>
                                      <p:to>
                                        <p:strVal val="visible"/>
                                      </p:to>
                                    </p:set>
                                    <p:animEffect transition="in" filter="wipe(down)">
                                      <p:cBhvr>
                                        <p:cTn id="34" dur="500"/>
                                        <p:tgtEl>
                                          <p:spTgt spid="2">
                                            <p:graphicEl>
                                              <a:chart seriesIdx="-4" categoryIdx="2" bldStep="category"/>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2">
                                            <p:graphicEl>
                                              <a:chart seriesIdx="-4" categoryIdx="3" bldStep="category"/>
                                            </p:graphicEl>
                                          </p:spTgt>
                                        </p:tgtEl>
                                        <p:attrNameLst>
                                          <p:attrName>style.visibility</p:attrName>
                                        </p:attrNameLst>
                                      </p:cBhvr>
                                      <p:to>
                                        <p:strVal val="visible"/>
                                      </p:to>
                                    </p:set>
                                    <p:animEffect transition="in" filter="wipe(down)">
                                      <p:cBhvr>
                                        <p:cTn id="39" dur="500"/>
                                        <p:tgtEl>
                                          <p:spTgt spid="2">
                                            <p:graphicEl>
                                              <a:chart seriesIdx="-4" categoryIdx="3" bldStep="category"/>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
                                            <p:graphicEl>
                                              <a:chart seriesIdx="-4" categoryIdx="4" bldStep="category"/>
                                            </p:graphicEl>
                                          </p:spTgt>
                                        </p:tgtEl>
                                        <p:attrNameLst>
                                          <p:attrName>style.visibility</p:attrName>
                                        </p:attrNameLst>
                                      </p:cBhvr>
                                      <p:to>
                                        <p:strVal val="visible"/>
                                      </p:to>
                                    </p:set>
                                    <p:animEffect transition="in" filter="wipe(down)">
                                      <p:cBhvr>
                                        <p:cTn id="44" dur="500"/>
                                        <p:tgtEl>
                                          <p:spTgt spid="2">
                                            <p:graphicEl>
                                              <a:chart seriesIdx="-4" categoryIdx="4" bldStep="category"/>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2">
                                            <p:graphicEl>
                                              <a:chart seriesIdx="-4" categoryIdx="5" bldStep="category"/>
                                            </p:graphicEl>
                                          </p:spTgt>
                                        </p:tgtEl>
                                        <p:attrNameLst>
                                          <p:attrName>style.visibility</p:attrName>
                                        </p:attrNameLst>
                                      </p:cBhvr>
                                      <p:to>
                                        <p:strVal val="visible"/>
                                      </p:to>
                                    </p:set>
                                    <p:animEffect transition="in" filter="wipe(down)">
                                      <p:cBhvr>
                                        <p:cTn id="49" dur="500"/>
                                        <p:tgtEl>
                                          <p:spTgt spid="2">
                                            <p:graphicEl>
                                              <a:chart seriesIdx="-4" categoryIdx="5" bldStep="category"/>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
                                            <p:graphicEl>
                                              <a:chart seriesIdx="-4" categoryIdx="6" bldStep="category"/>
                                            </p:graphicEl>
                                          </p:spTgt>
                                        </p:tgtEl>
                                        <p:attrNameLst>
                                          <p:attrName>style.visibility</p:attrName>
                                        </p:attrNameLst>
                                      </p:cBhvr>
                                      <p:to>
                                        <p:strVal val="visible"/>
                                      </p:to>
                                    </p:set>
                                    <p:animEffect transition="in" filter="wipe(down)">
                                      <p:cBhvr>
                                        <p:cTn id="54" dur="500"/>
                                        <p:tgtEl>
                                          <p:spTgt spid="2">
                                            <p:graphicEl>
                                              <a:chart seriesIdx="-4" categoryIdx="6" bldStep="category"/>
                                            </p:graphicEl>
                                          </p:spTgt>
                                        </p:tgtEl>
                                      </p:cBhvr>
                                    </p:animEffect>
                                  </p:childTnLst>
                                </p:cTn>
                              </p:par>
                              <p:par>
                                <p:cTn id="55" presetID="22" presetClass="entr" presetSubtype="8" fill="hold" nodeType="withEffect">
                                  <p:stCondLst>
                                    <p:cond delay="750"/>
                                  </p:stCondLst>
                                  <p:childTnLst>
                                    <p:set>
                                      <p:cBhvr>
                                        <p:cTn id="56" dur="1" fill="hold">
                                          <p:stCondLst>
                                            <p:cond delay="0"/>
                                          </p:stCondLst>
                                        </p:cTn>
                                        <p:tgtEl>
                                          <p:spTgt spid="3">
                                            <p:txEl>
                                              <p:pRg st="0" end="0"/>
                                            </p:txEl>
                                          </p:spTgt>
                                        </p:tgtEl>
                                        <p:attrNameLst>
                                          <p:attrName>style.visibility</p:attrName>
                                        </p:attrNameLst>
                                      </p:cBhvr>
                                      <p:to>
                                        <p:strVal val="visible"/>
                                      </p:to>
                                    </p:set>
                                    <p:animEffect transition="in" filter="wipe(left)">
                                      <p:cBhvr>
                                        <p:cTn id="57" dur="500"/>
                                        <p:tgtEl>
                                          <p:spTgt spid="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75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wipe(left)">
                                      <p:cBhvr>
                                        <p:cTn id="6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1" grpId="0"/>
      <p:bldGraphic spid="2" grpId="0">
        <p:bldSub>
          <a:bldChart bld="category"/>
        </p:bldSub>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3"/>
        <p:cNvGrpSpPr/>
        <p:nvPr/>
      </p:nvGrpSpPr>
      <p:grpSpPr>
        <a:xfrm>
          <a:off x="0" y="0"/>
          <a:ext cx="0" cy="0"/>
          <a:chOff x="0" y="0"/>
          <a:chExt cx="0" cy="0"/>
        </a:xfrm>
      </p:grpSpPr>
      <p:sp>
        <p:nvSpPr>
          <p:cNvPr id="1254" name="Google Shape;1254;p44"/>
          <p:cNvSpPr txBox="1">
            <a:spLocks noGrp="1"/>
          </p:cNvSpPr>
          <p:nvPr>
            <p:ph type="title"/>
          </p:nvPr>
        </p:nvSpPr>
        <p:spPr>
          <a:xfrm>
            <a:off x="-669321" y="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The average time of rides in total month</a:t>
            </a:r>
            <a:endParaRPr dirty="0"/>
          </a:p>
        </p:txBody>
      </p:sp>
      <p:graphicFrame>
        <p:nvGraphicFramePr>
          <p:cNvPr id="2" name="Chart 1">
            <a:extLst>
              <a:ext uri="{FF2B5EF4-FFF2-40B4-BE49-F238E27FC236}">
                <a16:creationId xmlns:a16="http://schemas.microsoft.com/office/drawing/2014/main" id="{76E212F9-34B7-56FB-6E3E-A764F11875D4}"/>
              </a:ext>
            </a:extLst>
          </p:cNvPr>
          <p:cNvGraphicFramePr>
            <a:graphicFrameLocks/>
          </p:cNvGraphicFramePr>
          <p:nvPr>
            <p:extLst>
              <p:ext uri="{D42A27DB-BD31-4B8C-83A1-F6EECF244321}">
                <p14:modId xmlns:p14="http://schemas.microsoft.com/office/powerpoint/2010/main" val="1507631855"/>
              </p:ext>
            </p:extLst>
          </p:nvPr>
        </p:nvGraphicFramePr>
        <p:xfrm>
          <a:off x="491713" y="1728646"/>
          <a:ext cx="8160574" cy="3414854"/>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CDF0403D-8292-9431-2552-8DD44ABF21C8}"/>
              </a:ext>
            </a:extLst>
          </p:cNvPr>
          <p:cNvSpPr txBox="1"/>
          <p:nvPr/>
        </p:nvSpPr>
        <p:spPr>
          <a:xfrm>
            <a:off x="0" y="559095"/>
            <a:ext cx="4777740" cy="1169551"/>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In addition that, March was the most time which casual users had a lot of rides in</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But , the most one from annual members view was June and there’s average in “may-July-august-September” </a:t>
            </a:r>
            <a:endParaRPr kumimoji="0" lang="en-US" sz="1400" b="1" i="0" u="none" strike="noStrike" kern="0" cap="none" spc="0" normalizeH="0" baseline="0" noProof="0" dirty="0">
              <a:ln>
                <a:noFill/>
              </a:ln>
              <a:solidFill>
                <a:srgbClr val="FFFFFF"/>
              </a:solidFill>
              <a:effectLst/>
              <a:uLnTx/>
              <a:uFillTx/>
              <a:latin typeface="Roboto"/>
              <a:ea typeface="Roboto"/>
              <a:sym typeface="Roboto"/>
            </a:endParaRPr>
          </a:p>
        </p:txBody>
      </p:sp>
      <p:pic>
        <p:nvPicPr>
          <p:cNvPr id="5" name="Graphic 4" descr="Statistics">
            <a:extLst>
              <a:ext uri="{FF2B5EF4-FFF2-40B4-BE49-F238E27FC236}">
                <a16:creationId xmlns:a16="http://schemas.microsoft.com/office/drawing/2014/main" id="{81E14685-4C00-8465-13A0-00FF619F32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51254" y="445152"/>
            <a:ext cx="1366850" cy="1269705"/>
          </a:xfrm>
          <a:prstGeom prst="rect">
            <a:avLst/>
          </a:prstGeom>
        </p:spPr>
      </p:pic>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54"/>
                                        </p:tgtEl>
                                        <p:attrNameLst>
                                          <p:attrName>style.visibility</p:attrName>
                                        </p:attrNameLst>
                                      </p:cBhvr>
                                      <p:to>
                                        <p:strVal val="visible"/>
                                      </p:to>
                                    </p:set>
                                    <p:anim calcmode="lin" valueType="num">
                                      <p:cBhvr additive="base">
                                        <p:cTn id="7" dur="500" fill="hold"/>
                                        <p:tgtEl>
                                          <p:spTgt spid="1254"/>
                                        </p:tgtEl>
                                        <p:attrNameLst>
                                          <p:attrName>ppt_x</p:attrName>
                                        </p:attrNameLst>
                                      </p:cBhvr>
                                      <p:tavLst>
                                        <p:tav tm="0">
                                          <p:val>
                                            <p:strVal val="0-#ppt_w/2"/>
                                          </p:val>
                                        </p:tav>
                                        <p:tav tm="100000">
                                          <p:val>
                                            <p:strVal val="#ppt_x"/>
                                          </p:val>
                                        </p:tav>
                                      </p:tavLst>
                                    </p:anim>
                                    <p:anim calcmode="lin" valueType="num">
                                      <p:cBhvr additive="base">
                                        <p:cTn id="8" dur="500" fill="hold"/>
                                        <p:tgtEl>
                                          <p:spTgt spid="12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chart seriesIdx="-3" categoryIdx="-3" bldStep="gridLegend"/>
                                            </p:graphicEl>
                                          </p:spTgt>
                                        </p:tgtEl>
                                        <p:attrNameLst>
                                          <p:attrName>style.visibility</p:attrName>
                                        </p:attrNameLst>
                                      </p:cBhvr>
                                      <p:to>
                                        <p:strVal val="visible"/>
                                      </p:to>
                                    </p:set>
                                    <p:anim calcmode="lin" valueType="num">
                                      <p:cBhvr additive="base">
                                        <p:cTn id="13" dur="500" fill="hold"/>
                                        <p:tgtEl>
                                          <p:spTgt spid="2">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graphicEl>
                                              <a:chart seriesIdx="0" categoryIdx="-4" bldStep="series"/>
                                            </p:graphicEl>
                                          </p:spTgt>
                                        </p:tgtEl>
                                        <p:attrNameLst>
                                          <p:attrName>style.visibility</p:attrName>
                                        </p:attrNameLst>
                                      </p:cBhvr>
                                      <p:to>
                                        <p:strVal val="visible"/>
                                      </p:to>
                                    </p:set>
                                    <p:anim calcmode="lin" valueType="num">
                                      <p:cBhvr additive="base">
                                        <p:cTn id="19" dur="500" fill="hold"/>
                                        <p:tgtEl>
                                          <p:spTgt spid="2">
                                            <p:graphicEl>
                                              <a:chart seriesIdx="0" categoryIdx="-4" bldStep="series"/>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graphicEl>
                                              <a:chart seriesIdx="0" categoryIdx="-4" bldStep="series"/>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graphicEl>
                                              <a:chart seriesIdx="1" categoryIdx="-4" bldStep="series"/>
                                            </p:graphicEl>
                                          </p:spTgt>
                                        </p:tgtEl>
                                        <p:attrNameLst>
                                          <p:attrName>style.visibility</p:attrName>
                                        </p:attrNameLst>
                                      </p:cBhvr>
                                      <p:to>
                                        <p:strVal val="visible"/>
                                      </p:to>
                                    </p:set>
                                    <p:anim calcmode="lin" valueType="num">
                                      <p:cBhvr additive="base">
                                        <p:cTn id="25" dur="500" fill="hold"/>
                                        <p:tgtEl>
                                          <p:spTgt spid="2">
                                            <p:graphicEl>
                                              <a:chart seriesIdx="1" categoryIdx="-4" bldStep="series"/>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graphicEl>
                                              <a:chart seriesIdx="1" categoryIdx="-4" bldStep="series"/>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5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75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0-#ppt_w/2"/>
                                          </p:val>
                                        </p:tav>
                                        <p:tav tm="100000">
                                          <p:val>
                                            <p:strVal val="#ppt_x"/>
                                          </p:val>
                                        </p:tav>
                                      </p:tavLst>
                                    </p:anim>
                                    <p:anim calcmode="lin" valueType="num">
                                      <p:cBhvr additive="base">
                                        <p:cTn id="3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anim calcmode="lin" valueType="num">
                                      <p:cBhvr additive="base">
                                        <p:cTn id="4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3">
                                            <p:txEl>
                                              <p:pRg st="1" end="1"/>
                                            </p:txEl>
                                          </p:spTgt>
                                        </p:tgtEl>
                                        <p:attrNameLst>
                                          <p:attrName>style.visibility</p:attrName>
                                        </p:attrNameLst>
                                      </p:cBhvr>
                                      <p:to>
                                        <p:strVal val="visible"/>
                                      </p:to>
                                    </p:set>
                                    <p:anim calcmode="lin" valueType="num">
                                      <p:cBhvr additive="base">
                                        <p:cTn id="4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4" grpId="0"/>
      <p:bldGraphic spid="2" grpId="0" uiExpand="1">
        <p:bldSub>
          <a:bldChart bld="series"/>
        </p:bldSub>
      </p:bldGraphic>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1FA8E-0D56-3E9A-9356-C0F3A081F125}"/>
              </a:ext>
            </a:extLst>
          </p:cNvPr>
          <p:cNvSpPr>
            <a:spLocks noGrp="1"/>
          </p:cNvSpPr>
          <p:nvPr>
            <p:ph type="title"/>
          </p:nvPr>
        </p:nvSpPr>
        <p:spPr>
          <a:xfrm>
            <a:off x="-1122977" y="0"/>
            <a:ext cx="7704000" cy="488400"/>
          </a:xfrm>
        </p:spPr>
        <p:txBody>
          <a:bodyPr/>
          <a:lstStyle/>
          <a:p>
            <a:r>
              <a:rPr lang="en" dirty="0"/>
              <a:t>The number of rides in total month</a:t>
            </a:r>
            <a:endParaRPr lang="en-US" dirty="0"/>
          </a:p>
        </p:txBody>
      </p:sp>
      <p:graphicFrame>
        <p:nvGraphicFramePr>
          <p:cNvPr id="3" name="Chart 2">
            <a:extLst>
              <a:ext uri="{FF2B5EF4-FFF2-40B4-BE49-F238E27FC236}">
                <a16:creationId xmlns:a16="http://schemas.microsoft.com/office/drawing/2014/main" id="{B5BDC8F5-0C49-5A8A-7A9A-504EF6017693}"/>
              </a:ext>
            </a:extLst>
          </p:cNvPr>
          <p:cNvGraphicFramePr>
            <a:graphicFrameLocks/>
          </p:cNvGraphicFramePr>
          <p:nvPr>
            <p:extLst>
              <p:ext uri="{D42A27DB-BD31-4B8C-83A1-F6EECF244321}">
                <p14:modId xmlns:p14="http://schemas.microsoft.com/office/powerpoint/2010/main" val="2533634742"/>
              </p:ext>
            </p:extLst>
          </p:nvPr>
        </p:nvGraphicFramePr>
        <p:xfrm>
          <a:off x="2179320" y="1878330"/>
          <a:ext cx="6964680" cy="326517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597CDF7E-641D-EE2F-9B69-14F311A3CB7D}"/>
              </a:ext>
            </a:extLst>
          </p:cNvPr>
          <p:cNvSpPr txBox="1"/>
          <p:nvPr/>
        </p:nvSpPr>
        <p:spPr>
          <a:xfrm>
            <a:off x="-60960" y="694077"/>
            <a:ext cx="5135880" cy="954107"/>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As we see, July in both annual and casual was the most month which both ride bikes in</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As number of casual riders was 417433 rider</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And number of annual riders was 406055 rider</a:t>
            </a:r>
            <a:endParaRPr lang="ar-EG" b="1" dirty="0">
              <a:solidFill>
                <a:srgbClr val="FFFFFF"/>
              </a:solidFill>
              <a:latin typeface="Roboto"/>
              <a:ea typeface="Roboto"/>
              <a:sym typeface="Roboto"/>
            </a:endParaRPr>
          </a:p>
        </p:txBody>
      </p:sp>
      <p:pic>
        <p:nvPicPr>
          <p:cNvPr id="9" name="Graphic 8" descr="Run">
            <a:extLst>
              <a:ext uri="{FF2B5EF4-FFF2-40B4-BE49-F238E27FC236}">
                <a16:creationId xmlns:a16="http://schemas.microsoft.com/office/drawing/2014/main" id="{36FDAB10-D6C2-1B90-46DF-A38956A9D3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0560" y="2807970"/>
            <a:ext cx="914400" cy="914400"/>
          </a:xfrm>
          <a:prstGeom prst="rect">
            <a:avLst/>
          </a:prstGeom>
        </p:spPr>
      </p:pic>
    </p:spTree>
    <p:custDataLst>
      <p:tags r:id="rId1"/>
    </p:custDataLst>
    <p:extLst>
      <p:ext uri="{BB962C8B-B14F-4D97-AF65-F5344CB8AC3E}">
        <p14:creationId xmlns:p14="http://schemas.microsoft.com/office/powerpoint/2010/main" val="25771773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graphicEl>
                                              <a:chart seriesIdx="-3" categoryIdx="-3" bldStep="gridLegend"/>
                                            </p:graphicEl>
                                          </p:spTgt>
                                        </p:tgtEl>
                                        <p:attrNameLst>
                                          <p:attrName>style.visibility</p:attrName>
                                        </p:attrNameLst>
                                      </p:cBhvr>
                                      <p:to>
                                        <p:strVal val="visible"/>
                                      </p:to>
                                    </p:set>
                                    <p:anim calcmode="lin" valueType="num">
                                      <p:cBhvr additive="base">
                                        <p:cTn id="13" dur="500" fill="hold"/>
                                        <p:tgtEl>
                                          <p:spTgt spid="3">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graphicEl>
                                              <a:chart seriesIdx="0" categoryIdx="-4" bldStep="series"/>
                                            </p:graphicEl>
                                          </p:spTgt>
                                        </p:tgtEl>
                                        <p:attrNameLst>
                                          <p:attrName>style.visibility</p:attrName>
                                        </p:attrNameLst>
                                      </p:cBhvr>
                                      <p:to>
                                        <p:strVal val="visible"/>
                                      </p:to>
                                    </p:set>
                                    <p:anim calcmode="lin" valueType="num">
                                      <p:cBhvr additive="base">
                                        <p:cTn id="19" dur="500" fill="hold"/>
                                        <p:tgtEl>
                                          <p:spTgt spid="3">
                                            <p:graphicEl>
                                              <a:chart seriesIdx="0" categoryIdx="-4" bldStep="series"/>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graphicEl>
                                              <a:chart seriesIdx="0" categoryIdx="-4" bldStep="series"/>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graphicEl>
                                              <a:chart seriesIdx="1" categoryIdx="-4" bldStep="series"/>
                                            </p:graphicEl>
                                          </p:spTgt>
                                        </p:tgtEl>
                                        <p:attrNameLst>
                                          <p:attrName>style.visibility</p:attrName>
                                        </p:attrNameLst>
                                      </p:cBhvr>
                                      <p:to>
                                        <p:strVal val="visible"/>
                                      </p:to>
                                    </p:set>
                                    <p:anim calcmode="lin" valueType="num">
                                      <p:cBhvr additive="base">
                                        <p:cTn id="25" dur="500" fill="hold"/>
                                        <p:tgtEl>
                                          <p:spTgt spid="3">
                                            <p:graphicEl>
                                              <a:chart seriesIdx="1" categoryIdx="-4" bldStep="series"/>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graphicEl>
                                              <a:chart seriesIdx="1" categoryIdx="-4" bldStep="series"/>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 calcmode="lin" valueType="num">
                                      <p:cBhvr additive="base">
                                        <p:cTn id="37"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anim calcmode="lin" valueType="num">
                                      <p:cBhvr additive="base">
                                        <p:cTn id="43"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anim calcmode="lin" valueType="num">
                                      <p:cBhvr additive="base">
                                        <p:cTn id="49"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Sub>
          <a:bldChart bld="series"/>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9"/>
        <p:cNvGrpSpPr/>
        <p:nvPr/>
      </p:nvGrpSpPr>
      <p:grpSpPr>
        <a:xfrm>
          <a:off x="0" y="0"/>
          <a:ext cx="0" cy="0"/>
          <a:chOff x="0" y="0"/>
          <a:chExt cx="0" cy="0"/>
        </a:xfrm>
      </p:grpSpPr>
      <p:sp>
        <p:nvSpPr>
          <p:cNvPr id="1260" name="Google Shape;1260;p45"/>
          <p:cNvSpPr txBox="1">
            <a:spLocks noGrp="1"/>
          </p:cNvSpPr>
          <p:nvPr>
            <p:ph type="title"/>
          </p:nvPr>
        </p:nvSpPr>
        <p:spPr>
          <a:xfrm>
            <a:off x="-956400" y="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The number of rides in kind of rides</a:t>
            </a:r>
            <a:endParaRPr dirty="0"/>
          </a:p>
        </p:txBody>
      </p:sp>
      <p:sp>
        <p:nvSpPr>
          <p:cNvPr id="3" name="TextBox 2">
            <a:extLst>
              <a:ext uri="{FF2B5EF4-FFF2-40B4-BE49-F238E27FC236}">
                <a16:creationId xmlns:a16="http://schemas.microsoft.com/office/drawing/2014/main" id="{778F7621-1994-7AAC-201C-261F4E1AB1CA}"/>
              </a:ext>
            </a:extLst>
          </p:cNvPr>
          <p:cNvSpPr txBox="1"/>
          <p:nvPr/>
        </p:nvSpPr>
        <p:spPr>
          <a:xfrm>
            <a:off x="0" y="559095"/>
            <a:ext cx="4777740" cy="1169551"/>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Sure you noticed that, Where’s docked bike riders in annual members ? </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Most riders with casual users are in love with electric bikes </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But annual one loved classic one</a:t>
            </a:r>
          </a:p>
        </p:txBody>
      </p:sp>
      <p:graphicFrame>
        <p:nvGraphicFramePr>
          <p:cNvPr id="4" name="Chart 3">
            <a:extLst>
              <a:ext uri="{FF2B5EF4-FFF2-40B4-BE49-F238E27FC236}">
                <a16:creationId xmlns:a16="http://schemas.microsoft.com/office/drawing/2014/main" id="{1AFA75C8-99DC-2356-DA31-9540001D435A}"/>
              </a:ext>
            </a:extLst>
          </p:cNvPr>
          <p:cNvGraphicFramePr>
            <a:graphicFrameLocks/>
          </p:cNvGraphicFramePr>
          <p:nvPr>
            <p:extLst>
              <p:ext uri="{D42A27DB-BD31-4B8C-83A1-F6EECF244321}">
                <p14:modId xmlns:p14="http://schemas.microsoft.com/office/powerpoint/2010/main" val="3099405289"/>
              </p:ext>
            </p:extLst>
          </p:nvPr>
        </p:nvGraphicFramePr>
        <p:xfrm>
          <a:off x="2761705" y="1710690"/>
          <a:ext cx="6469380" cy="3432810"/>
        </p:xfrm>
        <a:graphic>
          <a:graphicData uri="http://schemas.openxmlformats.org/drawingml/2006/chart">
            <c:chart xmlns:c="http://schemas.openxmlformats.org/drawingml/2006/chart" xmlns:r="http://schemas.openxmlformats.org/officeDocument/2006/relationships" r:id="rId4"/>
          </a:graphicData>
        </a:graphic>
      </p:graphicFrame>
      <p:pic>
        <p:nvPicPr>
          <p:cNvPr id="6" name="Graphic 5" descr="Cycling">
            <a:extLst>
              <a:ext uri="{FF2B5EF4-FFF2-40B4-BE49-F238E27FC236}">
                <a16:creationId xmlns:a16="http://schemas.microsoft.com/office/drawing/2014/main" id="{A56ACEC6-EC91-91B2-5D14-85AA1F6213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7882" y="2571750"/>
            <a:ext cx="1623604" cy="1623604"/>
          </a:xfrm>
          <a:prstGeom prst="rect">
            <a:avLst/>
          </a:prstGeom>
        </p:spPr>
      </p:pic>
    </p:spTree>
    <p:custDataLst>
      <p:tags r:id="rId1"/>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60"/>
                                        </p:tgtEl>
                                        <p:attrNameLst>
                                          <p:attrName>style.visibility</p:attrName>
                                        </p:attrNameLst>
                                      </p:cBhvr>
                                      <p:to>
                                        <p:strVal val="visible"/>
                                      </p:to>
                                    </p:set>
                                    <p:anim calcmode="lin" valueType="num">
                                      <p:cBhvr additive="base">
                                        <p:cTn id="7" dur="500" fill="hold"/>
                                        <p:tgtEl>
                                          <p:spTgt spid="1260"/>
                                        </p:tgtEl>
                                        <p:attrNameLst>
                                          <p:attrName>ppt_x</p:attrName>
                                        </p:attrNameLst>
                                      </p:cBhvr>
                                      <p:tavLst>
                                        <p:tav tm="0">
                                          <p:val>
                                            <p:strVal val="0-#ppt_w/2"/>
                                          </p:val>
                                        </p:tav>
                                        <p:tav tm="100000">
                                          <p:val>
                                            <p:strVal val="#ppt_x"/>
                                          </p:val>
                                        </p:tav>
                                      </p:tavLst>
                                    </p:anim>
                                    <p:anim calcmode="lin" valueType="num">
                                      <p:cBhvr additive="base">
                                        <p:cTn id="8" dur="500" fill="hold"/>
                                        <p:tgtEl>
                                          <p:spTgt spid="12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graphicEl>
                                              <a:chart seriesIdx="-3" categoryIdx="-3" bldStep="gridLegend"/>
                                            </p:graphicEl>
                                          </p:spTgt>
                                        </p:tgtEl>
                                        <p:attrNameLst>
                                          <p:attrName>style.visibility</p:attrName>
                                        </p:attrNameLst>
                                      </p:cBhvr>
                                      <p:to>
                                        <p:strVal val="visible"/>
                                      </p:to>
                                    </p:set>
                                    <p:animEffect transition="in" filter="wipe(left)">
                                      <p:cBhvr>
                                        <p:cTn id="13" dur="500"/>
                                        <p:tgtEl>
                                          <p:spTgt spid="4">
                                            <p:graphicEl>
                                              <a:chart seriesIdx="-3" categoryIdx="-3" bldStep="gridLegend"/>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graphicEl>
                                              <a:chart seriesIdx="0" categoryIdx="-4" bldStep="series"/>
                                            </p:graphicEl>
                                          </p:spTgt>
                                        </p:tgtEl>
                                        <p:attrNameLst>
                                          <p:attrName>style.visibility</p:attrName>
                                        </p:attrNameLst>
                                      </p:cBhvr>
                                      <p:to>
                                        <p:strVal val="visible"/>
                                      </p:to>
                                    </p:set>
                                    <p:animEffect transition="in" filter="wipe(left)">
                                      <p:cBhvr>
                                        <p:cTn id="18" dur="500"/>
                                        <p:tgtEl>
                                          <p:spTgt spid="4">
                                            <p:graphicEl>
                                              <a:chart seriesIdx="0" categoryIdx="-4" bldStep="series"/>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4">
                                            <p:graphicEl>
                                              <a:chart seriesIdx="1" categoryIdx="-4" bldStep="series"/>
                                            </p:graphicEl>
                                          </p:spTgt>
                                        </p:tgtEl>
                                        <p:attrNameLst>
                                          <p:attrName>style.visibility</p:attrName>
                                        </p:attrNameLst>
                                      </p:cBhvr>
                                      <p:to>
                                        <p:strVal val="visible"/>
                                      </p:to>
                                    </p:set>
                                    <p:animEffect transition="in" filter="wipe(left)">
                                      <p:cBhvr>
                                        <p:cTn id="23" dur="500"/>
                                        <p:tgtEl>
                                          <p:spTgt spid="4">
                                            <p:graphicEl>
                                              <a:chart seriesIdx="1" categoryIdx="-4" bldStep="series"/>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0-#ppt_w/2"/>
                                          </p:val>
                                        </p:tav>
                                        <p:tav tm="100000">
                                          <p:val>
                                            <p:strVal val="#ppt_x"/>
                                          </p:val>
                                        </p:tav>
                                      </p:tavLst>
                                    </p:anim>
                                    <p:anim calcmode="lin" valueType="num">
                                      <p:cBhvr additive="base">
                                        <p:cTn id="2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750"/>
                                  </p:stCondLst>
                                  <p:childTnLst>
                                    <p:set>
                                      <p:cBhvr>
                                        <p:cTn id="33" dur="1" fill="hold">
                                          <p:stCondLst>
                                            <p:cond delay="0"/>
                                          </p:stCondLst>
                                        </p:cTn>
                                        <p:tgtEl>
                                          <p:spTgt spid="3">
                                            <p:txEl>
                                              <p:pRg st="0" end="0"/>
                                            </p:txEl>
                                          </p:spTgt>
                                        </p:tgtEl>
                                        <p:attrNameLst>
                                          <p:attrName>style.visibility</p:attrName>
                                        </p:attrNameLst>
                                      </p:cBhvr>
                                      <p:to>
                                        <p:strVal val="visible"/>
                                      </p:to>
                                    </p:set>
                                    <p:animEffect transition="in" filter="wipe(left)">
                                      <p:cBhvr>
                                        <p:cTn id="34" dur="500"/>
                                        <p:tgtEl>
                                          <p:spTgt spid="3">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75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wipe(left)">
                                      <p:cBhvr>
                                        <p:cTn id="39" dur="500"/>
                                        <p:tgtEl>
                                          <p:spTgt spid="3">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75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left)">
                                      <p:cBhvr>
                                        <p:cTn id="4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 grpId="0"/>
      <p:bldGraphic spid="4" grpId="0" uiExpand="1">
        <p:bldSub>
          <a:bldChart bld="series"/>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69" name="Google Shape;1369;p46"/>
          <p:cNvSpPr txBox="1">
            <a:spLocks noGrp="1"/>
          </p:cNvSpPr>
          <p:nvPr>
            <p:ph type="title"/>
          </p:nvPr>
        </p:nvSpPr>
        <p:spPr>
          <a:xfrm>
            <a:off x="-1174115" y="0"/>
            <a:ext cx="7704000" cy="4884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Number of riders per every season</a:t>
            </a:r>
            <a:endParaRPr dirty="0"/>
          </a:p>
        </p:txBody>
      </p:sp>
      <p:graphicFrame>
        <p:nvGraphicFramePr>
          <p:cNvPr id="2" name="Chart 1">
            <a:extLst>
              <a:ext uri="{FF2B5EF4-FFF2-40B4-BE49-F238E27FC236}">
                <a16:creationId xmlns:a16="http://schemas.microsoft.com/office/drawing/2014/main" id="{3AA63F38-2C02-598C-B2AD-5B617CF3D320}"/>
              </a:ext>
            </a:extLst>
          </p:cNvPr>
          <p:cNvGraphicFramePr>
            <a:graphicFrameLocks/>
          </p:cNvGraphicFramePr>
          <p:nvPr>
            <p:extLst>
              <p:ext uri="{D42A27DB-BD31-4B8C-83A1-F6EECF244321}">
                <p14:modId xmlns:p14="http://schemas.microsoft.com/office/powerpoint/2010/main" val="2015729215"/>
              </p:ext>
            </p:extLst>
          </p:nvPr>
        </p:nvGraphicFramePr>
        <p:xfrm>
          <a:off x="1463040" y="1572078"/>
          <a:ext cx="6629400" cy="364399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E7C2F8DD-1AF0-5B90-8B0D-4CF304DB0F46}"/>
              </a:ext>
            </a:extLst>
          </p:cNvPr>
          <p:cNvSpPr txBox="1"/>
          <p:nvPr/>
        </p:nvSpPr>
        <p:spPr>
          <a:xfrm>
            <a:off x="0" y="488400"/>
            <a:ext cx="4777740" cy="954107"/>
          </a:xfrm>
          <a:prstGeom prst="rect">
            <a:avLst/>
          </a:prstGeom>
          <a:noFill/>
        </p:spPr>
        <p:txBody>
          <a:bodyPr wrap="square">
            <a:spAutoFit/>
          </a:bodyPr>
          <a:lstStyle/>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Winter is hard to ride bikes on because of rain </a:t>
            </a:r>
          </a:p>
          <a:p>
            <a:pPr marL="457200" marR="0" lvl="0" indent="-317500" algn="l" defTabSz="914400" rtl="0" eaLnBrk="1" fontAlgn="auto" latinLnBrk="0" hangingPunct="1">
              <a:lnSpc>
                <a:spcPct val="100000"/>
              </a:lnSpc>
              <a:spcBef>
                <a:spcPts val="0"/>
              </a:spcBef>
              <a:spcAft>
                <a:spcPts val="0"/>
              </a:spcAft>
              <a:buClr>
                <a:srgbClr val="00F4AD"/>
              </a:buClr>
              <a:buSzPts val="1400"/>
              <a:buFont typeface="Anaheim"/>
              <a:buChar char="●"/>
              <a:tabLst/>
              <a:defRPr/>
            </a:pPr>
            <a:r>
              <a:rPr lang="en-US" b="1" dirty="0">
                <a:solidFill>
                  <a:srgbClr val="FFFFFF"/>
                </a:solidFill>
                <a:latin typeface="Roboto"/>
                <a:ea typeface="Roboto"/>
                <a:sym typeface="Roboto"/>
              </a:rPr>
              <a:t>And notice that summer in general is the most of all seasons which both annual and casual riders love to ride bikes in</a:t>
            </a:r>
          </a:p>
        </p:txBody>
      </p:sp>
      <p:pic>
        <p:nvPicPr>
          <p:cNvPr id="8" name="Graphic 7" descr="Sun">
            <a:extLst>
              <a:ext uri="{FF2B5EF4-FFF2-40B4-BE49-F238E27FC236}">
                <a16:creationId xmlns:a16="http://schemas.microsoft.com/office/drawing/2014/main" id="{FE29FF55-FA5D-4440-408C-C63959B4B9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51855" y="360809"/>
            <a:ext cx="914400" cy="914400"/>
          </a:xfrm>
          <a:prstGeom prst="rect">
            <a:avLst/>
          </a:prstGeom>
        </p:spPr>
      </p:pic>
      <p:pic>
        <p:nvPicPr>
          <p:cNvPr id="10" name="Graphic 9" descr="Snowflake">
            <a:extLst>
              <a:ext uri="{FF2B5EF4-FFF2-40B4-BE49-F238E27FC236}">
                <a16:creationId xmlns:a16="http://schemas.microsoft.com/office/drawing/2014/main" id="{5C083242-FB65-0EEC-0BA3-4499272A542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35972" y="239775"/>
            <a:ext cx="1156468" cy="1156468"/>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9"/>
                                        </p:tgtEl>
                                        <p:attrNameLst>
                                          <p:attrName>style.visibility</p:attrName>
                                        </p:attrNameLst>
                                      </p:cBhvr>
                                      <p:to>
                                        <p:strVal val="visible"/>
                                      </p:to>
                                    </p:set>
                                    <p:anim calcmode="lin" valueType="num">
                                      <p:cBhvr additive="base">
                                        <p:cTn id="7" dur="500" fill="hold"/>
                                        <p:tgtEl>
                                          <p:spTgt spid="1369"/>
                                        </p:tgtEl>
                                        <p:attrNameLst>
                                          <p:attrName>ppt_x</p:attrName>
                                        </p:attrNameLst>
                                      </p:cBhvr>
                                      <p:tavLst>
                                        <p:tav tm="0">
                                          <p:val>
                                            <p:strVal val="0-#ppt_w/2"/>
                                          </p:val>
                                        </p:tav>
                                        <p:tav tm="100000">
                                          <p:val>
                                            <p:strVal val="#ppt_x"/>
                                          </p:val>
                                        </p:tav>
                                      </p:tavLst>
                                    </p:anim>
                                    <p:anim calcmode="lin" valueType="num">
                                      <p:cBhvr additive="base">
                                        <p:cTn id="8" dur="500" fill="hold"/>
                                        <p:tgtEl>
                                          <p:spTgt spid="13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graphicEl>
                                              <a:chart seriesIdx="-3" categoryIdx="-3" bldStep="gridLegend"/>
                                            </p:graphicEl>
                                          </p:spTgt>
                                        </p:tgtEl>
                                        <p:attrNameLst>
                                          <p:attrName>style.visibility</p:attrName>
                                        </p:attrNameLst>
                                      </p:cBhvr>
                                      <p:to>
                                        <p:strVal val="visible"/>
                                      </p:to>
                                    </p:set>
                                    <p:anim calcmode="lin" valueType="num">
                                      <p:cBhvr additive="base">
                                        <p:cTn id="13" dur="500" fill="hold"/>
                                        <p:tgtEl>
                                          <p:spTgt spid="2">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graphicEl>
                                              <a:chart seriesIdx="-3" categoryIdx="-3" bldStep="gridLegend"/>
                                            </p:graphic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graphicEl>
                                              <a:chart seriesIdx="-4" categoryIdx="0" bldStep="category"/>
                                            </p:graphicEl>
                                          </p:spTgt>
                                        </p:tgtEl>
                                        <p:attrNameLst>
                                          <p:attrName>style.visibility</p:attrName>
                                        </p:attrNameLst>
                                      </p:cBhvr>
                                      <p:to>
                                        <p:strVal val="visible"/>
                                      </p:to>
                                    </p:set>
                                    <p:anim calcmode="lin" valueType="num">
                                      <p:cBhvr additive="base">
                                        <p:cTn id="19" dur="500" fill="hold"/>
                                        <p:tgtEl>
                                          <p:spTgt spid="2">
                                            <p:graphicEl>
                                              <a:chart seriesIdx="-4" categoryIdx="0" bldStep="category"/>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graphicEl>
                                              <a:chart seriesIdx="-4" categoryIdx="0"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graphicEl>
                                              <a:chart seriesIdx="-4" categoryIdx="1" bldStep="category"/>
                                            </p:graphicEl>
                                          </p:spTgt>
                                        </p:tgtEl>
                                        <p:attrNameLst>
                                          <p:attrName>style.visibility</p:attrName>
                                        </p:attrNameLst>
                                      </p:cBhvr>
                                      <p:to>
                                        <p:strVal val="visible"/>
                                      </p:to>
                                    </p:set>
                                    <p:anim calcmode="lin" valueType="num">
                                      <p:cBhvr additive="base">
                                        <p:cTn id="25" dur="500" fill="hold"/>
                                        <p:tgtEl>
                                          <p:spTgt spid="2">
                                            <p:graphicEl>
                                              <a:chart seriesIdx="-4" categoryIdx="1" bldStep="category"/>
                                            </p:graphic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graphicEl>
                                              <a:chart seriesIdx="-4" categoryIdx="1"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graphicEl>
                                              <a:chart seriesIdx="-4" categoryIdx="2" bldStep="category"/>
                                            </p:graphicEl>
                                          </p:spTgt>
                                        </p:tgtEl>
                                        <p:attrNameLst>
                                          <p:attrName>style.visibility</p:attrName>
                                        </p:attrNameLst>
                                      </p:cBhvr>
                                      <p:to>
                                        <p:strVal val="visible"/>
                                      </p:to>
                                    </p:set>
                                    <p:anim calcmode="lin" valueType="num">
                                      <p:cBhvr additive="base">
                                        <p:cTn id="31" dur="500" fill="hold"/>
                                        <p:tgtEl>
                                          <p:spTgt spid="2">
                                            <p:graphicEl>
                                              <a:chart seriesIdx="-4" categoryIdx="2" bldStep="category"/>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graphicEl>
                                              <a:chart seriesIdx="-4" categoryIdx="2"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graphicEl>
                                              <a:chart seriesIdx="-4" categoryIdx="3" bldStep="category"/>
                                            </p:graphicEl>
                                          </p:spTgt>
                                        </p:tgtEl>
                                        <p:attrNameLst>
                                          <p:attrName>style.visibility</p:attrName>
                                        </p:attrNameLst>
                                      </p:cBhvr>
                                      <p:to>
                                        <p:strVal val="visible"/>
                                      </p:to>
                                    </p:set>
                                    <p:anim calcmode="lin" valueType="num">
                                      <p:cBhvr additive="base">
                                        <p:cTn id="37" dur="500" fill="hold"/>
                                        <p:tgtEl>
                                          <p:spTgt spid="2">
                                            <p:graphicEl>
                                              <a:chart seriesIdx="-4" categoryIdx="3" bldStep="category"/>
                                            </p:graphic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graphicEl>
                                              <a:chart seriesIdx="-4" categoryIdx="3" bldStep="category"/>
                                            </p:graphic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1+#ppt_w/2"/>
                                          </p:val>
                                        </p:tav>
                                        <p:tav tm="100000">
                                          <p:val>
                                            <p:strVal val="#ppt_x"/>
                                          </p:val>
                                        </p:tav>
                                      </p:tavLst>
                                    </p:anim>
                                    <p:anim calcmode="lin" valueType="num">
                                      <p:cBhvr additive="base">
                                        <p:cTn id="44" dur="500" fill="hold"/>
                                        <p:tgtEl>
                                          <p:spTgt spid="8"/>
                                        </p:tgtEl>
                                        <p:attrNameLst>
                                          <p:attrName>ppt_y</p:attrName>
                                        </p:attrNameLst>
                                      </p:cBhvr>
                                      <p:tavLst>
                                        <p:tav tm="0">
                                          <p:val>
                                            <p:strVal val="#ppt_y"/>
                                          </p:val>
                                        </p:tav>
                                        <p:tav tm="100000">
                                          <p:val>
                                            <p:strVal val="#ppt_y"/>
                                          </p:val>
                                        </p:tav>
                                      </p:tavLst>
                                    </p:anim>
                                  </p:childTnLst>
                                </p:cTn>
                              </p:par>
                              <p:par>
                                <p:cTn id="45" presetID="2" presetClass="entr" presetSubtype="2" fill="hold"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1+#ppt_w/2"/>
                                          </p:val>
                                        </p:tav>
                                        <p:tav tm="100000">
                                          <p:val>
                                            <p:strVal val="#ppt_x"/>
                                          </p:val>
                                        </p:tav>
                                      </p:tavLst>
                                    </p:anim>
                                    <p:anim calcmode="lin" valueType="num">
                                      <p:cBhvr additive="base">
                                        <p:cTn id="4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nodeType="clickEffect">
                                  <p:stCondLst>
                                    <p:cond delay="750"/>
                                  </p:stCondLst>
                                  <p:childTnLst>
                                    <p:set>
                                      <p:cBhvr>
                                        <p:cTn id="52" dur="1" fill="hold">
                                          <p:stCondLst>
                                            <p:cond delay="0"/>
                                          </p:stCondLst>
                                        </p:cTn>
                                        <p:tgtEl>
                                          <p:spTgt spid="3">
                                            <p:txEl>
                                              <p:pRg st="0" end="0"/>
                                            </p:txEl>
                                          </p:spTgt>
                                        </p:tgtEl>
                                        <p:attrNameLst>
                                          <p:attrName>style.visibility</p:attrName>
                                        </p:attrNameLst>
                                      </p:cBhvr>
                                      <p:to>
                                        <p:strVal val="visible"/>
                                      </p:to>
                                    </p:set>
                                    <p:anim calcmode="lin" valueType="num">
                                      <p:cBhvr additive="base">
                                        <p:cTn id="5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nodeType="clickEffect">
                                  <p:stCondLst>
                                    <p:cond delay="750"/>
                                  </p:stCondLst>
                                  <p:childTnLst>
                                    <p:set>
                                      <p:cBhvr>
                                        <p:cTn id="58" dur="1" fill="hold">
                                          <p:stCondLst>
                                            <p:cond delay="0"/>
                                          </p:stCondLst>
                                        </p:cTn>
                                        <p:tgtEl>
                                          <p:spTgt spid="3">
                                            <p:txEl>
                                              <p:pRg st="1" end="1"/>
                                            </p:txEl>
                                          </p:spTgt>
                                        </p:tgtEl>
                                        <p:attrNameLst>
                                          <p:attrName>style.visibility</p:attrName>
                                        </p:attrNameLst>
                                      </p:cBhvr>
                                      <p:to>
                                        <p:strVal val="visible"/>
                                      </p:to>
                                    </p:set>
                                    <p:anim calcmode="lin" valueType="num">
                                      <p:cBhvr additive="base">
                                        <p:cTn id="59"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9" grpId="0"/>
      <p:bldGraphic spid="2" grpId="0">
        <p:bldSub>
          <a:bldChart bld="category"/>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3|0.7|0.4|0.2|0.1|0.1|0.4"/>
</p:tagLst>
</file>

<file path=ppt/tags/tag2.xml><?xml version="1.0" encoding="utf-8"?>
<p:tagLst xmlns:a="http://schemas.openxmlformats.org/drawingml/2006/main" xmlns:r="http://schemas.openxmlformats.org/officeDocument/2006/relationships" xmlns:p="http://schemas.openxmlformats.org/presentationml/2006/main">
  <p:tag name="TIMING" val="|0|0|0|0|0|0|0|0"/>
</p:tagLst>
</file>

<file path=ppt/tags/tag3.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Computer Science Proposal Infographics by Slidesgo">
  <a:themeElements>
    <a:clrScheme name="Simple Light">
      <a:dk1>
        <a:srgbClr val="000000"/>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mputer Science Proposal Infographics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228</TotalTime>
  <Words>571</Words>
  <Application>Microsoft Office PowerPoint</Application>
  <PresentationFormat>On-screen Show (16:9)</PresentationFormat>
  <Paragraphs>59</Paragraphs>
  <Slides>11</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11</vt:i4>
      </vt:variant>
    </vt:vector>
  </HeadingPairs>
  <TitlesOfParts>
    <vt:vector size="18" baseType="lpstr">
      <vt:lpstr>Roboto</vt:lpstr>
      <vt:lpstr>Anaheim</vt:lpstr>
      <vt:lpstr>Arial</vt:lpstr>
      <vt:lpstr>Nunito</vt:lpstr>
      <vt:lpstr>Bebas Neue</vt:lpstr>
      <vt:lpstr>Computer Science Proposal Infographics by Slidesgo</vt:lpstr>
      <vt:lpstr>Computer Science Proposal Infographics by Slidesgo</vt:lpstr>
      <vt:lpstr>Bike-Share Project</vt:lpstr>
      <vt:lpstr>What’s A bike-share company ? </vt:lpstr>
      <vt:lpstr>The business objective ?</vt:lpstr>
      <vt:lpstr>the difference between the 2 kinds of riders in last 12 months</vt:lpstr>
      <vt:lpstr>The average time of rides in day </vt:lpstr>
      <vt:lpstr>The average time of rides in total month</vt:lpstr>
      <vt:lpstr>The number of rides in total month</vt:lpstr>
      <vt:lpstr>The number of rides in kind of rides</vt:lpstr>
      <vt:lpstr>Number of riders per every season</vt:lpstr>
      <vt:lpstr>Summary of our last viz</vt:lpstr>
      <vt:lpstr>Some insights to increase annual users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Bike-Share Project</dc:title>
  <cp:lastModifiedBy>trusty cole</cp:lastModifiedBy>
  <cp:revision>93</cp:revision>
  <dcterms:modified xsi:type="dcterms:W3CDTF">2024-04-24T12:45:39Z</dcterms:modified>
</cp:coreProperties>
</file>